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ags/tag2.xml" ContentType="application/vnd.openxmlformats-officedocument.presentationml.tags+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3.xml" ContentType="application/vnd.openxmlformats-officedocument.theme+xml"/>
  <Override PartName="/ppt/tags/tag5.xml" ContentType="application/vnd.openxmlformats-officedocument.presentationml.tags+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5.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6.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8.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9.xml" ContentType="application/vnd.openxmlformats-officedocument.theme+xml"/>
  <Override PartName="/ppt/tags/tag8.xml" ContentType="application/vnd.openxmlformats-officedocument.presentationml.tags+xml"/>
  <Override PartName="/ppt/tags/tag9.xml" ContentType="application/vnd.openxmlformats-officedocument.presentationml.tags+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0.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1.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12.xml" ContentType="application/vnd.openxmlformats-officedocument.theme+xml"/>
  <Override PartName="/ppt/tags/tag10.xml" ContentType="application/vnd.openxmlformats-officedocument.presentationml.tags+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13.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14.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15.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6.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17.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18.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19.xml" ContentType="application/vnd.openxmlformats-officedocument.theme+xml"/>
  <Override PartName="/ppt/slideLayouts/slideLayout299.xml" ContentType="application/vnd.openxmlformats-officedocument.presentationml.slideLayout+xml"/>
  <Override PartName="/ppt/theme/theme20.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theme/theme21.xml" ContentType="application/vnd.openxmlformats-officedocument.theme+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22.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23.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24.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25.xml" ContentType="application/vnd.openxmlformats-officedocument.theme+xml"/>
  <Override PartName="/ppt/theme/theme26.xml" ContentType="application/vnd.openxmlformats-officedocument.theme+xml"/>
  <Override PartName="/ppt/theme/theme27.xml" ContentType="application/vnd.openxmlformats-officedocument.theme+xml"/>
  <Override PartName="/ppt/tags/tag11.xml" ContentType="application/vnd.openxmlformats-officedocument.presentationml.tags+xml"/>
  <Override PartName="/ppt/notesSlides/notesSlide1.xml" ContentType="application/vnd.openxmlformats-officedocument.presentationml.notesSlide+xml"/>
  <Override PartName="/ppt/tags/tag12.xml" ContentType="application/vnd.openxmlformats-officedocument.presentationml.tags+xml"/>
  <Override PartName="/ppt/notesSlides/notesSlide2.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9.xml" ContentType="application/vnd.openxmlformats-officedocument.presentationml.tags+xml"/>
  <Override PartName="/ppt/notesSlides/notesSlide8.xml" ContentType="application/vnd.openxmlformats-officedocument.presentationml.notesSlide+xml"/>
  <Override PartName="/ppt/tags/tag20.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ags/tag21.xml" ContentType="application/vnd.openxmlformats-officedocument.presentationml.tags+xml"/>
  <Override PartName="/ppt/notesSlides/notesSlide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508" r:id="rId49"/>
    <p:sldMasterId id="2147484591" r:id="rId50"/>
    <p:sldMasterId id="2147484617" r:id="rId51"/>
    <p:sldMasterId id="2147484734" r:id="rId52"/>
    <p:sldMasterId id="2147484778" r:id="rId53"/>
    <p:sldMasterId id="2147484804" r:id="rId54"/>
    <p:sldMasterId id="2147484836" r:id="rId55"/>
    <p:sldMasterId id="2147485032" r:id="rId56"/>
    <p:sldMasterId id="2147485058" r:id="rId57"/>
    <p:sldMasterId id="2147485183" r:id="rId58"/>
    <p:sldMasterId id="2147485197" r:id="rId59"/>
    <p:sldMasterId id="2147485264" r:id="rId60"/>
    <p:sldMasterId id="2147485289" r:id="rId61"/>
    <p:sldMasterId id="2147485316" r:id="rId62"/>
    <p:sldMasterId id="2147485328" r:id="rId63"/>
    <p:sldMasterId id="2147485346" r:id="rId64"/>
    <p:sldMasterId id="2147485355" r:id="rId65"/>
    <p:sldMasterId id="2147485366" r:id="rId66"/>
    <p:sldMasterId id="2147485377" r:id="rId67"/>
    <p:sldMasterId id="2147485387" r:id="rId68"/>
    <p:sldMasterId id="2147485389" r:id="rId69"/>
    <p:sldMasterId id="2147485401" r:id="rId70"/>
    <p:sldMasterId id="2147485410" r:id="rId71"/>
    <p:sldMasterId id="2147485437" r:id="rId72"/>
    <p:sldMasterId id="2147485447" r:id="rId73"/>
  </p:sldMasterIdLst>
  <p:notesMasterIdLst>
    <p:notesMasterId r:id="rId211"/>
  </p:notesMasterIdLst>
  <p:handoutMasterIdLst>
    <p:handoutMasterId r:id="rId212"/>
  </p:handoutMasterIdLst>
  <p:sldIdLst>
    <p:sldId id="261" r:id="rId74"/>
    <p:sldId id="284" r:id="rId75"/>
    <p:sldId id="258" r:id="rId76"/>
    <p:sldId id="263" r:id="rId77"/>
    <p:sldId id="2147483573" r:id="rId78"/>
    <p:sldId id="279" r:id="rId79"/>
    <p:sldId id="280" r:id="rId80"/>
    <p:sldId id="281" r:id="rId81"/>
    <p:sldId id="282" r:id="rId82"/>
    <p:sldId id="13407" r:id="rId83"/>
    <p:sldId id="2147483567" r:id="rId84"/>
    <p:sldId id="2147472720" r:id="rId85"/>
    <p:sldId id="2147483539" r:id="rId86"/>
    <p:sldId id="2147483594" r:id="rId87"/>
    <p:sldId id="262" r:id="rId88"/>
    <p:sldId id="2147483647" r:id="rId89"/>
    <p:sldId id="2147483642" r:id="rId90"/>
    <p:sldId id="257" r:id="rId91"/>
    <p:sldId id="286" r:id="rId92"/>
    <p:sldId id="287" r:id="rId93"/>
    <p:sldId id="288" r:id="rId94"/>
    <p:sldId id="289" r:id="rId95"/>
    <p:sldId id="290" r:id="rId96"/>
    <p:sldId id="291" r:id="rId97"/>
    <p:sldId id="292" r:id="rId98"/>
    <p:sldId id="293" r:id="rId99"/>
    <p:sldId id="294" r:id="rId100"/>
    <p:sldId id="296" r:id="rId101"/>
    <p:sldId id="297" r:id="rId102"/>
    <p:sldId id="298" r:id="rId103"/>
    <p:sldId id="299" r:id="rId104"/>
    <p:sldId id="300" r:id="rId105"/>
    <p:sldId id="301" r:id="rId106"/>
    <p:sldId id="302" r:id="rId107"/>
    <p:sldId id="303" r:id="rId108"/>
    <p:sldId id="304" r:id="rId109"/>
    <p:sldId id="305" r:id="rId110"/>
    <p:sldId id="306" r:id="rId111"/>
    <p:sldId id="2147483571" r:id="rId112"/>
    <p:sldId id="2147483552" r:id="rId113"/>
    <p:sldId id="2147483585" r:id="rId114"/>
    <p:sldId id="2147483554" r:id="rId115"/>
    <p:sldId id="265" r:id="rId116"/>
    <p:sldId id="394" r:id="rId117"/>
    <p:sldId id="2147477386" r:id="rId118"/>
    <p:sldId id="2147477387" r:id="rId119"/>
    <p:sldId id="2147481904" r:id="rId120"/>
    <p:sldId id="2147477389" r:id="rId121"/>
    <p:sldId id="2147477390" r:id="rId122"/>
    <p:sldId id="2147477391" r:id="rId123"/>
    <p:sldId id="733" r:id="rId124"/>
    <p:sldId id="2147475475" r:id="rId125"/>
    <p:sldId id="268" r:id="rId126"/>
    <p:sldId id="2147481907" r:id="rId127"/>
    <p:sldId id="269" r:id="rId128"/>
    <p:sldId id="270" r:id="rId129"/>
    <p:sldId id="271" r:id="rId130"/>
    <p:sldId id="272" r:id="rId131"/>
    <p:sldId id="730" r:id="rId132"/>
    <p:sldId id="273" r:id="rId133"/>
    <p:sldId id="2147481908" r:id="rId134"/>
    <p:sldId id="2146846640" r:id="rId135"/>
    <p:sldId id="2147481909" r:id="rId136"/>
    <p:sldId id="2147481910" r:id="rId137"/>
    <p:sldId id="295" r:id="rId138"/>
    <p:sldId id="2147475476" r:id="rId139"/>
    <p:sldId id="2147481911" r:id="rId140"/>
    <p:sldId id="2147475470" r:id="rId141"/>
    <p:sldId id="739" r:id="rId142"/>
    <p:sldId id="2147475469" r:id="rId143"/>
    <p:sldId id="274" r:id="rId144"/>
    <p:sldId id="2147481912" r:id="rId145"/>
    <p:sldId id="2147481898" r:id="rId146"/>
    <p:sldId id="685" r:id="rId147"/>
    <p:sldId id="2147475478" r:id="rId148"/>
    <p:sldId id="2147483593" r:id="rId149"/>
    <p:sldId id="2147483556" r:id="rId150"/>
    <p:sldId id="260" r:id="rId151"/>
    <p:sldId id="285" r:id="rId152"/>
    <p:sldId id="278" r:id="rId153"/>
    <p:sldId id="266" r:id="rId154"/>
    <p:sldId id="275" r:id="rId155"/>
    <p:sldId id="2147483530" r:id="rId156"/>
    <p:sldId id="2147483547" r:id="rId157"/>
    <p:sldId id="2147483542" r:id="rId158"/>
    <p:sldId id="283" r:id="rId159"/>
    <p:sldId id="2147483532" r:id="rId160"/>
    <p:sldId id="2147483541" r:id="rId161"/>
    <p:sldId id="2147483533" r:id="rId162"/>
    <p:sldId id="2147483534" r:id="rId163"/>
    <p:sldId id="2147483535" r:id="rId164"/>
    <p:sldId id="2147483536" r:id="rId165"/>
    <p:sldId id="2147483537" r:id="rId166"/>
    <p:sldId id="2147483538" r:id="rId167"/>
    <p:sldId id="276" r:id="rId168"/>
    <p:sldId id="2147483540" r:id="rId169"/>
    <p:sldId id="2147483543" r:id="rId170"/>
    <p:sldId id="2147483544" r:id="rId171"/>
    <p:sldId id="2147483545" r:id="rId172"/>
    <p:sldId id="2147483546" r:id="rId173"/>
    <p:sldId id="2147483596" r:id="rId174"/>
    <p:sldId id="2147483560" r:id="rId175"/>
    <p:sldId id="2147483595" r:id="rId176"/>
    <p:sldId id="2147483562" r:id="rId177"/>
    <p:sldId id="267" r:id="rId178"/>
    <p:sldId id="259" r:id="rId179"/>
    <p:sldId id="307" r:id="rId180"/>
    <p:sldId id="308" r:id="rId181"/>
    <p:sldId id="309" r:id="rId182"/>
    <p:sldId id="310" r:id="rId183"/>
    <p:sldId id="311" r:id="rId184"/>
    <p:sldId id="312" r:id="rId185"/>
    <p:sldId id="313" r:id="rId186"/>
    <p:sldId id="314" r:id="rId187"/>
    <p:sldId id="315" r:id="rId188"/>
    <p:sldId id="316" r:id="rId189"/>
    <p:sldId id="317" r:id="rId190"/>
    <p:sldId id="318" r:id="rId191"/>
    <p:sldId id="319" r:id="rId192"/>
    <p:sldId id="320" r:id="rId193"/>
    <p:sldId id="321" r:id="rId194"/>
    <p:sldId id="322" r:id="rId195"/>
    <p:sldId id="324" r:id="rId196"/>
    <p:sldId id="325" r:id="rId197"/>
    <p:sldId id="326" r:id="rId198"/>
    <p:sldId id="327" r:id="rId199"/>
    <p:sldId id="328" r:id="rId200"/>
    <p:sldId id="329" r:id="rId201"/>
    <p:sldId id="330" r:id="rId202"/>
    <p:sldId id="331" r:id="rId203"/>
    <p:sldId id="332" r:id="rId204"/>
    <p:sldId id="333" r:id="rId205"/>
    <p:sldId id="334" r:id="rId206"/>
    <p:sldId id="2147483586" r:id="rId207"/>
    <p:sldId id="2147483564" r:id="rId208"/>
    <p:sldId id="264" r:id="rId209"/>
    <p:sldId id="2147483646" r:id="rId210"/>
  </p:sldIdLst>
  <p:sldSz cx="12192000" cy="6858000"/>
  <p:notesSz cx="7772400" cy="10058400"/>
  <p:custDataLst>
    <p:tags r:id="rId213"/>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40FF"/>
    <a:srgbClr val="002AFA"/>
    <a:srgbClr val="0432FF"/>
    <a:srgbClr val="2D2DB2"/>
    <a:srgbClr val="000000"/>
    <a:srgbClr val="002B4E"/>
    <a:srgbClr val="002B50"/>
    <a:srgbClr val="E2ECF1"/>
    <a:srgbClr val="E0E9F2"/>
    <a:srgbClr val="ECF4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420" autoAdjust="0"/>
    <p:restoredTop sz="96301" autoAdjust="0"/>
  </p:normalViewPr>
  <p:slideViewPr>
    <p:cSldViewPr>
      <p:cViewPr varScale="1">
        <p:scale>
          <a:sx n="127" d="100"/>
          <a:sy n="127" d="100"/>
        </p:scale>
        <p:origin x="608" y="192"/>
      </p:cViewPr>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50" d="100"/>
        <a:sy n="150" d="100"/>
      </p:scale>
      <p:origin x="0" y="0"/>
    </p:cViewPr>
  </p:sorterViewPr>
  <p:notesViewPr>
    <p:cSldViewPr>
      <p:cViewPr varScale="1">
        <p:scale>
          <a:sx n="129" d="100"/>
          <a:sy n="129" d="100"/>
        </p:scale>
        <p:origin x="5096" y="2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4.xml"/><Relationship Id="rId21" Type="http://schemas.openxmlformats.org/officeDocument/2006/relationships/customXml" Target="../customXml/item21.xml"/><Relationship Id="rId42" Type="http://schemas.openxmlformats.org/officeDocument/2006/relationships/customXml" Target="../customXml/item42.xml"/><Relationship Id="rId63" Type="http://schemas.openxmlformats.org/officeDocument/2006/relationships/slideMaster" Target="slideMasters/slideMaster15.xml"/><Relationship Id="rId84" Type="http://schemas.openxmlformats.org/officeDocument/2006/relationships/slide" Target="slides/slide11.xml"/><Relationship Id="rId138" Type="http://schemas.openxmlformats.org/officeDocument/2006/relationships/slide" Target="slides/slide65.xml"/><Relationship Id="rId159" Type="http://schemas.openxmlformats.org/officeDocument/2006/relationships/slide" Target="slides/slide86.xml"/><Relationship Id="rId170" Type="http://schemas.openxmlformats.org/officeDocument/2006/relationships/slide" Target="slides/slide97.xml"/><Relationship Id="rId191" Type="http://schemas.openxmlformats.org/officeDocument/2006/relationships/slide" Target="slides/slide118.xml"/><Relationship Id="rId205" Type="http://schemas.openxmlformats.org/officeDocument/2006/relationships/slide" Target="slides/slide132.xml"/><Relationship Id="rId107" Type="http://schemas.openxmlformats.org/officeDocument/2006/relationships/slide" Target="slides/slide34.xml"/><Relationship Id="rId11" Type="http://schemas.openxmlformats.org/officeDocument/2006/relationships/customXml" Target="../customXml/item11.xml"/><Relationship Id="rId32" Type="http://schemas.openxmlformats.org/officeDocument/2006/relationships/customXml" Target="../customXml/item32.xml"/><Relationship Id="rId53" Type="http://schemas.openxmlformats.org/officeDocument/2006/relationships/slideMaster" Target="slideMasters/slideMaster5.xml"/><Relationship Id="rId74" Type="http://schemas.openxmlformats.org/officeDocument/2006/relationships/slide" Target="slides/slide1.xml"/><Relationship Id="rId128" Type="http://schemas.openxmlformats.org/officeDocument/2006/relationships/slide" Target="slides/slide55.xml"/><Relationship Id="rId149" Type="http://schemas.openxmlformats.org/officeDocument/2006/relationships/slide" Target="slides/slide76.xml"/><Relationship Id="rId5" Type="http://schemas.openxmlformats.org/officeDocument/2006/relationships/customXml" Target="../customXml/item5.xml"/><Relationship Id="rId95" Type="http://schemas.openxmlformats.org/officeDocument/2006/relationships/slide" Target="slides/slide22.xml"/><Relationship Id="rId160" Type="http://schemas.openxmlformats.org/officeDocument/2006/relationships/slide" Target="slides/slide87.xml"/><Relationship Id="rId181" Type="http://schemas.openxmlformats.org/officeDocument/2006/relationships/slide" Target="slides/slide108.xml"/><Relationship Id="rId216" Type="http://schemas.openxmlformats.org/officeDocument/2006/relationships/viewProps" Target="viewProps.xml"/><Relationship Id="rId22" Type="http://schemas.openxmlformats.org/officeDocument/2006/relationships/customXml" Target="../customXml/item22.xml"/><Relationship Id="rId43" Type="http://schemas.openxmlformats.org/officeDocument/2006/relationships/customXml" Target="../customXml/item43.xml"/><Relationship Id="rId64" Type="http://schemas.openxmlformats.org/officeDocument/2006/relationships/slideMaster" Target="slideMasters/slideMaster16.xml"/><Relationship Id="rId118" Type="http://schemas.openxmlformats.org/officeDocument/2006/relationships/slide" Target="slides/slide45.xml"/><Relationship Id="rId139" Type="http://schemas.openxmlformats.org/officeDocument/2006/relationships/slide" Target="slides/slide66.xml"/><Relationship Id="rId85" Type="http://schemas.openxmlformats.org/officeDocument/2006/relationships/slide" Target="slides/slide12.xml"/><Relationship Id="rId150" Type="http://schemas.openxmlformats.org/officeDocument/2006/relationships/slide" Target="slides/slide77.xml"/><Relationship Id="rId171" Type="http://schemas.openxmlformats.org/officeDocument/2006/relationships/slide" Target="slides/slide98.xml"/><Relationship Id="rId192" Type="http://schemas.openxmlformats.org/officeDocument/2006/relationships/slide" Target="slides/slide119.xml"/><Relationship Id="rId206" Type="http://schemas.openxmlformats.org/officeDocument/2006/relationships/slide" Target="slides/slide133.xml"/><Relationship Id="rId12" Type="http://schemas.openxmlformats.org/officeDocument/2006/relationships/customXml" Target="../customXml/item12.xml"/><Relationship Id="rId33" Type="http://schemas.openxmlformats.org/officeDocument/2006/relationships/customXml" Target="../customXml/item33.xml"/><Relationship Id="rId108" Type="http://schemas.openxmlformats.org/officeDocument/2006/relationships/slide" Target="slides/slide35.xml"/><Relationship Id="rId129" Type="http://schemas.openxmlformats.org/officeDocument/2006/relationships/slide" Target="slides/slide56.xml"/><Relationship Id="rId54" Type="http://schemas.openxmlformats.org/officeDocument/2006/relationships/slideMaster" Target="slideMasters/slideMaster6.xml"/><Relationship Id="rId75" Type="http://schemas.openxmlformats.org/officeDocument/2006/relationships/slide" Target="slides/slide2.xml"/><Relationship Id="rId96" Type="http://schemas.openxmlformats.org/officeDocument/2006/relationships/slide" Target="slides/slide23.xml"/><Relationship Id="rId140" Type="http://schemas.openxmlformats.org/officeDocument/2006/relationships/slide" Target="slides/slide67.xml"/><Relationship Id="rId161" Type="http://schemas.openxmlformats.org/officeDocument/2006/relationships/slide" Target="slides/slide88.xml"/><Relationship Id="rId182" Type="http://schemas.openxmlformats.org/officeDocument/2006/relationships/slide" Target="slides/slide109.xml"/><Relationship Id="rId217" Type="http://schemas.openxmlformats.org/officeDocument/2006/relationships/theme" Target="theme/theme1.xml"/><Relationship Id="rId6" Type="http://schemas.openxmlformats.org/officeDocument/2006/relationships/customXml" Target="../customXml/item6.xml"/><Relationship Id="rId23" Type="http://schemas.openxmlformats.org/officeDocument/2006/relationships/customXml" Target="../customXml/item23.xml"/><Relationship Id="rId119" Type="http://schemas.openxmlformats.org/officeDocument/2006/relationships/slide" Target="slides/slide46.xml"/><Relationship Id="rId44" Type="http://schemas.openxmlformats.org/officeDocument/2006/relationships/customXml" Target="../customXml/item44.xml"/><Relationship Id="rId65" Type="http://schemas.openxmlformats.org/officeDocument/2006/relationships/slideMaster" Target="slideMasters/slideMaster17.xml"/><Relationship Id="rId86" Type="http://schemas.openxmlformats.org/officeDocument/2006/relationships/slide" Target="slides/slide13.xml"/><Relationship Id="rId130" Type="http://schemas.openxmlformats.org/officeDocument/2006/relationships/slide" Target="slides/slide57.xml"/><Relationship Id="rId151" Type="http://schemas.openxmlformats.org/officeDocument/2006/relationships/slide" Target="slides/slide78.xml"/><Relationship Id="rId172" Type="http://schemas.openxmlformats.org/officeDocument/2006/relationships/slide" Target="slides/slide99.xml"/><Relationship Id="rId193" Type="http://schemas.openxmlformats.org/officeDocument/2006/relationships/slide" Target="slides/slide120.xml"/><Relationship Id="rId207" Type="http://schemas.openxmlformats.org/officeDocument/2006/relationships/slide" Target="slides/slide134.xml"/><Relationship Id="rId13" Type="http://schemas.openxmlformats.org/officeDocument/2006/relationships/customXml" Target="../customXml/item13.xml"/><Relationship Id="rId109" Type="http://schemas.openxmlformats.org/officeDocument/2006/relationships/slide" Target="slides/slide36.xml"/><Relationship Id="rId34" Type="http://schemas.openxmlformats.org/officeDocument/2006/relationships/customXml" Target="../customXml/item34.xml"/><Relationship Id="rId55" Type="http://schemas.openxmlformats.org/officeDocument/2006/relationships/slideMaster" Target="slideMasters/slideMaster7.xml"/><Relationship Id="rId76" Type="http://schemas.openxmlformats.org/officeDocument/2006/relationships/slide" Target="slides/slide3.xml"/><Relationship Id="rId97" Type="http://schemas.openxmlformats.org/officeDocument/2006/relationships/slide" Target="slides/slide24.xml"/><Relationship Id="rId120" Type="http://schemas.openxmlformats.org/officeDocument/2006/relationships/slide" Target="slides/slide47.xml"/><Relationship Id="rId141" Type="http://schemas.openxmlformats.org/officeDocument/2006/relationships/slide" Target="slides/slide68.xml"/><Relationship Id="rId7" Type="http://schemas.openxmlformats.org/officeDocument/2006/relationships/customXml" Target="../customXml/item7.xml"/><Relationship Id="rId162" Type="http://schemas.openxmlformats.org/officeDocument/2006/relationships/slide" Target="slides/slide89.xml"/><Relationship Id="rId183" Type="http://schemas.openxmlformats.org/officeDocument/2006/relationships/slide" Target="slides/slide110.xml"/><Relationship Id="rId218" Type="http://schemas.openxmlformats.org/officeDocument/2006/relationships/tableStyles" Target="tableStyles.xml"/><Relationship Id="rId24" Type="http://schemas.openxmlformats.org/officeDocument/2006/relationships/customXml" Target="../customXml/item24.xml"/><Relationship Id="rId45" Type="http://schemas.openxmlformats.org/officeDocument/2006/relationships/customXml" Target="../customXml/item45.xml"/><Relationship Id="rId66" Type="http://schemas.openxmlformats.org/officeDocument/2006/relationships/slideMaster" Target="slideMasters/slideMaster18.xml"/><Relationship Id="rId87" Type="http://schemas.openxmlformats.org/officeDocument/2006/relationships/slide" Target="slides/slide14.xml"/><Relationship Id="rId110" Type="http://schemas.openxmlformats.org/officeDocument/2006/relationships/slide" Target="slides/slide37.xml"/><Relationship Id="rId131" Type="http://schemas.openxmlformats.org/officeDocument/2006/relationships/slide" Target="slides/slide58.xml"/><Relationship Id="rId152" Type="http://schemas.openxmlformats.org/officeDocument/2006/relationships/slide" Target="slides/slide79.xml"/><Relationship Id="rId173" Type="http://schemas.openxmlformats.org/officeDocument/2006/relationships/slide" Target="slides/slide100.xml"/><Relationship Id="rId194" Type="http://schemas.openxmlformats.org/officeDocument/2006/relationships/slide" Target="slides/slide121.xml"/><Relationship Id="rId208" Type="http://schemas.openxmlformats.org/officeDocument/2006/relationships/slide" Target="slides/slide135.xml"/><Relationship Id="rId14" Type="http://schemas.openxmlformats.org/officeDocument/2006/relationships/customXml" Target="../customXml/item14.xml"/><Relationship Id="rId30" Type="http://schemas.openxmlformats.org/officeDocument/2006/relationships/customXml" Target="../customXml/item30.xml"/><Relationship Id="rId35" Type="http://schemas.openxmlformats.org/officeDocument/2006/relationships/customXml" Target="../customXml/item35.xml"/><Relationship Id="rId56" Type="http://schemas.openxmlformats.org/officeDocument/2006/relationships/slideMaster" Target="slideMasters/slideMaster8.xml"/><Relationship Id="rId77" Type="http://schemas.openxmlformats.org/officeDocument/2006/relationships/slide" Target="slides/slide4.xml"/><Relationship Id="rId100" Type="http://schemas.openxmlformats.org/officeDocument/2006/relationships/slide" Target="slides/slide27.xml"/><Relationship Id="rId105" Type="http://schemas.openxmlformats.org/officeDocument/2006/relationships/slide" Target="slides/slide32.xml"/><Relationship Id="rId126" Type="http://schemas.openxmlformats.org/officeDocument/2006/relationships/slide" Target="slides/slide53.xml"/><Relationship Id="rId147" Type="http://schemas.openxmlformats.org/officeDocument/2006/relationships/slide" Target="slides/slide74.xml"/><Relationship Id="rId168" Type="http://schemas.openxmlformats.org/officeDocument/2006/relationships/slide" Target="slides/slide95.xml"/><Relationship Id="rId8" Type="http://schemas.openxmlformats.org/officeDocument/2006/relationships/customXml" Target="../customXml/item8.xml"/><Relationship Id="rId51" Type="http://schemas.openxmlformats.org/officeDocument/2006/relationships/slideMaster" Target="slideMasters/slideMaster3.xml"/><Relationship Id="rId72" Type="http://schemas.openxmlformats.org/officeDocument/2006/relationships/slideMaster" Target="slideMasters/slideMaster24.xml"/><Relationship Id="rId93" Type="http://schemas.openxmlformats.org/officeDocument/2006/relationships/slide" Target="slides/slide20.xml"/><Relationship Id="rId98" Type="http://schemas.openxmlformats.org/officeDocument/2006/relationships/slide" Target="slides/slide25.xml"/><Relationship Id="rId121" Type="http://schemas.openxmlformats.org/officeDocument/2006/relationships/slide" Target="slides/slide48.xml"/><Relationship Id="rId142" Type="http://schemas.openxmlformats.org/officeDocument/2006/relationships/slide" Target="slides/slide69.xml"/><Relationship Id="rId163" Type="http://schemas.openxmlformats.org/officeDocument/2006/relationships/slide" Target="slides/slide90.xml"/><Relationship Id="rId184" Type="http://schemas.openxmlformats.org/officeDocument/2006/relationships/slide" Target="slides/slide111.xml"/><Relationship Id="rId189" Type="http://schemas.openxmlformats.org/officeDocument/2006/relationships/slide" Target="slides/slide116.xml"/><Relationship Id="rId3" Type="http://schemas.openxmlformats.org/officeDocument/2006/relationships/customXml" Target="../customXml/item3.xml"/><Relationship Id="rId214" Type="http://schemas.openxmlformats.org/officeDocument/2006/relationships/commentAuthors" Target="commentAuthors.xml"/><Relationship Id="rId25" Type="http://schemas.openxmlformats.org/officeDocument/2006/relationships/customXml" Target="../customXml/item25.xml"/><Relationship Id="rId46" Type="http://schemas.openxmlformats.org/officeDocument/2006/relationships/customXml" Target="../customXml/item46.xml"/><Relationship Id="rId67" Type="http://schemas.openxmlformats.org/officeDocument/2006/relationships/slideMaster" Target="slideMasters/slideMaster19.xml"/><Relationship Id="rId116" Type="http://schemas.openxmlformats.org/officeDocument/2006/relationships/slide" Target="slides/slide43.xml"/><Relationship Id="rId137" Type="http://schemas.openxmlformats.org/officeDocument/2006/relationships/slide" Target="slides/slide64.xml"/><Relationship Id="rId158" Type="http://schemas.openxmlformats.org/officeDocument/2006/relationships/slide" Target="slides/slide85.xml"/><Relationship Id="rId20" Type="http://schemas.openxmlformats.org/officeDocument/2006/relationships/customXml" Target="../customXml/item20.xml"/><Relationship Id="rId41" Type="http://schemas.openxmlformats.org/officeDocument/2006/relationships/customXml" Target="../customXml/item41.xml"/><Relationship Id="rId62" Type="http://schemas.openxmlformats.org/officeDocument/2006/relationships/slideMaster" Target="slideMasters/slideMaster14.xml"/><Relationship Id="rId83" Type="http://schemas.openxmlformats.org/officeDocument/2006/relationships/slide" Target="slides/slide10.xml"/><Relationship Id="rId88" Type="http://schemas.openxmlformats.org/officeDocument/2006/relationships/slide" Target="slides/slide15.xml"/><Relationship Id="rId111" Type="http://schemas.openxmlformats.org/officeDocument/2006/relationships/slide" Target="slides/slide38.xml"/><Relationship Id="rId132" Type="http://schemas.openxmlformats.org/officeDocument/2006/relationships/slide" Target="slides/slide59.xml"/><Relationship Id="rId153" Type="http://schemas.openxmlformats.org/officeDocument/2006/relationships/slide" Target="slides/slide80.xml"/><Relationship Id="rId174" Type="http://schemas.openxmlformats.org/officeDocument/2006/relationships/slide" Target="slides/slide101.xml"/><Relationship Id="rId179" Type="http://schemas.openxmlformats.org/officeDocument/2006/relationships/slide" Target="slides/slide106.xml"/><Relationship Id="rId195" Type="http://schemas.openxmlformats.org/officeDocument/2006/relationships/slide" Target="slides/slide122.xml"/><Relationship Id="rId209" Type="http://schemas.openxmlformats.org/officeDocument/2006/relationships/slide" Target="slides/slide136.xml"/><Relationship Id="rId190" Type="http://schemas.openxmlformats.org/officeDocument/2006/relationships/slide" Target="slides/slide117.xml"/><Relationship Id="rId204" Type="http://schemas.openxmlformats.org/officeDocument/2006/relationships/slide" Target="slides/slide131.xml"/><Relationship Id="rId15" Type="http://schemas.openxmlformats.org/officeDocument/2006/relationships/customXml" Target="../customXml/item15.xml"/><Relationship Id="rId36" Type="http://schemas.openxmlformats.org/officeDocument/2006/relationships/customXml" Target="../customXml/item36.xml"/><Relationship Id="rId57" Type="http://schemas.openxmlformats.org/officeDocument/2006/relationships/slideMaster" Target="slideMasters/slideMaster9.xml"/><Relationship Id="rId106" Type="http://schemas.openxmlformats.org/officeDocument/2006/relationships/slide" Target="slides/slide33.xml"/><Relationship Id="rId127" Type="http://schemas.openxmlformats.org/officeDocument/2006/relationships/slide" Target="slides/slide54.xml"/><Relationship Id="rId10" Type="http://schemas.openxmlformats.org/officeDocument/2006/relationships/customXml" Target="../customXml/item10.xml"/><Relationship Id="rId31" Type="http://schemas.openxmlformats.org/officeDocument/2006/relationships/customXml" Target="../customXml/item31.xml"/><Relationship Id="rId52" Type="http://schemas.openxmlformats.org/officeDocument/2006/relationships/slideMaster" Target="slideMasters/slideMaster4.xml"/><Relationship Id="rId73" Type="http://schemas.openxmlformats.org/officeDocument/2006/relationships/slideMaster" Target="slideMasters/slideMaster25.xml"/><Relationship Id="rId78" Type="http://schemas.openxmlformats.org/officeDocument/2006/relationships/slide" Target="slides/slide5.xml"/><Relationship Id="rId94" Type="http://schemas.openxmlformats.org/officeDocument/2006/relationships/slide" Target="slides/slide21.xml"/><Relationship Id="rId99" Type="http://schemas.openxmlformats.org/officeDocument/2006/relationships/slide" Target="slides/slide26.xml"/><Relationship Id="rId101" Type="http://schemas.openxmlformats.org/officeDocument/2006/relationships/slide" Target="slides/slide28.xml"/><Relationship Id="rId122" Type="http://schemas.openxmlformats.org/officeDocument/2006/relationships/slide" Target="slides/slide49.xml"/><Relationship Id="rId143" Type="http://schemas.openxmlformats.org/officeDocument/2006/relationships/slide" Target="slides/slide70.xml"/><Relationship Id="rId148" Type="http://schemas.openxmlformats.org/officeDocument/2006/relationships/slide" Target="slides/slide75.xml"/><Relationship Id="rId164" Type="http://schemas.openxmlformats.org/officeDocument/2006/relationships/slide" Target="slides/slide91.xml"/><Relationship Id="rId169" Type="http://schemas.openxmlformats.org/officeDocument/2006/relationships/slide" Target="slides/slide96.xml"/><Relationship Id="rId185" Type="http://schemas.openxmlformats.org/officeDocument/2006/relationships/slide" Target="slides/slide112.xml"/><Relationship Id="rId4" Type="http://schemas.openxmlformats.org/officeDocument/2006/relationships/customXml" Target="../customXml/item4.xml"/><Relationship Id="rId9" Type="http://schemas.openxmlformats.org/officeDocument/2006/relationships/customXml" Target="../customXml/item9.xml"/><Relationship Id="rId180" Type="http://schemas.openxmlformats.org/officeDocument/2006/relationships/slide" Target="slides/slide107.xml"/><Relationship Id="rId210" Type="http://schemas.openxmlformats.org/officeDocument/2006/relationships/slide" Target="slides/slide137.xml"/><Relationship Id="rId215" Type="http://schemas.openxmlformats.org/officeDocument/2006/relationships/presProps" Target="presProps.xml"/><Relationship Id="rId26" Type="http://schemas.openxmlformats.org/officeDocument/2006/relationships/customXml" Target="../customXml/item26.xml"/><Relationship Id="rId47" Type="http://schemas.openxmlformats.org/officeDocument/2006/relationships/customXml" Target="../customXml/item47.xml"/><Relationship Id="rId68" Type="http://schemas.openxmlformats.org/officeDocument/2006/relationships/slideMaster" Target="slideMasters/slideMaster20.xml"/><Relationship Id="rId89" Type="http://schemas.openxmlformats.org/officeDocument/2006/relationships/slide" Target="slides/slide16.xml"/><Relationship Id="rId112" Type="http://schemas.openxmlformats.org/officeDocument/2006/relationships/slide" Target="slides/slide39.xml"/><Relationship Id="rId133" Type="http://schemas.openxmlformats.org/officeDocument/2006/relationships/slide" Target="slides/slide60.xml"/><Relationship Id="rId154" Type="http://schemas.openxmlformats.org/officeDocument/2006/relationships/slide" Target="slides/slide81.xml"/><Relationship Id="rId175" Type="http://schemas.openxmlformats.org/officeDocument/2006/relationships/slide" Target="slides/slide102.xml"/><Relationship Id="rId196" Type="http://schemas.openxmlformats.org/officeDocument/2006/relationships/slide" Target="slides/slide123.xml"/><Relationship Id="rId200" Type="http://schemas.openxmlformats.org/officeDocument/2006/relationships/slide" Target="slides/slide127.xml"/><Relationship Id="rId16" Type="http://schemas.openxmlformats.org/officeDocument/2006/relationships/customXml" Target="../customXml/item16.xml"/><Relationship Id="rId37" Type="http://schemas.openxmlformats.org/officeDocument/2006/relationships/customXml" Target="../customXml/item37.xml"/><Relationship Id="rId58" Type="http://schemas.openxmlformats.org/officeDocument/2006/relationships/slideMaster" Target="slideMasters/slideMaster10.xml"/><Relationship Id="rId79" Type="http://schemas.openxmlformats.org/officeDocument/2006/relationships/slide" Target="slides/slide6.xml"/><Relationship Id="rId102" Type="http://schemas.openxmlformats.org/officeDocument/2006/relationships/slide" Target="slides/slide29.xml"/><Relationship Id="rId123" Type="http://schemas.openxmlformats.org/officeDocument/2006/relationships/slide" Target="slides/slide50.xml"/><Relationship Id="rId144" Type="http://schemas.openxmlformats.org/officeDocument/2006/relationships/slide" Target="slides/slide71.xml"/><Relationship Id="rId90" Type="http://schemas.openxmlformats.org/officeDocument/2006/relationships/slide" Target="slides/slide17.xml"/><Relationship Id="rId165" Type="http://schemas.openxmlformats.org/officeDocument/2006/relationships/slide" Target="slides/slide92.xml"/><Relationship Id="rId186" Type="http://schemas.openxmlformats.org/officeDocument/2006/relationships/slide" Target="slides/slide113.xml"/><Relationship Id="rId211" Type="http://schemas.openxmlformats.org/officeDocument/2006/relationships/notesMaster" Target="notesMasters/notesMaster1.xml"/><Relationship Id="rId27" Type="http://schemas.openxmlformats.org/officeDocument/2006/relationships/customXml" Target="../customXml/item27.xml"/><Relationship Id="rId48" Type="http://schemas.openxmlformats.org/officeDocument/2006/relationships/customXml" Target="../customXml/item48.xml"/><Relationship Id="rId69" Type="http://schemas.openxmlformats.org/officeDocument/2006/relationships/slideMaster" Target="slideMasters/slideMaster21.xml"/><Relationship Id="rId113" Type="http://schemas.openxmlformats.org/officeDocument/2006/relationships/slide" Target="slides/slide40.xml"/><Relationship Id="rId134" Type="http://schemas.openxmlformats.org/officeDocument/2006/relationships/slide" Target="slides/slide61.xml"/><Relationship Id="rId80" Type="http://schemas.openxmlformats.org/officeDocument/2006/relationships/slide" Target="slides/slide7.xml"/><Relationship Id="rId155" Type="http://schemas.openxmlformats.org/officeDocument/2006/relationships/slide" Target="slides/slide82.xml"/><Relationship Id="rId176" Type="http://schemas.openxmlformats.org/officeDocument/2006/relationships/slide" Target="slides/slide103.xml"/><Relationship Id="rId197" Type="http://schemas.openxmlformats.org/officeDocument/2006/relationships/slide" Target="slides/slide124.xml"/><Relationship Id="rId201" Type="http://schemas.openxmlformats.org/officeDocument/2006/relationships/slide" Target="slides/slide128.xml"/><Relationship Id="rId17" Type="http://schemas.openxmlformats.org/officeDocument/2006/relationships/customXml" Target="../customXml/item17.xml"/><Relationship Id="rId38" Type="http://schemas.openxmlformats.org/officeDocument/2006/relationships/customXml" Target="../customXml/item38.xml"/><Relationship Id="rId59" Type="http://schemas.openxmlformats.org/officeDocument/2006/relationships/slideMaster" Target="slideMasters/slideMaster11.xml"/><Relationship Id="rId103" Type="http://schemas.openxmlformats.org/officeDocument/2006/relationships/slide" Target="slides/slide30.xml"/><Relationship Id="rId124" Type="http://schemas.openxmlformats.org/officeDocument/2006/relationships/slide" Target="slides/slide51.xml"/><Relationship Id="rId70" Type="http://schemas.openxmlformats.org/officeDocument/2006/relationships/slideMaster" Target="slideMasters/slideMaster22.xml"/><Relationship Id="rId91" Type="http://schemas.openxmlformats.org/officeDocument/2006/relationships/slide" Target="slides/slide18.xml"/><Relationship Id="rId145" Type="http://schemas.openxmlformats.org/officeDocument/2006/relationships/slide" Target="slides/slide72.xml"/><Relationship Id="rId166" Type="http://schemas.openxmlformats.org/officeDocument/2006/relationships/slide" Target="slides/slide93.xml"/><Relationship Id="rId187" Type="http://schemas.openxmlformats.org/officeDocument/2006/relationships/slide" Target="slides/slide114.xml"/><Relationship Id="rId1" Type="http://schemas.openxmlformats.org/officeDocument/2006/relationships/customXml" Target="../customXml/item1.xml"/><Relationship Id="rId212" Type="http://schemas.openxmlformats.org/officeDocument/2006/relationships/handoutMaster" Target="handoutMasters/handoutMaster1.xml"/><Relationship Id="rId28" Type="http://schemas.openxmlformats.org/officeDocument/2006/relationships/customXml" Target="../customXml/item28.xml"/><Relationship Id="rId49" Type="http://schemas.openxmlformats.org/officeDocument/2006/relationships/slideMaster" Target="slideMasters/slideMaster1.xml"/><Relationship Id="rId114" Type="http://schemas.openxmlformats.org/officeDocument/2006/relationships/slide" Target="slides/slide41.xml"/><Relationship Id="rId60" Type="http://schemas.openxmlformats.org/officeDocument/2006/relationships/slideMaster" Target="slideMasters/slideMaster12.xml"/><Relationship Id="rId81" Type="http://schemas.openxmlformats.org/officeDocument/2006/relationships/slide" Target="slides/slide8.xml"/><Relationship Id="rId135" Type="http://schemas.openxmlformats.org/officeDocument/2006/relationships/slide" Target="slides/slide62.xml"/><Relationship Id="rId156" Type="http://schemas.openxmlformats.org/officeDocument/2006/relationships/slide" Target="slides/slide83.xml"/><Relationship Id="rId177" Type="http://schemas.openxmlformats.org/officeDocument/2006/relationships/slide" Target="slides/slide104.xml"/><Relationship Id="rId198" Type="http://schemas.openxmlformats.org/officeDocument/2006/relationships/slide" Target="slides/slide125.xml"/><Relationship Id="rId202" Type="http://schemas.openxmlformats.org/officeDocument/2006/relationships/slide" Target="slides/slide129.xml"/><Relationship Id="rId18" Type="http://schemas.openxmlformats.org/officeDocument/2006/relationships/customXml" Target="../customXml/item18.xml"/><Relationship Id="rId39" Type="http://schemas.openxmlformats.org/officeDocument/2006/relationships/customXml" Target="../customXml/item39.xml"/><Relationship Id="rId50" Type="http://schemas.openxmlformats.org/officeDocument/2006/relationships/slideMaster" Target="slideMasters/slideMaster2.xml"/><Relationship Id="rId104" Type="http://schemas.openxmlformats.org/officeDocument/2006/relationships/slide" Target="slides/slide31.xml"/><Relationship Id="rId125" Type="http://schemas.openxmlformats.org/officeDocument/2006/relationships/slide" Target="slides/slide52.xml"/><Relationship Id="rId146" Type="http://schemas.openxmlformats.org/officeDocument/2006/relationships/slide" Target="slides/slide73.xml"/><Relationship Id="rId167" Type="http://schemas.openxmlformats.org/officeDocument/2006/relationships/slide" Target="slides/slide94.xml"/><Relationship Id="rId188" Type="http://schemas.openxmlformats.org/officeDocument/2006/relationships/slide" Target="slides/slide115.xml"/><Relationship Id="rId71" Type="http://schemas.openxmlformats.org/officeDocument/2006/relationships/slideMaster" Target="slideMasters/slideMaster23.xml"/><Relationship Id="rId92" Type="http://schemas.openxmlformats.org/officeDocument/2006/relationships/slide" Target="slides/slide19.xml"/><Relationship Id="rId213" Type="http://schemas.openxmlformats.org/officeDocument/2006/relationships/tags" Target="tags/tag1.xml"/><Relationship Id="rId2" Type="http://schemas.openxmlformats.org/officeDocument/2006/relationships/customXml" Target="../customXml/item2.xml"/><Relationship Id="rId29" Type="http://schemas.openxmlformats.org/officeDocument/2006/relationships/customXml" Target="../customXml/item29.xml"/><Relationship Id="rId40" Type="http://schemas.openxmlformats.org/officeDocument/2006/relationships/customXml" Target="../customXml/item40.xml"/><Relationship Id="rId115" Type="http://schemas.openxmlformats.org/officeDocument/2006/relationships/slide" Target="slides/slide42.xml"/><Relationship Id="rId136" Type="http://schemas.openxmlformats.org/officeDocument/2006/relationships/slide" Target="slides/slide63.xml"/><Relationship Id="rId157" Type="http://schemas.openxmlformats.org/officeDocument/2006/relationships/slide" Target="slides/slide84.xml"/><Relationship Id="rId178" Type="http://schemas.openxmlformats.org/officeDocument/2006/relationships/slide" Target="slides/slide105.xml"/><Relationship Id="rId61" Type="http://schemas.openxmlformats.org/officeDocument/2006/relationships/slideMaster" Target="slideMasters/slideMaster13.xml"/><Relationship Id="rId82" Type="http://schemas.openxmlformats.org/officeDocument/2006/relationships/slide" Target="slides/slide9.xml"/><Relationship Id="rId199" Type="http://schemas.openxmlformats.org/officeDocument/2006/relationships/slide" Target="slides/slide126.xml"/><Relationship Id="rId203" Type="http://schemas.openxmlformats.org/officeDocument/2006/relationships/slide" Target="slides/slide130.xml"/><Relationship Id="rId19" Type="http://schemas.openxmlformats.org/officeDocument/2006/relationships/customXml" Target="../customXml/item19.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3481610522958176E-2"/>
          <c:y val="4.9470938501683034E-2"/>
          <c:w val="0.91762804999429082"/>
          <c:h val="0.89802802801340587"/>
        </c:manualLayout>
      </c:layout>
      <c:barChart>
        <c:barDir val="bar"/>
        <c:grouping val="stacked"/>
        <c:varyColors val="0"/>
        <c:ser>
          <c:idx val="0"/>
          <c:order val="0"/>
          <c:tx>
            <c:strRef>
              <c:f>Sheet1!$B$1</c:f>
              <c:strCache>
                <c:ptCount val="1"/>
                <c:pt idx="0">
                  <c:v>R-CHOP Grade 1</c:v>
                </c:pt>
              </c:strCache>
            </c:strRef>
          </c:tx>
          <c:spPr>
            <a:solidFill>
              <a:srgbClr val="C1D8EF"/>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Sheet1!$B$2:$B$18</c:f>
              <c:numCache>
                <c:formatCode>General</c:formatCode>
                <c:ptCount val="17"/>
                <c:pt idx="0">
                  <c:v>9.6</c:v>
                </c:pt>
                <c:pt idx="1">
                  <c:v>8.4</c:v>
                </c:pt>
                <c:pt idx="2">
                  <c:v>4.8</c:v>
                </c:pt>
                <c:pt idx="3">
                  <c:v>7.1</c:v>
                </c:pt>
                <c:pt idx="4">
                  <c:v>7.8</c:v>
                </c:pt>
                <c:pt idx="5">
                  <c:v>0</c:v>
                </c:pt>
                <c:pt idx="6">
                  <c:v>7.8</c:v>
                </c:pt>
                <c:pt idx="7">
                  <c:v>8.9</c:v>
                </c:pt>
                <c:pt idx="8">
                  <c:v>6.8</c:v>
                </c:pt>
                <c:pt idx="9">
                  <c:v>11.9</c:v>
                </c:pt>
                <c:pt idx="10">
                  <c:v>14.6</c:v>
                </c:pt>
                <c:pt idx="11">
                  <c:v>17.100000000000001</c:v>
                </c:pt>
                <c:pt idx="12">
                  <c:v>5.7</c:v>
                </c:pt>
                <c:pt idx="13">
                  <c:v>0.7</c:v>
                </c:pt>
                <c:pt idx="14">
                  <c:v>12.8</c:v>
                </c:pt>
                <c:pt idx="15">
                  <c:v>23.7</c:v>
                </c:pt>
                <c:pt idx="16">
                  <c:v>37.200000000000003</c:v>
                </c:pt>
              </c:numCache>
            </c:numRef>
          </c:val>
          <c:extLst>
            <c:ext xmlns:c16="http://schemas.microsoft.com/office/drawing/2014/chart" uri="{C3380CC4-5D6E-409C-BE32-E72D297353CC}">
              <c16:uniqueId val="{00000000-ED75-484D-B765-A8E7A41847A4}"/>
            </c:ext>
          </c:extLst>
        </c:ser>
        <c:ser>
          <c:idx val="1"/>
          <c:order val="1"/>
          <c:tx>
            <c:strRef>
              <c:f>Sheet1!$C$1</c:f>
              <c:strCache>
                <c:ptCount val="1"/>
                <c:pt idx="0">
                  <c:v>R-CHOP Grade 2</c:v>
                </c:pt>
              </c:strCache>
            </c:strRef>
          </c:tx>
          <c:spPr>
            <a:solidFill>
              <a:srgbClr val="0066CC">
                <a:lumMod val="60000"/>
                <a:lumOff val="40000"/>
              </a:srgbClr>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Sheet1!$C$2:$C$18</c:f>
              <c:numCache>
                <c:formatCode>General</c:formatCode>
                <c:ptCount val="17"/>
                <c:pt idx="0">
                  <c:v>3.4</c:v>
                </c:pt>
                <c:pt idx="1">
                  <c:v>3.2</c:v>
                </c:pt>
                <c:pt idx="2">
                  <c:v>6.8</c:v>
                </c:pt>
                <c:pt idx="3">
                  <c:v>5</c:v>
                </c:pt>
                <c:pt idx="4">
                  <c:v>4.3</c:v>
                </c:pt>
                <c:pt idx="5">
                  <c:v>0</c:v>
                </c:pt>
                <c:pt idx="6">
                  <c:v>5.9</c:v>
                </c:pt>
                <c:pt idx="7">
                  <c:v>3.7</c:v>
                </c:pt>
                <c:pt idx="8">
                  <c:v>6.6</c:v>
                </c:pt>
                <c:pt idx="9">
                  <c:v>11.9</c:v>
                </c:pt>
                <c:pt idx="10">
                  <c:v>9.4</c:v>
                </c:pt>
                <c:pt idx="11">
                  <c:v>11.6</c:v>
                </c:pt>
                <c:pt idx="12">
                  <c:v>11.9</c:v>
                </c:pt>
                <c:pt idx="13">
                  <c:v>1.1000000000000001</c:v>
                </c:pt>
                <c:pt idx="14">
                  <c:v>5.5</c:v>
                </c:pt>
                <c:pt idx="15">
                  <c:v>12.6</c:v>
                </c:pt>
                <c:pt idx="16">
                  <c:v>15.5</c:v>
                </c:pt>
              </c:numCache>
            </c:numRef>
          </c:val>
          <c:extLst>
            <c:ext xmlns:c16="http://schemas.microsoft.com/office/drawing/2014/chart" uri="{C3380CC4-5D6E-409C-BE32-E72D297353CC}">
              <c16:uniqueId val="{00000001-ED75-484D-B765-A8E7A41847A4}"/>
            </c:ext>
          </c:extLst>
        </c:ser>
        <c:ser>
          <c:idx val="2"/>
          <c:order val="2"/>
          <c:tx>
            <c:strRef>
              <c:f>Sheet1!$D$1</c:f>
              <c:strCache>
                <c:ptCount val="1"/>
                <c:pt idx="0">
                  <c:v>R-CHOP Grade 3</c:v>
                </c:pt>
              </c:strCache>
            </c:strRef>
          </c:tx>
          <c:spPr>
            <a:solidFill>
              <a:srgbClr val="0066CC"/>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Sheet1!$D$2:$D$18</c:f>
              <c:numCache>
                <c:formatCode>General</c:formatCode>
                <c:ptCount val="17"/>
                <c:pt idx="0">
                  <c:v>0</c:v>
                </c:pt>
                <c:pt idx="1">
                  <c:v>0.5</c:v>
                </c:pt>
                <c:pt idx="2">
                  <c:v>0.2</c:v>
                </c:pt>
                <c:pt idx="3">
                  <c:v>0.9</c:v>
                </c:pt>
                <c:pt idx="4">
                  <c:v>0</c:v>
                </c:pt>
                <c:pt idx="5">
                  <c:v>5.7</c:v>
                </c:pt>
                <c:pt idx="6">
                  <c:v>0.7</c:v>
                </c:pt>
                <c:pt idx="7">
                  <c:v>0</c:v>
                </c:pt>
                <c:pt idx="8">
                  <c:v>0.7</c:v>
                </c:pt>
                <c:pt idx="9">
                  <c:v>0.2</c:v>
                </c:pt>
                <c:pt idx="10">
                  <c:v>2.5</c:v>
                </c:pt>
                <c:pt idx="11">
                  <c:v>0.2</c:v>
                </c:pt>
                <c:pt idx="12">
                  <c:v>8.1999999999999993</c:v>
                </c:pt>
                <c:pt idx="13">
                  <c:v>9.8000000000000007</c:v>
                </c:pt>
                <c:pt idx="14">
                  <c:v>1.8</c:v>
                </c:pt>
                <c:pt idx="15">
                  <c:v>0.5</c:v>
                </c:pt>
                <c:pt idx="16">
                  <c:v>1.1000000000000001</c:v>
                </c:pt>
              </c:numCache>
            </c:numRef>
          </c:val>
          <c:extLst>
            <c:ext xmlns:c16="http://schemas.microsoft.com/office/drawing/2014/chart" uri="{C3380CC4-5D6E-409C-BE32-E72D297353CC}">
              <c16:uniqueId val="{00000002-ED75-484D-B765-A8E7A41847A4}"/>
            </c:ext>
          </c:extLst>
        </c:ser>
        <c:ser>
          <c:idx val="3"/>
          <c:order val="3"/>
          <c:tx>
            <c:strRef>
              <c:f>Sheet1!$E$1</c:f>
              <c:strCache>
                <c:ptCount val="1"/>
                <c:pt idx="0">
                  <c:v>R-CHOP Grade 4</c:v>
                </c:pt>
              </c:strCache>
            </c:strRef>
          </c:tx>
          <c:spPr>
            <a:solidFill>
              <a:srgbClr val="004D99"/>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Sheet1!$E$2:$E$18</c:f>
              <c:numCache>
                <c:formatCode>General</c:formatCode>
                <c:ptCount val="17"/>
                <c:pt idx="0">
                  <c:v>0</c:v>
                </c:pt>
                <c:pt idx="1">
                  <c:v>0</c:v>
                </c:pt>
                <c:pt idx="2">
                  <c:v>0</c:v>
                </c:pt>
                <c:pt idx="3">
                  <c:v>0</c:v>
                </c:pt>
                <c:pt idx="4">
                  <c:v>0</c:v>
                </c:pt>
                <c:pt idx="5">
                  <c:v>2.2999999999999998</c:v>
                </c:pt>
                <c:pt idx="6">
                  <c:v>0</c:v>
                </c:pt>
                <c:pt idx="7">
                  <c:v>0</c:v>
                </c:pt>
                <c:pt idx="8">
                  <c:v>0</c:v>
                </c:pt>
                <c:pt idx="9">
                  <c:v>0</c:v>
                </c:pt>
                <c:pt idx="10">
                  <c:v>0</c:v>
                </c:pt>
                <c:pt idx="11">
                  <c:v>0</c:v>
                </c:pt>
                <c:pt idx="12">
                  <c:v>0.2</c:v>
                </c:pt>
                <c:pt idx="13">
                  <c:v>21</c:v>
                </c:pt>
                <c:pt idx="14">
                  <c:v>0</c:v>
                </c:pt>
                <c:pt idx="15">
                  <c:v>0</c:v>
                </c:pt>
                <c:pt idx="16">
                  <c:v>0</c:v>
                </c:pt>
              </c:numCache>
            </c:numRef>
          </c:val>
          <c:extLst>
            <c:ext xmlns:c16="http://schemas.microsoft.com/office/drawing/2014/chart" uri="{C3380CC4-5D6E-409C-BE32-E72D297353CC}">
              <c16:uniqueId val="{00000003-ED75-484D-B765-A8E7A41847A4}"/>
            </c:ext>
          </c:extLst>
        </c:ser>
        <c:ser>
          <c:idx val="4"/>
          <c:order val="4"/>
          <c:tx>
            <c:strRef>
              <c:f>Sheet1!$F$1</c:f>
              <c:strCache>
                <c:ptCount val="1"/>
                <c:pt idx="0">
                  <c:v>Pola-R-CHP Grade 1</c:v>
                </c:pt>
              </c:strCache>
            </c:strRef>
          </c:tx>
          <c:spPr>
            <a:solidFill>
              <a:srgbClr val="C0F7DE"/>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Sheet1!$F$2:$F$18</c:f>
              <c:numCache>
                <c:formatCode>General</c:formatCode>
                <c:ptCount val="17"/>
                <c:pt idx="0">
                  <c:v>-8.6999999999999993</c:v>
                </c:pt>
                <c:pt idx="1">
                  <c:v>-7.1</c:v>
                </c:pt>
                <c:pt idx="2">
                  <c:v>-3.9</c:v>
                </c:pt>
                <c:pt idx="3">
                  <c:v>-7.8</c:v>
                </c:pt>
                <c:pt idx="4">
                  <c:v>-9.1999999999999993</c:v>
                </c:pt>
                <c:pt idx="5">
                  <c:v>-0.2</c:v>
                </c:pt>
                <c:pt idx="6">
                  <c:v>-10.6</c:v>
                </c:pt>
                <c:pt idx="7">
                  <c:v>-10.3</c:v>
                </c:pt>
                <c:pt idx="8">
                  <c:v>-10.6</c:v>
                </c:pt>
                <c:pt idx="9">
                  <c:v>-8.6999999999999993</c:v>
                </c:pt>
                <c:pt idx="10">
                  <c:v>-17</c:v>
                </c:pt>
                <c:pt idx="11">
                  <c:v>-18.399999999999999</c:v>
                </c:pt>
                <c:pt idx="12">
                  <c:v>-5.5</c:v>
                </c:pt>
                <c:pt idx="13">
                  <c:v>-0.5</c:v>
                </c:pt>
                <c:pt idx="14">
                  <c:v>-17.5</c:v>
                </c:pt>
                <c:pt idx="15">
                  <c:v>-26</c:v>
                </c:pt>
                <c:pt idx="16">
                  <c:v>-39.1</c:v>
                </c:pt>
              </c:numCache>
            </c:numRef>
          </c:val>
          <c:extLst>
            <c:ext xmlns:c16="http://schemas.microsoft.com/office/drawing/2014/chart" uri="{C3380CC4-5D6E-409C-BE32-E72D297353CC}">
              <c16:uniqueId val="{00000004-ED75-484D-B765-A8E7A41847A4}"/>
            </c:ext>
          </c:extLst>
        </c:ser>
        <c:ser>
          <c:idx val="5"/>
          <c:order val="5"/>
          <c:tx>
            <c:strRef>
              <c:f>Sheet1!$G$1</c:f>
              <c:strCache>
                <c:ptCount val="1"/>
                <c:pt idx="0">
                  <c:v>Pola-R-CHP Grade 2</c:v>
                </c:pt>
              </c:strCache>
            </c:strRef>
          </c:tx>
          <c:spPr>
            <a:solidFill>
              <a:srgbClr val="43E69C"/>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Sheet1!$G$2:$G$18</c:f>
              <c:numCache>
                <c:formatCode>General</c:formatCode>
                <c:ptCount val="17"/>
                <c:pt idx="0">
                  <c:v>-2.5</c:v>
                </c:pt>
                <c:pt idx="1">
                  <c:v>-3.4</c:v>
                </c:pt>
                <c:pt idx="2">
                  <c:v>-7.8</c:v>
                </c:pt>
                <c:pt idx="3">
                  <c:v>-4.8</c:v>
                </c:pt>
                <c:pt idx="4">
                  <c:v>-3.7</c:v>
                </c:pt>
                <c:pt idx="5">
                  <c:v>-0.2</c:v>
                </c:pt>
                <c:pt idx="6">
                  <c:v>-3.2</c:v>
                </c:pt>
                <c:pt idx="7">
                  <c:v>-3.9</c:v>
                </c:pt>
                <c:pt idx="8">
                  <c:v>-4.5999999999999996</c:v>
                </c:pt>
                <c:pt idx="9">
                  <c:v>-15.6</c:v>
                </c:pt>
                <c:pt idx="10">
                  <c:v>-7.8</c:v>
                </c:pt>
                <c:pt idx="11">
                  <c:v>-9.1999999999999993</c:v>
                </c:pt>
                <c:pt idx="12">
                  <c:v>-11.3</c:v>
                </c:pt>
                <c:pt idx="13">
                  <c:v>-2.1</c:v>
                </c:pt>
                <c:pt idx="14">
                  <c:v>-9.4</c:v>
                </c:pt>
                <c:pt idx="15">
                  <c:v>-14.5</c:v>
                </c:pt>
                <c:pt idx="16">
                  <c:v>-12.2</c:v>
                </c:pt>
              </c:numCache>
            </c:numRef>
          </c:val>
          <c:extLst>
            <c:ext xmlns:c16="http://schemas.microsoft.com/office/drawing/2014/chart" uri="{C3380CC4-5D6E-409C-BE32-E72D297353CC}">
              <c16:uniqueId val="{00000005-ED75-484D-B765-A8E7A41847A4}"/>
            </c:ext>
          </c:extLst>
        </c:ser>
        <c:ser>
          <c:idx val="6"/>
          <c:order val="6"/>
          <c:tx>
            <c:strRef>
              <c:f>Sheet1!$H$1</c:f>
              <c:strCache>
                <c:ptCount val="1"/>
                <c:pt idx="0">
                  <c:v>Pola-R-CHP Grade 3</c:v>
                </c:pt>
              </c:strCache>
            </c:strRef>
          </c:tx>
          <c:spPr>
            <a:solidFill>
              <a:srgbClr val="009964"/>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Sheet1!$H$2:$H$18</c:f>
              <c:numCache>
                <c:formatCode>General</c:formatCode>
                <c:ptCount val="17"/>
                <c:pt idx="0">
                  <c:v>0</c:v>
                </c:pt>
                <c:pt idx="1">
                  <c:v>-1.6</c:v>
                </c:pt>
                <c:pt idx="2">
                  <c:v>-0.9</c:v>
                </c:pt>
                <c:pt idx="3">
                  <c:v>-0.2</c:v>
                </c:pt>
                <c:pt idx="4">
                  <c:v>0</c:v>
                </c:pt>
                <c:pt idx="5">
                  <c:v>-10.3</c:v>
                </c:pt>
                <c:pt idx="6">
                  <c:v>-1.1000000000000001</c:v>
                </c:pt>
                <c:pt idx="7">
                  <c:v>-1.1000000000000001</c:v>
                </c:pt>
                <c:pt idx="8">
                  <c:v>-1.1000000000000001</c:v>
                </c:pt>
                <c:pt idx="9">
                  <c:v>0</c:v>
                </c:pt>
                <c:pt idx="10">
                  <c:v>-0.9</c:v>
                </c:pt>
                <c:pt idx="11">
                  <c:v>-0.9</c:v>
                </c:pt>
                <c:pt idx="12">
                  <c:v>-11.5</c:v>
                </c:pt>
                <c:pt idx="13">
                  <c:v>-8.6999999999999993</c:v>
                </c:pt>
                <c:pt idx="14">
                  <c:v>-3.9</c:v>
                </c:pt>
                <c:pt idx="15">
                  <c:v>-1.1000000000000001</c:v>
                </c:pt>
                <c:pt idx="16">
                  <c:v>-1.6</c:v>
                </c:pt>
              </c:numCache>
            </c:numRef>
          </c:val>
          <c:extLst>
            <c:ext xmlns:c16="http://schemas.microsoft.com/office/drawing/2014/chart" uri="{C3380CC4-5D6E-409C-BE32-E72D297353CC}">
              <c16:uniqueId val="{00000006-ED75-484D-B765-A8E7A41847A4}"/>
            </c:ext>
          </c:extLst>
        </c:ser>
        <c:ser>
          <c:idx val="7"/>
          <c:order val="7"/>
          <c:tx>
            <c:strRef>
              <c:f>Sheet1!$I$1</c:f>
              <c:strCache>
                <c:ptCount val="1"/>
                <c:pt idx="0">
                  <c:v>Pola-R-CHP Grade 4</c:v>
                </c:pt>
              </c:strCache>
            </c:strRef>
          </c:tx>
          <c:spPr>
            <a:solidFill>
              <a:srgbClr val="00734B"/>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Sheet1!$I$2:$I$18</c:f>
              <c:numCache>
                <c:formatCode>General</c:formatCode>
                <c:ptCount val="17"/>
                <c:pt idx="0">
                  <c:v>0</c:v>
                </c:pt>
                <c:pt idx="1">
                  <c:v>0</c:v>
                </c:pt>
                <c:pt idx="2">
                  <c:v>0</c:v>
                </c:pt>
                <c:pt idx="4">
                  <c:v>0</c:v>
                </c:pt>
                <c:pt idx="5">
                  <c:v>-3.4</c:v>
                </c:pt>
                <c:pt idx="6">
                  <c:v>0</c:v>
                </c:pt>
                <c:pt idx="7">
                  <c:v>-0.2</c:v>
                </c:pt>
                <c:pt idx="8">
                  <c:v>0</c:v>
                </c:pt>
                <c:pt idx="9">
                  <c:v>0</c:v>
                </c:pt>
                <c:pt idx="10">
                  <c:v>0</c:v>
                </c:pt>
                <c:pt idx="11">
                  <c:v>-0.2</c:v>
                </c:pt>
                <c:pt idx="12">
                  <c:v>-0.5</c:v>
                </c:pt>
                <c:pt idx="13">
                  <c:v>-19.5</c:v>
                </c:pt>
                <c:pt idx="14">
                  <c:v>0</c:v>
                </c:pt>
                <c:pt idx="15">
                  <c:v>0</c:v>
                </c:pt>
                <c:pt idx="16">
                  <c:v>0</c:v>
                </c:pt>
              </c:numCache>
            </c:numRef>
          </c:val>
          <c:extLst>
            <c:ext xmlns:c16="http://schemas.microsoft.com/office/drawing/2014/chart" uri="{C3380CC4-5D6E-409C-BE32-E72D297353CC}">
              <c16:uniqueId val="{00000007-ED75-484D-B765-A8E7A41847A4}"/>
            </c:ext>
          </c:extLst>
        </c:ser>
        <c:dLbls>
          <c:showLegendKey val="0"/>
          <c:showVal val="0"/>
          <c:showCatName val="0"/>
          <c:showSerName val="0"/>
          <c:showPercent val="0"/>
          <c:showBubbleSize val="0"/>
        </c:dLbls>
        <c:gapWidth val="49"/>
        <c:overlap val="100"/>
        <c:axId val="1395801039"/>
        <c:axId val="1395798127"/>
      </c:barChart>
      <c:catAx>
        <c:axId val="1395801039"/>
        <c:scaling>
          <c:orientation val="minMax"/>
        </c:scaling>
        <c:delete val="1"/>
        <c:axPos val="l"/>
        <c:numFmt formatCode="General" sourceLinked="1"/>
        <c:majorTickMark val="none"/>
        <c:minorTickMark val="none"/>
        <c:tickLblPos val="nextTo"/>
        <c:crossAx val="1395798127"/>
        <c:crosses val="autoZero"/>
        <c:auto val="1"/>
        <c:lblAlgn val="ctr"/>
        <c:lblOffset val="100"/>
        <c:noMultiLvlLbl val="0"/>
      </c:catAx>
      <c:valAx>
        <c:axId val="1395798127"/>
        <c:scaling>
          <c:orientation val="minMax"/>
          <c:max val="100"/>
          <c:min val="-100"/>
        </c:scaling>
        <c:delete val="0"/>
        <c:axPos val="b"/>
        <c:numFmt formatCode="General" sourceLinked="1"/>
        <c:majorTickMark val="out"/>
        <c:minorTickMark val="none"/>
        <c:tickLblPos val="nextTo"/>
        <c:spPr>
          <a:noFill/>
          <a:ln w="28575" cap="sq">
            <a:solidFill>
              <a:srgbClr val="000000"/>
            </a:solidFill>
            <a:miter lim="800000"/>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Roche Sans" panose="020B0504030201040101"/>
                <a:ea typeface="+mn-ea"/>
                <a:cs typeface="+mn-cs"/>
              </a:defRPr>
            </a:pPr>
            <a:endParaRPr lang="en-US"/>
          </a:p>
        </c:txPr>
        <c:crossAx val="1395801039"/>
        <c:crosses val="autoZero"/>
        <c:crossBetween val="between"/>
        <c:majorUnit val="25"/>
      </c:valAx>
      <c:spPr>
        <a:noFill/>
        <a:ln>
          <a:noFill/>
        </a:ln>
        <a:effectLst/>
      </c:spPr>
    </c:plotArea>
    <c:plotVisOnly val="1"/>
    <c:dispBlanksAs val="gap"/>
    <c:showDLblsOverMax val="0"/>
    <c:extLst/>
  </c:chart>
  <c:spPr>
    <a:noFill/>
    <a:ln>
      <a:noFill/>
    </a:ln>
    <a:effectLst/>
  </c:spPr>
  <c:txPr>
    <a:bodyPr/>
    <a:lstStyle/>
    <a:p>
      <a:pPr>
        <a:defRPr>
          <a:latin typeface="Roche Sans" panose="020B0504030201040101"/>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CR </c:v>
                </c:pt>
              </c:strCache>
            </c:strRef>
          </c:tx>
          <c:spPr>
            <a:solidFill>
              <a:srgbClr val="0B41CD"/>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1-390B-46A7-BEEE-98FA5FE26D9D}"/>
              </c:ext>
            </c:extLst>
          </c:dPt>
          <c:dPt>
            <c:idx val="1"/>
            <c:invertIfNegative val="0"/>
            <c:bubble3D val="0"/>
            <c:spPr>
              <a:solidFill>
                <a:schemeClr val="tx2"/>
              </a:solidFill>
              <a:ln>
                <a:noFill/>
              </a:ln>
              <a:effectLst/>
            </c:spPr>
            <c:extLst>
              <c:ext xmlns:c16="http://schemas.microsoft.com/office/drawing/2014/chart" uri="{C3380CC4-5D6E-409C-BE32-E72D297353CC}">
                <c16:uniqueId val="{00000003-390B-46A7-BEEE-98FA5FE26D9D}"/>
              </c:ext>
            </c:extLst>
          </c:dPt>
          <c:cat>
            <c:strRef>
              <c:f>Sheet1!$A$2:$A$3</c:f>
              <c:strCache>
                <c:ptCount val="2"/>
                <c:pt idx="0">
                  <c:v>Mosun-Pola (n=138)</c:v>
                </c:pt>
                <c:pt idx="1">
                  <c:v>R-GemOx (n=70)</c:v>
                </c:pt>
              </c:strCache>
            </c:strRef>
          </c:cat>
          <c:val>
            <c:numRef>
              <c:f>Sheet1!$B$2:$B$3</c:f>
              <c:numCache>
                <c:formatCode>General</c:formatCode>
                <c:ptCount val="2"/>
                <c:pt idx="0">
                  <c:v>51.4</c:v>
                </c:pt>
                <c:pt idx="1">
                  <c:v>24.3</c:v>
                </c:pt>
              </c:numCache>
            </c:numRef>
          </c:val>
          <c:extLst>
            <c:ext xmlns:c16="http://schemas.microsoft.com/office/drawing/2014/chart" uri="{C3380CC4-5D6E-409C-BE32-E72D297353CC}">
              <c16:uniqueId val="{00000004-390B-46A7-BEEE-98FA5FE26D9D}"/>
            </c:ext>
          </c:extLst>
        </c:ser>
        <c:ser>
          <c:idx val="1"/>
          <c:order val="1"/>
          <c:tx>
            <c:strRef>
              <c:f>Sheet1!$C$1</c:f>
              <c:strCache>
                <c:ptCount val="1"/>
                <c:pt idx="0">
                  <c:v>PR</c:v>
                </c:pt>
              </c:strCache>
            </c:strRef>
          </c:tx>
          <c:spPr>
            <a:solidFill>
              <a:srgbClr val="92D050"/>
            </a:solidFill>
            <a:ln>
              <a:noFill/>
            </a:ln>
            <a:effectLst/>
          </c:spPr>
          <c:invertIfNegative val="0"/>
          <c:dPt>
            <c:idx val="0"/>
            <c:invertIfNegative val="0"/>
            <c:bubble3D val="0"/>
            <c:spPr>
              <a:solidFill>
                <a:srgbClr val="92D050"/>
              </a:solidFill>
              <a:ln>
                <a:noFill/>
              </a:ln>
              <a:effectLst/>
            </c:spPr>
            <c:extLst>
              <c:ext xmlns:c16="http://schemas.microsoft.com/office/drawing/2014/chart" uri="{C3380CC4-5D6E-409C-BE32-E72D297353CC}">
                <c16:uniqueId val="{00000006-390B-46A7-BEEE-98FA5FE26D9D}"/>
              </c:ext>
            </c:extLst>
          </c:dPt>
          <c:dPt>
            <c:idx val="1"/>
            <c:invertIfNegative val="0"/>
            <c:bubble3D val="0"/>
            <c:spPr>
              <a:solidFill>
                <a:schemeClr val="accent4">
                  <a:lumMod val="75000"/>
                </a:schemeClr>
              </a:solidFill>
              <a:ln>
                <a:noFill/>
              </a:ln>
              <a:effectLst/>
            </c:spPr>
            <c:extLst>
              <c:ext xmlns:c16="http://schemas.microsoft.com/office/drawing/2014/chart" uri="{C3380CC4-5D6E-409C-BE32-E72D297353CC}">
                <c16:uniqueId val="{00000008-390B-46A7-BEEE-98FA5FE26D9D}"/>
              </c:ext>
            </c:extLst>
          </c:dPt>
          <c:cat>
            <c:strRef>
              <c:f>Sheet1!$A$2:$A$3</c:f>
              <c:strCache>
                <c:ptCount val="2"/>
                <c:pt idx="0">
                  <c:v>Mosun-Pola (n=138)</c:v>
                </c:pt>
                <c:pt idx="1">
                  <c:v>R-GemOx (n=70)</c:v>
                </c:pt>
              </c:strCache>
            </c:strRef>
          </c:cat>
          <c:val>
            <c:numRef>
              <c:f>Sheet1!$C$2:$C$3</c:f>
              <c:numCache>
                <c:formatCode>General</c:formatCode>
                <c:ptCount val="2"/>
                <c:pt idx="0">
                  <c:v>18.8</c:v>
                </c:pt>
                <c:pt idx="1">
                  <c:v>15.7</c:v>
                </c:pt>
              </c:numCache>
            </c:numRef>
          </c:val>
          <c:extLst>
            <c:ext xmlns:c16="http://schemas.microsoft.com/office/drawing/2014/chart" uri="{C3380CC4-5D6E-409C-BE32-E72D297353CC}">
              <c16:uniqueId val="{00000009-390B-46A7-BEEE-98FA5FE26D9D}"/>
            </c:ext>
          </c:extLst>
        </c:ser>
        <c:dLbls>
          <c:showLegendKey val="0"/>
          <c:showVal val="0"/>
          <c:showCatName val="0"/>
          <c:showSerName val="0"/>
          <c:showPercent val="0"/>
          <c:showBubbleSize val="0"/>
        </c:dLbls>
        <c:gapWidth val="100"/>
        <c:overlap val="100"/>
        <c:axId val="491906991"/>
        <c:axId val="491888271"/>
      </c:barChart>
      <c:catAx>
        <c:axId val="491906991"/>
        <c:scaling>
          <c:orientation val="minMax"/>
        </c:scaling>
        <c:delete val="1"/>
        <c:axPos val="b"/>
        <c:numFmt formatCode="General" sourceLinked="1"/>
        <c:majorTickMark val="none"/>
        <c:minorTickMark val="none"/>
        <c:tickLblPos val="nextTo"/>
        <c:crossAx val="491888271"/>
        <c:crosses val="autoZero"/>
        <c:auto val="1"/>
        <c:lblAlgn val="ctr"/>
        <c:lblOffset val="100"/>
        <c:noMultiLvlLbl val="0"/>
      </c:catAx>
      <c:valAx>
        <c:axId val="491888271"/>
        <c:scaling>
          <c:orientation val="minMax"/>
          <c:max val="100"/>
        </c:scaling>
        <c:delete val="0"/>
        <c:axPos val="l"/>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49190699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Sheet1!$B$2</c:f>
              <c:strCache>
                <c:ptCount val="1"/>
                <c:pt idx="0">
                  <c:v>90-Tafa-Len-R-CHOP</c:v>
                </c:pt>
              </c:strCache>
            </c:strRef>
          </c:tx>
          <c:spPr>
            <a:no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Sheet1!$B$3:$B$17</c:f>
              <c:numCache>
                <c:formatCode>General</c:formatCode>
                <c:ptCount val="15"/>
                <c:pt idx="0">
                  <c:v>78.900000000000006</c:v>
                </c:pt>
                <c:pt idx="1">
                  <c:v>73.899999999999991</c:v>
                </c:pt>
                <c:pt idx="2">
                  <c:v>73.599999999999994</c:v>
                </c:pt>
                <c:pt idx="3">
                  <c:v>71.499999999999986</c:v>
                </c:pt>
                <c:pt idx="4">
                  <c:v>71.500000000000014</c:v>
                </c:pt>
                <c:pt idx="5">
                  <c:v>70.599999999999994</c:v>
                </c:pt>
                <c:pt idx="6">
                  <c:v>68.599999999999994</c:v>
                </c:pt>
                <c:pt idx="7">
                  <c:v>68.2</c:v>
                </c:pt>
                <c:pt idx="8">
                  <c:v>65.3</c:v>
                </c:pt>
                <c:pt idx="9">
                  <c:v>63.600000000000009</c:v>
                </c:pt>
                <c:pt idx="10">
                  <c:v>55.699999999999996</c:v>
                </c:pt>
                <c:pt idx="11">
                  <c:v>51.1</c:v>
                </c:pt>
                <c:pt idx="12">
                  <c:v>49.399999999999991</c:v>
                </c:pt>
                <c:pt idx="13">
                  <c:v>43.7</c:v>
                </c:pt>
                <c:pt idx="14">
                  <c:v>19.299999999999997</c:v>
                </c:pt>
              </c:numCache>
            </c:numRef>
          </c:val>
          <c:extLst>
            <c:ext xmlns:c16="http://schemas.microsoft.com/office/drawing/2014/chart" uri="{C3380CC4-5D6E-409C-BE32-E72D297353CC}">
              <c16:uniqueId val="{00000000-6AD4-4166-8CDD-DD2A3B64E630}"/>
            </c:ext>
          </c:extLst>
        </c:ser>
        <c:ser>
          <c:idx val="1"/>
          <c:order val="1"/>
          <c:tx>
            <c:strRef>
              <c:f>Sheet1!$C$2</c:f>
              <c:strCache>
                <c:ptCount val="1"/>
                <c:pt idx="0">
                  <c:v>Grade 4</c:v>
                </c:pt>
              </c:strCache>
            </c:strRef>
          </c:tx>
          <c:spPr>
            <a:solidFill>
              <a:schemeClr val="accent1"/>
            </a:solid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Sheet1!$C$3:$C$17</c:f>
              <c:numCache>
                <c:formatCode>General</c:formatCode>
                <c:ptCount val="15"/>
                <c:pt idx="0">
                  <c:v>0</c:v>
                </c:pt>
                <c:pt idx="1">
                  <c:v>0</c:v>
                </c:pt>
                <c:pt idx="2">
                  <c:v>6.3</c:v>
                </c:pt>
                <c:pt idx="3">
                  <c:v>0</c:v>
                </c:pt>
                <c:pt idx="4">
                  <c:v>10.6</c:v>
                </c:pt>
                <c:pt idx="5">
                  <c:v>0.2</c:v>
                </c:pt>
                <c:pt idx="6">
                  <c:v>0</c:v>
                </c:pt>
                <c:pt idx="7">
                  <c:v>1.4</c:v>
                </c:pt>
                <c:pt idx="8">
                  <c:v>0.5</c:v>
                </c:pt>
                <c:pt idx="9">
                  <c:v>0</c:v>
                </c:pt>
                <c:pt idx="10">
                  <c:v>0</c:v>
                </c:pt>
                <c:pt idx="11">
                  <c:v>14</c:v>
                </c:pt>
                <c:pt idx="12">
                  <c:v>0</c:v>
                </c:pt>
                <c:pt idx="13">
                  <c:v>0.9</c:v>
                </c:pt>
                <c:pt idx="14">
                  <c:v>56.7</c:v>
                </c:pt>
              </c:numCache>
            </c:numRef>
          </c:val>
          <c:extLst>
            <c:ext xmlns:c16="http://schemas.microsoft.com/office/drawing/2014/chart" uri="{C3380CC4-5D6E-409C-BE32-E72D297353CC}">
              <c16:uniqueId val="{00000001-6AD4-4166-8CDD-DD2A3B64E630}"/>
            </c:ext>
          </c:extLst>
        </c:ser>
        <c:ser>
          <c:idx val="2"/>
          <c:order val="2"/>
          <c:tx>
            <c:strRef>
              <c:f>Sheet1!$D$2</c:f>
              <c:strCache>
                <c:ptCount val="1"/>
                <c:pt idx="0">
                  <c:v>Grade 3</c:v>
                </c:pt>
              </c:strCache>
            </c:strRef>
          </c:tx>
          <c:spPr>
            <a:solidFill>
              <a:schemeClr val="accent1">
                <a:lumMod val="60000"/>
                <a:lumOff val="40000"/>
              </a:schemeClr>
            </a:solid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Sheet1!$D$3:$D$17</c:f>
              <c:numCache>
                <c:formatCode>General</c:formatCode>
                <c:ptCount val="15"/>
                <c:pt idx="0">
                  <c:v>1.6</c:v>
                </c:pt>
                <c:pt idx="1">
                  <c:v>0.7</c:v>
                </c:pt>
                <c:pt idx="2">
                  <c:v>9.9</c:v>
                </c:pt>
                <c:pt idx="3">
                  <c:v>0.9</c:v>
                </c:pt>
                <c:pt idx="4">
                  <c:v>4.0999999999999996</c:v>
                </c:pt>
                <c:pt idx="5">
                  <c:v>3.4</c:v>
                </c:pt>
                <c:pt idx="6">
                  <c:v>2</c:v>
                </c:pt>
                <c:pt idx="7">
                  <c:v>6.1</c:v>
                </c:pt>
                <c:pt idx="8">
                  <c:v>2.2999999999999998</c:v>
                </c:pt>
                <c:pt idx="9">
                  <c:v>1.8</c:v>
                </c:pt>
                <c:pt idx="10">
                  <c:v>0</c:v>
                </c:pt>
                <c:pt idx="11">
                  <c:v>13.1</c:v>
                </c:pt>
                <c:pt idx="12">
                  <c:v>2.9</c:v>
                </c:pt>
                <c:pt idx="13">
                  <c:v>22.8</c:v>
                </c:pt>
                <c:pt idx="14">
                  <c:v>12.4</c:v>
                </c:pt>
              </c:numCache>
            </c:numRef>
          </c:val>
          <c:extLst>
            <c:ext xmlns:c16="http://schemas.microsoft.com/office/drawing/2014/chart" uri="{C3380CC4-5D6E-409C-BE32-E72D297353CC}">
              <c16:uniqueId val="{00000002-6AD4-4166-8CDD-DD2A3B64E630}"/>
            </c:ext>
          </c:extLst>
        </c:ser>
        <c:ser>
          <c:idx val="3"/>
          <c:order val="3"/>
          <c:tx>
            <c:strRef>
              <c:f>Sheet1!$E$2</c:f>
              <c:strCache>
                <c:ptCount val="1"/>
                <c:pt idx="0">
                  <c:v>Grade 2</c:v>
                </c:pt>
              </c:strCache>
            </c:strRef>
          </c:tx>
          <c:spPr>
            <a:solidFill>
              <a:schemeClr val="accent1">
                <a:lumMod val="40000"/>
                <a:lumOff val="60000"/>
              </a:schemeClr>
            </a:solid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Sheet1!$E$3:$E$17</c:f>
              <c:numCache>
                <c:formatCode>General</c:formatCode>
                <c:ptCount val="15"/>
                <c:pt idx="0">
                  <c:v>5</c:v>
                </c:pt>
                <c:pt idx="1">
                  <c:v>9.5</c:v>
                </c:pt>
                <c:pt idx="2">
                  <c:v>0.2</c:v>
                </c:pt>
                <c:pt idx="3">
                  <c:v>4.7</c:v>
                </c:pt>
                <c:pt idx="4">
                  <c:v>1.8</c:v>
                </c:pt>
                <c:pt idx="5">
                  <c:v>9.5</c:v>
                </c:pt>
                <c:pt idx="6">
                  <c:v>7.7</c:v>
                </c:pt>
                <c:pt idx="7">
                  <c:v>3.2</c:v>
                </c:pt>
                <c:pt idx="8">
                  <c:v>8.4</c:v>
                </c:pt>
                <c:pt idx="9">
                  <c:v>9.3000000000000007</c:v>
                </c:pt>
                <c:pt idx="10">
                  <c:v>14.2</c:v>
                </c:pt>
                <c:pt idx="11">
                  <c:v>6.8</c:v>
                </c:pt>
                <c:pt idx="12">
                  <c:v>10.4</c:v>
                </c:pt>
                <c:pt idx="13">
                  <c:v>16.3</c:v>
                </c:pt>
                <c:pt idx="14">
                  <c:v>1.1000000000000001</c:v>
                </c:pt>
              </c:numCache>
            </c:numRef>
          </c:val>
          <c:extLst>
            <c:ext xmlns:c16="http://schemas.microsoft.com/office/drawing/2014/chart" uri="{C3380CC4-5D6E-409C-BE32-E72D297353CC}">
              <c16:uniqueId val="{00000003-6AD4-4166-8CDD-DD2A3B64E630}"/>
            </c:ext>
          </c:extLst>
        </c:ser>
        <c:ser>
          <c:idx val="4"/>
          <c:order val="4"/>
          <c:tx>
            <c:strRef>
              <c:f>Sheet1!$F$2</c:f>
              <c:strCache>
                <c:ptCount val="1"/>
                <c:pt idx="0">
                  <c:v>Grade 1</c:v>
                </c:pt>
              </c:strCache>
            </c:strRef>
          </c:tx>
          <c:spPr>
            <a:solidFill>
              <a:schemeClr val="accent1">
                <a:lumMod val="20000"/>
                <a:lumOff val="80000"/>
              </a:schemeClr>
            </a:solid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Sheet1!$F$3:$F$17</c:f>
              <c:numCache>
                <c:formatCode>General</c:formatCode>
                <c:ptCount val="15"/>
                <c:pt idx="0">
                  <c:v>4.5</c:v>
                </c:pt>
                <c:pt idx="1">
                  <c:v>5.9</c:v>
                </c:pt>
                <c:pt idx="2">
                  <c:v>0</c:v>
                </c:pt>
                <c:pt idx="3">
                  <c:v>12.9</c:v>
                </c:pt>
                <c:pt idx="4">
                  <c:v>2</c:v>
                </c:pt>
                <c:pt idx="5">
                  <c:v>6.3</c:v>
                </c:pt>
                <c:pt idx="6">
                  <c:v>11.7</c:v>
                </c:pt>
                <c:pt idx="7">
                  <c:v>11.1</c:v>
                </c:pt>
                <c:pt idx="8">
                  <c:v>13.5</c:v>
                </c:pt>
                <c:pt idx="9">
                  <c:v>15.3</c:v>
                </c:pt>
                <c:pt idx="10">
                  <c:v>20.100000000000001</c:v>
                </c:pt>
                <c:pt idx="11">
                  <c:v>5</c:v>
                </c:pt>
                <c:pt idx="12">
                  <c:v>27.3</c:v>
                </c:pt>
                <c:pt idx="13">
                  <c:v>6.3</c:v>
                </c:pt>
                <c:pt idx="14">
                  <c:v>0.5</c:v>
                </c:pt>
              </c:numCache>
            </c:numRef>
          </c:val>
          <c:extLst>
            <c:ext xmlns:c16="http://schemas.microsoft.com/office/drawing/2014/chart" uri="{C3380CC4-5D6E-409C-BE32-E72D297353CC}">
              <c16:uniqueId val="{00000004-6AD4-4166-8CDD-DD2A3B64E630}"/>
            </c:ext>
          </c:extLst>
        </c:ser>
        <c:ser>
          <c:idx val="5"/>
          <c:order val="5"/>
          <c:tx>
            <c:strRef>
              <c:f>Sheet1!$G$2</c:f>
              <c:strCache>
                <c:ptCount val="1"/>
                <c:pt idx="0">
                  <c:v>Gap</c:v>
                </c:pt>
              </c:strCache>
            </c:strRef>
          </c:tx>
          <c:spPr>
            <a:solidFill>
              <a:schemeClr val="bg1"/>
            </a:solid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Sheet1!$G$3:$G$17</c:f>
              <c:numCache>
                <c:formatCode>General</c:formatCode>
                <c:ptCount val="1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5-6AD4-4166-8CDD-DD2A3B64E630}"/>
            </c:ext>
          </c:extLst>
        </c:ser>
        <c:ser>
          <c:idx val="6"/>
          <c:order val="6"/>
          <c:tx>
            <c:strRef>
              <c:f>Sheet1!$H$2</c:f>
              <c:strCache>
                <c:ptCount val="1"/>
                <c:pt idx="0">
                  <c:v>Grade  1</c:v>
                </c:pt>
              </c:strCache>
            </c:strRef>
          </c:tx>
          <c:spPr>
            <a:solidFill>
              <a:schemeClr val="accent2">
                <a:lumMod val="20000"/>
                <a:lumOff val="80000"/>
              </a:schemeClr>
            </a:solid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Sheet1!$H$3:$H$17</c:f>
              <c:numCache>
                <c:formatCode>General</c:formatCode>
                <c:ptCount val="15"/>
                <c:pt idx="0">
                  <c:v>6.9</c:v>
                </c:pt>
                <c:pt idx="1">
                  <c:v>4</c:v>
                </c:pt>
                <c:pt idx="2">
                  <c:v>0</c:v>
                </c:pt>
                <c:pt idx="3">
                  <c:v>8.9</c:v>
                </c:pt>
                <c:pt idx="4">
                  <c:v>0.9</c:v>
                </c:pt>
                <c:pt idx="5">
                  <c:v>9.6</c:v>
                </c:pt>
                <c:pt idx="6">
                  <c:v>12.5</c:v>
                </c:pt>
                <c:pt idx="7">
                  <c:v>7.8</c:v>
                </c:pt>
                <c:pt idx="8">
                  <c:v>12.1</c:v>
                </c:pt>
                <c:pt idx="9">
                  <c:v>16.600000000000001</c:v>
                </c:pt>
                <c:pt idx="10">
                  <c:v>16.3</c:v>
                </c:pt>
                <c:pt idx="11">
                  <c:v>6.3</c:v>
                </c:pt>
                <c:pt idx="12">
                  <c:v>23.7</c:v>
                </c:pt>
                <c:pt idx="13">
                  <c:v>4.5</c:v>
                </c:pt>
                <c:pt idx="14">
                  <c:v>46.5</c:v>
                </c:pt>
              </c:numCache>
            </c:numRef>
          </c:val>
          <c:extLst>
            <c:ext xmlns:c16="http://schemas.microsoft.com/office/drawing/2014/chart" uri="{C3380CC4-5D6E-409C-BE32-E72D297353CC}">
              <c16:uniqueId val="{00000006-6AD4-4166-8CDD-DD2A3B64E630}"/>
            </c:ext>
          </c:extLst>
        </c:ser>
        <c:ser>
          <c:idx val="7"/>
          <c:order val="7"/>
          <c:tx>
            <c:strRef>
              <c:f>Sheet1!$I$2</c:f>
              <c:strCache>
                <c:ptCount val="1"/>
                <c:pt idx="0">
                  <c:v>Grade  2</c:v>
                </c:pt>
              </c:strCache>
            </c:strRef>
          </c:tx>
          <c:spPr>
            <a:solidFill>
              <a:schemeClr val="accent2">
                <a:lumMod val="40000"/>
                <a:lumOff val="60000"/>
              </a:schemeClr>
            </a:solid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Sheet1!$I$3:$I$17</c:f>
              <c:numCache>
                <c:formatCode>General</c:formatCode>
                <c:ptCount val="15"/>
                <c:pt idx="0">
                  <c:v>4</c:v>
                </c:pt>
                <c:pt idx="1">
                  <c:v>6.9</c:v>
                </c:pt>
                <c:pt idx="2">
                  <c:v>0</c:v>
                </c:pt>
                <c:pt idx="3">
                  <c:v>2.7</c:v>
                </c:pt>
                <c:pt idx="4">
                  <c:v>0.9</c:v>
                </c:pt>
                <c:pt idx="5">
                  <c:v>10.3</c:v>
                </c:pt>
                <c:pt idx="6">
                  <c:v>4.9000000000000004</c:v>
                </c:pt>
                <c:pt idx="7">
                  <c:v>2.7</c:v>
                </c:pt>
                <c:pt idx="8">
                  <c:v>3.1</c:v>
                </c:pt>
                <c:pt idx="9">
                  <c:v>13.6</c:v>
                </c:pt>
                <c:pt idx="10">
                  <c:v>11.9</c:v>
                </c:pt>
                <c:pt idx="11">
                  <c:v>6.5</c:v>
                </c:pt>
                <c:pt idx="12">
                  <c:v>13.9</c:v>
                </c:pt>
                <c:pt idx="13">
                  <c:v>13.6</c:v>
                </c:pt>
                <c:pt idx="14">
                  <c:v>11.4</c:v>
                </c:pt>
              </c:numCache>
            </c:numRef>
          </c:val>
          <c:extLst>
            <c:ext xmlns:c16="http://schemas.microsoft.com/office/drawing/2014/chart" uri="{C3380CC4-5D6E-409C-BE32-E72D297353CC}">
              <c16:uniqueId val="{00000007-6AD4-4166-8CDD-DD2A3B64E630}"/>
            </c:ext>
          </c:extLst>
        </c:ser>
        <c:ser>
          <c:idx val="8"/>
          <c:order val="8"/>
          <c:tx>
            <c:strRef>
              <c:f>Sheet1!$J$2</c:f>
              <c:strCache>
                <c:ptCount val="1"/>
                <c:pt idx="0">
                  <c:v>Grade  3</c:v>
                </c:pt>
              </c:strCache>
            </c:strRef>
          </c:tx>
          <c:spPr>
            <a:solidFill>
              <a:schemeClr val="accent2">
                <a:lumMod val="60000"/>
                <a:lumOff val="40000"/>
              </a:schemeClr>
            </a:solid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Sheet1!$J$3:$J$17</c:f>
              <c:numCache>
                <c:formatCode>General</c:formatCode>
                <c:ptCount val="15"/>
                <c:pt idx="0">
                  <c:v>1.1000000000000001</c:v>
                </c:pt>
                <c:pt idx="1">
                  <c:v>0.2</c:v>
                </c:pt>
                <c:pt idx="2">
                  <c:v>8.6999999999999993</c:v>
                </c:pt>
                <c:pt idx="3">
                  <c:v>0.2</c:v>
                </c:pt>
                <c:pt idx="4">
                  <c:v>4</c:v>
                </c:pt>
                <c:pt idx="5">
                  <c:v>2.7</c:v>
                </c:pt>
                <c:pt idx="6">
                  <c:v>1.8</c:v>
                </c:pt>
                <c:pt idx="7">
                  <c:v>3.4</c:v>
                </c:pt>
                <c:pt idx="8">
                  <c:v>1.3</c:v>
                </c:pt>
                <c:pt idx="9">
                  <c:v>1.1000000000000001</c:v>
                </c:pt>
                <c:pt idx="10">
                  <c:v>0</c:v>
                </c:pt>
                <c:pt idx="11">
                  <c:v>6.7</c:v>
                </c:pt>
                <c:pt idx="12">
                  <c:v>1.6</c:v>
                </c:pt>
                <c:pt idx="13">
                  <c:v>15.9</c:v>
                </c:pt>
                <c:pt idx="14">
                  <c:v>0.9</c:v>
                </c:pt>
              </c:numCache>
            </c:numRef>
          </c:val>
          <c:extLst>
            <c:ext xmlns:c16="http://schemas.microsoft.com/office/drawing/2014/chart" uri="{C3380CC4-5D6E-409C-BE32-E72D297353CC}">
              <c16:uniqueId val="{00000008-6AD4-4166-8CDD-DD2A3B64E630}"/>
            </c:ext>
          </c:extLst>
        </c:ser>
        <c:ser>
          <c:idx val="9"/>
          <c:order val="9"/>
          <c:tx>
            <c:strRef>
              <c:f>Sheet1!$K$2</c:f>
              <c:strCache>
                <c:ptCount val="1"/>
                <c:pt idx="0">
                  <c:v>Grade  4</c:v>
                </c:pt>
              </c:strCache>
            </c:strRef>
          </c:tx>
          <c:spPr>
            <a:solidFill>
              <a:schemeClr val="accent2"/>
            </a:solid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Sheet1!$K$3:$K$17</c:f>
              <c:numCache>
                <c:formatCode>General</c:formatCode>
                <c:ptCount val="15"/>
                <c:pt idx="0">
                  <c:v>0</c:v>
                </c:pt>
                <c:pt idx="1">
                  <c:v>0</c:v>
                </c:pt>
                <c:pt idx="2">
                  <c:v>4</c:v>
                </c:pt>
                <c:pt idx="3">
                  <c:v>0.2</c:v>
                </c:pt>
                <c:pt idx="4">
                  <c:v>6.9</c:v>
                </c:pt>
                <c:pt idx="5">
                  <c:v>0.4</c:v>
                </c:pt>
                <c:pt idx="6">
                  <c:v>0</c:v>
                </c:pt>
                <c:pt idx="7">
                  <c:v>0.7</c:v>
                </c:pt>
                <c:pt idx="8">
                  <c:v>0</c:v>
                </c:pt>
                <c:pt idx="9">
                  <c:v>0</c:v>
                </c:pt>
                <c:pt idx="10">
                  <c:v>0</c:v>
                </c:pt>
                <c:pt idx="11">
                  <c:v>7.2</c:v>
                </c:pt>
                <c:pt idx="12">
                  <c:v>0</c:v>
                </c:pt>
                <c:pt idx="13">
                  <c:v>0.4</c:v>
                </c:pt>
                <c:pt idx="14">
                  <c:v>0.9</c:v>
                </c:pt>
              </c:numCache>
            </c:numRef>
          </c:val>
          <c:extLst>
            <c:ext xmlns:c16="http://schemas.microsoft.com/office/drawing/2014/chart" uri="{C3380CC4-5D6E-409C-BE32-E72D297353CC}">
              <c16:uniqueId val="{00000009-6AD4-4166-8CDD-DD2A3B64E630}"/>
            </c:ext>
          </c:extLst>
        </c:ser>
        <c:ser>
          <c:idx val="10"/>
          <c:order val="10"/>
          <c:tx>
            <c:strRef>
              <c:f>Sheet1!$L$2</c:f>
              <c:strCache>
                <c:ptCount val="1"/>
                <c:pt idx="0">
                  <c:v>90-R-CHOP</c:v>
                </c:pt>
              </c:strCache>
            </c:strRef>
          </c:tx>
          <c:spPr>
            <a:noFill/>
            <a:ln>
              <a:noFill/>
            </a:ln>
            <a:effectLst/>
          </c:spPr>
          <c:invertIfNegative val="0"/>
          <c:cat>
            <c:strRef>
              <c:f>Sheet1!$A$3:$A$17</c:f>
              <c:strCache>
                <c:ptCount val="15"/>
                <c:pt idx="0">
                  <c:v>Asthenia</c:v>
                </c:pt>
                <c:pt idx="1">
                  <c:v>Infusion-related reaction</c:v>
                </c:pt>
                <c:pt idx="2">
                  <c:v>Febrile neutropenia</c:v>
                </c:pt>
                <c:pt idx="3">
                  <c:v>Pyrexia</c:v>
                </c:pt>
                <c:pt idx="4">
                  <c:v>Leukopenia</c:v>
                </c:pt>
                <c:pt idx="5">
                  <c:v>COVID-19</c:v>
                </c:pt>
                <c:pt idx="6">
                  <c:v>Fatigue</c:v>
                </c:pt>
                <c:pt idx="7">
                  <c:v>Hypokalemia</c:v>
                </c:pt>
                <c:pt idx="8">
                  <c:v>Diarrhea</c:v>
                </c:pt>
                <c:pt idx="9">
                  <c:v>Nausea</c:v>
                </c:pt>
                <c:pt idx="10">
                  <c:v>Constipation</c:v>
                </c:pt>
                <c:pt idx="11">
                  <c:v>Thrombocytopenia</c:v>
                </c:pt>
                <c:pt idx="12">
                  <c:v>Peripheral neuropathy*</c:v>
                </c:pt>
                <c:pt idx="13">
                  <c:v>Anemia</c:v>
                </c:pt>
                <c:pt idx="14">
                  <c:v>Neutropenia</c:v>
                </c:pt>
              </c:strCache>
            </c:strRef>
          </c:cat>
          <c:val>
            <c:numRef>
              <c:f>Sheet1!$L$3:$L$17</c:f>
              <c:numCache>
                <c:formatCode>General</c:formatCode>
                <c:ptCount val="15"/>
                <c:pt idx="0">
                  <c:v>78</c:v>
                </c:pt>
                <c:pt idx="1">
                  <c:v>78.899999999999991</c:v>
                </c:pt>
                <c:pt idx="2">
                  <c:v>77.3</c:v>
                </c:pt>
                <c:pt idx="3">
                  <c:v>77.999999999999986</c:v>
                </c:pt>
                <c:pt idx="4">
                  <c:v>77.299999999999983</c:v>
                </c:pt>
                <c:pt idx="5">
                  <c:v>67</c:v>
                </c:pt>
                <c:pt idx="6">
                  <c:v>70.8</c:v>
                </c:pt>
                <c:pt idx="7">
                  <c:v>75.399999999999991</c:v>
                </c:pt>
                <c:pt idx="8">
                  <c:v>73.500000000000014</c:v>
                </c:pt>
                <c:pt idx="9">
                  <c:v>58.70000000000001</c:v>
                </c:pt>
                <c:pt idx="10">
                  <c:v>61.8</c:v>
                </c:pt>
                <c:pt idx="11">
                  <c:v>63.3</c:v>
                </c:pt>
                <c:pt idx="12">
                  <c:v>50.8</c:v>
                </c:pt>
                <c:pt idx="13">
                  <c:v>55.599999999999987</c:v>
                </c:pt>
                <c:pt idx="14">
                  <c:v>30.299999999999983</c:v>
                </c:pt>
              </c:numCache>
            </c:numRef>
          </c:val>
          <c:extLst>
            <c:ext xmlns:c16="http://schemas.microsoft.com/office/drawing/2014/chart" uri="{C3380CC4-5D6E-409C-BE32-E72D297353CC}">
              <c16:uniqueId val="{0000000A-6AD4-4166-8CDD-DD2A3B64E630}"/>
            </c:ext>
          </c:extLst>
        </c:ser>
        <c:dLbls>
          <c:showLegendKey val="0"/>
          <c:showVal val="0"/>
          <c:showCatName val="0"/>
          <c:showSerName val="0"/>
          <c:showPercent val="0"/>
          <c:showBubbleSize val="0"/>
        </c:dLbls>
        <c:gapWidth val="70"/>
        <c:overlap val="100"/>
        <c:axId val="1309015296"/>
        <c:axId val="1309014336"/>
      </c:barChart>
      <c:catAx>
        <c:axId val="1309015296"/>
        <c:scaling>
          <c:orientation val="minMax"/>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09014336"/>
        <c:crosses val="autoZero"/>
        <c:auto val="1"/>
        <c:lblAlgn val="ctr"/>
        <c:lblOffset val="100"/>
        <c:noMultiLvlLbl val="0"/>
      </c:catAx>
      <c:valAx>
        <c:axId val="1309014336"/>
        <c:scaling>
          <c:orientation val="minMax"/>
          <c:max val="180"/>
          <c:min val="0"/>
        </c:scaling>
        <c:delete val="1"/>
        <c:axPos val="b"/>
        <c:numFmt formatCode="General" sourceLinked="1"/>
        <c:majorTickMark val="out"/>
        <c:minorTickMark val="none"/>
        <c:tickLblPos val="nextTo"/>
        <c:crossAx val="130901529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0.09193</cdr:x>
      <cdr:y>0.94011</cdr:y>
    </cdr:from>
    <cdr:to>
      <cdr:x>0.9745</cdr:x>
      <cdr:y>0.94011</cdr:y>
    </cdr:to>
    <cdr:cxnSp macro="">
      <cdr:nvCxnSpPr>
        <cdr:cNvPr id="3" name="Straight Connector 2">
          <a:extLst xmlns:a="http://schemas.openxmlformats.org/drawingml/2006/main">
            <a:ext uri="{FF2B5EF4-FFF2-40B4-BE49-F238E27FC236}">
              <a16:creationId xmlns:a16="http://schemas.microsoft.com/office/drawing/2014/main" id="{686ED7D9-1737-E778-268E-190145823C42}"/>
            </a:ext>
          </a:extLst>
        </cdr:cNvPr>
        <cdr:cNvCxnSpPr/>
      </cdr:nvCxnSpPr>
      <cdr:spPr>
        <a:xfrm xmlns:a="http://schemas.openxmlformats.org/drawingml/2006/main">
          <a:off x="370134" y="2293447"/>
          <a:ext cx="3553455" cy="0"/>
        </a:xfrm>
        <a:prstGeom xmlns:a="http://schemas.openxmlformats.org/drawingml/2006/main" prst="line">
          <a:avLst/>
        </a:prstGeom>
        <a:ln xmlns:a="http://schemas.openxmlformats.org/drawingml/2006/main" w="1270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6/1/26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68" userDrawn="1">
          <p15:clr>
            <a:srgbClr val="F26B43"/>
          </p15:clr>
        </p15:guide>
        <p15:guide id="2" pos="2448"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02E972-3800-366F-AB08-CB6AF693776B}"/>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AE800BF0-0A3D-37FC-224A-D95B6D1F33A3}"/>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4FCC7638-85FA-4F98-7F9C-BE2EFA3C9B8F}"/>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63F24D12-D339-F851-F5D3-BA1BD31F9C2F}"/>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7892956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a:latin typeface="Arial" panose="020B0604020202020204" pitchFamily="34" charset="0"/>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a:ln>
                  <a:noFill/>
                </a:ln>
                <a:solidFill>
                  <a:prstClr val="black"/>
                </a:solidFill>
                <a:effectLst/>
                <a:uLnTx/>
                <a:uFillTx/>
                <a:latin typeface="Arial" charset="0"/>
                <a:ea typeface="ＭＳ Ｐゴシック" charset="0"/>
                <a:cs typeface="Arial"/>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GB" sz="1200" b="0" i="0" u="none" strike="noStrike" kern="1200" cap="none" spc="0" normalizeH="0" baseline="0" noProof="0">
              <a:ln>
                <a:noFill/>
              </a:ln>
              <a:solidFill>
                <a:prstClr val="black"/>
              </a:solidFill>
              <a:effectLst/>
              <a:uLnTx/>
              <a:uFillTx/>
              <a:latin typeface="Arial" charset="0"/>
              <a:ea typeface="ＭＳ Ｐゴシック" charset="0"/>
              <a:cs typeface="Arial"/>
            </a:endParaRPr>
          </a:p>
        </p:txBody>
      </p:sp>
    </p:spTree>
    <p:extLst>
      <p:ext uri="{BB962C8B-B14F-4D97-AF65-F5344CB8AC3E}">
        <p14:creationId xmlns:p14="http://schemas.microsoft.com/office/powerpoint/2010/main" val="12523077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6"/>
        <p:cNvGrpSpPr/>
        <p:nvPr/>
      </p:nvGrpSpPr>
      <p:grpSpPr>
        <a:xfrm>
          <a:off x="0" y="0"/>
          <a:ext cx="0" cy="0"/>
          <a:chOff x="0" y="0"/>
          <a:chExt cx="0" cy="0"/>
        </a:xfrm>
      </p:grpSpPr>
      <p:sp>
        <p:nvSpPr>
          <p:cNvPr id="1327" name="Google Shape;1327;g35ef7a9b5e1_0_0:notes"/>
          <p:cNvSpPr txBox="1">
            <a:spLocks noGrp="1"/>
          </p:cNvSpPr>
          <p:nvPr>
            <p:ph type="body" idx="1"/>
          </p:nvPr>
        </p:nvSpPr>
        <p:spPr>
          <a:xfrm>
            <a:off x="688975" y="4823034"/>
            <a:ext cx="5511900" cy="3946200"/>
          </a:xfrm>
          <a:prstGeom prst="rect">
            <a:avLst/>
          </a:prstGeom>
        </p:spPr>
        <p:txBody>
          <a:bodyPr spcFirstLastPara="1" wrap="square" lIns="96625" tIns="48300" rIns="96625" bIns="48300" anchor="t" anchorCtr="0">
            <a:noAutofit/>
          </a:bodyPr>
          <a:lstStyle/>
          <a:p>
            <a:pPr marL="0" lvl="0" indent="0" algn="l" rtl="0">
              <a:spcBef>
                <a:spcPts val="0"/>
              </a:spcBef>
              <a:spcAft>
                <a:spcPts val="0"/>
              </a:spcAft>
              <a:buNone/>
            </a:pPr>
            <a:endParaRPr dirty="0"/>
          </a:p>
        </p:txBody>
      </p:sp>
      <p:sp>
        <p:nvSpPr>
          <p:cNvPr id="1328" name="Google Shape;1328;g35ef7a9b5e1_0_0:notes"/>
          <p:cNvSpPr>
            <a:spLocks noGrp="1" noRot="1" noChangeAspect="1"/>
          </p:cNvSpPr>
          <p:nvPr>
            <p:ph type="sldImg" idx="2"/>
          </p:nvPr>
        </p:nvSpPr>
        <p:spPr>
          <a:xfrm>
            <a:off x="438150" y="1252538"/>
            <a:ext cx="6013450" cy="3382962"/>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B3FAA1-C642-711C-6FE6-EFB27B69E84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D0F93F5-5567-623B-CC6F-F40E5494E1C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6DF88A2-D500-4FA0-F69D-606FFAB3314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DF9CF780-EF88-EAB6-AF50-5AD6F49DC5E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DD7D585-C6AE-45D9-A22D-71C6EBA49F5C}" type="slidenum">
              <a:rPr kumimoji="0" lang="en-GB" sz="1300" b="0" i="0" u="none" strike="noStrike" kern="1200" cap="none" spc="0" normalizeH="0" baseline="0" noProof="0" smtClean="0">
                <a:ln>
                  <a:noFill/>
                </a:ln>
                <a:solidFill>
                  <a:prstClr val="black"/>
                </a:solidFill>
                <a:effectLst/>
                <a:uLnTx/>
                <a:uFillTx/>
                <a:latin typeface="Aptos" panose="02110004020202020204"/>
                <a:ea typeface="+mn-ea"/>
                <a:cs typeface="Arial"/>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GB" sz="1300" b="0" i="0" u="none" strike="noStrike" kern="1200" cap="none" spc="0" normalizeH="0" baseline="0" noProof="0" dirty="0">
              <a:ln>
                <a:noFill/>
              </a:ln>
              <a:solidFill>
                <a:prstClr val="black"/>
              </a:solidFill>
              <a:effectLst/>
              <a:uLnTx/>
              <a:uFillTx/>
              <a:latin typeface="Aptos" panose="02110004020202020204"/>
              <a:ea typeface="+mn-ea"/>
              <a:cs typeface="Arial"/>
            </a:endParaRPr>
          </a:p>
        </p:txBody>
      </p:sp>
    </p:spTree>
    <p:extLst>
      <p:ext uri="{BB962C8B-B14F-4D97-AF65-F5344CB8AC3E}">
        <p14:creationId xmlns:p14="http://schemas.microsoft.com/office/powerpoint/2010/main" val="67547749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DD7D585-C6AE-45D9-A22D-71C6EBA49F5C}" type="slidenum">
              <a:rPr kumimoji="0" lang="en-GB" sz="1300" b="0" i="0" u="none" strike="noStrike" kern="1200" cap="none" spc="0" normalizeH="0" baseline="0" noProof="0" smtClean="0">
                <a:ln>
                  <a:noFill/>
                </a:ln>
                <a:solidFill>
                  <a:prstClr val="black"/>
                </a:solidFill>
                <a:effectLst/>
                <a:uLnTx/>
                <a:uFillTx/>
                <a:latin typeface="Aptos" panose="02110004020202020204"/>
                <a:ea typeface="+mn-ea"/>
                <a:cs typeface="Arial"/>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GB" sz="1300" b="0" i="0" u="none" strike="noStrike" kern="1200" cap="none" spc="0" normalizeH="0" baseline="0" noProof="0" dirty="0">
              <a:ln>
                <a:noFill/>
              </a:ln>
              <a:solidFill>
                <a:prstClr val="black"/>
              </a:solidFill>
              <a:effectLst/>
              <a:uLnTx/>
              <a:uFillTx/>
              <a:latin typeface="Aptos" panose="02110004020202020204"/>
              <a:ea typeface="+mn-ea"/>
              <a:cs typeface="Arial"/>
            </a:endParaRPr>
          </a:p>
        </p:txBody>
      </p:sp>
    </p:spTree>
    <p:extLst>
      <p:ext uri="{BB962C8B-B14F-4D97-AF65-F5344CB8AC3E}">
        <p14:creationId xmlns:p14="http://schemas.microsoft.com/office/powerpoint/2010/main" val="26384940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AD6521-BD7C-38DF-E68D-C4BB7CD716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76440D4-EC1C-83B6-3DFA-C94658C7492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9162600-E7A5-327E-EABB-98981397C4B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883401B-FDFB-7622-AEE5-94AC113224ED}"/>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DD7D585-C6AE-45D9-A22D-71C6EBA49F5C}" type="slidenum">
              <a:rPr kumimoji="0" lang="en-GB" sz="1300" b="0" i="0" u="none" strike="noStrike" kern="1200" cap="none" spc="0" normalizeH="0" baseline="0" noProof="0" smtClean="0">
                <a:ln>
                  <a:noFill/>
                </a:ln>
                <a:solidFill>
                  <a:prstClr val="black"/>
                </a:solidFill>
                <a:effectLst/>
                <a:uLnTx/>
                <a:uFillTx/>
                <a:latin typeface="Aptos" panose="02110004020202020204"/>
                <a:ea typeface="+mn-ea"/>
                <a:cs typeface="Arial"/>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GB" sz="1300" b="0" i="0" u="none" strike="noStrike" kern="1200" cap="none" spc="0" normalizeH="0" baseline="0" noProof="0" dirty="0">
              <a:ln>
                <a:noFill/>
              </a:ln>
              <a:solidFill>
                <a:prstClr val="black"/>
              </a:solidFill>
              <a:effectLst/>
              <a:uLnTx/>
              <a:uFillTx/>
              <a:latin typeface="Aptos" panose="02110004020202020204"/>
              <a:ea typeface="+mn-ea"/>
              <a:cs typeface="Arial"/>
            </a:endParaRPr>
          </a:p>
        </p:txBody>
      </p:sp>
    </p:spTree>
    <p:extLst>
      <p:ext uri="{BB962C8B-B14F-4D97-AF65-F5344CB8AC3E}">
        <p14:creationId xmlns:p14="http://schemas.microsoft.com/office/powerpoint/2010/main" val="8263220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69323AF-D38B-4DB9-A28C-9CA60664DDDA}" type="slidenum">
              <a:rPr kumimoji="0" lang="en-US" sz="1200" b="0" i="0" u="none" strike="noStrike" kern="1200" cap="none" spc="0" normalizeH="0" baseline="0" noProof="0" smtClean="0">
                <a:ln>
                  <a:noFill/>
                </a:ln>
                <a:solidFill>
                  <a:srgbClr val="413C38"/>
                </a:solidFill>
                <a:effectLst/>
                <a:uLnTx/>
                <a:uFillTx/>
                <a:latin typeface="Arial"/>
                <a:ea typeface="+mn-ea"/>
                <a:cs typeface="Arial"/>
              </a:rPr>
              <a:pPr marL="0" marR="0" lvl="0" indent="0" algn="r" defTabSz="914377"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srgbClr val="413C38"/>
              </a:solidFill>
              <a:effectLst/>
              <a:uLnTx/>
              <a:uFillTx/>
              <a:latin typeface="Arial"/>
              <a:ea typeface="+mn-ea"/>
              <a:cs typeface="Arial"/>
            </a:endParaRPr>
          </a:p>
        </p:txBody>
      </p:sp>
    </p:spTree>
    <p:extLst>
      <p:ext uri="{BB962C8B-B14F-4D97-AF65-F5344CB8AC3E}">
        <p14:creationId xmlns:p14="http://schemas.microsoft.com/office/powerpoint/2010/main" val="21463280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837741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323916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417420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36179C-DD3E-10EC-6EAA-6D87673BFF7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EBDE438-80B1-112E-63F8-C4E1505FABCB}"/>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16AB8838-3A8B-84F1-1C3D-837B034DACFD}"/>
              </a:ext>
            </a:extLst>
          </p:cNvPr>
          <p:cNvSpPr>
            <a:spLocks noGrp="1"/>
          </p:cNvSpPr>
          <p:nvPr>
            <p:ph type="body" idx="1"/>
          </p:nvPr>
        </p:nvSpPr>
        <p:spPr/>
        <p:txBody>
          <a:bodyPr/>
          <a:lstStyle/>
          <a:p>
            <a:pPr marL="0" marR="0" lvl="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p>
        </p:txBody>
      </p:sp>
      <p:sp>
        <p:nvSpPr>
          <p:cNvPr id="4" name="Slide Number Placeholder 3">
            <a:extLst>
              <a:ext uri="{FF2B5EF4-FFF2-40B4-BE49-F238E27FC236}">
                <a16:creationId xmlns:a16="http://schemas.microsoft.com/office/drawing/2014/main" id="{B18EFB53-1766-7D1A-63E8-9795343494C2}"/>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11230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126339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911874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1832585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40705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4FB33F-A295-4954-8A9C-BF201426FA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62237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pPr marL="285750" marR="0" lvl="0" indent="-285750" algn="l" defTabSz="1219170" rtl="0" eaLnBrk="1" fontAlgn="auto" latinLnBrk="0" hangingPunct="1">
              <a:lnSpc>
                <a:spcPct val="100000"/>
              </a:lnSpc>
              <a:spcBef>
                <a:spcPts val="600"/>
              </a:spcBef>
              <a:spcAft>
                <a:spcPts val="0"/>
              </a:spcAft>
              <a:buClr>
                <a:srgbClr val="66CC00"/>
              </a:buClr>
              <a:buSzTx/>
              <a:buFont typeface="Arial" panose="020B0604020202020204" pitchFamily="34" charset="0"/>
              <a:buChar char="•"/>
              <a:tabLst/>
              <a:defRPr/>
            </a:pPr>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52</a:t>
            </a:fld>
            <a:endParaRPr kumimoji="0" lang="en-US" sz="11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915488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5D20C0-53D2-0E2E-694B-FA4D8A46ECC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7662702-2650-DB50-3D72-632E94478F8E}"/>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1DC97CB4-8F13-1903-A2DF-E9B5EA0EC54A}"/>
              </a:ext>
            </a:extLst>
          </p:cNvPr>
          <p:cNvSpPr>
            <a:spLocks noGrp="1"/>
          </p:cNvSpPr>
          <p:nvPr>
            <p:ph type="body" idx="1"/>
          </p:nvPr>
        </p:nvSpPr>
        <p:spPr/>
        <p:txBody>
          <a:bodyPr/>
          <a:lstStyle/>
          <a:p>
            <a:pPr marL="0" indent="0">
              <a:buFont typeface="Arial" panose="020B0604020202020204" pitchFamily="34" charset="0"/>
              <a:buNone/>
            </a:pPr>
            <a:endParaRPr lang="en-US"/>
          </a:p>
        </p:txBody>
      </p:sp>
      <p:sp>
        <p:nvSpPr>
          <p:cNvPr id="4" name="Slide Number Placeholder 3">
            <a:extLst>
              <a:ext uri="{FF2B5EF4-FFF2-40B4-BE49-F238E27FC236}">
                <a16:creationId xmlns:a16="http://schemas.microsoft.com/office/drawing/2014/main" id="{38133901-3B67-4301-4626-D90450C2F3A4}"/>
              </a:ext>
            </a:extLst>
          </p:cNvPr>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54</a:t>
            </a:fld>
            <a:endParaRPr kumimoji="0" lang="en-US" sz="11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072730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59</a:t>
            </a:fld>
            <a:endParaRPr kumimoji="0" lang="en-US" sz="11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360196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141536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69923610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4FB33F-A295-4954-8A9C-BF201426FA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622377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64</a:t>
            </a:fld>
            <a:endParaRPr kumimoji="0" lang="en-US"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915488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264134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3273758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16383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037259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1501758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A95FA4-E3A4-44AC-D667-03B3F4EEF0A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9DEFC1-70CF-722C-82FD-B6C7AFB8F92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FFD6157-25A3-98E2-32EB-34D83FEB5E6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EF00038-467F-6748-1F3A-971BC0F6C691}"/>
              </a:ext>
            </a:extLst>
          </p:cNvPr>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9797827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2201620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A18403-189A-DB49-BA66-E4539CB74CD3}"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4646716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D73DAC-2414-016B-DF3C-67E5AA8A856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6BA21A3-9633-CA80-E396-F78E43334507}"/>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0D3AA50C-7726-D16B-D5EF-539C2BE8CDC2}"/>
              </a:ext>
            </a:extLst>
          </p:cNvPr>
          <p:cNvSpPr>
            <a:spLocks noGrp="1"/>
          </p:cNvSpPr>
          <p:nvPr>
            <p:ph type="body" idx="1"/>
          </p:nvPr>
        </p:nvSpPr>
        <p:spPr/>
        <p:txBody>
          <a:bodyPr/>
          <a:lstStyle/>
          <a:p>
            <a:pPr marL="0" marR="0" lvl="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p>
        </p:txBody>
      </p:sp>
      <p:sp>
        <p:nvSpPr>
          <p:cNvPr id="4" name="Slide Number Placeholder 3">
            <a:extLst>
              <a:ext uri="{FF2B5EF4-FFF2-40B4-BE49-F238E27FC236}">
                <a16:creationId xmlns:a16="http://schemas.microsoft.com/office/drawing/2014/main" id="{F738B61C-1C05-6669-EC59-4E23ADC3C59D}"/>
              </a:ext>
            </a:extLst>
          </p:cNvPr>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2512260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AC9F2B-03DA-C317-B15A-F2F66F08891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4FE7399-86BC-1B94-D6A4-5DC43BC2B0D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26158EC-D0BC-018C-3BD7-A0F9792BED6E}"/>
              </a:ext>
            </a:extLst>
          </p:cNvPr>
          <p:cNvSpPr>
            <a:spLocks noGrp="1"/>
          </p:cNvSpPr>
          <p:nvPr>
            <p:ph type="body" idx="1"/>
          </p:nvPr>
        </p:nvSpPr>
        <p:spPr/>
        <p:txBody>
          <a:bodyPr/>
          <a:lstStyle/>
          <a:p>
            <a:pPr marL="0" marR="0" lvl="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dirty="0"/>
          </a:p>
        </p:txBody>
      </p:sp>
      <p:sp>
        <p:nvSpPr>
          <p:cNvPr id="4" name="Slide Number Placeholder 3">
            <a:extLst>
              <a:ext uri="{FF2B5EF4-FFF2-40B4-BE49-F238E27FC236}">
                <a16:creationId xmlns:a16="http://schemas.microsoft.com/office/drawing/2014/main" id="{A5897D0B-5C7B-08A7-AB66-FE0F16ABE0B5}"/>
              </a:ext>
            </a:extLst>
          </p:cNvPr>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3003901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8DE2CF-3B50-447F-847B-9C9F08A7561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3BD083-E9DE-50BB-5C23-F30028124D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8B575D9-9EF0-C133-BF72-0652BF9498CE}"/>
              </a:ext>
            </a:extLst>
          </p:cNvPr>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a:extLst>
              <a:ext uri="{FF2B5EF4-FFF2-40B4-BE49-F238E27FC236}">
                <a16:creationId xmlns:a16="http://schemas.microsoft.com/office/drawing/2014/main" id="{B2019456-A104-AF3A-D225-9C0ACEC906B3}"/>
              </a:ext>
            </a:extLst>
          </p:cNvPr>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D9D17001-3C6B-9C48-95DC-665C21872542}" type="slidenum">
              <a:rPr kumimoji="0" lang="en-US" sz="11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1775421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US"/>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82</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7FD93A-B7FD-BBCA-D151-5AE72C6D753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88AA203-B83E-59F1-94EC-E835DA5386F2}"/>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51B03E10-EF57-A115-64BA-88079535F27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AA718FB-5B1A-5E76-3DAD-46F0AC96C69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83</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1007572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12</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39142722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E31E8F-2DB0-31F4-89C9-F0B2BD0E59B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C28B632-3E01-F3D4-B215-C325978B44B3}"/>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A5A3FB45-DDA6-83ED-032C-5CE01AAC71C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65DC0EC-328B-CF17-B207-0D907941A09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2182437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AEAF8C-FDDC-4D5F-690B-D01822F281B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652000-CE6B-3F54-D03F-284D80356DDE}"/>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C09B663E-70A7-8DFA-08A4-12C7AE49A27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E08EB80-E31A-6BE7-7811-EBC708A5AA92}"/>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85</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828622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AF3BD7-9FC4-8583-8E11-A48D51780F7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70A22D4-6870-AE60-F766-B08BD7746583}"/>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A69CF9EE-9B65-9E87-71C5-3D56195D92C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CCA2D56-B442-9C52-E4D9-7CDE92B71862}"/>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86</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0743563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53D313-860B-5F0B-2712-8DC01BE63E2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1F61316-5A4C-7E6B-FF22-616B1C935DCB}"/>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D8D41C66-44F2-878B-49AD-08EE5F2D152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C786704-AF4D-2739-ABB5-8B7E25EE857E}"/>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87</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3825199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CAF5FD-7079-5DCF-DAE6-D0C161985FB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36CBD3-EDC1-6912-1596-66447947F552}"/>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61D29A03-1855-4539-240D-BF8DC95D4BF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5A3AF99-DBC7-BC14-2E63-1B4FA1FDF5E3}"/>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88</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8385258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2D8CA9-CB18-D18D-64CF-A4935CD4EC8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503CA3-0D29-7EC5-8C76-5E4B03E51F51}"/>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497D0FAE-EF75-220F-749F-4CA6CE567B2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6719E8E-5364-5ABC-258A-AAC8CD7553B3}"/>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89</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0436573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9991FD-4189-4942-B2DE-DEC710EDC1F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2A189DF-72A9-5317-AC75-42B8C58BE3BB}"/>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3FEBD5E6-5F8F-6698-8EE1-D008CC0FCFF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807096A-31BF-81E4-751C-569DDA65559B}"/>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90</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2448648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AE34C0-EBE8-A23F-3C20-F37FF86993C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7BCA25A-3F73-EE3F-90FA-096031044A7A}"/>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637204FB-34D8-B666-2000-F77A7DFA7D4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7C08032-FC5B-380D-E889-1AEE07E161B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2803713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6D104F-363F-5CB6-CF3D-4F569770B89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F446A32-C2C6-354A-C70A-23378F511DA2}"/>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499CE10B-F2C4-B666-EB32-81CA8E8C9FF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4AC0ACC-2856-13D0-6F86-DDB459E1C551}"/>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92</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7344443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BC9656-4A03-44D5-94E7-9B9AF028A0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ECB89B3-B6E0-F844-5130-4BC0508A92BE}"/>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3CDC1F71-B6F1-3AA7-BBA8-AA16824E484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7A2B492-7D7C-C629-9A01-FB25993403B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93</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327377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13</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4775446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3D198B-5081-C3EF-DF08-390FE710CCF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6E6A51-EB21-0E50-A4E3-51012C0247D8}"/>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F091F0F4-6785-A0CE-0BF4-737826CF2DA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22D0D1F-E0AE-77DB-769C-9F048DE2D4D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94</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08121857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EB3DE5-79ED-2032-FFCC-878F4B27896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2E8CFC-33D1-7932-77D0-F1083453D5A4}"/>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16155511-BFA7-7109-2CE0-D846FBB6A63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1E1D928-E678-AF1A-A969-A4C08BA8743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95</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604454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8B11B0-E868-11BA-855F-91FD775771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C68378E-9D1E-19DB-2FFC-9CEE93D20E6D}"/>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7F35A92B-A8BB-5E0D-7043-7574B3C02AE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354F648-630D-28C7-5E15-55BEBA5C520E}"/>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96</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8609878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34D5B0-8802-7A21-3617-C5BEC64FED8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F4DFA0B-7789-DDF2-DC89-AE52C956D11A}"/>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3E98FE32-AF1B-2955-A28F-66B896CF627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4AA98C7-4514-89AB-D2E2-A1A12E2A57D3}"/>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97</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627464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4B9DB0-3CE6-E5A2-2E86-0EB11792D4E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85B4D35-500B-4CB0-C4C7-4E1F896D7F32}"/>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FA77D979-95A9-75DD-5342-9814612A375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39C5094-EAA9-0396-3121-97841C87756C}"/>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98</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0858168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119CE4-AE7C-35C1-8E75-58C9C8F7AFB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9396C78-FFEB-DBA1-ECCA-1A250465D134}"/>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09F88AAB-6808-B671-4C52-8136289CD46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670DB0A-A168-F869-5BFD-1B7B22AC2A35}"/>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99</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7864087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93DE5D-6322-8CF0-8E37-A9B0155E544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24FF3E-8E74-A0FD-8020-0FB7E16FE07E}"/>
              </a:ext>
            </a:extLst>
          </p:cNvPr>
          <p:cNvSpPr>
            <a:spLocks noGrp="1" noRot="1" noChangeAspect="1"/>
          </p:cNvSpPr>
          <p:nvPr>
            <p:ph type="sldImg"/>
          </p:nvPr>
        </p:nvSpPr>
        <p:spPr/>
        <p:txBody>
          <a:bodyPr/>
          <a:lstStyle/>
          <a:p>
            <a:endParaRPr lang="en-US"/>
          </a:p>
        </p:txBody>
      </p:sp>
      <p:sp>
        <p:nvSpPr>
          <p:cNvPr id="3" name="Notes Placeholder 2">
            <a:extLst>
              <a:ext uri="{FF2B5EF4-FFF2-40B4-BE49-F238E27FC236}">
                <a16:creationId xmlns:a16="http://schemas.microsoft.com/office/drawing/2014/main" id="{FC44D352-C726-53A3-CBA5-D1EDEDD9031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C7F759A-8A3C-8DD8-E076-FE63ADC9BC3C}"/>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100</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21546709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3401475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7976973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2656084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5613" rtl="0" eaLnBrk="1" fontAlgn="base" latinLnBrk="0" hangingPunct="1">
              <a:lnSpc>
                <a:spcPct val="100000"/>
              </a:lnSpc>
              <a:spcBef>
                <a:spcPct val="0"/>
              </a:spcBef>
              <a:spcAft>
                <a:spcPct val="0"/>
              </a:spcAft>
              <a:buClrTx/>
              <a:buSzTx/>
              <a:buFontTx/>
              <a:buNone/>
              <a:tabLst/>
              <a:defRPr/>
            </a:pPr>
            <a:fld id="{F8083F44-652A-8340-B985-A6316E606BB9}"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455613"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12AA5DB0-B10D-C947-94BF-35AC4EBB75F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26A25546-B503-9E4B-9435-4FFE16C82FF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8" name="Rectangle 2"/>
          <p:cNvSpPr>
            <a:spLocks noGrp="1" noRot="1" noChangeAspect="1" noChangeArrowheads="1" noTextEdit="1"/>
          </p:cNvSpPr>
          <p:nvPr>
            <p:ph type="sldImg"/>
          </p:nvPr>
        </p:nvSpPr>
        <p:spPr>
          <a:solidFill>
            <a:srgbClr val="FFFFFF"/>
          </a:solidFill>
          <a:ln/>
        </p:spPr>
      </p:sp>
      <p:sp>
        <p:nvSpPr>
          <p:cNvPr id="1638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ea typeface="ヒラギノ角ゴ Pro W3" charset="0"/>
              <a:cs typeface="ヒラギノ角ゴ Pro W3" charset="0"/>
            </a:endParaRPr>
          </a:p>
        </p:txBody>
      </p:sp>
    </p:spTree>
    <p:extLst>
      <p:ext uri="{BB962C8B-B14F-4D97-AF65-F5344CB8AC3E}">
        <p14:creationId xmlns:p14="http://schemas.microsoft.com/office/powerpoint/2010/main" val="274318877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649048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7077442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8C4390-E969-495C-BBF1-FA0BBF6B14C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103231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8C4390-E969-495C-BBF1-FA0BBF6B14C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1701287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347507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0933949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438462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5226466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914682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38585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DCA5EC-BE60-65D3-51B4-75ED84E05F4F}"/>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7828CEB2-1954-423B-3F4F-29D1816625C8}"/>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15</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FE244490-4DD0-C6F6-092F-83925E5EC896}"/>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42A379F7-7CA1-43D1-1210-23DF65BAC96A}"/>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350847920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5103706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281654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869939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3427220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5758296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4418992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0643287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A066F93-B2D7-4731-9B44-4DC4058E0F0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6827577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7225452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D4B28DB-1EA4-144A-A622-6AD9F6B5F7B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931013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a:ln>
                  <a:noFill/>
                </a:ln>
                <a:solidFill>
                  <a:prstClr val="black"/>
                </a:solidFill>
                <a:effectLst/>
                <a:uLnTx/>
                <a:uFillTx/>
                <a:latin typeface="Arial" charset="0"/>
                <a:ea typeface="ＭＳ Ｐゴシック" charset="0"/>
                <a:cs typeface="Arial"/>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GB" sz="1200" b="0" i="0" u="none" strike="noStrike" kern="1200" cap="none" spc="0" normalizeH="0" baseline="0" noProof="0">
              <a:ln>
                <a:noFill/>
              </a:ln>
              <a:solidFill>
                <a:prstClr val="black"/>
              </a:solidFill>
              <a:effectLst/>
              <a:uLnTx/>
              <a:uFillTx/>
              <a:latin typeface="Arial" charset="0"/>
              <a:ea typeface="ＭＳ Ｐゴシック" charset="0"/>
              <a:cs typeface="Arial"/>
            </a:endParaRPr>
          </a:p>
        </p:txBody>
      </p:sp>
    </p:spTree>
    <p:extLst>
      <p:ext uri="{BB962C8B-B14F-4D97-AF65-F5344CB8AC3E}">
        <p14:creationId xmlns:p14="http://schemas.microsoft.com/office/powerpoint/2010/main" val="37942920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861669-B62C-66AA-2EE7-604D09BE8073}"/>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54A240E8-B43B-D20C-C805-111454F8C9DE}"/>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136</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DDD0F515-D683-8290-DA9C-7727CC1C9EDC}"/>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EBEE967C-F180-5C2B-1652-15C152167A0D}"/>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40751855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8.jpeg"/><Relationship Id="rId1" Type="http://schemas.openxmlformats.org/officeDocument/2006/relationships/slideMaster" Target="../slideMasters/slideMaster7.xml"/><Relationship Id="rId4" Type="http://schemas.openxmlformats.org/officeDocument/2006/relationships/image" Target="../media/image25.sv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33.emf"/><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4.jpg"/><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5.jpg"/><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6.jpg"/><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7.jpg"/><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8.jpg"/><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9.jp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40.jp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44.jpg"/><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2.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jpeg"/><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9.png"/><Relationship Id="rId1" Type="http://schemas.openxmlformats.org/officeDocument/2006/relationships/slideMaster" Target="../slideMasters/slideMaster13.xml"/><Relationship Id="rId4" Type="http://schemas.openxmlformats.org/officeDocument/2006/relationships/image" Target="../media/image47.svg"/></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Master" Target="../slideMasters/slideMaster13.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3.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png"/><Relationship Id="rId1" Type="http://schemas.openxmlformats.org/officeDocument/2006/relationships/slideMaster" Target="../slideMasters/slideMaster13.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4.png"/><Relationship Id="rId1" Type="http://schemas.openxmlformats.org/officeDocument/2006/relationships/slideMaster" Target="../slideMasters/slideMaster1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1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1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image" Target="../media/image67.emf"/><Relationship Id="rId1" Type="http://schemas.openxmlformats.org/officeDocument/2006/relationships/slideMaster" Target="../slideMasters/slideMaster17.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slideMaster" Target="../slideMasters/slideMaster17.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slideMaster" Target="../slideMasters/slideMaster1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slideMaster" Target="../slideMasters/slideMaster1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71.png"/><Relationship Id="rId7" Type="http://schemas.openxmlformats.org/officeDocument/2006/relationships/image" Target="../media/image75.png"/><Relationship Id="rId2" Type="http://schemas.openxmlformats.org/officeDocument/2006/relationships/image" Target="../media/image70.png"/><Relationship Id="rId1" Type="http://schemas.openxmlformats.org/officeDocument/2006/relationships/slideMaster" Target="../slideMasters/slideMaster21.xml"/><Relationship Id="rId6" Type="http://schemas.openxmlformats.org/officeDocument/2006/relationships/image" Target="../media/image74.emf"/><Relationship Id="rId5" Type="http://schemas.openxmlformats.org/officeDocument/2006/relationships/image" Target="../media/image73.png"/><Relationship Id="rId4" Type="http://schemas.openxmlformats.org/officeDocument/2006/relationships/image" Target="../media/image72.png"/></Relationships>
</file>

<file path=ppt/slideLayouts/_rels/slideLayout301.xml.rels><?xml version="1.0" encoding="UTF-8" standalone="yes"?>
<Relationships xmlns="http://schemas.openxmlformats.org/package/2006/relationships"><Relationship Id="rId8" Type="http://schemas.openxmlformats.org/officeDocument/2006/relationships/image" Target="../media/image74.emf"/><Relationship Id="rId3" Type="http://schemas.openxmlformats.org/officeDocument/2006/relationships/image" Target="../media/image76.png"/><Relationship Id="rId7" Type="http://schemas.openxmlformats.org/officeDocument/2006/relationships/image" Target="../media/image73.png"/><Relationship Id="rId2" Type="http://schemas.openxmlformats.org/officeDocument/2006/relationships/image" Target="../media/image70.png"/><Relationship Id="rId1" Type="http://schemas.openxmlformats.org/officeDocument/2006/relationships/slideMaster" Target="../slideMasters/slideMaster21.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7.png"/></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image" Target="../media/image78.jpeg"/><Relationship Id="rId1" Type="http://schemas.openxmlformats.org/officeDocument/2006/relationships/slideMaster" Target="../slideMasters/slideMaster24.xml"/><Relationship Id="rId4" Type="http://schemas.openxmlformats.org/officeDocument/2006/relationships/image" Target="../media/image80.png"/></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emf"/><Relationship Id="rId1" Type="http://schemas.openxmlformats.org/officeDocument/2006/relationships/slideMaster" Target="../slideMasters/slideMaster24.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emf"/><Relationship Id="rId1" Type="http://schemas.openxmlformats.org/officeDocument/2006/relationships/slideMaster" Target="../slideMasters/slideMaster24.xml"/></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emf"/><Relationship Id="rId1" Type="http://schemas.openxmlformats.org/officeDocument/2006/relationships/slideMaster" Target="../slideMasters/slideMaster2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Master" Target="../slideMasters/slideMaster2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emf"/><Relationship Id="rId1" Type="http://schemas.openxmlformats.org/officeDocument/2006/relationships/slideMaster" Target="../slideMasters/slideMaster4.xml"/><Relationship Id="rId5" Type="http://schemas.openxmlformats.org/officeDocument/2006/relationships/image" Target="../media/image7.jpg"/><Relationship Id="rId4" Type="http://schemas.openxmlformats.org/officeDocument/2006/relationships/image" Target="../media/image6.jp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4.xml"/><Relationship Id="rId4" Type="http://schemas.openxmlformats.org/officeDocument/2006/relationships/image" Target="../media/image4.emf"/></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8.jpeg"/><Relationship Id="rId1" Type="http://schemas.openxmlformats.org/officeDocument/2006/relationships/slideMaster" Target="../slideMasters/slideMaster4.xml"/><Relationship Id="rId4" Type="http://schemas.openxmlformats.org/officeDocument/2006/relationships/image" Target="../media/image4.emf"/></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8.jpeg"/><Relationship Id="rId1" Type="http://schemas.openxmlformats.org/officeDocument/2006/relationships/slideMaster" Target="../slideMasters/slideMaster4.xml"/><Relationship Id="rId5" Type="http://schemas.openxmlformats.org/officeDocument/2006/relationships/image" Target="../media/image4.emf"/><Relationship Id="rId4" Type="http://schemas.microsoft.com/office/2007/relationships/hdphoto" Target="../media/hdphoto1.wdp"/></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8.jpeg"/><Relationship Id="rId1" Type="http://schemas.openxmlformats.org/officeDocument/2006/relationships/slideMaster" Target="../slideMasters/slideMaster5.xml"/><Relationship Id="rId4" Type="http://schemas.openxmlformats.org/officeDocument/2006/relationships/image" Target="../media/image25.sv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3988328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2715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938500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753075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8853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9939562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6195802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22339342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0216707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30347384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7779529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83004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75465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054837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12194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9855004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44357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927749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129349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3394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361246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71928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010416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5553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131363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9510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1427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13657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234117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9155921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7041141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7694439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365862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6/1/26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3537333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453246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113479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13793630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6431081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9475965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2225779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2282526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5705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5086529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581863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4125400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214766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01936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24910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868174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02696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326359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5605772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4186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56996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09807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5769275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386261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360591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6450717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4675157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0805600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6/1/26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240875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102313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9394224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0891467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29190359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60336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7289828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5333648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3605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3"/>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1031192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Content+PhotoLeft">
    <p:spTree>
      <p:nvGrpSpPr>
        <p:cNvPr id="1" name=""/>
        <p:cNvGrpSpPr/>
        <p:nvPr/>
      </p:nvGrpSpPr>
      <p:grpSpPr>
        <a:xfrm>
          <a:off x="0" y="0"/>
          <a:ext cx="0" cy="0"/>
          <a:chOff x="0" y="0"/>
          <a:chExt cx="0" cy="0"/>
        </a:xfrm>
      </p:grpSpPr>
      <p:sp>
        <p:nvSpPr>
          <p:cNvPr id="6" name="Content Placeholder 2"/>
          <p:cNvSpPr>
            <a:spLocks noGrp="1"/>
          </p:cNvSpPr>
          <p:nvPr>
            <p:ph idx="1" hasCustomPrompt="1"/>
          </p:nvPr>
        </p:nvSpPr>
        <p:spPr>
          <a:xfrm>
            <a:off x="6972300" y="1608673"/>
            <a:ext cx="4809067" cy="4028153"/>
          </a:xfrm>
        </p:spPr>
        <p:txBody>
          <a:bodyPr lIns="0" tIns="0" rIns="0" bIns="0"/>
          <a:lstStyle>
            <a:lvl1pPr marL="287331" indent="-287331">
              <a:lnSpc>
                <a:spcPct val="90000"/>
              </a:lnSpc>
              <a:spcBef>
                <a:spcPts val="600"/>
              </a:spcBef>
              <a:spcAft>
                <a:spcPts val="800"/>
              </a:spcAft>
              <a:buClr>
                <a:srgbClr val="0C68AC"/>
              </a:buClr>
              <a:defRPr sz="2000">
                <a:solidFill>
                  <a:srgbClr val="101D3A"/>
                </a:solidFill>
              </a:defRPr>
            </a:lvl1pPr>
            <a:lvl2pPr>
              <a:lnSpc>
                <a:spcPct val="90000"/>
              </a:lnSpc>
              <a:spcBef>
                <a:spcPts val="600"/>
              </a:spcBef>
              <a:spcAft>
                <a:spcPts val="800"/>
              </a:spcAft>
              <a:buClr>
                <a:srgbClr val="0C68AC"/>
              </a:buClr>
              <a:defRPr sz="2000">
                <a:solidFill>
                  <a:srgbClr val="101D3A"/>
                </a:solidFill>
              </a:defRPr>
            </a:lvl2pPr>
            <a:lvl3pPr>
              <a:lnSpc>
                <a:spcPct val="90000"/>
              </a:lnSpc>
              <a:spcBef>
                <a:spcPts val="600"/>
              </a:spcBef>
              <a:spcAft>
                <a:spcPts val="800"/>
              </a:spcAft>
              <a:buClr>
                <a:srgbClr val="0C68AC"/>
              </a:buClr>
              <a:defRPr sz="1800">
                <a:solidFill>
                  <a:srgbClr val="101D3A"/>
                </a:solidFill>
              </a:defRPr>
            </a:lvl3pPr>
            <a:lvl4pPr>
              <a:lnSpc>
                <a:spcPct val="90000"/>
              </a:lnSpc>
              <a:spcBef>
                <a:spcPts val="600"/>
              </a:spcBef>
              <a:spcAft>
                <a:spcPts val="800"/>
              </a:spcAft>
              <a:buClr>
                <a:srgbClr val="0C68AC"/>
              </a:buClr>
              <a:defRPr sz="1600">
                <a:solidFill>
                  <a:srgbClr val="101D3A"/>
                </a:solidFill>
              </a:defRPr>
            </a:lvl4pPr>
            <a:lvl5pPr>
              <a:lnSpc>
                <a:spcPct val="90000"/>
              </a:lnSpc>
              <a:spcBef>
                <a:spcPts val="600"/>
              </a:spcBef>
              <a:spcAft>
                <a:spcPts val="800"/>
              </a:spcAft>
              <a:buClr>
                <a:srgbClr val="0C68AC"/>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Picture Placeholder 2"/>
          <p:cNvSpPr>
            <a:spLocks noGrp="1"/>
          </p:cNvSpPr>
          <p:nvPr>
            <p:ph type="pic" idx="14" hasCustomPrompt="1"/>
          </p:nvPr>
        </p:nvSpPr>
        <p:spPr>
          <a:xfrm>
            <a:off x="423333" y="1624471"/>
            <a:ext cx="6267451"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5" name="Slide Number Placeholder 4"/>
          <p:cNvSpPr>
            <a:spLocks noGrp="1"/>
          </p:cNvSpPr>
          <p:nvPr>
            <p:ph type="sldNum" sz="quarter" idx="16"/>
          </p:nvPr>
        </p:nvSpPr>
        <p:spPr/>
        <p:txBody>
          <a:bodyPr/>
          <a:lstStyle/>
          <a:p>
            <a:fld id="{23750D03-48AD-2741-AECD-41D901562598}" type="slidenum">
              <a:rPr lang="en-US" smtClean="0"/>
              <a:pPr/>
              <a:t>‹#›</a:t>
            </a:fld>
            <a:endParaRPr lang="en-US" dirty="0"/>
          </a:p>
        </p:txBody>
      </p:sp>
      <p:sp>
        <p:nvSpPr>
          <p:cNvPr id="3" name="Title 2"/>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8103314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2 Content">
    <p:spTree>
      <p:nvGrpSpPr>
        <p:cNvPr id="1" name=""/>
        <p:cNvGrpSpPr/>
        <p:nvPr/>
      </p:nvGrpSpPr>
      <p:grpSpPr>
        <a:xfrm>
          <a:off x="0" y="0"/>
          <a:ext cx="0" cy="0"/>
          <a:chOff x="0" y="0"/>
          <a:chExt cx="0" cy="0"/>
        </a:xfrm>
      </p:grpSpPr>
      <p:sp>
        <p:nvSpPr>
          <p:cNvPr id="8" name="Content Placeholder 2"/>
          <p:cNvSpPr>
            <a:spLocks noGrp="1"/>
          </p:cNvSpPr>
          <p:nvPr>
            <p:ph sz="half" idx="1" hasCustomPrompt="1"/>
          </p:nvPr>
        </p:nvSpPr>
        <p:spPr>
          <a:xfrm>
            <a:off x="429257" y="1608673"/>
            <a:ext cx="3846883" cy="4028153"/>
          </a:xfrm>
        </p:spPr>
        <p:txBody>
          <a:bodyPr lIns="0" tIns="0" rIns="0" bIns="0">
            <a:noAutofit/>
          </a:bodyPr>
          <a:lstStyle>
            <a:lvl1pPr marL="0" indent="0">
              <a:lnSpc>
                <a:spcPts val="2400"/>
              </a:lnSpc>
              <a:spcAft>
                <a:spcPts val="800"/>
              </a:spcAft>
              <a:buNone/>
              <a:defRPr sz="1600">
                <a:solidFill>
                  <a:srgbClr val="007DBA"/>
                </a:solidFill>
              </a:defRPr>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dirty="0"/>
              <a:t>Click to add text</a:t>
            </a:r>
          </a:p>
        </p:txBody>
      </p:sp>
      <p:sp>
        <p:nvSpPr>
          <p:cNvPr id="14" name="Content Placeholder 2"/>
          <p:cNvSpPr>
            <a:spLocks noGrp="1"/>
          </p:cNvSpPr>
          <p:nvPr>
            <p:ph idx="14" hasCustomPrompt="1"/>
          </p:nvPr>
        </p:nvSpPr>
        <p:spPr>
          <a:xfrm>
            <a:off x="4536030" y="1608673"/>
            <a:ext cx="7245343" cy="4028153"/>
          </a:xfrm>
        </p:spPr>
        <p:txBody>
          <a:bodyPr lIns="0" tIns="0" rIns="0" bIns="0">
            <a:noAutofit/>
          </a:bodyPr>
          <a:lstStyle>
            <a:lvl1pPr>
              <a:spcAft>
                <a:spcPts val="576"/>
              </a:spcAft>
              <a:buClr>
                <a:srgbClr val="007DBA"/>
              </a:buClr>
              <a:defRPr sz="2000">
                <a:solidFill>
                  <a:srgbClr val="101D3A"/>
                </a:solidFill>
              </a:defRPr>
            </a:lvl1pPr>
            <a:lvl2pPr>
              <a:spcAft>
                <a:spcPts val="576"/>
              </a:spcAft>
              <a:buClr>
                <a:srgbClr val="007DBA"/>
              </a:buClr>
              <a:defRPr sz="2000">
                <a:solidFill>
                  <a:srgbClr val="101D3A"/>
                </a:solidFill>
              </a:defRPr>
            </a:lvl2pPr>
            <a:lvl3pPr>
              <a:spcAft>
                <a:spcPts val="576"/>
              </a:spcAft>
              <a:buClr>
                <a:srgbClr val="007DBA"/>
              </a:buClr>
              <a:defRPr sz="1800">
                <a:solidFill>
                  <a:srgbClr val="101D3A"/>
                </a:solidFill>
              </a:defRPr>
            </a:lvl3pPr>
            <a:lvl4pPr>
              <a:spcAft>
                <a:spcPts val="576"/>
              </a:spcAft>
              <a:buClr>
                <a:srgbClr val="007DBA"/>
              </a:buClr>
              <a:defRPr sz="1600">
                <a:solidFill>
                  <a:srgbClr val="101D3A"/>
                </a:solidFill>
              </a:defRPr>
            </a:lvl4pPr>
            <a:lvl5pPr>
              <a:spcAft>
                <a:spcPts val="576"/>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2083263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le+Content+Photo">
    <p:spTree>
      <p:nvGrpSpPr>
        <p:cNvPr id="1" name=""/>
        <p:cNvGrpSpPr/>
        <p:nvPr/>
      </p:nvGrpSpPr>
      <p:grpSpPr>
        <a:xfrm>
          <a:off x="0" y="0"/>
          <a:ext cx="0" cy="0"/>
          <a:chOff x="0" y="0"/>
          <a:chExt cx="0" cy="0"/>
        </a:xfrm>
      </p:grpSpPr>
      <p:sp>
        <p:nvSpPr>
          <p:cNvPr id="12"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Picture Placeholder 2"/>
          <p:cNvSpPr>
            <a:spLocks noGrp="1"/>
          </p:cNvSpPr>
          <p:nvPr>
            <p:ph type="pic" idx="14" hasCustomPrompt="1"/>
          </p:nvPr>
        </p:nvSpPr>
        <p:spPr>
          <a:xfrm>
            <a:off x="6980500" y="1624471"/>
            <a:ext cx="4800873"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0580995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le+Content+Graph">
    <p:spTree>
      <p:nvGrpSpPr>
        <p:cNvPr id="1" name=""/>
        <p:cNvGrpSpPr/>
        <p:nvPr/>
      </p:nvGrpSpPr>
      <p:grpSpPr>
        <a:xfrm>
          <a:off x="0" y="0"/>
          <a:ext cx="0" cy="0"/>
          <a:chOff x="0" y="0"/>
          <a:chExt cx="0" cy="0"/>
        </a:xfrm>
      </p:grpSpPr>
      <p:sp>
        <p:nvSpPr>
          <p:cNvPr id="13" name="Content Placeholder 2"/>
          <p:cNvSpPr>
            <a:spLocks noGrp="1"/>
          </p:cNvSpPr>
          <p:nvPr>
            <p:ph idx="13" hasCustomPrompt="1"/>
          </p:nvPr>
        </p:nvSpPr>
        <p:spPr>
          <a:xfrm>
            <a:off x="6980495" y="1608673"/>
            <a:ext cx="4894808" cy="4028153"/>
          </a:xfrm>
        </p:spPr>
        <p:txBody>
          <a:bodyPr/>
          <a:lstStyle>
            <a:lvl1pPr marL="0" indent="0">
              <a:spcAft>
                <a:spcPts val="800"/>
              </a:spcAft>
              <a:buNone/>
              <a:defRPr>
                <a:solidFill>
                  <a:srgbClr val="101D3A"/>
                </a:solidFill>
              </a:defRPr>
            </a:lvl1pPr>
            <a:lvl2pPr>
              <a:defRPr>
                <a:solidFill>
                  <a:srgbClr val="101D3A"/>
                </a:solidFill>
              </a:defRPr>
            </a:lvl2pPr>
            <a:lvl3pPr>
              <a:defRPr>
                <a:solidFill>
                  <a:srgbClr val="101D3A"/>
                </a:solidFill>
              </a:defRPr>
            </a:lvl3pPr>
            <a:lvl4pPr>
              <a:defRPr>
                <a:solidFill>
                  <a:srgbClr val="101D3A"/>
                </a:solidFill>
              </a:defRPr>
            </a:lvl4pPr>
            <a:lvl5pPr>
              <a:defRPr>
                <a:solidFill>
                  <a:srgbClr val="101D3A"/>
                </a:solidFill>
              </a:defRPr>
            </a:lvl5pPr>
          </a:lstStyle>
          <a:p>
            <a:pPr lvl="0"/>
            <a:r>
              <a:rPr lang="en-US" dirty="0"/>
              <a:t>Click to add text</a:t>
            </a:r>
          </a:p>
        </p:txBody>
      </p:sp>
      <p:sp>
        <p:nvSpPr>
          <p:cNvPr id="8"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5"/>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159639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itle+3 Content">
    <p:spTree>
      <p:nvGrpSpPr>
        <p:cNvPr id="1" name=""/>
        <p:cNvGrpSpPr/>
        <p:nvPr/>
      </p:nvGrpSpPr>
      <p:grpSpPr>
        <a:xfrm>
          <a:off x="0" y="0"/>
          <a:ext cx="0" cy="0"/>
          <a:chOff x="0" y="0"/>
          <a:chExt cx="0" cy="0"/>
        </a:xfrm>
      </p:grpSpPr>
      <p:sp>
        <p:nvSpPr>
          <p:cNvPr id="29" name="Content Placeholder 3"/>
          <p:cNvSpPr>
            <a:spLocks noGrp="1"/>
          </p:cNvSpPr>
          <p:nvPr>
            <p:ph sz="half" idx="2" hasCustomPrompt="1"/>
          </p:nvPr>
        </p:nvSpPr>
        <p:spPr>
          <a:xfrm>
            <a:off x="429257" y="1605796"/>
            <a:ext cx="11352109" cy="646544"/>
          </a:xfrm>
        </p:spPr>
        <p:txBody>
          <a:bodyPr>
            <a:normAutofit/>
          </a:bodyPr>
          <a:lstStyle>
            <a:lvl1pPr marL="0" indent="0">
              <a:buNone/>
              <a:defRPr sz="1800">
                <a:solidFill>
                  <a:schemeClr val="tx2"/>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0" name="Content Placeholder 3"/>
          <p:cNvSpPr>
            <a:spLocks noGrp="1"/>
          </p:cNvSpPr>
          <p:nvPr>
            <p:ph sz="half" idx="13" hasCustomPrompt="1"/>
          </p:nvPr>
        </p:nvSpPr>
        <p:spPr>
          <a:xfrm>
            <a:off x="429263" y="2290754"/>
            <a:ext cx="3540772"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3" name="Content Placeholder 3"/>
          <p:cNvSpPr>
            <a:spLocks noGrp="1"/>
          </p:cNvSpPr>
          <p:nvPr>
            <p:ph sz="half" idx="14" hasCustomPrompt="1"/>
          </p:nvPr>
        </p:nvSpPr>
        <p:spPr>
          <a:xfrm>
            <a:off x="4349757"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4" name="Content Placeholder 3"/>
          <p:cNvSpPr>
            <a:spLocks noGrp="1"/>
          </p:cNvSpPr>
          <p:nvPr>
            <p:ph sz="half" idx="15" hasCustomPrompt="1"/>
          </p:nvPr>
        </p:nvSpPr>
        <p:spPr>
          <a:xfrm>
            <a:off x="8255425"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 name="Slide Number Placeholder 2"/>
          <p:cNvSpPr>
            <a:spLocks noGrp="1"/>
          </p:cNvSpPr>
          <p:nvPr>
            <p:ph type="sldNum" sz="quarter" idx="17"/>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7461747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765195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0550644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352135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3">
    <p:bg>
      <p:bgPr>
        <a:solidFill>
          <a:srgbClr val="13294B"/>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lvl1pPr>
              <a:defRPr>
                <a:solidFill>
                  <a:schemeClr val="bg1"/>
                </a:solidFill>
              </a:defRPr>
            </a:lvl1p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199"/>
          </a:xfrm>
          <a:prstGeom prst="rect">
            <a:avLst/>
          </a:prstGeom>
        </p:spPr>
      </p:pic>
    </p:spTree>
    <p:extLst>
      <p:ext uri="{BB962C8B-B14F-4D97-AF65-F5344CB8AC3E}">
        <p14:creationId xmlns:p14="http://schemas.microsoft.com/office/powerpoint/2010/main" val="38875057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97840" y="451413"/>
            <a:ext cx="11226800" cy="1139881"/>
          </a:xfrm>
        </p:spPr>
        <p:txBody>
          <a:bodyPr/>
          <a:lstStyle>
            <a:lvl1pPr>
              <a:defRPr sz="26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497840" y="1816924"/>
            <a:ext cx="5477792" cy="4004755"/>
          </a:xfrm>
        </p:spPr>
        <p:txBody>
          <a:bodyPr>
            <a:noAutofit/>
          </a:bodyPr>
          <a:lstStyle>
            <a:lvl1pPr>
              <a:buFont typeface="+mj-lt"/>
              <a:buAutoNum type="arabicPeriod"/>
              <a:defRPr/>
            </a:lvl1pPr>
          </a:lstStyle>
          <a:p>
            <a:pPr lvl="0"/>
            <a:r>
              <a:rPr lang="en-US" dirty="0"/>
              <a:t>Edit Master text styles</a:t>
            </a:r>
          </a:p>
        </p:txBody>
      </p:sp>
      <p:sp>
        <p:nvSpPr>
          <p:cNvPr id="5" name="Slide Number Placeholder 3">
            <a:extLst>
              <a:ext uri="{FF2B5EF4-FFF2-40B4-BE49-F238E27FC236}">
                <a16:creationId xmlns:a16="http://schemas.microsoft.com/office/drawing/2014/main" id="{C5F94200-7FC0-9A4E-A413-F6E00934AD12}"/>
              </a:ext>
            </a:extLst>
          </p:cNvPr>
          <p:cNvSpPr>
            <a:spLocks noGrp="1"/>
          </p:cNvSpPr>
          <p:nvPr>
            <p:ph type="sldNum" sz="quarter" idx="4"/>
          </p:nvPr>
        </p:nvSpPr>
        <p:spPr>
          <a:xfrm>
            <a:off x="11715213" y="6568291"/>
            <a:ext cx="467360" cy="284997"/>
          </a:xfrm>
          <a:prstGeom prst="rect">
            <a:avLst/>
          </a:prstGeom>
        </p:spPr>
        <p:txBody>
          <a:bodyPr vert="horz" lIns="91440" tIns="45720" rIns="91440" bIns="45720" rtlCol="0" anchor="ctr"/>
          <a:lstStyle>
            <a:lvl1pPr algn="r">
              <a:defRPr sz="1100">
                <a:solidFill>
                  <a:schemeClr val="tx1">
                    <a:tint val="75000"/>
                  </a:schemeClr>
                </a:solidFill>
              </a:defRPr>
            </a:lvl1pPr>
          </a:lstStyle>
          <a:p>
            <a:fld id="{1904728E-9179-7340-B99F-8A5623059787}" type="slidenum">
              <a:rPr lang="en-US" smtClean="0"/>
              <a:pPr/>
              <a:t>‹#›</a:t>
            </a:fld>
            <a:endParaRPr lang="en-US" sz="1100" dirty="0"/>
          </a:p>
        </p:txBody>
      </p:sp>
      <p:sp>
        <p:nvSpPr>
          <p:cNvPr id="7" name="Text Placeholder 5">
            <a:extLst>
              <a:ext uri="{FF2B5EF4-FFF2-40B4-BE49-F238E27FC236}">
                <a16:creationId xmlns:a16="http://schemas.microsoft.com/office/drawing/2014/main" id="{957D897E-3A74-704A-9640-6EBF4A423268}"/>
              </a:ext>
            </a:extLst>
          </p:cNvPr>
          <p:cNvSpPr>
            <a:spLocks noGrp="1"/>
          </p:cNvSpPr>
          <p:nvPr>
            <p:ph type="body" sz="quarter" idx="11"/>
          </p:nvPr>
        </p:nvSpPr>
        <p:spPr>
          <a:xfrm>
            <a:off x="497840" y="6061724"/>
            <a:ext cx="6909435" cy="716147"/>
          </a:xfrm>
        </p:spPr>
        <p:txBody>
          <a:bodyPr anchor="b"/>
          <a:lstStyle>
            <a:lvl1pPr>
              <a:spcBef>
                <a:spcPts val="0"/>
              </a:spcBef>
              <a:spcAft>
                <a:spcPts val="0"/>
              </a:spcAft>
              <a:buNone/>
              <a:defRPr sz="1000"/>
            </a:lvl1pPr>
            <a:lvl2pPr>
              <a:buNone/>
              <a:defRPr sz="1000"/>
            </a:lvl2pPr>
            <a:lvl3pPr>
              <a:buNone/>
              <a:defRPr sz="1000"/>
            </a:lvl3pPr>
            <a:lvl4pPr>
              <a:buNone/>
              <a:defRPr sz="1000"/>
            </a:lvl4pPr>
            <a:lvl5pPr>
              <a:buNone/>
              <a:defRPr sz="1000"/>
            </a:lvl5pPr>
          </a:lstStyle>
          <a:p>
            <a:pPr lvl="0"/>
            <a:r>
              <a:rPr lang="en-US" dirty="0"/>
              <a:t>Click to edit Master text styles</a:t>
            </a:r>
          </a:p>
        </p:txBody>
      </p:sp>
    </p:spTree>
    <p:extLst>
      <p:ext uri="{BB962C8B-B14F-4D97-AF65-F5344CB8AC3E}">
        <p14:creationId xmlns:p14="http://schemas.microsoft.com/office/powerpoint/2010/main" val="1344870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rgbClr val="B34D59"/>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92455"/>
            <a:ext cx="6774777" cy="555473"/>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720380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8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4123912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7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33952094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4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3020319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2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5043371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5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583610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6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2012202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7539419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7975066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07612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Title Slide 1">
    <p:bg>
      <p:bgPr>
        <a:solidFill>
          <a:schemeClr val="bg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4" hasCustomPrompt="1"/>
          </p:nvPr>
        </p:nvSpPr>
        <p:spPr>
          <a:xfrm>
            <a:off x="0" y="1671637"/>
            <a:ext cx="12192000" cy="2138363"/>
          </a:xfrm>
          <a:prstGeom prst="rect">
            <a:avLst/>
          </a:prstGeom>
          <a:solidFill>
            <a:srgbClr val="449AAC"/>
          </a:solidFill>
        </p:spPr>
        <p:txBody>
          <a:bodyPr anchor="ctr"/>
          <a:lstStyle>
            <a:lvl1pPr marL="0" indent="0" algn="ctr">
              <a:buNone/>
              <a:defRPr sz="4000">
                <a:solidFill>
                  <a:schemeClr val="accent6"/>
                </a:solidFill>
              </a:defRPr>
            </a:lvl1pPr>
          </a:lstStyle>
          <a:p>
            <a:r>
              <a:rPr lang="en-US" dirty="0"/>
              <a:t>Presentation Title Here</a:t>
            </a:r>
          </a:p>
        </p:txBody>
      </p:sp>
      <p:sp>
        <p:nvSpPr>
          <p:cNvPr id="7" name="Subtitle 3"/>
          <p:cNvSpPr>
            <a:spLocks noGrp="1"/>
          </p:cNvSpPr>
          <p:nvPr>
            <p:ph type="subTitle" idx="1" hasCustomPrompt="1"/>
          </p:nvPr>
        </p:nvSpPr>
        <p:spPr>
          <a:xfrm>
            <a:off x="609600" y="4189445"/>
            <a:ext cx="10972800" cy="431108"/>
          </a:xfrm>
          <a:prstGeom prst="rect">
            <a:avLst/>
          </a:prstGeom>
        </p:spPr>
        <p:txBody>
          <a:bodyPr anchor="ctr"/>
          <a:lstStyle>
            <a:lvl1pPr marL="0" indent="0">
              <a:buNone/>
              <a:defRPr b="1">
                <a:solidFill>
                  <a:srgbClr val="449AAC"/>
                </a:solidFill>
              </a:defRPr>
            </a:lvl1pPr>
          </a:lstStyle>
          <a:p>
            <a:r>
              <a:rPr lang="en-US" dirty="0"/>
              <a:t>Presenter’s Name Here</a:t>
            </a:r>
          </a:p>
        </p:txBody>
      </p:sp>
      <p:sp>
        <p:nvSpPr>
          <p:cNvPr id="8" name="Text Placeholder 4"/>
          <p:cNvSpPr>
            <a:spLocks noGrp="1"/>
          </p:cNvSpPr>
          <p:nvPr>
            <p:ph type="body" sz="quarter" idx="13" hasCustomPrompt="1"/>
          </p:nvPr>
        </p:nvSpPr>
        <p:spPr>
          <a:xfrm>
            <a:off x="609600" y="4620552"/>
            <a:ext cx="10972800" cy="1295400"/>
          </a:xfrm>
          <a:prstGeom prst="rect">
            <a:avLst/>
          </a:prstGeom>
        </p:spPr>
        <p:txBody>
          <a:bodyPr/>
          <a:lstStyle>
            <a:lvl1pPr marL="0" indent="0">
              <a:buNone/>
              <a:defRPr sz="2200" i="1">
                <a:solidFill>
                  <a:schemeClr val="tx1"/>
                </a:solidFill>
              </a:defRPr>
            </a:lvl1pPr>
          </a:lstStyle>
          <a:p>
            <a:r>
              <a:rPr lang="en-US" dirty="0"/>
              <a:t>Presenter’s Affiliation Here</a:t>
            </a:r>
          </a:p>
        </p:txBody>
      </p:sp>
      <p:pic>
        <p:nvPicPr>
          <p:cNvPr id="3" name="Picture 2" descr="A close up of a sign&#10;&#10;Description automatically generated">
            <a:extLst>
              <a:ext uri="{FF2B5EF4-FFF2-40B4-BE49-F238E27FC236}">
                <a16:creationId xmlns:a16="http://schemas.microsoft.com/office/drawing/2014/main" id="{19CDB3E9-C9E2-B84A-A04E-91A6B20A03D6}"/>
              </a:ext>
            </a:extLst>
          </p:cNvPr>
          <p:cNvPicPr>
            <a:picLocks noChangeAspect="1"/>
          </p:cNvPicPr>
          <p:nvPr userDrawn="1"/>
        </p:nvPicPr>
        <p:blipFill>
          <a:blip r:embed="rId2"/>
          <a:stretch>
            <a:fillRect/>
          </a:stretch>
        </p:blipFill>
        <p:spPr>
          <a:xfrm>
            <a:off x="8566727" y="376238"/>
            <a:ext cx="3096768" cy="778423"/>
          </a:xfrm>
          <a:prstGeom prst="rect">
            <a:avLst/>
          </a:prstGeom>
        </p:spPr>
      </p:pic>
    </p:spTree>
    <p:extLst>
      <p:ext uri="{BB962C8B-B14F-4D97-AF65-F5344CB8AC3E}">
        <p14:creationId xmlns:p14="http://schemas.microsoft.com/office/powerpoint/2010/main" val="39380537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Content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0" y="347959"/>
            <a:ext cx="12192000" cy="1069680"/>
          </a:xfrm>
          <a:prstGeom prst="rect">
            <a:avLst/>
          </a:prstGeom>
        </p:spPr>
        <p:txBody>
          <a:bodyPr anchor="ctr"/>
          <a:lstStyle>
            <a:lvl1pPr algn="ctr">
              <a:defRPr sz="4000">
                <a:solidFill>
                  <a:schemeClr val="bg1"/>
                </a:solidFill>
              </a:defRPr>
            </a:lvl1pPr>
          </a:lstStyle>
          <a:p>
            <a:r>
              <a:rPr lang="en-US" dirty="0"/>
              <a:t>Click to add title</a:t>
            </a:r>
          </a:p>
        </p:txBody>
      </p:sp>
      <p:sp>
        <p:nvSpPr>
          <p:cNvPr id="7" name="Text Placeholder 7"/>
          <p:cNvSpPr>
            <a:spLocks noGrp="1"/>
          </p:cNvSpPr>
          <p:nvPr>
            <p:ph type="body" sz="quarter" idx="13" hasCustomPrompt="1"/>
          </p:nvPr>
        </p:nvSpPr>
        <p:spPr>
          <a:xfrm>
            <a:off x="0" y="6324602"/>
            <a:ext cx="12192000" cy="533399"/>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
        <p:nvSpPr>
          <p:cNvPr id="8" name="Content Placeholder 3"/>
          <p:cNvSpPr>
            <a:spLocks noGrp="1"/>
          </p:cNvSpPr>
          <p:nvPr>
            <p:ph sz="quarter" idx="14"/>
          </p:nvPr>
        </p:nvSpPr>
        <p:spPr>
          <a:xfrm>
            <a:off x="609600" y="1566751"/>
            <a:ext cx="10972800" cy="4639840"/>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82429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Blank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ln>
                <a:noFill/>
              </a:ln>
            </a:endParaRPr>
          </a:p>
        </p:txBody>
      </p:sp>
      <p:sp>
        <p:nvSpPr>
          <p:cNvPr id="7" name="Text Placeholder 7"/>
          <p:cNvSpPr>
            <a:spLocks noGrp="1"/>
          </p:cNvSpPr>
          <p:nvPr>
            <p:ph type="body" sz="quarter" idx="13" hasCustomPrompt="1"/>
          </p:nvPr>
        </p:nvSpPr>
        <p:spPr>
          <a:xfrm>
            <a:off x="0" y="6324602"/>
            <a:ext cx="12192000" cy="533399"/>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Tree>
    <p:extLst>
      <p:ext uri="{BB962C8B-B14F-4D97-AF65-F5344CB8AC3E}">
        <p14:creationId xmlns:p14="http://schemas.microsoft.com/office/powerpoint/2010/main" val="36073902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4"/>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9" y="6066551"/>
            <a:ext cx="1532659" cy="457200"/>
          </a:xfrm>
          <a:prstGeom prst="rect">
            <a:avLst/>
          </a:prstGeom>
        </p:spPr>
      </p:pic>
    </p:spTree>
    <p:extLst>
      <p:ext uri="{BB962C8B-B14F-4D97-AF65-F5344CB8AC3E}">
        <p14:creationId xmlns:p14="http://schemas.microsoft.com/office/powerpoint/2010/main" val="35938289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1518122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02912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7544445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83123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4263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72351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072412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2418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341825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0224476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42964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83126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45835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4684895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125350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6803383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44917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15229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9314329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1854614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8894103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336303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8611640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6942968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3974229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9943579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65735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4" name="Picture 3" descr="A close up of a game controller&#10;&#10;Description automatically generated with low confidence">
            <a:extLst>
              <a:ext uri="{FF2B5EF4-FFF2-40B4-BE49-F238E27FC236}">
                <a16:creationId xmlns:a16="http://schemas.microsoft.com/office/drawing/2014/main" id="{D70F33FD-B1CE-4325-B8FA-EC7D964E7120}"/>
              </a:ext>
            </a:extLst>
          </p:cNvPr>
          <p:cNvPicPr>
            <a:picLocks noChangeAspect="1"/>
          </p:cNvPicPr>
          <p:nvPr userDrawn="1"/>
        </p:nvPicPr>
        <p:blipFill rotWithShape="1">
          <a:blip r:embed="rId2"/>
          <a:srcRect l="14517" r="15208" b="74"/>
          <a:stretch/>
        </p:blipFill>
        <p:spPr>
          <a:xfrm>
            <a:off x="1" y="0"/>
            <a:ext cx="12210196" cy="6860549"/>
          </a:xfrm>
          <a:prstGeom prst="rect">
            <a:avLst/>
          </a:prstGeom>
        </p:spPr>
      </p:pic>
      <p:sp>
        <p:nvSpPr>
          <p:cNvPr id="6" name="Text Placeholder 5">
            <a:extLst>
              <a:ext uri="{FF2B5EF4-FFF2-40B4-BE49-F238E27FC236}">
                <a16:creationId xmlns:a16="http://schemas.microsoft.com/office/drawing/2014/main" id="{7569A0C5-4933-4C17-B28E-71F2772CA3A9}"/>
              </a:ext>
            </a:extLst>
          </p:cNvPr>
          <p:cNvSpPr>
            <a:spLocks noGrp="1"/>
          </p:cNvSpPr>
          <p:nvPr>
            <p:ph type="body" sz="quarter" idx="11"/>
          </p:nvPr>
        </p:nvSpPr>
        <p:spPr>
          <a:xfrm>
            <a:off x="846163" y="1513418"/>
            <a:ext cx="7070171" cy="2195773"/>
          </a:xfrm>
        </p:spPr>
        <p:txBody>
          <a:bodyPr anchor="b"/>
          <a:lstStyle>
            <a:lvl1pPr>
              <a:lnSpc>
                <a:spcPct val="90000"/>
              </a:lnSpc>
              <a:spcAft>
                <a:spcPts val="0"/>
              </a:spcAft>
              <a:defRPr sz="7200" b="1" spc="0">
                <a:solidFill>
                  <a:schemeClr val="bg1"/>
                </a:solidFill>
                <a:latin typeface="Arial Narrow" panose="020B0606020202030204" pitchFamily="34" charset="0"/>
              </a:defRPr>
            </a:lvl1pPr>
          </a:lstStyle>
          <a:p>
            <a:pPr lvl="0"/>
            <a:r>
              <a:rPr lang="en-US"/>
              <a:t>Click to edit Master text styles</a:t>
            </a:r>
          </a:p>
        </p:txBody>
      </p:sp>
      <p:sp>
        <p:nvSpPr>
          <p:cNvPr id="11" name="Text Placeholder 10">
            <a:extLst>
              <a:ext uri="{FF2B5EF4-FFF2-40B4-BE49-F238E27FC236}">
                <a16:creationId xmlns:a16="http://schemas.microsoft.com/office/drawing/2014/main" id="{2CECC01D-3D2C-4357-A914-3101187461D1}"/>
              </a:ext>
            </a:extLst>
          </p:cNvPr>
          <p:cNvSpPr>
            <a:spLocks noGrp="1"/>
          </p:cNvSpPr>
          <p:nvPr>
            <p:ph type="body" sz="quarter" idx="12"/>
          </p:nvPr>
        </p:nvSpPr>
        <p:spPr>
          <a:xfrm>
            <a:off x="846163" y="3827991"/>
            <a:ext cx="7070171" cy="797983"/>
          </a:xfrm>
        </p:spPr>
        <p:txBody>
          <a:bodyPr/>
          <a:lstStyle>
            <a:lvl1pPr>
              <a:defRPr sz="3200" b="0">
                <a:solidFill>
                  <a:schemeClr val="bg1"/>
                </a:solidFill>
                <a:latin typeface="Arial Narrow" panose="020B0606020202030204" pitchFamily="34" charset="0"/>
              </a:defRPr>
            </a:lvl1pPr>
          </a:lstStyle>
          <a:p>
            <a:pPr lvl="0"/>
            <a:r>
              <a:rPr lang="en-US"/>
              <a:t>Click to edit Master text styles</a:t>
            </a:r>
          </a:p>
        </p:txBody>
      </p:sp>
      <p:sp>
        <p:nvSpPr>
          <p:cNvPr id="3" name="Text Placeholder 2">
            <a:extLst>
              <a:ext uri="{FF2B5EF4-FFF2-40B4-BE49-F238E27FC236}">
                <a16:creationId xmlns:a16="http://schemas.microsoft.com/office/drawing/2014/main" id="{9710F37C-3834-4749-96C3-7E08ECB68E01}"/>
              </a:ext>
            </a:extLst>
          </p:cNvPr>
          <p:cNvSpPr>
            <a:spLocks noGrp="1"/>
          </p:cNvSpPr>
          <p:nvPr>
            <p:ph type="body" sz="quarter" idx="16"/>
          </p:nvPr>
        </p:nvSpPr>
        <p:spPr>
          <a:xfrm>
            <a:off x="846163" y="480527"/>
            <a:ext cx="7070171" cy="774700"/>
          </a:xfrm>
        </p:spPr>
        <p:txBody>
          <a:bodyPr anchor="b"/>
          <a:lstStyle>
            <a:lvl1pPr>
              <a:defRPr sz="3200" b="0">
                <a:solidFill>
                  <a:schemeClr val="bg1"/>
                </a:solidFill>
                <a:latin typeface="Arial Narrow" panose="020B0606020202030204" pitchFamily="34" charset="0"/>
              </a:defRPr>
            </a:lvl1pPr>
          </a:lstStyle>
          <a:p>
            <a:pPr lvl="0"/>
            <a:r>
              <a:rPr lang="en-US"/>
              <a:t>Click to edit Master text styles</a:t>
            </a:r>
          </a:p>
        </p:txBody>
      </p:sp>
      <p:pic>
        <p:nvPicPr>
          <p:cNvPr id="13" name="Picture 12" descr="Text&#10;&#10;Description automatically generated">
            <a:extLst>
              <a:ext uri="{FF2B5EF4-FFF2-40B4-BE49-F238E27FC236}">
                <a16:creationId xmlns:a16="http://schemas.microsoft.com/office/drawing/2014/main" id="{632EA13C-C328-47DA-B407-DB714AB06991}"/>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97652" y="4905823"/>
            <a:ext cx="2426539" cy="1175387"/>
          </a:xfrm>
          <a:prstGeom prst="rect">
            <a:avLst/>
          </a:prstGeom>
        </p:spPr>
      </p:pic>
      <p:sp>
        <p:nvSpPr>
          <p:cNvPr id="9" name="Text Placeholder 5">
            <a:extLst>
              <a:ext uri="{FF2B5EF4-FFF2-40B4-BE49-F238E27FC236}">
                <a16:creationId xmlns:a16="http://schemas.microsoft.com/office/drawing/2014/main" id="{2DBAE61D-65DB-4A41-8D3D-0B84E883381D}"/>
              </a:ext>
            </a:extLst>
          </p:cNvPr>
          <p:cNvSpPr>
            <a:spLocks noGrp="1"/>
          </p:cNvSpPr>
          <p:nvPr>
            <p:ph type="body" sz="quarter" idx="15"/>
          </p:nvPr>
        </p:nvSpPr>
        <p:spPr>
          <a:xfrm>
            <a:off x="846161" y="738653"/>
            <a:ext cx="7069539" cy="2973105"/>
          </a:xfrm>
        </p:spPr>
        <p:txBody>
          <a:bodyPr anchor="b"/>
          <a:lstStyle>
            <a:lvl1pPr>
              <a:lnSpc>
                <a:spcPct val="90000"/>
              </a:lnSpc>
              <a:defRPr sz="7200" b="1" spc="0">
                <a:solidFill>
                  <a:schemeClr val="bg1"/>
                </a:solidFill>
                <a:latin typeface="Arial Narrow" panose="020B0606020202030204" pitchFamily="34" charset="0"/>
              </a:defRPr>
            </a:lvl1pPr>
          </a:lstStyle>
          <a:p>
            <a:pPr lvl="0"/>
            <a:r>
              <a:rPr lang="en-US"/>
              <a:t>Click to edit Master text styles</a:t>
            </a:r>
          </a:p>
        </p:txBody>
      </p:sp>
      <p:cxnSp>
        <p:nvCxnSpPr>
          <p:cNvPr id="12" name="Straight Connector 11">
            <a:extLst>
              <a:ext uri="{FF2B5EF4-FFF2-40B4-BE49-F238E27FC236}">
                <a16:creationId xmlns:a16="http://schemas.microsoft.com/office/drawing/2014/main" id="{9EB0F0A2-9496-4AB3-A0F4-E409E595CEF9}"/>
              </a:ext>
            </a:extLst>
          </p:cNvPr>
          <p:cNvCxnSpPr>
            <a:cxnSpLocks/>
          </p:cNvCxnSpPr>
          <p:nvPr userDrawn="1"/>
        </p:nvCxnSpPr>
        <p:spPr bwMode="gray">
          <a:xfrm>
            <a:off x="867364" y="1392849"/>
            <a:ext cx="2356827" cy="0"/>
          </a:xfrm>
          <a:prstGeom prst="line">
            <a:avLst/>
          </a:prstGeom>
          <a:ln w="57150" cap="sq">
            <a:solidFill>
              <a:schemeClr val="tx2"/>
            </a:solidFill>
            <a:prstDash val="solid"/>
            <a:miter lim="800000"/>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311569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968">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13765746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2_Title Slide">
    <p:bg>
      <p:bgPr>
        <a:solidFill>
          <a:schemeClr val="accent6"/>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42552192-0FF7-409C-9480-03919593009B}"/>
              </a:ext>
            </a:extLst>
          </p:cNvPr>
          <p:cNvSpPr>
            <a:spLocks noGrp="1"/>
          </p:cNvSpPr>
          <p:nvPr>
            <p:ph type="pic" sz="quarter" idx="13"/>
          </p:nvPr>
        </p:nvSpPr>
        <p:spPr>
          <a:xfrm>
            <a:off x="0" y="-1"/>
            <a:ext cx="12192000" cy="4423833"/>
          </a:xfrm>
          <a:solidFill>
            <a:schemeClr val="bg1">
              <a:lumMod val="85000"/>
            </a:schemeClr>
          </a:solidFill>
        </p:spPr>
        <p:txBody>
          <a:bodyPr anchor="ctr"/>
          <a:lstStyle>
            <a:lvl1pPr algn="ctr">
              <a:defRPr/>
            </a:lvl1pPr>
          </a:lstStyle>
          <a:p>
            <a:endParaRPr lang="en-US"/>
          </a:p>
        </p:txBody>
      </p:sp>
      <p:sp>
        <p:nvSpPr>
          <p:cNvPr id="6" name="Text Placeholder 5">
            <a:extLst>
              <a:ext uri="{FF2B5EF4-FFF2-40B4-BE49-F238E27FC236}">
                <a16:creationId xmlns:a16="http://schemas.microsoft.com/office/drawing/2014/main" id="{7569A0C5-4933-4C17-B28E-71F2772CA3A9}"/>
              </a:ext>
            </a:extLst>
          </p:cNvPr>
          <p:cNvSpPr>
            <a:spLocks noGrp="1"/>
          </p:cNvSpPr>
          <p:nvPr>
            <p:ph type="body" sz="quarter" idx="11"/>
          </p:nvPr>
        </p:nvSpPr>
        <p:spPr>
          <a:xfrm>
            <a:off x="2838590" y="4395923"/>
            <a:ext cx="6432997" cy="1271552"/>
          </a:xfrm>
        </p:spPr>
        <p:txBody>
          <a:bodyPr anchor="b"/>
          <a:lstStyle>
            <a:lvl1pPr>
              <a:lnSpc>
                <a:spcPct val="90000"/>
              </a:lnSpc>
              <a:spcAft>
                <a:spcPts val="0"/>
              </a:spcAft>
              <a:defRPr sz="3733" b="1" spc="0">
                <a:solidFill>
                  <a:schemeClr val="bg1"/>
                </a:solidFill>
                <a:latin typeface="Arial Narrow" panose="020B0606020202030204" pitchFamily="34" charset="0"/>
              </a:defRPr>
            </a:lvl1pPr>
          </a:lstStyle>
          <a:p>
            <a:pPr lvl="0"/>
            <a:r>
              <a:rPr lang="en-US"/>
              <a:t>Click to edit Master text styles</a:t>
            </a:r>
          </a:p>
        </p:txBody>
      </p:sp>
      <p:sp>
        <p:nvSpPr>
          <p:cNvPr id="11" name="Text Placeholder 10">
            <a:extLst>
              <a:ext uri="{FF2B5EF4-FFF2-40B4-BE49-F238E27FC236}">
                <a16:creationId xmlns:a16="http://schemas.microsoft.com/office/drawing/2014/main" id="{2CECC01D-3D2C-4357-A914-3101187461D1}"/>
              </a:ext>
            </a:extLst>
          </p:cNvPr>
          <p:cNvSpPr>
            <a:spLocks noGrp="1"/>
          </p:cNvSpPr>
          <p:nvPr>
            <p:ph type="body" sz="quarter" idx="12"/>
          </p:nvPr>
        </p:nvSpPr>
        <p:spPr>
          <a:xfrm>
            <a:off x="2838591" y="5787857"/>
            <a:ext cx="6432997" cy="797983"/>
          </a:xfrm>
        </p:spPr>
        <p:txBody>
          <a:bodyPr/>
          <a:lstStyle>
            <a:lvl1pPr>
              <a:defRPr sz="3200" b="0">
                <a:solidFill>
                  <a:schemeClr val="bg1"/>
                </a:solidFill>
                <a:latin typeface="Arial Narrow" panose="020B0606020202030204" pitchFamily="34" charset="0"/>
              </a:defRPr>
            </a:lvl1pPr>
          </a:lstStyle>
          <a:p>
            <a:pPr lvl="0"/>
            <a:r>
              <a:rPr lang="en-US"/>
              <a:t>Click to edit Master text styles</a:t>
            </a:r>
          </a:p>
        </p:txBody>
      </p:sp>
      <p:pic>
        <p:nvPicPr>
          <p:cNvPr id="13" name="Picture 12" descr="Text&#10;&#10;Description automatically generated">
            <a:extLst>
              <a:ext uri="{FF2B5EF4-FFF2-40B4-BE49-F238E27FC236}">
                <a16:creationId xmlns:a16="http://schemas.microsoft.com/office/drawing/2014/main" id="{632EA13C-C328-47DA-B407-DB714AB0699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475072" y="5314288"/>
            <a:ext cx="2625069" cy="1271552"/>
          </a:xfrm>
          <a:prstGeom prst="rect">
            <a:avLst/>
          </a:prstGeom>
        </p:spPr>
      </p:pic>
      <p:pic>
        <p:nvPicPr>
          <p:cNvPr id="12" name="Graphic 11">
            <a:extLst>
              <a:ext uri="{FF2B5EF4-FFF2-40B4-BE49-F238E27FC236}">
                <a16:creationId xmlns:a16="http://schemas.microsoft.com/office/drawing/2014/main" id="{5D6502AB-2F4D-417A-AAAF-6147F166FAA4}"/>
              </a:ext>
            </a:extLst>
          </p:cNvPr>
          <p:cNvPicPr>
            <a:picLocks noChangeAspect="1"/>
          </p:cNvPicPr>
          <p:nvPr userDrawn="1"/>
        </p:nvPicPr>
        <p:blipFill rotWithShape="1">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l="12231" t="13118" b="13984"/>
          <a:stretch/>
        </p:blipFill>
        <p:spPr>
          <a:xfrm>
            <a:off x="-1" y="4423832"/>
            <a:ext cx="2838591" cy="2434168"/>
          </a:xfrm>
          <a:prstGeom prst="rect">
            <a:avLst/>
          </a:prstGeom>
        </p:spPr>
      </p:pic>
    </p:spTree>
    <p:extLst>
      <p:ext uri="{BB962C8B-B14F-4D97-AF65-F5344CB8AC3E}">
        <p14:creationId xmlns:p14="http://schemas.microsoft.com/office/powerpoint/2010/main" val="8785541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968">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pic>
        <p:nvPicPr>
          <p:cNvPr id="4" name="Picture 3" descr="A close up of a game controller&#10;&#10;Description automatically generated with low confidence">
            <a:extLst>
              <a:ext uri="{FF2B5EF4-FFF2-40B4-BE49-F238E27FC236}">
                <a16:creationId xmlns:a16="http://schemas.microsoft.com/office/drawing/2014/main" id="{D70F33FD-B1CE-4325-B8FA-EC7D964E7120}"/>
              </a:ext>
            </a:extLst>
          </p:cNvPr>
          <p:cNvPicPr>
            <a:picLocks noChangeAspect="1"/>
          </p:cNvPicPr>
          <p:nvPr userDrawn="1"/>
        </p:nvPicPr>
        <p:blipFill rotWithShape="1">
          <a:blip r:embed="rId2"/>
          <a:srcRect l="14517" r="15208" b="74"/>
          <a:stretch/>
        </p:blipFill>
        <p:spPr>
          <a:xfrm>
            <a:off x="1" y="0"/>
            <a:ext cx="12210196" cy="6858000"/>
          </a:xfrm>
          <a:prstGeom prst="rect">
            <a:avLst/>
          </a:prstGeom>
        </p:spPr>
      </p:pic>
      <p:sp>
        <p:nvSpPr>
          <p:cNvPr id="6" name="Text Placeholder 5">
            <a:extLst>
              <a:ext uri="{FF2B5EF4-FFF2-40B4-BE49-F238E27FC236}">
                <a16:creationId xmlns:a16="http://schemas.microsoft.com/office/drawing/2014/main" id="{7569A0C5-4933-4C17-B28E-71F2772CA3A9}"/>
              </a:ext>
            </a:extLst>
          </p:cNvPr>
          <p:cNvSpPr>
            <a:spLocks noGrp="1"/>
          </p:cNvSpPr>
          <p:nvPr>
            <p:ph type="body" sz="quarter" idx="11" hasCustomPrompt="1"/>
          </p:nvPr>
        </p:nvSpPr>
        <p:spPr>
          <a:xfrm>
            <a:off x="667908" y="210134"/>
            <a:ext cx="9174685" cy="1310180"/>
          </a:xfrm>
        </p:spPr>
        <p:txBody>
          <a:bodyPr anchor="b"/>
          <a:lstStyle>
            <a:lvl1pPr>
              <a:lnSpc>
                <a:spcPct val="90000"/>
              </a:lnSpc>
              <a:spcAft>
                <a:spcPts val="0"/>
              </a:spcAft>
              <a:defRPr sz="4800" b="1" spc="0">
                <a:solidFill>
                  <a:schemeClr val="bg1"/>
                </a:solidFill>
                <a:latin typeface="+mj-lt"/>
              </a:defRPr>
            </a:lvl1pPr>
          </a:lstStyle>
          <a:p>
            <a:pPr lvl="0"/>
            <a:r>
              <a:rPr lang="en-US"/>
              <a:t>Click to edit text styles</a:t>
            </a:r>
          </a:p>
        </p:txBody>
      </p:sp>
      <p:sp>
        <p:nvSpPr>
          <p:cNvPr id="10" name="Text Placeholder 9">
            <a:extLst>
              <a:ext uri="{FF2B5EF4-FFF2-40B4-BE49-F238E27FC236}">
                <a16:creationId xmlns:a16="http://schemas.microsoft.com/office/drawing/2014/main" id="{996BC93C-F5E3-4B23-A2D6-009BCF225ED4}"/>
              </a:ext>
            </a:extLst>
          </p:cNvPr>
          <p:cNvSpPr>
            <a:spLocks noGrp="1"/>
          </p:cNvSpPr>
          <p:nvPr>
            <p:ph type="body" sz="quarter" idx="12"/>
          </p:nvPr>
        </p:nvSpPr>
        <p:spPr>
          <a:xfrm>
            <a:off x="668866" y="2173158"/>
            <a:ext cx="6879572" cy="2012951"/>
          </a:xfrm>
        </p:spPr>
        <p:txBody>
          <a:bodyPr/>
          <a:lstStyle>
            <a:lvl1pPr>
              <a:spcAft>
                <a:spcPts val="400"/>
              </a:spcAft>
              <a:defRPr sz="3733">
                <a:solidFill>
                  <a:schemeClr val="bg1"/>
                </a:solidFill>
              </a:defRPr>
            </a:lvl1pPr>
            <a:lvl2pPr marL="232828" indent="-232828">
              <a:spcAft>
                <a:spcPts val="400"/>
              </a:spcAft>
              <a:defRPr>
                <a:solidFill>
                  <a:schemeClr val="bg1"/>
                </a:solidFill>
              </a:defRPr>
            </a:lvl2pPr>
            <a:lvl3pPr marL="232828" indent="-232828">
              <a:spcAft>
                <a:spcPts val="400"/>
              </a:spcAft>
              <a:defRPr>
                <a:solidFill>
                  <a:schemeClr val="bg1"/>
                </a:solidFill>
              </a:defRPr>
            </a:lvl3pPr>
            <a:lvl4pPr marL="232828" indent="-232828">
              <a:spcAft>
                <a:spcPts val="400"/>
              </a:spcAft>
              <a:defRPr>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9">
            <a:extLst>
              <a:ext uri="{FF2B5EF4-FFF2-40B4-BE49-F238E27FC236}">
                <a16:creationId xmlns:a16="http://schemas.microsoft.com/office/drawing/2014/main" id="{AC300E5C-C048-4FF6-AC15-E869C21FA9A8}"/>
              </a:ext>
            </a:extLst>
          </p:cNvPr>
          <p:cNvSpPr>
            <a:spLocks noGrp="1"/>
          </p:cNvSpPr>
          <p:nvPr>
            <p:ph type="body" sz="quarter" idx="13"/>
          </p:nvPr>
        </p:nvSpPr>
        <p:spPr>
          <a:xfrm>
            <a:off x="668867" y="4378319"/>
            <a:ext cx="6879571" cy="2012951"/>
          </a:xfrm>
        </p:spPr>
        <p:txBody>
          <a:bodyPr/>
          <a:lstStyle>
            <a:lvl1pPr>
              <a:spcAft>
                <a:spcPts val="400"/>
              </a:spcAft>
              <a:defRPr sz="3733">
                <a:solidFill>
                  <a:schemeClr val="bg1"/>
                </a:solidFill>
              </a:defRPr>
            </a:lvl1pPr>
            <a:lvl2pPr marL="232828" indent="-232828">
              <a:spcAft>
                <a:spcPts val="400"/>
              </a:spcAft>
              <a:defRPr>
                <a:solidFill>
                  <a:schemeClr val="bg1"/>
                </a:solidFill>
              </a:defRPr>
            </a:lvl2pPr>
            <a:lvl3pPr marL="232828" indent="-232828">
              <a:spcAft>
                <a:spcPts val="400"/>
              </a:spcAft>
              <a:defRPr>
                <a:solidFill>
                  <a:schemeClr val="bg1"/>
                </a:solidFill>
              </a:defRPr>
            </a:lvl3pPr>
            <a:lvl4pPr marL="232828" indent="-232828">
              <a:spcAft>
                <a:spcPts val="400"/>
              </a:spcAft>
              <a:defRPr>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8" name="Straight Connector 7">
            <a:extLst>
              <a:ext uri="{FF2B5EF4-FFF2-40B4-BE49-F238E27FC236}">
                <a16:creationId xmlns:a16="http://schemas.microsoft.com/office/drawing/2014/main" id="{D82BC44C-BB48-4129-817D-CDB8DB1DE1BB}"/>
              </a:ext>
            </a:extLst>
          </p:cNvPr>
          <p:cNvCxnSpPr>
            <a:cxnSpLocks/>
          </p:cNvCxnSpPr>
          <p:nvPr userDrawn="1"/>
        </p:nvCxnSpPr>
        <p:spPr bwMode="gray">
          <a:xfrm>
            <a:off x="719587" y="1690675"/>
            <a:ext cx="5986013" cy="0"/>
          </a:xfrm>
          <a:prstGeom prst="line">
            <a:avLst/>
          </a:prstGeom>
          <a:ln w="57150" cap="sq">
            <a:solidFill>
              <a:schemeClr val="tx2"/>
            </a:solidFill>
            <a:prstDash val="solid"/>
            <a:miter lim="800000"/>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727488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968">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sz="quarter" idx="13"/>
          </p:nvPr>
        </p:nvSpPr>
        <p:spPr>
          <a:xfrm>
            <a:off x="548640" y="1492286"/>
            <a:ext cx="11097261" cy="4482012"/>
          </a:xfrm>
        </p:spPr>
        <p:txBody>
          <a:bodyPr/>
          <a:lstStyle>
            <a:lvl1pPr>
              <a:spcBef>
                <a:spcPts val="0"/>
              </a:spcBef>
              <a:spcAft>
                <a:spcPts val="0"/>
              </a:spcAft>
              <a:defRPr sz="2133" b="1">
                <a:solidFill>
                  <a:schemeClr val="tx1">
                    <a:lumMod val="50000"/>
                  </a:schemeClr>
                </a:solidFill>
                <a:latin typeface="Arial" panose="020B0604020202020204" pitchFamily="34" charset="0"/>
                <a:cs typeface="Arial" panose="020B0604020202020204" pitchFamily="34" charset="0"/>
              </a:defRPr>
            </a:lvl1pPr>
            <a:lvl2pPr marL="226478" indent="-226478">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2pPr>
            <a:lvl3pPr marL="226478" indent="-226478">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3pPr>
            <a:lvl4pPr marL="226478" indent="-226478">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4pPr>
          </a:lstStyle>
          <a:p>
            <a:pPr marL="0" marR="0" lvl="0" indent="0" algn="l" defTabSz="914377" rtl="0" eaLnBrk="1" fontAlgn="auto" latinLnBrk="0" hangingPunct="1">
              <a:lnSpc>
                <a:spcPct val="100000"/>
              </a:lnSpc>
              <a:spcBef>
                <a:spcPts val="0"/>
              </a:spcBef>
              <a:spcAft>
                <a:spcPts val="800"/>
              </a:spcAft>
              <a:buClrTx/>
              <a:buSzTx/>
              <a:buFont typeface="Arial" pitchFamily="34" charset="0"/>
              <a:buNone/>
              <a:tabLst/>
              <a:defRPr/>
            </a:pPr>
            <a:r>
              <a:rPr kumimoji="0" lang="en-US" sz="2400" b="1" i="0" u="none" strike="noStrike" kern="1200" cap="none" spc="0" normalizeH="0" baseline="0" noProof="0">
                <a:ln>
                  <a:noFill/>
                </a:ln>
                <a:solidFill>
                  <a:srgbClr val="413C38">
                    <a:lumMod val="50000"/>
                  </a:srgbClr>
                </a:solidFill>
                <a:effectLst/>
                <a:uLnTx/>
                <a:uFillTx/>
                <a:latin typeface="Arial"/>
                <a:ea typeface="+mn-ea"/>
                <a:cs typeface="Times New Roman" pitchFamily="18" charset="0"/>
              </a:rPr>
              <a:t>Click to edit Master text styles</a:t>
            </a:r>
          </a:p>
          <a:p>
            <a:pPr marL="173034" marR="0" lvl="1" indent="-173034" algn="l" defTabSz="914377" rtl="0" eaLnBrk="1" fontAlgn="auto" latinLnBrk="0" hangingPunct="1">
              <a:lnSpc>
                <a:spcPct val="100000"/>
              </a:lnSpc>
              <a:spcBef>
                <a:spcPts val="0"/>
              </a:spcBef>
              <a:spcAft>
                <a:spcPts val="800"/>
              </a:spcAft>
              <a:buClrTx/>
              <a:buSzTx/>
              <a:buFont typeface="Arial" pitchFamily="34" charset="0"/>
              <a:buChar char="•"/>
              <a:tabLst/>
              <a:defRPr/>
            </a:pPr>
            <a:r>
              <a:rPr kumimoji="0" lang="en-US" sz="2133" b="0" i="0" u="none" strike="noStrike" kern="1200" cap="none" spc="0" normalizeH="0" baseline="0" noProof="0">
                <a:ln>
                  <a:noFill/>
                </a:ln>
                <a:solidFill>
                  <a:srgbClr val="413C38">
                    <a:lumMod val="50000"/>
                  </a:srgbClr>
                </a:solidFill>
                <a:effectLst/>
                <a:uLnTx/>
                <a:uFillTx/>
                <a:latin typeface="Arial"/>
                <a:ea typeface="+mn-ea"/>
                <a:cs typeface="Times New Roman" pitchFamily="18" charset="0"/>
              </a:rPr>
              <a:t>Second level</a:t>
            </a:r>
          </a:p>
          <a:p>
            <a:pPr marL="344479" marR="0" lvl="2" indent="-173034" algn="l" defTabSz="914377" rtl="0" eaLnBrk="1" fontAlgn="auto" latinLnBrk="0" hangingPunct="1">
              <a:lnSpc>
                <a:spcPct val="100000"/>
              </a:lnSpc>
              <a:spcBef>
                <a:spcPts val="0"/>
              </a:spcBef>
              <a:spcAft>
                <a:spcPts val="800"/>
              </a:spcAft>
              <a:buClrTx/>
              <a:buSzTx/>
              <a:buFont typeface="Arial" pitchFamily="34" charset="0"/>
              <a:buChar char="•"/>
              <a:tabLst/>
              <a:defRPr/>
            </a:pPr>
            <a:r>
              <a:rPr kumimoji="0" lang="en-US" sz="2133" b="0" i="0" u="none" strike="noStrike" kern="1200" cap="none" spc="0" normalizeH="0" baseline="0" noProof="0">
                <a:ln>
                  <a:noFill/>
                </a:ln>
                <a:solidFill>
                  <a:srgbClr val="413C38">
                    <a:lumMod val="50000"/>
                  </a:srgbClr>
                </a:solidFill>
                <a:effectLst/>
                <a:uLnTx/>
                <a:uFillTx/>
                <a:latin typeface="Arial"/>
                <a:ea typeface="+mn-ea"/>
                <a:cs typeface="Times New Roman" pitchFamily="18" charset="0"/>
              </a:rPr>
              <a:t>Third level</a:t>
            </a:r>
          </a:p>
          <a:p>
            <a:pPr marL="517512" marR="0" lvl="3" indent="-173034" algn="l" defTabSz="914377" rtl="0" eaLnBrk="1" fontAlgn="auto" latinLnBrk="0" hangingPunct="1">
              <a:lnSpc>
                <a:spcPct val="100000"/>
              </a:lnSpc>
              <a:spcBef>
                <a:spcPts val="0"/>
              </a:spcBef>
              <a:spcAft>
                <a:spcPts val="800"/>
              </a:spcAft>
              <a:buClrTx/>
              <a:buSzTx/>
              <a:buFont typeface="Arial" pitchFamily="34" charset="0"/>
              <a:buChar char="•"/>
              <a:tabLst/>
              <a:defRPr/>
            </a:pPr>
            <a:r>
              <a:rPr kumimoji="0" lang="en-US" sz="2133" b="0" i="0" u="none" strike="noStrike" kern="1200" cap="none" spc="0" normalizeH="0" baseline="0" noProof="0">
                <a:ln>
                  <a:noFill/>
                </a:ln>
                <a:solidFill>
                  <a:srgbClr val="413C38">
                    <a:lumMod val="50000"/>
                  </a:srgbClr>
                </a:solidFill>
                <a:effectLst/>
                <a:uLnTx/>
                <a:uFillTx/>
                <a:latin typeface="Arial"/>
                <a:ea typeface="+mn-ea"/>
                <a:cs typeface="Times New Roman" pitchFamily="18" charset="0"/>
              </a:rPr>
              <a:t>Fourth level</a:t>
            </a:r>
          </a:p>
        </p:txBody>
      </p:sp>
      <p:sp>
        <p:nvSpPr>
          <p:cNvPr id="12" name="Title 11"/>
          <p:cNvSpPr>
            <a:spLocks noGrp="1"/>
          </p:cNvSpPr>
          <p:nvPr>
            <p:ph type="title"/>
          </p:nvPr>
        </p:nvSpPr>
        <p:spPr>
          <a:xfrm>
            <a:off x="548639" y="32548"/>
            <a:ext cx="11097263" cy="1173385"/>
          </a:xfrm>
        </p:spPr>
        <p:txBody>
          <a:bodyPr wrap="square" anchor="ctr"/>
          <a:lstStyle>
            <a:lvl1pPr>
              <a:lnSpc>
                <a:spcPct val="90000"/>
              </a:lnSpc>
              <a:defRPr sz="3733" b="1">
                <a:solidFill>
                  <a:schemeClr val="accent6"/>
                </a:solidFill>
                <a:latin typeface="Arial" panose="020B0604020202020204" pitchFamily="34" charset="0"/>
                <a:cs typeface="Arial" panose="020B0604020202020204" pitchFamily="34" charset="0"/>
              </a:defRPr>
            </a:lvl1pPr>
          </a:lstStyle>
          <a:p>
            <a:r>
              <a:rPr lang="en-US"/>
              <a:t>Click to edit Master title style</a:t>
            </a:r>
          </a:p>
        </p:txBody>
      </p:sp>
      <p:sp>
        <p:nvSpPr>
          <p:cNvPr id="13" name="Slide Number Placeholder 12"/>
          <p:cNvSpPr>
            <a:spLocks noGrp="1"/>
          </p:cNvSpPr>
          <p:nvPr>
            <p:ph type="sldNum" sz="quarter" idx="11"/>
          </p:nvPr>
        </p:nvSpPr>
        <p:spPr/>
        <p:txBody>
          <a:bodyPr/>
          <a:lstStyle>
            <a:lvl1pPr>
              <a:defRPr>
                <a:solidFill>
                  <a:schemeClr val="accent6"/>
                </a:solidFill>
              </a:defRPr>
            </a:lvl1pPr>
          </a:lstStyle>
          <a:p>
            <a:fld id="{CC041753-90EA-4E44-9BB8-633978F3CCC4}" type="slidenum">
              <a:rPr lang="en-US" smtClean="0"/>
              <a:pPr/>
              <a:t>‹#›</a:t>
            </a:fld>
            <a:endParaRPr lang="en-US"/>
          </a:p>
        </p:txBody>
      </p:sp>
    </p:spTree>
    <p:extLst>
      <p:ext uri="{BB962C8B-B14F-4D97-AF65-F5344CB8AC3E}">
        <p14:creationId xmlns:p14="http://schemas.microsoft.com/office/powerpoint/2010/main" val="6724279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9F750ED1-21DB-4452-B728-6072455B3B18}"/>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924799" y="4523874"/>
            <a:ext cx="4668252" cy="2334127"/>
          </a:xfrm>
          <a:prstGeom prst="rect">
            <a:avLst/>
          </a:prstGeom>
        </p:spPr>
      </p:pic>
      <p:sp>
        <p:nvSpPr>
          <p:cNvPr id="3" name="Content Placeholder 2"/>
          <p:cNvSpPr>
            <a:spLocks noGrp="1"/>
          </p:cNvSpPr>
          <p:nvPr>
            <p:ph sz="quarter" idx="13"/>
          </p:nvPr>
        </p:nvSpPr>
        <p:spPr>
          <a:xfrm>
            <a:off x="548640" y="1799771"/>
            <a:ext cx="11097261" cy="4482012"/>
          </a:xfrm>
        </p:spPr>
        <p:txBody>
          <a:bodyPr/>
          <a:lstStyle>
            <a:lvl1pPr>
              <a:spcBef>
                <a:spcPts val="0"/>
              </a:spcBef>
              <a:spcAft>
                <a:spcPts val="0"/>
              </a:spcAft>
              <a:defRPr sz="2133" b="1">
                <a:solidFill>
                  <a:schemeClr val="tx1">
                    <a:lumMod val="50000"/>
                  </a:schemeClr>
                </a:solidFill>
                <a:latin typeface="Arial" panose="020B0604020202020204" pitchFamily="34" charset="0"/>
                <a:cs typeface="Arial" panose="020B0604020202020204" pitchFamily="34" charset="0"/>
              </a:defRPr>
            </a:lvl1pPr>
            <a:lvl2pPr marL="226478" indent="-226478">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2pPr>
            <a:lvl3pPr marL="226478" indent="-226478">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3pPr>
            <a:lvl4pPr marL="226478" indent="-226478">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11"/>
          <p:cNvSpPr>
            <a:spLocks noGrp="1"/>
          </p:cNvSpPr>
          <p:nvPr>
            <p:ph type="title"/>
          </p:nvPr>
        </p:nvSpPr>
        <p:spPr>
          <a:xfrm>
            <a:off x="548639" y="340033"/>
            <a:ext cx="11097263" cy="1173385"/>
          </a:xfrm>
        </p:spPr>
        <p:txBody>
          <a:bodyPr wrap="square" anchor="ctr"/>
          <a:lstStyle>
            <a:lvl1pPr>
              <a:lnSpc>
                <a:spcPct val="90000"/>
              </a:lnSpc>
              <a:defRPr sz="3200" b="1">
                <a:solidFill>
                  <a:schemeClr val="accent6"/>
                </a:solidFill>
                <a:latin typeface="Arial" panose="020B0604020202020204" pitchFamily="34" charset="0"/>
                <a:cs typeface="Arial" panose="020B0604020202020204" pitchFamily="34" charset="0"/>
              </a:defRPr>
            </a:lvl1pPr>
          </a:lstStyle>
          <a:p>
            <a:r>
              <a:rPr lang="en-US"/>
              <a:t>Click to edit Master title style</a:t>
            </a:r>
          </a:p>
        </p:txBody>
      </p:sp>
      <p:sp>
        <p:nvSpPr>
          <p:cNvPr id="13" name="Slide Number Placeholder 12"/>
          <p:cNvSpPr>
            <a:spLocks noGrp="1"/>
          </p:cNvSpPr>
          <p:nvPr>
            <p:ph type="sldNum" sz="quarter" idx="11"/>
          </p:nvPr>
        </p:nvSpPr>
        <p:spPr/>
        <p:txBody>
          <a:bodyPr/>
          <a:lstStyle>
            <a:lvl1pPr>
              <a:defRPr>
                <a:solidFill>
                  <a:schemeClr val="accent6"/>
                </a:solidFill>
              </a:defRPr>
            </a:lvl1pPr>
          </a:lstStyle>
          <a:p>
            <a:fld id="{CC041753-90EA-4E44-9BB8-633978F3CCC4}" type="slidenum">
              <a:rPr lang="en-US" smtClean="0"/>
              <a:pPr/>
              <a:t>‹#›</a:t>
            </a:fld>
            <a:endParaRPr lang="en-US"/>
          </a:p>
        </p:txBody>
      </p:sp>
    </p:spTree>
    <p:extLst>
      <p:ext uri="{BB962C8B-B14F-4D97-AF65-F5344CB8AC3E}">
        <p14:creationId xmlns:p14="http://schemas.microsoft.com/office/powerpoint/2010/main" val="8796045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3" name="Content Placeholder 2"/>
          <p:cNvSpPr>
            <a:spLocks noGrp="1"/>
          </p:cNvSpPr>
          <p:nvPr>
            <p:ph sz="quarter" idx="13"/>
          </p:nvPr>
        </p:nvSpPr>
        <p:spPr>
          <a:xfrm>
            <a:off x="548640" y="1799771"/>
            <a:ext cx="11097261" cy="4482012"/>
          </a:xfrm>
        </p:spPr>
        <p:txBody>
          <a:bodyPr/>
          <a:lstStyle>
            <a:lvl1pPr>
              <a:spcBef>
                <a:spcPts val="0"/>
              </a:spcBef>
              <a:spcAft>
                <a:spcPts val="0"/>
              </a:spcAft>
              <a:defRPr sz="2133" b="1">
                <a:solidFill>
                  <a:schemeClr val="tx1">
                    <a:lumMod val="50000"/>
                  </a:schemeClr>
                </a:solidFill>
                <a:latin typeface="Arial" panose="020B0604020202020204" pitchFamily="34" charset="0"/>
                <a:cs typeface="Arial" panose="020B0604020202020204" pitchFamily="34" charset="0"/>
              </a:defRPr>
            </a:lvl1pPr>
            <a:lvl2pPr marL="226478" indent="-226478">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2pPr>
            <a:lvl3pPr marL="226478" indent="-226478">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3pPr>
            <a:lvl4pPr marL="226478" indent="-226478">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11"/>
          <p:cNvSpPr>
            <a:spLocks noGrp="1"/>
          </p:cNvSpPr>
          <p:nvPr>
            <p:ph type="title"/>
          </p:nvPr>
        </p:nvSpPr>
        <p:spPr>
          <a:xfrm>
            <a:off x="548639" y="340033"/>
            <a:ext cx="11097263" cy="1173385"/>
          </a:xfrm>
        </p:spPr>
        <p:txBody>
          <a:bodyPr wrap="square" anchor="ctr"/>
          <a:lstStyle>
            <a:lvl1pPr>
              <a:lnSpc>
                <a:spcPct val="90000"/>
              </a:lnSpc>
              <a:defRPr sz="3200" b="1">
                <a:solidFill>
                  <a:schemeClr val="accent6"/>
                </a:solidFill>
                <a:latin typeface="Arial" panose="020B0604020202020204" pitchFamily="34" charset="0"/>
                <a:cs typeface="Arial" panose="020B0604020202020204" pitchFamily="34" charset="0"/>
              </a:defRPr>
            </a:lvl1pPr>
          </a:lstStyle>
          <a:p>
            <a:r>
              <a:rPr lang="en-US"/>
              <a:t>Click to edit Master title style</a:t>
            </a:r>
          </a:p>
        </p:txBody>
      </p:sp>
      <p:sp>
        <p:nvSpPr>
          <p:cNvPr id="13" name="Slide Number Placeholder 12"/>
          <p:cNvSpPr>
            <a:spLocks noGrp="1"/>
          </p:cNvSpPr>
          <p:nvPr>
            <p:ph type="sldNum" sz="quarter" idx="11"/>
          </p:nvPr>
        </p:nvSpPr>
        <p:spPr/>
        <p:txBody>
          <a:bodyPr/>
          <a:lstStyle>
            <a:lvl1pPr>
              <a:defRPr>
                <a:solidFill>
                  <a:schemeClr val="accent6"/>
                </a:solidFill>
              </a:defRPr>
            </a:lvl1pPr>
          </a:lstStyle>
          <a:p>
            <a:fld id="{CC041753-90EA-4E44-9BB8-633978F3CCC4}" type="slidenum">
              <a:rPr lang="en-US" smtClean="0"/>
              <a:pPr/>
              <a:t>‹#›</a:t>
            </a:fld>
            <a:endParaRPr lang="en-US"/>
          </a:p>
        </p:txBody>
      </p:sp>
      <p:pic>
        <p:nvPicPr>
          <p:cNvPr id="6" name="Graphic 5">
            <a:extLst>
              <a:ext uri="{FF2B5EF4-FFF2-40B4-BE49-F238E27FC236}">
                <a16:creationId xmlns:a16="http://schemas.microsoft.com/office/drawing/2014/main" id="{A795717A-BA97-41A0-BF52-284D68B6DA0F}"/>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8529" y="5542837"/>
            <a:ext cx="3711916" cy="1971464"/>
          </a:xfrm>
          <a:prstGeom prst="rect">
            <a:avLst/>
          </a:prstGeom>
        </p:spPr>
      </p:pic>
    </p:spTree>
    <p:extLst>
      <p:ext uri="{BB962C8B-B14F-4D97-AF65-F5344CB8AC3E}">
        <p14:creationId xmlns:p14="http://schemas.microsoft.com/office/powerpoint/2010/main" val="3327250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10_Title and Content">
    <p:bg>
      <p:bgPr>
        <a:solidFill>
          <a:schemeClr val="tx1">
            <a:lumMod val="50000"/>
          </a:schemeClr>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BF877DFB-959A-49C8-89D2-1EC1A0316694}"/>
              </a:ext>
            </a:extLst>
          </p:cNvPr>
          <p:cNvSpPr/>
          <p:nvPr userDrawn="1"/>
        </p:nvSpPr>
        <p:spPr>
          <a:xfrm>
            <a:off x="11717259" y="6381791"/>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pic>
        <p:nvPicPr>
          <p:cNvPr id="9" name="Graphic 8">
            <a:extLst>
              <a:ext uri="{FF2B5EF4-FFF2-40B4-BE49-F238E27FC236}">
                <a16:creationId xmlns:a16="http://schemas.microsoft.com/office/drawing/2014/main" id="{A45B30A6-4F22-4E3F-8F76-C2CB945D07A5}"/>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8776270" y="2911170"/>
            <a:ext cx="3606799" cy="3606799"/>
          </a:xfrm>
          <a:prstGeom prst="rect">
            <a:avLst/>
          </a:prstGeom>
        </p:spPr>
      </p:pic>
      <p:sp>
        <p:nvSpPr>
          <p:cNvPr id="3" name="Content Placeholder 2"/>
          <p:cNvSpPr>
            <a:spLocks noGrp="1"/>
          </p:cNvSpPr>
          <p:nvPr>
            <p:ph sz="quarter" idx="13"/>
          </p:nvPr>
        </p:nvSpPr>
        <p:spPr>
          <a:xfrm>
            <a:off x="548640" y="1799771"/>
            <a:ext cx="11097261" cy="4482012"/>
          </a:xfrm>
        </p:spPr>
        <p:txBody>
          <a:bodyPr/>
          <a:lstStyle>
            <a:lvl1pPr>
              <a:spcBef>
                <a:spcPts val="0"/>
              </a:spcBef>
              <a:spcAft>
                <a:spcPts val="0"/>
              </a:spcAft>
              <a:defRPr sz="2133" b="1">
                <a:solidFill>
                  <a:schemeClr val="bg1"/>
                </a:solidFill>
                <a:latin typeface="Arial" panose="020B0604020202020204" pitchFamily="34" charset="0"/>
                <a:cs typeface="Arial" panose="020B0604020202020204" pitchFamily="34" charset="0"/>
              </a:defRPr>
            </a:lvl1pPr>
            <a:lvl2pPr marL="226478" indent="-226478">
              <a:spcBef>
                <a:spcPts val="0"/>
              </a:spcBef>
              <a:spcAft>
                <a:spcPts val="0"/>
              </a:spcAft>
              <a:defRPr sz="1867">
                <a:solidFill>
                  <a:schemeClr val="bg1"/>
                </a:solidFill>
                <a:latin typeface="Arial" panose="020B0604020202020204" pitchFamily="34" charset="0"/>
                <a:cs typeface="Arial" panose="020B0604020202020204" pitchFamily="34" charset="0"/>
              </a:defRPr>
            </a:lvl2pPr>
            <a:lvl3pPr marL="226478" indent="-226478">
              <a:spcBef>
                <a:spcPts val="0"/>
              </a:spcBef>
              <a:spcAft>
                <a:spcPts val="0"/>
              </a:spcAft>
              <a:defRPr sz="1867">
                <a:solidFill>
                  <a:schemeClr val="bg1"/>
                </a:solidFill>
                <a:latin typeface="Arial" panose="020B0604020202020204" pitchFamily="34" charset="0"/>
                <a:cs typeface="Arial" panose="020B0604020202020204" pitchFamily="34" charset="0"/>
              </a:defRPr>
            </a:lvl3pPr>
            <a:lvl4pPr marL="226478" indent="-226478">
              <a:spcBef>
                <a:spcPts val="0"/>
              </a:spcBef>
              <a:spcAft>
                <a:spcPts val="0"/>
              </a:spcAft>
              <a:defRPr sz="1867">
                <a:solidFill>
                  <a:schemeClr val="bg1"/>
                </a:solidFill>
                <a:latin typeface="Arial" panose="020B0604020202020204" pitchFamily="34" charset="0"/>
                <a:cs typeface="Arial" panose="020B0604020202020204" pitchFamily="34" charset="0"/>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11"/>
          <p:cNvSpPr>
            <a:spLocks noGrp="1"/>
          </p:cNvSpPr>
          <p:nvPr>
            <p:ph type="title"/>
          </p:nvPr>
        </p:nvSpPr>
        <p:spPr>
          <a:xfrm>
            <a:off x="548639" y="340033"/>
            <a:ext cx="11097263" cy="1173385"/>
          </a:xfrm>
        </p:spPr>
        <p:txBody>
          <a:bodyPr wrap="square" anchor="ctr"/>
          <a:lstStyle>
            <a:lvl1pPr>
              <a:lnSpc>
                <a:spcPct val="90000"/>
              </a:lnSpc>
              <a:defRPr sz="3200" b="1">
                <a:solidFill>
                  <a:schemeClr val="bg1"/>
                </a:solidFill>
                <a:latin typeface="Arial" panose="020B0604020202020204" pitchFamily="34" charset="0"/>
                <a:cs typeface="Arial" panose="020B0604020202020204" pitchFamily="34" charset="0"/>
              </a:defRPr>
            </a:lvl1pPr>
          </a:lstStyle>
          <a:p>
            <a:r>
              <a:rPr lang="en-US"/>
              <a:t>Click to edit Master title style</a:t>
            </a:r>
          </a:p>
        </p:txBody>
      </p:sp>
      <p:sp>
        <p:nvSpPr>
          <p:cNvPr id="13" name="Slide Number Placeholder 12"/>
          <p:cNvSpPr>
            <a:spLocks noGrp="1"/>
          </p:cNvSpPr>
          <p:nvPr>
            <p:ph type="sldNum" sz="quarter" idx="11"/>
          </p:nvPr>
        </p:nvSpPr>
        <p:spPr/>
        <p:txBody>
          <a:bodyPr/>
          <a:lstStyle>
            <a:lvl1pPr>
              <a:defRPr>
                <a:solidFill>
                  <a:schemeClr val="bg1"/>
                </a:solidFill>
              </a:defRPr>
            </a:lvl1pPr>
          </a:lstStyle>
          <a:p>
            <a:fld id="{CC041753-90EA-4E44-9BB8-633978F3CCC4}" type="slidenum">
              <a:rPr lang="en-US" smtClean="0"/>
              <a:pPr/>
              <a:t>‹#›</a:t>
            </a:fld>
            <a:endParaRPr lang="en-US"/>
          </a:p>
        </p:txBody>
      </p:sp>
      <p:sp>
        <p:nvSpPr>
          <p:cNvPr id="8" name="TextBox 7">
            <a:extLst>
              <a:ext uri="{FF2B5EF4-FFF2-40B4-BE49-F238E27FC236}">
                <a16:creationId xmlns:a16="http://schemas.microsoft.com/office/drawing/2014/main" id="{1CE0E437-4E09-417A-9325-7C40E59EFD0E}"/>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bg1"/>
                </a:solidFill>
                <a:effectLst/>
                <a:latin typeface="+mj-lt"/>
                <a:ea typeface="+mn-ea"/>
                <a:cs typeface="+mn-cs"/>
              </a:rPr>
              <a:t>Research at MD Anderson</a:t>
            </a:r>
            <a:endParaRPr lang="en-US" sz="1067">
              <a:solidFill>
                <a:schemeClr val="bg1"/>
              </a:solidFill>
              <a:latin typeface="+mj-lt"/>
              <a:cs typeface="Arial"/>
            </a:endParaRPr>
          </a:p>
        </p:txBody>
      </p:sp>
    </p:spTree>
    <p:extLst>
      <p:ext uri="{BB962C8B-B14F-4D97-AF65-F5344CB8AC3E}">
        <p14:creationId xmlns:p14="http://schemas.microsoft.com/office/powerpoint/2010/main" val="29760427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7_Title and Content">
    <p:bg>
      <p:bgPr>
        <a:solidFill>
          <a:schemeClr val="tx1">
            <a:lumMod val="50000"/>
          </a:schemeClr>
        </a:solidFill>
        <a:effectLst/>
      </p:bgPr>
    </p:bg>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6397C802-6069-46B0-9D0A-AC5845ACF6DF}"/>
              </a:ext>
            </a:extLst>
          </p:cNvPr>
          <p:cNvSpPr/>
          <p:nvPr userDrawn="1"/>
        </p:nvSpPr>
        <p:spPr>
          <a:xfrm>
            <a:off x="11717259" y="6381791"/>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3" name="Content Placeholder 2"/>
          <p:cNvSpPr>
            <a:spLocks noGrp="1"/>
          </p:cNvSpPr>
          <p:nvPr>
            <p:ph sz="quarter" idx="13"/>
          </p:nvPr>
        </p:nvSpPr>
        <p:spPr>
          <a:xfrm>
            <a:off x="548640" y="1799771"/>
            <a:ext cx="11097261" cy="4482012"/>
          </a:xfrm>
        </p:spPr>
        <p:txBody>
          <a:bodyPr/>
          <a:lstStyle>
            <a:lvl1pPr>
              <a:spcBef>
                <a:spcPts val="0"/>
              </a:spcBef>
              <a:spcAft>
                <a:spcPts val="0"/>
              </a:spcAft>
              <a:defRPr sz="2133" b="1">
                <a:solidFill>
                  <a:schemeClr val="bg1"/>
                </a:solidFill>
                <a:latin typeface="Arial" panose="020B0604020202020204" pitchFamily="34" charset="0"/>
                <a:cs typeface="Arial" panose="020B0604020202020204" pitchFamily="34" charset="0"/>
              </a:defRPr>
            </a:lvl1pPr>
            <a:lvl2pPr marL="226478" indent="-226478">
              <a:spcBef>
                <a:spcPts val="0"/>
              </a:spcBef>
              <a:spcAft>
                <a:spcPts val="0"/>
              </a:spcAft>
              <a:defRPr sz="1867">
                <a:solidFill>
                  <a:schemeClr val="bg1"/>
                </a:solidFill>
                <a:latin typeface="Arial" panose="020B0604020202020204" pitchFamily="34" charset="0"/>
                <a:cs typeface="Arial" panose="020B0604020202020204" pitchFamily="34" charset="0"/>
              </a:defRPr>
            </a:lvl2pPr>
            <a:lvl3pPr marL="226478" indent="-226478">
              <a:spcBef>
                <a:spcPts val="0"/>
              </a:spcBef>
              <a:spcAft>
                <a:spcPts val="0"/>
              </a:spcAft>
              <a:defRPr sz="1867">
                <a:solidFill>
                  <a:schemeClr val="bg1"/>
                </a:solidFill>
                <a:latin typeface="Arial" panose="020B0604020202020204" pitchFamily="34" charset="0"/>
                <a:cs typeface="Arial" panose="020B0604020202020204" pitchFamily="34" charset="0"/>
              </a:defRPr>
            </a:lvl3pPr>
            <a:lvl4pPr marL="226478" indent="-226478">
              <a:spcBef>
                <a:spcPts val="0"/>
              </a:spcBef>
              <a:spcAft>
                <a:spcPts val="0"/>
              </a:spcAft>
              <a:defRPr sz="1867">
                <a:solidFill>
                  <a:schemeClr val="bg1"/>
                </a:solidFill>
                <a:latin typeface="Arial" panose="020B0604020202020204" pitchFamily="34" charset="0"/>
                <a:cs typeface="Arial" panose="020B0604020202020204" pitchFamily="34" charset="0"/>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11"/>
          <p:cNvSpPr>
            <a:spLocks noGrp="1"/>
          </p:cNvSpPr>
          <p:nvPr>
            <p:ph type="title"/>
          </p:nvPr>
        </p:nvSpPr>
        <p:spPr>
          <a:xfrm>
            <a:off x="548639" y="340033"/>
            <a:ext cx="11097263" cy="1173385"/>
          </a:xfrm>
        </p:spPr>
        <p:txBody>
          <a:bodyPr wrap="square" anchor="ctr"/>
          <a:lstStyle>
            <a:lvl1pPr>
              <a:lnSpc>
                <a:spcPct val="90000"/>
              </a:lnSpc>
              <a:defRPr sz="3200" b="1">
                <a:solidFill>
                  <a:schemeClr val="bg1"/>
                </a:solidFill>
                <a:latin typeface="Arial" panose="020B0604020202020204" pitchFamily="34" charset="0"/>
                <a:cs typeface="Arial" panose="020B0604020202020204" pitchFamily="34" charset="0"/>
              </a:defRPr>
            </a:lvl1pPr>
          </a:lstStyle>
          <a:p>
            <a:r>
              <a:rPr lang="en-US"/>
              <a:t>Click to edit Master title style</a:t>
            </a:r>
          </a:p>
        </p:txBody>
      </p:sp>
      <p:sp>
        <p:nvSpPr>
          <p:cNvPr id="13" name="Slide Number Placeholder 12"/>
          <p:cNvSpPr>
            <a:spLocks noGrp="1"/>
          </p:cNvSpPr>
          <p:nvPr>
            <p:ph type="sldNum" sz="quarter" idx="11"/>
          </p:nvPr>
        </p:nvSpPr>
        <p:spPr/>
        <p:txBody>
          <a:bodyPr/>
          <a:lstStyle>
            <a:lvl1pPr>
              <a:defRPr>
                <a:solidFill>
                  <a:schemeClr val="bg1"/>
                </a:solidFill>
              </a:defRPr>
            </a:lvl1pPr>
          </a:lstStyle>
          <a:p>
            <a:fld id="{CC041753-90EA-4E44-9BB8-633978F3CCC4}" type="slidenum">
              <a:rPr lang="en-US" smtClean="0"/>
              <a:pPr/>
              <a:t>‹#›</a:t>
            </a:fld>
            <a:endParaRPr lang="en-US"/>
          </a:p>
        </p:txBody>
      </p:sp>
      <p:sp>
        <p:nvSpPr>
          <p:cNvPr id="7" name="TextBox 6">
            <a:extLst>
              <a:ext uri="{FF2B5EF4-FFF2-40B4-BE49-F238E27FC236}">
                <a16:creationId xmlns:a16="http://schemas.microsoft.com/office/drawing/2014/main" id="{5C03D0CE-BC6A-4A04-8F39-1891657EA8DF}"/>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bg1"/>
                </a:solidFill>
                <a:effectLst/>
                <a:latin typeface="+mj-lt"/>
                <a:ea typeface="+mn-ea"/>
                <a:cs typeface="+mn-cs"/>
              </a:rPr>
              <a:t>Research at MD Anderson</a:t>
            </a:r>
            <a:endParaRPr lang="en-US" sz="1067" kern="1200">
              <a:solidFill>
                <a:schemeClr val="bg1"/>
              </a:solidFill>
              <a:latin typeface="+mj-lt"/>
              <a:ea typeface="+mn-ea"/>
              <a:cs typeface="Arial"/>
            </a:endParaRPr>
          </a:p>
        </p:txBody>
      </p:sp>
    </p:spTree>
    <p:extLst>
      <p:ext uri="{BB962C8B-B14F-4D97-AF65-F5344CB8AC3E}">
        <p14:creationId xmlns:p14="http://schemas.microsoft.com/office/powerpoint/2010/main" val="2019086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A4E1BE6-9812-4514-94B3-BCF904A50306}"/>
              </a:ext>
            </a:extLst>
          </p:cNvPr>
          <p:cNvSpPr/>
          <p:nvPr userDrawn="1"/>
        </p:nvSpPr>
        <p:spPr>
          <a:xfrm>
            <a:off x="0" y="-25400"/>
            <a:ext cx="12192000" cy="1602317"/>
          </a:xfrm>
          <a:prstGeom prst="rect">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pic>
        <p:nvPicPr>
          <p:cNvPr id="12" name="Graphic 11">
            <a:extLst>
              <a:ext uri="{FF2B5EF4-FFF2-40B4-BE49-F238E27FC236}">
                <a16:creationId xmlns:a16="http://schemas.microsoft.com/office/drawing/2014/main" id="{C5D88DD8-FDB6-4863-AEC1-99AE4A96C3FF}"/>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52501" y="-250862"/>
            <a:ext cx="4388760" cy="2194379"/>
          </a:xfrm>
          <a:prstGeom prst="rect">
            <a:avLst/>
          </a:prstGeom>
        </p:spPr>
      </p:pic>
      <p:sp>
        <p:nvSpPr>
          <p:cNvPr id="2" name="Title 1"/>
          <p:cNvSpPr>
            <a:spLocks noGrp="1"/>
          </p:cNvSpPr>
          <p:nvPr>
            <p:ph type="title"/>
          </p:nvPr>
        </p:nvSpPr>
        <p:spPr>
          <a:xfrm>
            <a:off x="548642" y="341376"/>
            <a:ext cx="11094271" cy="1170432"/>
          </a:xfrm>
        </p:spPr>
        <p:txBody>
          <a:bodyPr anchor="ctr"/>
          <a:lstStyle>
            <a:lvl1pPr>
              <a:lnSpc>
                <a:spcPct val="100000"/>
              </a:lnSpc>
              <a:defRPr sz="3200">
                <a:solidFill>
                  <a:schemeClr val="accent6"/>
                </a:solidFill>
              </a:defRPr>
            </a:lvl1pPr>
          </a:lstStyle>
          <a:p>
            <a:r>
              <a:rPr lang="en-US"/>
              <a:t>Click to edit Master title style</a:t>
            </a:r>
          </a:p>
        </p:txBody>
      </p:sp>
      <p:sp>
        <p:nvSpPr>
          <p:cNvPr id="9" name="Slide Number Placeholder 8"/>
          <p:cNvSpPr>
            <a:spLocks noGrp="1"/>
          </p:cNvSpPr>
          <p:nvPr>
            <p:ph type="sldNum" sz="quarter" idx="10"/>
          </p:nvPr>
        </p:nvSpPr>
        <p:spPr/>
        <p:txBody>
          <a:bodyPr/>
          <a:lstStyle>
            <a:lvl1pPr>
              <a:defRPr>
                <a:solidFill>
                  <a:schemeClr val="accent6"/>
                </a:solidFill>
              </a:defRPr>
            </a:lvl1pPr>
          </a:lstStyle>
          <a:p>
            <a:fld id="{CC041753-90EA-4E44-9BB8-633978F3CCC4}" type="slidenum">
              <a:rPr lang="en-US" smtClean="0"/>
              <a:pPr/>
              <a:t>‹#›</a:t>
            </a:fld>
            <a:endParaRPr lang="en-US"/>
          </a:p>
        </p:txBody>
      </p:sp>
      <p:sp>
        <p:nvSpPr>
          <p:cNvPr id="6" name="Content Placeholder 5"/>
          <p:cNvSpPr>
            <a:spLocks noGrp="1"/>
          </p:cNvSpPr>
          <p:nvPr>
            <p:ph sz="quarter" idx="12"/>
          </p:nvPr>
        </p:nvSpPr>
        <p:spPr>
          <a:xfrm>
            <a:off x="548639" y="1799771"/>
            <a:ext cx="5242560" cy="4482012"/>
          </a:xfrm>
        </p:spPr>
        <p:txBody>
          <a:bodyPr rIns="137160">
            <a:noAutofit/>
          </a:bodyPr>
          <a:lstStyle>
            <a:lvl1pPr>
              <a:spcBef>
                <a:spcPts val="0"/>
              </a:spcBef>
              <a:spcAft>
                <a:spcPts val="0"/>
              </a:spcAft>
              <a:defRPr sz="2133" b="1">
                <a:latin typeface="Arial" panose="020B0604020202020204" pitchFamily="34" charset="0"/>
                <a:cs typeface="Arial" panose="020B0604020202020204" pitchFamily="34" charset="0"/>
              </a:defRPr>
            </a:lvl1pPr>
            <a:lvl2pPr marL="228594" indent="-228594">
              <a:spcBef>
                <a:spcPts val="0"/>
              </a:spcBef>
              <a:spcAft>
                <a:spcPts val="0"/>
              </a:spcAft>
              <a:buClr>
                <a:schemeClr val="tx2"/>
              </a:buClr>
              <a:defRPr sz="1600">
                <a:latin typeface="+mj-lt"/>
              </a:defRPr>
            </a:lvl2pPr>
            <a:lvl3pPr marL="228594" indent="-228594">
              <a:spcBef>
                <a:spcPts val="0"/>
              </a:spcBef>
              <a:spcAft>
                <a:spcPts val="0"/>
              </a:spcAft>
              <a:buClr>
                <a:schemeClr val="tx2"/>
              </a:buClr>
              <a:defRPr sz="1600">
                <a:latin typeface="+mj-lt"/>
              </a:defRPr>
            </a:lvl3pPr>
            <a:lvl4pPr marL="228594" indent="-228594">
              <a:spcBef>
                <a:spcPts val="0"/>
              </a:spcBef>
              <a:spcAft>
                <a:spcPts val="0"/>
              </a:spcAft>
              <a:buClr>
                <a:schemeClr val="tx2"/>
              </a:buClr>
              <a:defRPr sz="1600">
                <a:latin typeface="+mj-lt"/>
              </a:defRPr>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Content Placeholder 7"/>
          <p:cNvSpPr>
            <a:spLocks noGrp="1"/>
          </p:cNvSpPr>
          <p:nvPr>
            <p:ph sz="quarter" idx="13"/>
          </p:nvPr>
        </p:nvSpPr>
        <p:spPr>
          <a:xfrm>
            <a:off x="6400351" y="1792819"/>
            <a:ext cx="5242560" cy="4488965"/>
          </a:xfrm>
        </p:spPr>
        <p:txBody>
          <a:bodyPr rIns="137160">
            <a:noAutofit/>
          </a:bodyPr>
          <a:lstStyle>
            <a:lvl1pPr>
              <a:spcBef>
                <a:spcPts val="0"/>
              </a:spcBef>
              <a:spcAft>
                <a:spcPts val="0"/>
              </a:spcAft>
              <a:defRPr sz="2133" b="1">
                <a:solidFill>
                  <a:schemeClr val="tx1"/>
                </a:solidFill>
                <a:latin typeface="Arial" panose="020B0604020202020204" pitchFamily="34" charset="0"/>
                <a:cs typeface="Arial" panose="020B0604020202020204" pitchFamily="34" charset="0"/>
              </a:defRPr>
            </a:lvl1pPr>
            <a:lvl2pPr marL="228594" indent="-228594">
              <a:spcBef>
                <a:spcPts val="0"/>
              </a:spcBef>
              <a:spcAft>
                <a:spcPts val="0"/>
              </a:spcAft>
              <a:buClr>
                <a:schemeClr val="tx2"/>
              </a:buClr>
              <a:defRPr sz="1600">
                <a:solidFill>
                  <a:schemeClr val="tx1"/>
                </a:solidFill>
                <a:latin typeface="+mj-lt"/>
              </a:defRPr>
            </a:lvl2pPr>
            <a:lvl3pPr marL="228594" indent="-228594">
              <a:spcBef>
                <a:spcPts val="0"/>
              </a:spcBef>
              <a:spcAft>
                <a:spcPts val="0"/>
              </a:spcAft>
              <a:buClr>
                <a:schemeClr val="tx2"/>
              </a:buClr>
              <a:defRPr sz="1600">
                <a:solidFill>
                  <a:schemeClr val="tx1"/>
                </a:solidFill>
                <a:latin typeface="+mj-lt"/>
              </a:defRPr>
            </a:lvl3pPr>
            <a:lvl4pPr marL="228594" indent="-228594">
              <a:spcBef>
                <a:spcPts val="0"/>
              </a:spcBef>
              <a:spcAft>
                <a:spcPts val="0"/>
              </a:spcAft>
              <a:buClr>
                <a:schemeClr val="tx2"/>
              </a:buClr>
              <a:defRPr sz="1600">
                <a:solidFill>
                  <a:schemeClr val="tx1"/>
                </a:solidFill>
                <a:latin typeface="+mj-lt"/>
              </a:defRPr>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234050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guide id="4" orient="horz" pos="1129">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A4E1BE6-9812-4514-94B3-BCF904A50306}"/>
              </a:ext>
            </a:extLst>
          </p:cNvPr>
          <p:cNvSpPr/>
          <p:nvPr userDrawn="1"/>
        </p:nvSpPr>
        <p:spPr>
          <a:xfrm>
            <a:off x="0" y="-25400"/>
            <a:ext cx="12192000" cy="160231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pic>
        <p:nvPicPr>
          <p:cNvPr id="12" name="Graphic 11">
            <a:extLst>
              <a:ext uri="{FF2B5EF4-FFF2-40B4-BE49-F238E27FC236}">
                <a16:creationId xmlns:a16="http://schemas.microsoft.com/office/drawing/2014/main" id="{C5D88DD8-FDB6-4863-AEC1-99AE4A96C3FF}"/>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52501" y="-250862"/>
            <a:ext cx="4388760" cy="2194379"/>
          </a:xfrm>
          <a:prstGeom prst="rect">
            <a:avLst/>
          </a:prstGeom>
        </p:spPr>
      </p:pic>
      <p:sp>
        <p:nvSpPr>
          <p:cNvPr id="2" name="Title 1"/>
          <p:cNvSpPr>
            <a:spLocks noGrp="1"/>
          </p:cNvSpPr>
          <p:nvPr>
            <p:ph type="title"/>
          </p:nvPr>
        </p:nvSpPr>
        <p:spPr>
          <a:xfrm>
            <a:off x="548642" y="341376"/>
            <a:ext cx="11094271" cy="1170432"/>
          </a:xfrm>
        </p:spPr>
        <p:txBody>
          <a:bodyPr anchor="ctr"/>
          <a:lstStyle>
            <a:lvl1pPr>
              <a:lnSpc>
                <a:spcPct val="100000"/>
              </a:lnSpc>
              <a:defRPr sz="3200">
                <a:solidFill>
                  <a:schemeClr val="bg1"/>
                </a:solidFill>
              </a:defRPr>
            </a:lvl1pPr>
          </a:lstStyle>
          <a:p>
            <a:r>
              <a:rPr lang="en-US"/>
              <a:t>Click to edit Master title style</a:t>
            </a:r>
          </a:p>
        </p:txBody>
      </p:sp>
      <p:sp>
        <p:nvSpPr>
          <p:cNvPr id="9" name="Slide Number Placeholder 8"/>
          <p:cNvSpPr>
            <a:spLocks noGrp="1"/>
          </p:cNvSpPr>
          <p:nvPr>
            <p:ph type="sldNum" sz="quarter" idx="10"/>
          </p:nvPr>
        </p:nvSpPr>
        <p:spPr/>
        <p:txBody>
          <a:bodyPr/>
          <a:lstStyle>
            <a:lvl1pPr>
              <a:defRPr>
                <a:solidFill>
                  <a:schemeClr val="accent6"/>
                </a:solidFill>
              </a:defRPr>
            </a:lvl1pPr>
          </a:lstStyle>
          <a:p>
            <a:fld id="{CC041753-90EA-4E44-9BB8-633978F3CCC4}" type="slidenum">
              <a:rPr lang="en-US" smtClean="0"/>
              <a:pPr/>
              <a:t>‹#›</a:t>
            </a:fld>
            <a:endParaRPr lang="en-US"/>
          </a:p>
        </p:txBody>
      </p:sp>
      <p:sp>
        <p:nvSpPr>
          <p:cNvPr id="6" name="Content Placeholder 5"/>
          <p:cNvSpPr>
            <a:spLocks noGrp="1"/>
          </p:cNvSpPr>
          <p:nvPr>
            <p:ph sz="quarter" idx="12"/>
          </p:nvPr>
        </p:nvSpPr>
        <p:spPr>
          <a:xfrm>
            <a:off x="548639" y="1799771"/>
            <a:ext cx="5242560" cy="4482012"/>
          </a:xfrm>
        </p:spPr>
        <p:txBody>
          <a:bodyPr rIns="137160">
            <a:noAutofit/>
          </a:bodyPr>
          <a:lstStyle>
            <a:lvl1pPr>
              <a:spcBef>
                <a:spcPts val="0"/>
              </a:spcBef>
              <a:spcAft>
                <a:spcPts val="0"/>
              </a:spcAft>
              <a:defRPr sz="2133" b="1">
                <a:latin typeface="Arial" panose="020B0604020202020204" pitchFamily="34" charset="0"/>
                <a:cs typeface="Arial" panose="020B0604020202020204" pitchFamily="34" charset="0"/>
              </a:defRPr>
            </a:lvl1pPr>
            <a:lvl2pPr marL="228594" indent="-228594">
              <a:spcBef>
                <a:spcPts val="0"/>
              </a:spcBef>
              <a:spcAft>
                <a:spcPts val="0"/>
              </a:spcAft>
              <a:buClr>
                <a:schemeClr val="tx2"/>
              </a:buClr>
              <a:defRPr sz="1600">
                <a:latin typeface="+mj-lt"/>
              </a:defRPr>
            </a:lvl2pPr>
            <a:lvl3pPr marL="228594" indent="-228594">
              <a:spcBef>
                <a:spcPts val="0"/>
              </a:spcBef>
              <a:spcAft>
                <a:spcPts val="0"/>
              </a:spcAft>
              <a:buClr>
                <a:schemeClr val="tx2"/>
              </a:buClr>
              <a:defRPr sz="1600">
                <a:latin typeface="+mj-lt"/>
              </a:defRPr>
            </a:lvl3pPr>
            <a:lvl4pPr marL="228594" indent="-228594">
              <a:spcBef>
                <a:spcPts val="0"/>
              </a:spcBef>
              <a:spcAft>
                <a:spcPts val="0"/>
              </a:spcAft>
              <a:buClr>
                <a:schemeClr val="tx2"/>
              </a:buClr>
              <a:defRPr sz="1600">
                <a:latin typeface="+mj-lt"/>
              </a:defRPr>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Content Placeholder 7"/>
          <p:cNvSpPr>
            <a:spLocks noGrp="1"/>
          </p:cNvSpPr>
          <p:nvPr>
            <p:ph sz="quarter" idx="13"/>
          </p:nvPr>
        </p:nvSpPr>
        <p:spPr>
          <a:xfrm>
            <a:off x="6400351" y="1792819"/>
            <a:ext cx="5242560" cy="4488965"/>
          </a:xfrm>
        </p:spPr>
        <p:txBody>
          <a:bodyPr rIns="137160">
            <a:noAutofit/>
          </a:bodyPr>
          <a:lstStyle>
            <a:lvl1pPr>
              <a:spcBef>
                <a:spcPts val="0"/>
              </a:spcBef>
              <a:spcAft>
                <a:spcPts val="0"/>
              </a:spcAft>
              <a:defRPr sz="2133" b="1">
                <a:solidFill>
                  <a:schemeClr val="tx1"/>
                </a:solidFill>
                <a:latin typeface="Arial" panose="020B0604020202020204" pitchFamily="34" charset="0"/>
                <a:cs typeface="Arial" panose="020B0604020202020204" pitchFamily="34" charset="0"/>
              </a:defRPr>
            </a:lvl1pPr>
            <a:lvl2pPr marL="228594" indent="-228594">
              <a:spcBef>
                <a:spcPts val="0"/>
              </a:spcBef>
              <a:spcAft>
                <a:spcPts val="0"/>
              </a:spcAft>
              <a:buClr>
                <a:schemeClr val="tx2"/>
              </a:buClr>
              <a:defRPr sz="1600">
                <a:solidFill>
                  <a:schemeClr val="tx1"/>
                </a:solidFill>
                <a:latin typeface="+mj-lt"/>
              </a:defRPr>
            </a:lvl2pPr>
            <a:lvl3pPr marL="228594" indent="-228594">
              <a:spcBef>
                <a:spcPts val="0"/>
              </a:spcBef>
              <a:spcAft>
                <a:spcPts val="0"/>
              </a:spcAft>
              <a:buClr>
                <a:schemeClr val="tx2"/>
              </a:buClr>
              <a:defRPr sz="1600">
                <a:solidFill>
                  <a:schemeClr val="tx1"/>
                </a:solidFill>
                <a:latin typeface="+mj-lt"/>
              </a:defRPr>
            </a:lvl3pPr>
            <a:lvl4pPr marL="228594" indent="-228594">
              <a:spcBef>
                <a:spcPts val="0"/>
              </a:spcBef>
              <a:spcAft>
                <a:spcPts val="0"/>
              </a:spcAft>
              <a:buClr>
                <a:schemeClr val="tx2"/>
              </a:buClr>
              <a:defRPr sz="1600">
                <a:solidFill>
                  <a:schemeClr val="tx1"/>
                </a:solidFill>
                <a:latin typeface="+mj-lt"/>
              </a:defRPr>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738101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guide id="4" orient="horz" pos="1129">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A4E1BE6-9812-4514-94B3-BCF904A50306}"/>
              </a:ext>
            </a:extLst>
          </p:cNvPr>
          <p:cNvSpPr/>
          <p:nvPr userDrawn="1"/>
        </p:nvSpPr>
        <p:spPr>
          <a:xfrm>
            <a:off x="0" y="-25400"/>
            <a:ext cx="12192000" cy="160231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pic>
        <p:nvPicPr>
          <p:cNvPr id="12" name="Graphic 11">
            <a:extLst>
              <a:ext uri="{FF2B5EF4-FFF2-40B4-BE49-F238E27FC236}">
                <a16:creationId xmlns:a16="http://schemas.microsoft.com/office/drawing/2014/main" id="{C5D88DD8-FDB6-4863-AEC1-99AE4A96C3FF}"/>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52501" y="-250862"/>
            <a:ext cx="4388760" cy="2194379"/>
          </a:xfrm>
          <a:prstGeom prst="rect">
            <a:avLst/>
          </a:prstGeom>
        </p:spPr>
      </p:pic>
      <p:sp>
        <p:nvSpPr>
          <p:cNvPr id="2" name="Title 1"/>
          <p:cNvSpPr>
            <a:spLocks noGrp="1"/>
          </p:cNvSpPr>
          <p:nvPr>
            <p:ph type="title"/>
          </p:nvPr>
        </p:nvSpPr>
        <p:spPr>
          <a:xfrm>
            <a:off x="548642" y="341376"/>
            <a:ext cx="11094271" cy="1170432"/>
          </a:xfrm>
        </p:spPr>
        <p:txBody>
          <a:bodyPr anchor="ctr"/>
          <a:lstStyle>
            <a:lvl1pPr>
              <a:lnSpc>
                <a:spcPct val="100000"/>
              </a:lnSpc>
              <a:defRPr sz="3200">
                <a:solidFill>
                  <a:schemeClr val="bg1"/>
                </a:solidFill>
              </a:defRPr>
            </a:lvl1pPr>
          </a:lstStyle>
          <a:p>
            <a:r>
              <a:rPr lang="en-US"/>
              <a:t>Click to edit Master title style</a:t>
            </a:r>
          </a:p>
        </p:txBody>
      </p:sp>
      <p:sp>
        <p:nvSpPr>
          <p:cNvPr id="9" name="Slide Number Placeholder 8"/>
          <p:cNvSpPr>
            <a:spLocks noGrp="1"/>
          </p:cNvSpPr>
          <p:nvPr>
            <p:ph type="sldNum" sz="quarter" idx="10"/>
          </p:nvPr>
        </p:nvSpPr>
        <p:spPr/>
        <p:txBody>
          <a:bodyPr/>
          <a:lstStyle>
            <a:lvl1pPr>
              <a:defRPr>
                <a:solidFill>
                  <a:schemeClr val="accent6"/>
                </a:solidFill>
              </a:defRPr>
            </a:lvl1pPr>
          </a:lstStyle>
          <a:p>
            <a:fld id="{CC041753-90EA-4E44-9BB8-633978F3CCC4}" type="slidenum">
              <a:rPr lang="en-US" smtClean="0"/>
              <a:pPr/>
              <a:t>‹#›</a:t>
            </a:fld>
            <a:endParaRPr lang="en-US"/>
          </a:p>
        </p:txBody>
      </p:sp>
      <p:sp>
        <p:nvSpPr>
          <p:cNvPr id="8" name="Content Placeholder 7"/>
          <p:cNvSpPr>
            <a:spLocks noGrp="1"/>
          </p:cNvSpPr>
          <p:nvPr>
            <p:ph sz="quarter" idx="13"/>
          </p:nvPr>
        </p:nvSpPr>
        <p:spPr>
          <a:xfrm>
            <a:off x="6816841" y="1792819"/>
            <a:ext cx="4826068" cy="4488965"/>
          </a:xfrm>
        </p:spPr>
        <p:txBody>
          <a:bodyPr rIns="137160">
            <a:noAutofit/>
          </a:bodyPr>
          <a:lstStyle>
            <a:lvl1pPr>
              <a:spcBef>
                <a:spcPts val="0"/>
              </a:spcBef>
              <a:spcAft>
                <a:spcPts val="0"/>
              </a:spcAft>
              <a:defRPr sz="2133" b="1">
                <a:solidFill>
                  <a:schemeClr val="tx1"/>
                </a:solidFill>
                <a:latin typeface="Arial" panose="020B0604020202020204" pitchFamily="34" charset="0"/>
                <a:cs typeface="Arial" panose="020B0604020202020204" pitchFamily="34" charset="0"/>
              </a:defRPr>
            </a:lvl1pPr>
            <a:lvl2pPr marL="228594" indent="-228594">
              <a:spcBef>
                <a:spcPts val="0"/>
              </a:spcBef>
              <a:spcAft>
                <a:spcPts val="0"/>
              </a:spcAft>
              <a:buClr>
                <a:schemeClr val="tx1"/>
              </a:buClr>
              <a:defRPr sz="1600">
                <a:solidFill>
                  <a:schemeClr val="tx1"/>
                </a:solidFill>
                <a:latin typeface="+mj-lt"/>
              </a:defRPr>
            </a:lvl2pPr>
            <a:lvl3pPr marL="228594" indent="-228594">
              <a:spcBef>
                <a:spcPts val="0"/>
              </a:spcBef>
              <a:spcAft>
                <a:spcPts val="0"/>
              </a:spcAft>
              <a:buClr>
                <a:schemeClr val="tx1"/>
              </a:buClr>
              <a:defRPr sz="1600">
                <a:solidFill>
                  <a:schemeClr val="tx1"/>
                </a:solidFill>
                <a:latin typeface="+mj-lt"/>
              </a:defRPr>
            </a:lvl3pPr>
            <a:lvl4pPr marL="228594" indent="-228594">
              <a:spcBef>
                <a:spcPts val="0"/>
              </a:spcBef>
              <a:spcAft>
                <a:spcPts val="0"/>
              </a:spcAft>
              <a:buClr>
                <a:schemeClr val="tx1"/>
              </a:buClr>
              <a:defRPr sz="1600">
                <a:solidFill>
                  <a:schemeClr val="tx1"/>
                </a:solidFill>
                <a:latin typeface="+mj-lt"/>
              </a:defRPr>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Picture Placeholder 3">
            <a:extLst>
              <a:ext uri="{FF2B5EF4-FFF2-40B4-BE49-F238E27FC236}">
                <a16:creationId xmlns:a16="http://schemas.microsoft.com/office/drawing/2014/main" id="{56BD360A-92B4-4178-9443-DC2CEE3521D6}"/>
              </a:ext>
            </a:extLst>
          </p:cNvPr>
          <p:cNvSpPr>
            <a:spLocks noGrp="1"/>
          </p:cNvSpPr>
          <p:nvPr>
            <p:ph type="pic" sz="quarter" idx="14"/>
          </p:nvPr>
        </p:nvSpPr>
        <p:spPr>
          <a:xfrm>
            <a:off x="0" y="1576917"/>
            <a:ext cx="6407475" cy="5281083"/>
          </a:xfrm>
          <a:solidFill>
            <a:schemeClr val="bg1">
              <a:lumMod val="85000"/>
            </a:schemeClr>
          </a:solidFill>
        </p:spPr>
        <p:txBody>
          <a:bodyPr anchor="ctr"/>
          <a:lstStyle>
            <a:lvl1pPr algn="ctr">
              <a:defRPr/>
            </a:lvl1pPr>
          </a:lstStyle>
          <a:p>
            <a:endParaRPr lang="en-US"/>
          </a:p>
        </p:txBody>
      </p:sp>
    </p:spTree>
    <p:extLst>
      <p:ext uri="{BB962C8B-B14F-4D97-AF65-F5344CB8AC3E}">
        <p14:creationId xmlns:p14="http://schemas.microsoft.com/office/powerpoint/2010/main" val="2061676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guide id="4" orient="horz" pos="1129">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563764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2_Two Content">
    <p:bg>
      <p:bgPr>
        <a:solidFill>
          <a:schemeClr val="accent6"/>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E6BA03B3-E94B-4663-84FD-61A271FBC37F}"/>
              </a:ext>
            </a:extLst>
          </p:cNvPr>
          <p:cNvSpPr/>
          <p:nvPr userDrawn="1"/>
        </p:nvSpPr>
        <p:spPr>
          <a:xfrm>
            <a:off x="11717259" y="6381791"/>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2" name="Title 1"/>
          <p:cNvSpPr>
            <a:spLocks noGrp="1"/>
          </p:cNvSpPr>
          <p:nvPr>
            <p:ph type="title"/>
          </p:nvPr>
        </p:nvSpPr>
        <p:spPr>
          <a:xfrm>
            <a:off x="548642" y="341376"/>
            <a:ext cx="11094271" cy="1170432"/>
          </a:xfrm>
        </p:spPr>
        <p:txBody>
          <a:bodyPr anchor="ctr"/>
          <a:lstStyle>
            <a:lvl1pPr>
              <a:lnSpc>
                <a:spcPct val="100000"/>
              </a:lnSpc>
              <a:defRPr sz="3200">
                <a:solidFill>
                  <a:schemeClr val="bg1"/>
                </a:solidFill>
              </a:defRPr>
            </a:lvl1pPr>
          </a:lstStyle>
          <a:p>
            <a:r>
              <a:rPr lang="en-US"/>
              <a:t>Click to edit Master title style</a:t>
            </a:r>
          </a:p>
        </p:txBody>
      </p:sp>
      <p:sp>
        <p:nvSpPr>
          <p:cNvPr id="9" name="Slide Number Placeholder 8"/>
          <p:cNvSpPr>
            <a:spLocks noGrp="1"/>
          </p:cNvSpPr>
          <p:nvPr>
            <p:ph type="sldNum" sz="quarter" idx="10"/>
          </p:nvPr>
        </p:nvSpPr>
        <p:spPr/>
        <p:txBody>
          <a:bodyPr/>
          <a:lstStyle>
            <a:lvl1pPr>
              <a:defRPr>
                <a:solidFill>
                  <a:schemeClr val="bg1"/>
                </a:solidFill>
              </a:defRPr>
            </a:lvl1pPr>
          </a:lstStyle>
          <a:p>
            <a:fld id="{CC041753-90EA-4E44-9BB8-633978F3CCC4}" type="slidenum">
              <a:rPr lang="en-US" smtClean="0"/>
              <a:pPr/>
              <a:t>‹#›</a:t>
            </a:fld>
            <a:endParaRPr lang="en-US"/>
          </a:p>
        </p:txBody>
      </p:sp>
      <p:sp>
        <p:nvSpPr>
          <p:cNvPr id="6" name="Content Placeholder 5"/>
          <p:cNvSpPr>
            <a:spLocks noGrp="1"/>
          </p:cNvSpPr>
          <p:nvPr>
            <p:ph sz="quarter" idx="12"/>
          </p:nvPr>
        </p:nvSpPr>
        <p:spPr>
          <a:xfrm>
            <a:off x="548639" y="1799771"/>
            <a:ext cx="5242560" cy="4482012"/>
          </a:xfrm>
        </p:spPr>
        <p:txBody>
          <a:bodyPr rIns="137160">
            <a:noAutofit/>
          </a:bodyPr>
          <a:lstStyle>
            <a:lvl1pPr>
              <a:spcBef>
                <a:spcPts val="0"/>
              </a:spcBef>
              <a:spcAft>
                <a:spcPts val="0"/>
              </a:spcAft>
              <a:defRPr sz="2133" b="1">
                <a:solidFill>
                  <a:schemeClr val="bg1"/>
                </a:solidFill>
                <a:latin typeface="Arial" panose="020B0604020202020204" pitchFamily="34" charset="0"/>
                <a:cs typeface="Arial" panose="020B0604020202020204" pitchFamily="34" charset="0"/>
              </a:defRPr>
            </a:lvl1pPr>
            <a:lvl2pPr marL="228594" indent="-228594">
              <a:spcBef>
                <a:spcPts val="0"/>
              </a:spcBef>
              <a:spcAft>
                <a:spcPts val="0"/>
              </a:spcAft>
              <a:buClr>
                <a:schemeClr val="bg1"/>
              </a:buClr>
              <a:defRPr sz="1600">
                <a:solidFill>
                  <a:schemeClr val="bg1"/>
                </a:solidFill>
                <a:latin typeface="+mj-lt"/>
              </a:defRPr>
            </a:lvl2pPr>
            <a:lvl3pPr marL="228594" indent="-228594">
              <a:spcBef>
                <a:spcPts val="0"/>
              </a:spcBef>
              <a:spcAft>
                <a:spcPts val="0"/>
              </a:spcAft>
              <a:buClr>
                <a:schemeClr val="bg1"/>
              </a:buClr>
              <a:defRPr sz="1600">
                <a:solidFill>
                  <a:schemeClr val="bg1"/>
                </a:solidFill>
                <a:latin typeface="+mj-lt"/>
              </a:defRPr>
            </a:lvl3pPr>
            <a:lvl4pPr marL="228594" indent="-228594">
              <a:spcBef>
                <a:spcPts val="0"/>
              </a:spcBef>
              <a:spcAft>
                <a:spcPts val="0"/>
              </a:spcAft>
              <a:buClr>
                <a:schemeClr val="bg1"/>
              </a:buClr>
              <a:defRPr sz="1600">
                <a:solidFill>
                  <a:schemeClr val="bg1"/>
                </a:solidFill>
                <a:latin typeface="+mj-lt"/>
              </a:defRPr>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Content Placeholder 7"/>
          <p:cNvSpPr>
            <a:spLocks noGrp="1"/>
          </p:cNvSpPr>
          <p:nvPr>
            <p:ph sz="quarter" idx="13"/>
          </p:nvPr>
        </p:nvSpPr>
        <p:spPr>
          <a:xfrm>
            <a:off x="6400351" y="1792819"/>
            <a:ext cx="5242560" cy="4488965"/>
          </a:xfrm>
        </p:spPr>
        <p:txBody>
          <a:bodyPr rIns="137160">
            <a:noAutofit/>
          </a:bodyPr>
          <a:lstStyle>
            <a:lvl1pPr>
              <a:spcBef>
                <a:spcPts val="0"/>
              </a:spcBef>
              <a:spcAft>
                <a:spcPts val="0"/>
              </a:spcAft>
              <a:defRPr sz="2133" b="1">
                <a:solidFill>
                  <a:schemeClr val="bg1"/>
                </a:solidFill>
                <a:latin typeface="Arial" panose="020B0604020202020204" pitchFamily="34" charset="0"/>
                <a:cs typeface="Arial" panose="020B0604020202020204" pitchFamily="34" charset="0"/>
              </a:defRPr>
            </a:lvl1pPr>
            <a:lvl2pPr marL="228594" indent="-228594">
              <a:spcBef>
                <a:spcPts val="0"/>
              </a:spcBef>
              <a:spcAft>
                <a:spcPts val="0"/>
              </a:spcAft>
              <a:buClr>
                <a:schemeClr val="bg1"/>
              </a:buClr>
              <a:defRPr sz="1600">
                <a:solidFill>
                  <a:schemeClr val="bg1"/>
                </a:solidFill>
                <a:latin typeface="+mj-lt"/>
              </a:defRPr>
            </a:lvl2pPr>
            <a:lvl3pPr marL="228594" indent="-228594">
              <a:spcBef>
                <a:spcPts val="0"/>
              </a:spcBef>
              <a:spcAft>
                <a:spcPts val="0"/>
              </a:spcAft>
              <a:buClr>
                <a:schemeClr val="bg1"/>
              </a:buClr>
              <a:defRPr sz="1600">
                <a:solidFill>
                  <a:schemeClr val="bg1"/>
                </a:solidFill>
                <a:latin typeface="+mj-lt"/>
              </a:defRPr>
            </a:lvl3pPr>
            <a:lvl4pPr marL="228594" indent="-228594">
              <a:spcBef>
                <a:spcPts val="0"/>
              </a:spcBef>
              <a:spcAft>
                <a:spcPts val="0"/>
              </a:spcAft>
              <a:buClr>
                <a:schemeClr val="bg1"/>
              </a:buClr>
              <a:defRPr sz="1600">
                <a:solidFill>
                  <a:schemeClr val="bg1"/>
                </a:solidFill>
                <a:latin typeface="+mj-lt"/>
              </a:defRPr>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Box 9">
            <a:extLst>
              <a:ext uri="{FF2B5EF4-FFF2-40B4-BE49-F238E27FC236}">
                <a16:creationId xmlns:a16="http://schemas.microsoft.com/office/drawing/2014/main" id="{BCF7B721-5036-432C-BA32-06D9F17CFE54}"/>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bg1"/>
                </a:solidFill>
                <a:effectLst/>
                <a:latin typeface="+mj-lt"/>
                <a:ea typeface="+mn-ea"/>
                <a:cs typeface="+mn-cs"/>
              </a:rPr>
              <a:t>Research at MD Anderson</a:t>
            </a:r>
            <a:endParaRPr lang="en-US" sz="1067" kern="1200">
              <a:solidFill>
                <a:schemeClr val="bg1"/>
              </a:solidFill>
              <a:latin typeface="+mj-lt"/>
              <a:ea typeface="+mn-ea"/>
              <a:cs typeface="Arial"/>
            </a:endParaRPr>
          </a:p>
        </p:txBody>
      </p:sp>
      <p:pic>
        <p:nvPicPr>
          <p:cNvPr id="12" name="Graphic 11">
            <a:extLst>
              <a:ext uri="{FF2B5EF4-FFF2-40B4-BE49-F238E27FC236}">
                <a16:creationId xmlns:a16="http://schemas.microsoft.com/office/drawing/2014/main" id="{4F51167D-8B7E-47EB-B8CA-3850FED6DF36}"/>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8529" y="5542837"/>
            <a:ext cx="3711916" cy="1971464"/>
          </a:xfrm>
          <a:prstGeom prst="rect">
            <a:avLst/>
          </a:prstGeom>
        </p:spPr>
      </p:pic>
    </p:spTree>
    <p:extLst>
      <p:ext uri="{BB962C8B-B14F-4D97-AF65-F5344CB8AC3E}">
        <p14:creationId xmlns:p14="http://schemas.microsoft.com/office/powerpoint/2010/main" val="6344245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guide id="4" orient="horz" pos="1129">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a:xfrm>
            <a:off x="548642" y="341376"/>
            <a:ext cx="11094271" cy="1170432"/>
          </a:xfrm>
        </p:spPr>
        <p:txBody>
          <a:bodyPr anchor="ctr" anchorCtr="0"/>
          <a:lstStyle>
            <a:lvl1pPr>
              <a:lnSpc>
                <a:spcPct val="100000"/>
              </a:lnSpc>
              <a:defRPr sz="3200" b="1">
                <a:solidFill>
                  <a:schemeClr val="accent6"/>
                </a:solidFill>
                <a:latin typeface="+mj-lt"/>
              </a:defRPr>
            </a:lvl1pPr>
          </a:lstStyle>
          <a:p>
            <a:r>
              <a:rPr lang="en-US"/>
              <a:t>Click to edit Master title style</a:t>
            </a:r>
          </a:p>
        </p:txBody>
      </p:sp>
      <p:sp>
        <p:nvSpPr>
          <p:cNvPr id="4" name="Slide Number Placeholder 3"/>
          <p:cNvSpPr>
            <a:spLocks noGrp="1"/>
          </p:cNvSpPr>
          <p:nvPr>
            <p:ph type="sldNum" sz="quarter" idx="11"/>
          </p:nvPr>
        </p:nvSpPr>
        <p:spPr/>
        <p:txBody>
          <a:bodyPr/>
          <a:lstStyle>
            <a:lvl1pPr>
              <a:defRPr>
                <a:solidFill>
                  <a:schemeClr val="accent6"/>
                </a:solidFill>
              </a:defRPr>
            </a:lvl1pPr>
          </a:lstStyle>
          <a:p>
            <a:fld id="{CC041753-90EA-4E44-9BB8-633978F3CCC4}" type="slidenum">
              <a:rPr lang="en-US" smtClean="0"/>
              <a:pPr/>
              <a:t>‹#›</a:t>
            </a:fld>
            <a:endParaRPr lang="en-US"/>
          </a:p>
        </p:txBody>
      </p:sp>
      <p:sp>
        <p:nvSpPr>
          <p:cNvPr id="6" name="Text Placeholder 5"/>
          <p:cNvSpPr>
            <a:spLocks noGrp="1"/>
          </p:cNvSpPr>
          <p:nvPr>
            <p:ph type="body" sz="quarter" idx="12" hasCustomPrompt="1"/>
          </p:nvPr>
        </p:nvSpPr>
        <p:spPr bwMode="gray">
          <a:xfrm>
            <a:off x="548639" y="1792818"/>
            <a:ext cx="3474720" cy="4488964"/>
          </a:xfrm>
        </p:spPr>
        <p:txBody>
          <a:bodyPr/>
          <a:lstStyle>
            <a:lvl1pPr marL="0" indent="0">
              <a:spcBef>
                <a:spcPts val="0"/>
              </a:spcBef>
              <a:spcAft>
                <a:spcPts val="0"/>
              </a:spcAft>
              <a:buClr>
                <a:schemeClr val="accent6"/>
              </a:buClr>
              <a:buFont typeface="Wingdings" charset="2"/>
              <a:buNone/>
              <a:defRPr sz="2133" b="1" i="0" cap="none">
                <a:solidFill>
                  <a:schemeClr val="tx1"/>
                </a:solidFill>
                <a:latin typeface="Arial" panose="020B0604020202020204" pitchFamily="34" charset="0"/>
                <a:cs typeface="Arial" panose="020B0604020202020204" pitchFamily="34" charset="0"/>
              </a:defRPr>
            </a:lvl1pPr>
            <a:lvl2pPr marL="226478" indent="-226478">
              <a:spcBef>
                <a:spcPts val="0"/>
              </a:spcBef>
              <a:spcAft>
                <a:spcPts val="0"/>
              </a:spcAft>
              <a:buFont typeface="Arial" panose="020B0604020202020204" pitchFamily="34" charset="0"/>
              <a:buChar char="•"/>
              <a:defRPr sz="1867">
                <a:solidFill>
                  <a:schemeClr val="tx1"/>
                </a:solidFill>
                <a:latin typeface="+mj-lt"/>
              </a:defRPr>
            </a:lvl2pPr>
          </a:lstStyle>
          <a:p>
            <a:pPr lvl="0"/>
            <a:r>
              <a:rPr lang="en-US"/>
              <a:t>Click to edit master text styles</a:t>
            </a:r>
          </a:p>
          <a:p>
            <a:pPr lvl="1"/>
            <a:r>
              <a:rPr lang="en-US"/>
              <a:t>Second level</a:t>
            </a:r>
          </a:p>
        </p:txBody>
      </p:sp>
      <p:sp>
        <p:nvSpPr>
          <p:cNvPr id="9" name="Text Placeholder 8"/>
          <p:cNvSpPr>
            <a:spLocks noGrp="1"/>
          </p:cNvSpPr>
          <p:nvPr>
            <p:ph type="body" sz="quarter" idx="13" hasCustomPrompt="1"/>
          </p:nvPr>
        </p:nvSpPr>
        <p:spPr bwMode="gray">
          <a:xfrm>
            <a:off x="4358620" y="1792818"/>
            <a:ext cx="3474720" cy="4471285"/>
          </a:xfrm>
        </p:spPr>
        <p:txBody>
          <a:bodyPr/>
          <a:lstStyle>
            <a:lvl1pPr marL="0" indent="0">
              <a:spcBef>
                <a:spcPts val="0"/>
              </a:spcBef>
              <a:spcAft>
                <a:spcPts val="0"/>
              </a:spcAft>
              <a:buClr>
                <a:schemeClr val="accent6"/>
              </a:buClr>
              <a:buFont typeface="Wingdings" charset="2"/>
              <a:buNone/>
              <a:defRPr sz="2133" b="1" i="0" cap="none">
                <a:latin typeface="Arial" panose="020B0604020202020204" pitchFamily="34" charset="0"/>
                <a:cs typeface="Arial" panose="020B0604020202020204" pitchFamily="34" charset="0"/>
              </a:defRPr>
            </a:lvl1pPr>
            <a:lvl2pPr marL="226478" indent="-226478">
              <a:spcBef>
                <a:spcPts val="0"/>
              </a:spcBef>
              <a:spcAft>
                <a:spcPts val="0"/>
              </a:spcAft>
              <a:buFont typeface="Arial" panose="020B0604020202020204" pitchFamily="34" charset="0"/>
              <a:buChar char="•"/>
              <a:defRPr sz="1867">
                <a:solidFill>
                  <a:srgbClr val="63666A"/>
                </a:solidFill>
                <a:latin typeface="Arial" panose="020B0604020202020204" pitchFamily="34" charset="0"/>
                <a:cs typeface="Arial" panose="020B0604020202020204" pitchFamily="34" charset="0"/>
              </a:defRPr>
            </a:lvl2pPr>
          </a:lstStyle>
          <a:p>
            <a:pPr lvl="0"/>
            <a:r>
              <a:rPr lang="en-US"/>
              <a:t>Click to edit master text styles</a:t>
            </a:r>
          </a:p>
          <a:p>
            <a:pPr lvl="1"/>
            <a:r>
              <a:rPr lang="en-US"/>
              <a:t>Second level</a:t>
            </a:r>
          </a:p>
        </p:txBody>
      </p:sp>
      <p:sp>
        <p:nvSpPr>
          <p:cNvPr id="11" name="Text Placeholder 10"/>
          <p:cNvSpPr>
            <a:spLocks noGrp="1"/>
          </p:cNvSpPr>
          <p:nvPr>
            <p:ph type="body" sz="quarter" idx="14" hasCustomPrompt="1"/>
          </p:nvPr>
        </p:nvSpPr>
        <p:spPr bwMode="gray">
          <a:xfrm>
            <a:off x="8168601" y="1792818"/>
            <a:ext cx="3474720" cy="4471285"/>
          </a:xfrm>
        </p:spPr>
        <p:txBody>
          <a:bodyPr/>
          <a:lstStyle>
            <a:lvl1pPr marL="0" indent="0">
              <a:spcBef>
                <a:spcPts val="0"/>
              </a:spcBef>
              <a:spcAft>
                <a:spcPts val="0"/>
              </a:spcAft>
              <a:buClr>
                <a:schemeClr val="accent6"/>
              </a:buClr>
              <a:buFont typeface="Wingdings" charset="2"/>
              <a:buNone/>
              <a:defRPr sz="2133" b="1" i="0" cap="none">
                <a:solidFill>
                  <a:schemeClr val="tx1"/>
                </a:solidFill>
                <a:latin typeface="Arial" panose="020B0604020202020204" pitchFamily="34" charset="0"/>
                <a:cs typeface="Arial" panose="020B0604020202020204" pitchFamily="34" charset="0"/>
              </a:defRPr>
            </a:lvl1pPr>
            <a:lvl2pPr marL="226478" indent="-226478">
              <a:spcBef>
                <a:spcPts val="0"/>
              </a:spcBef>
              <a:spcAft>
                <a:spcPts val="0"/>
              </a:spcAft>
              <a:buFont typeface="Arial" panose="020B0604020202020204" pitchFamily="34" charset="0"/>
              <a:buChar char="•"/>
              <a:defRPr sz="1867">
                <a:solidFill>
                  <a:schemeClr val="tx1"/>
                </a:solidFill>
                <a:latin typeface="+mj-lt"/>
              </a:defRPr>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2433853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pos="3840">
          <p15:clr>
            <a:srgbClr val="FBAE40"/>
          </p15:clr>
        </p15:guide>
        <p15:guide id="3" orient="horz" pos="1129">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D309B2AE-276E-41DB-9360-8EBA1B9EDE19}"/>
              </a:ext>
            </a:extLst>
          </p:cNvPr>
          <p:cNvSpPr>
            <a:spLocks noGrp="1"/>
          </p:cNvSpPr>
          <p:nvPr>
            <p:ph type="pic" sz="quarter" idx="14"/>
          </p:nvPr>
        </p:nvSpPr>
        <p:spPr>
          <a:xfrm>
            <a:off x="7030064" y="1"/>
            <a:ext cx="5161936" cy="6858000"/>
          </a:xfrm>
          <a:solidFill>
            <a:schemeClr val="bg1">
              <a:lumMod val="85000"/>
            </a:schemeClr>
          </a:solidFill>
        </p:spPr>
        <p:txBody>
          <a:bodyPr anchor="ctr"/>
          <a:lstStyle>
            <a:lvl1pPr algn="ctr">
              <a:defRPr sz="1867"/>
            </a:lvl1pPr>
          </a:lstStyle>
          <a:p>
            <a:endParaRPr lang="en-US"/>
          </a:p>
        </p:txBody>
      </p:sp>
      <p:sp>
        <p:nvSpPr>
          <p:cNvPr id="3" name="Content Placeholder 2"/>
          <p:cNvSpPr>
            <a:spLocks noGrp="1"/>
          </p:cNvSpPr>
          <p:nvPr>
            <p:ph sz="quarter" idx="13"/>
          </p:nvPr>
        </p:nvSpPr>
        <p:spPr>
          <a:xfrm>
            <a:off x="548640" y="1799771"/>
            <a:ext cx="6166792" cy="4482012"/>
          </a:xfrm>
        </p:spPr>
        <p:txBody>
          <a:bodyPr/>
          <a:lstStyle>
            <a:lvl1pPr>
              <a:lnSpc>
                <a:spcPct val="100000"/>
              </a:lnSpc>
              <a:spcBef>
                <a:spcPts val="0"/>
              </a:spcBef>
              <a:spcAft>
                <a:spcPts val="0"/>
              </a:spcAft>
              <a:defRPr sz="2133" b="1">
                <a:solidFill>
                  <a:schemeClr val="tx1">
                    <a:lumMod val="50000"/>
                  </a:schemeClr>
                </a:solidFill>
                <a:latin typeface="Arial" panose="020B0604020202020204" pitchFamily="34" charset="0"/>
                <a:cs typeface="Arial" panose="020B0604020202020204" pitchFamily="34" charset="0"/>
              </a:defRPr>
            </a:lvl1pPr>
            <a:lvl2pPr marL="226478" indent="-226478">
              <a:lnSpc>
                <a:spcPct val="100000"/>
              </a:lnSpc>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2pPr>
            <a:lvl3pPr marL="226478" indent="-226478">
              <a:lnSpc>
                <a:spcPct val="100000"/>
              </a:lnSpc>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3pPr>
            <a:lvl4pPr marL="226478" indent="-226478">
              <a:lnSpc>
                <a:spcPct val="100000"/>
              </a:lnSpc>
              <a:spcBef>
                <a:spcPts val="0"/>
              </a:spcBef>
              <a:spcAft>
                <a:spcPts val="0"/>
              </a:spcAft>
              <a:defRPr sz="1867">
                <a:solidFill>
                  <a:schemeClr val="tx1">
                    <a:lumMod val="50000"/>
                  </a:schemeClr>
                </a:solidFill>
                <a:latin typeface="Arial" panose="020B0604020202020204" pitchFamily="34" charset="0"/>
                <a:cs typeface="Arial" panose="020B0604020202020204" pitchFamily="34" charset="0"/>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11"/>
          <p:cNvSpPr>
            <a:spLocks noGrp="1"/>
          </p:cNvSpPr>
          <p:nvPr>
            <p:ph type="title"/>
          </p:nvPr>
        </p:nvSpPr>
        <p:spPr>
          <a:xfrm>
            <a:off x="548640" y="340033"/>
            <a:ext cx="6166793" cy="1173385"/>
          </a:xfrm>
        </p:spPr>
        <p:txBody>
          <a:bodyPr wrap="square" anchor="ctr"/>
          <a:lstStyle>
            <a:lvl1pPr>
              <a:lnSpc>
                <a:spcPct val="90000"/>
              </a:lnSpc>
              <a:defRPr sz="3200" b="1">
                <a:solidFill>
                  <a:schemeClr val="accent6"/>
                </a:solidFill>
                <a:latin typeface="Arial" panose="020B0604020202020204" pitchFamily="34" charset="0"/>
                <a:cs typeface="Arial" panose="020B0604020202020204" pitchFamily="34" charset="0"/>
              </a:defRPr>
            </a:lvl1pPr>
          </a:lstStyle>
          <a:p>
            <a:r>
              <a:rPr lang="en-US"/>
              <a:t>Click to edit Master title style</a:t>
            </a:r>
          </a:p>
        </p:txBody>
      </p:sp>
      <p:sp>
        <p:nvSpPr>
          <p:cNvPr id="13" name="Slide Number Placeholder 12"/>
          <p:cNvSpPr>
            <a:spLocks noGrp="1"/>
          </p:cNvSpPr>
          <p:nvPr>
            <p:ph type="sldNum" sz="quarter" idx="11"/>
          </p:nvPr>
        </p:nvSpPr>
        <p:spPr/>
        <p:txBody>
          <a:bodyPr/>
          <a:lstStyle>
            <a:lvl1pPr>
              <a:defRPr>
                <a:solidFill>
                  <a:schemeClr val="bg1"/>
                </a:solidFill>
              </a:defRPr>
            </a:lvl1pPr>
          </a:lstStyle>
          <a:p>
            <a:fld id="{CC041753-90EA-4E44-9BB8-633978F3CCC4}" type="slidenum">
              <a:rPr lang="en-US" smtClean="0"/>
              <a:pPr/>
              <a:t>‹#›</a:t>
            </a:fld>
            <a:endParaRPr lang="en-US"/>
          </a:p>
        </p:txBody>
      </p:sp>
    </p:spTree>
    <p:extLst>
      <p:ext uri="{BB962C8B-B14F-4D97-AF65-F5344CB8AC3E}">
        <p14:creationId xmlns:p14="http://schemas.microsoft.com/office/powerpoint/2010/main" val="31732892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AE5D4734-9559-49A3-8D33-A0DF9EF07108}"/>
              </a:ext>
            </a:extLst>
          </p:cNvPr>
          <p:cNvSpPr>
            <a:spLocks noGrp="1"/>
          </p:cNvSpPr>
          <p:nvPr>
            <p:ph type="pic" sz="quarter" idx="18"/>
          </p:nvPr>
        </p:nvSpPr>
        <p:spPr>
          <a:xfrm>
            <a:off x="7874834" y="1"/>
            <a:ext cx="4317167" cy="6016052"/>
          </a:xfrm>
          <a:solidFill>
            <a:schemeClr val="bg1">
              <a:lumMod val="85000"/>
            </a:schemeClr>
          </a:solidFill>
        </p:spPr>
        <p:txBody>
          <a:bodyPr anchor="ctr"/>
          <a:lstStyle>
            <a:lvl1pPr algn="ctr">
              <a:defRPr sz="1867"/>
            </a:lvl1pPr>
          </a:lstStyle>
          <a:p>
            <a:endParaRPr lang="en-US"/>
          </a:p>
        </p:txBody>
      </p:sp>
      <p:sp>
        <p:nvSpPr>
          <p:cNvPr id="3" name="Content Placeholder 2"/>
          <p:cNvSpPr>
            <a:spLocks noGrp="1"/>
          </p:cNvSpPr>
          <p:nvPr>
            <p:ph sz="quarter" idx="13"/>
          </p:nvPr>
        </p:nvSpPr>
        <p:spPr>
          <a:xfrm>
            <a:off x="531664" y="1527794"/>
            <a:ext cx="8624387" cy="635203"/>
          </a:xfrm>
        </p:spPr>
        <p:txBody>
          <a:bodyPr/>
          <a:lstStyle>
            <a:lvl1pPr>
              <a:spcBef>
                <a:spcPts val="0"/>
              </a:spcBef>
              <a:spcAft>
                <a:spcPts val="0"/>
              </a:spcAft>
              <a:defRPr sz="1867" b="0" i="1">
                <a:solidFill>
                  <a:schemeClr val="tx1">
                    <a:lumMod val="50000"/>
                  </a:schemeClr>
                </a:solidFill>
                <a:latin typeface="Arial Narrow" panose="020B0606020202030204" pitchFamily="34" charset="0"/>
                <a:cs typeface="Arial" panose="020B0604020202020204" pitchFamily="34" charset="0"/>
              </a:defRPr>
            </a:lvl1pPr>
            <a:lvl2pPr marL="0" indent="0">
              <a:spcBef>
                <a:spcPts val="0"/>
              </a:spcBef>
              <a:spcAft>
                <a:spcPts val="0"/>
              </a:spcAft>
              <a:buNone/>
              <a:defRPr sz="1867" i="1">
                <a:solidFill>
                  <a:schemeClr val="tx1">
                    <a:lumMod val="50000"/>
                  </a:schemeClr>
                </a:solidFill>
                <a:latin typeface="Arial Narrow" panose="020B0606020202030204" pitchFamily="34" charset="0"/>
                <a:cs typeface="Arial" panose="020B0604020202020204" pitchFamily="34" charset="0"/>
              </a:defRPr>
            </a:lvl2pPr>
            <a:lvl3pPr marL="0" indent="0">
              <a:spcBef>
                <a:spcPts val="0"/>
              </a:spcBef>
              <a:spcAft>
                <a:spcPts val="0"/>
              </a:spcAft>
              <a:buNone/>
              <a:defRPr sz="1867" i="1">
                <a:solidFill>
                  <a:schemeClr val="tx1">
                    <a:lumMod val="50000"/>
                  </a:schemeClr>
                </a:solidFill>
                <a:latin typeface="Arial Narrow" panose="020B0606020202030204" pitchFamily="34" charset="0"/>
                <a:cs typeface="Arial" panose="020B0604020202020204" pitchFamily="34" charset="0"/>
              </a:defRPr>
            </a:lvl3pPr>
            <a:lvl4pPr marL="0" indent="0">
              <a:spcBef>
                <a:spcPts val="0"/>
              </a:spcBef>
              <a:spcAft>
                <a:spcPts val="0"/>
              </a:spcAft>
              <a:buNone/>
              <a:defRPr sz="1867" i="1">
                <a:solidFill>
                  <a:schemeClr val="tx1">
                    <a:lumMod val="50000"/>
                  </a:schemeClr>
                </a:solidFill>
                <a:latin typeface="Arial Narrow" panose="020B0606020202030204" pitchFamily="34" charset="0"/>
                <a:cs typeface="Arial" panose="020B0604020202020204" pitchFamily="34" charset="0"/>
              </a:defRPr>
            </a:lvl4pPr>
          </a:lstStyle>
          <a:p>
            <a:pPr lvl="0"/>
            <a:r>
              <a:rPr lang="en-US"/>
              <a:t>Click to edit Master text styles</a:t>
            </a:r>
          </a:p>
          <a:p>
            <a:pPr lvl="1"/>
            <a:r>
              <a:rPr lang="en-US"/>
              <a:t>Second level</a:t>
            </a:r>
          </a:p>
        </p:txBody>
      </p:sp>
      <p:sp>
        <p:nvSpPr>
          <p:cNvPr id="12" name="Title 11"/>
          <p:cNvSpPr>
            <a:spLocks noGrp="1"/>
          </p:cNvSpPr>
          <p:nvPr>
            <p:ph type="title"/>
          </p:nvPr>
        </p:nvSpPr>
        <p:spPr>
          <a:xfrm>
            <a:off x="548640" y="340033"/>
            <a:ext cx="7174896" cy="1173385"/>
          </a:xfrm>
        </p:spPr>
        <p:txBody>
          <a:bodyPr wrap="square" anchor="ctr"/>
          <a:lstStyle>
            <a:lvl1pPr>
              <a:lnSpc>
                <a:spcPct val="100000"/>
              </a:lnSpc>
              <a:defRPr sz="3200" b="1">
                <a:solidFill>
                  <a:schemeClr val="accent6"/>
                </a:solidFill>
                <a:latin typeface="Arial" panose="020B0604020202020204" pitchFamily="34" charset="0"/>
                <a:cs typeface="Arial" panose="020B0604020202020204" pitchFamily="34" charset="0"/>
              </a:defRPr>
            </a:lvl1pPr>
          </a:lstStyle>
          <a:p>
            <a:r>
              <a:rPr lang="en-US"/>
              <a:t>Click to edit Master title style</a:t>
            </a:r>
          </a:p>
        </p:txBody>
      </p:sp>
      <p:sp>
        <p:nvSpPr>
          <p:cNvPr id="13" name="Slide Number Placeholder 12"/>
          <p:cNvSpPr>
            <a:spLocks noGrp="1"/>
          </p:cNvSpPr>
          <p:nvPr>
            <p:ph type="sldNum" sz="quarter" idx="11"/>
          </p:nvPr>
        </p:nvSpPr>
        <p:spPr/>
        <p:txBody>
          <a:bodyPr/>
          <a:lstStyle>
            <a:lvl1pPr>
              <a:defRPr>
                <a:solidFill>
                  <a:schemeClr val="accent6"/>
                </a:solidFill>
              </a:defRPr>
            </a:lvl1pPr>
          </a:lstStyle>
          <a:p>
            <a:fld id="{CC041753-90EA-4E44-9BB8-633978F3CCC4}" type="slidenum">
              <a:rPr lang="en-US" smtClean="0"/>
              <a:pPr/>
              <a:t>‹#›</a:t>
            </a:fld>
            <a:endParaRPr lang="en-US"/>
          </a:p>
        </p:txBody>
      </p:sp>
      <p:sp>
        <p:nvSpPr>
          <p:cNvPr id="14" name="Picture Placeholder 13">
            <a:extLst>
              <a:ext uri="{FF2B5EF4-FFF2-40B4-BE49-F238E27FC236}">
                <a16:creationId xmlns:a16="http://schemas.microsoft.com/office/drawing/2014/main" id="{02A8DC84-CDF7-4F6C-93F0-DFFA528BD9FA}"/>
              </a:ext>
            </a:extLst>
          </p:cNvPr>
          <p:cNvSpPr>
            <a:spLocks noGrp="1"/>
          </p:cNvSpPr>
          <p:nvPr>
            <p:ph type="pic" sz="quarter" idx="14"/>
          </p:nvPr>
        </p:nvSpPr>
        <p:spPr>
          <a:xfrm>
            <a:off x="565532" y="4507314"/>
            <a:ext cx="1219200" cy="1621367"/>
          </a:xfrm>
          <a:solidFill>
            <a:schemeClr val="bg1">
              <a:lumMod val="85000"/>
            </a:schemeClr>
          </a:solidFill>
        </p:spPr>
        <p:txBody>
          <a:bodyPr anchor="ctr"/>
          <a:lstStyle>
            <a:lvl1pPr algn="ctr">
              <a:defRPr sz="1333"/>
            </a:lvl1pPr>
          </a:lstStyle>
          <a:p>
            <a:endParaRPr lang="en-US"/>
          </a:p>
        </p:txBody>
      </p:sp>
      <p:sp>
        <p:nvSpPr>
          <p:cNvPr id="16" name="Text Placeholder 15">
            <a:extLst>
              <a:ext uri="{FF2B5EF4-FFF2-40B4-BE49-F238E27FC236}">
                <a16:creationId xmlns:a16="http://schemas.microsoft.com/office/drawing/2014/main" id="{3C8201FE-1B0C-4F78-BE6A-572B22BB5AD9}"/>
              </a:ext>
            </a:extLst>
          </p:cNvPr>
          <p:cNvSpPr>
            <a:spLocks noGrp="1"/>
          </p:cNvSpPr>
          <p:nvPr>
            <p:ph type="body" sz="quarter" idx="15"/>
          </p:nvPr>
        </p:nvSpPr>
        <p:spPr>
          <a:xfrm>
            <a:off x="2144427" y="6144250"/>
            <a:ext cx="7924800" cy="533437"/>
          </a:xfrm>
        </p:spPr>
        <p:txBody>
          <a:bodyPr/>
          <a:lstStyle>
            <a:lvl1pPr algn="ctr">
              <a:defRPr sz="1600" b="0">
                <a:latin typeface="Arial Narrow" panose="020B0606020202030204" pitchFamily="34" charset="0"/>
              </a:defRPr>
            </a:lvl1pPr>
            <a:lvl2pPr marL="0" indent="0">
              <a:buNone/>
              <a:defRPr/>
            </a:lvl2pPr>
          </a:lstStyle>
          <a:p>
            <a:pPr lvl="0"/>
            <a:r>
              <a:rPr lang="en-US"/>
              <a:t>Click to edit Master text styles</a:t>
            </a:r>
          </a:p>
        </p:txBody>
      </p:sp>
      <p:sp>
        <p:nvSpPr>
          <p:cNvPr id="18" name="Text Placeholder 17">
            <a:extLst>
              <a:ext uri="{FF2B5EF4-FFF2-40B4-BE49-F238E27FC236}">
                <a16:creationId xmlns:a16="http://schemas.microsoft.com/office/drawing/2014/main" id="{B2108EF7-9940-4E5A-997C-FE2C8A2D8696}"/>
              </a:ext>
            </a:extLst>
          </p:cNvPr>
          <p:cNvSpPr>
            <a:spLocks noGrp="1"/>
          </p:cNvSpPr>
          <p:nvPr>
            <p:ph type="body" sz="quarter" idx="16"/>
          </p:nvPr>
        </p:nvSpPr>
        <p:spPr>
          <a:xfrm>
            <a:off x="1998133" y="4743451"/>
            <a:ext cx="5725403" cy="1178983"/>
          </a:xfrm>
        </p:spPr>
        <p:txBody>
          <a:bodyPr/>
          <a:lstStyle>
            <a:lvl1pPr>
              <a:lnSpc>
                <a:spcPct val="100000"/>
              </a:lnSpc>
              <a:spcBef>
                <a:spcPts val="0"/>
              </a:spcBef>
              <a:spcAft>
                <a:spcPts val="0"/>
              </a:spcAft>
              <a:defRPr sz="1867">
                <a:latin typeface="Arial Narrow" panose="020B0606020202030204" pitchFamily="34" charset="0"/>
              </a:defRPr>
            </a:lvl1pPr>
            <a:lvl2pPr marL="0" indent="0">
              <a:lnSpc>
                <a:spcPct val="100000"/>
              </a:lnSpc>
              <a:spcBef>
                <a:spcPts val="0"/>
              </a:spcBef>
              <a:spcAft>
                <a:spcPts val="0"/>
              </a:spcAft>
              <a:buNone/>
              <a:defRPr sz="1600" i="1">
                <a:latin typeface="Arial Narrow" panose="020B0606020202030204" pitchFamily="34" charset="0"/>
              </a:defRPr>
            </a:lvl2pPr>
            <a:lvl3pPr marL="0" indent="0">
              <a:lnSpc>
                <a:spcPct val="100000"/>
              </a:lnSpc>
              <a:spcBef>
                <a:spcPts val="0"/>
              </a:spcBef>
              <a:spcAft>
                <a:spcPts val="0"/>
              </a:spcAft>
              <a:buNone/>
              <a:defRPr sz="1600" i="1">
                <a:latin typeface="Arial Narrow" panose="020B0606020202030204" pitchFamily="34" charset="0"/>
              </a:defRPr>
            </a:lvl3pPr>
            <a:lvl4pPr marL="0" indent="0">
              <a:lnSpc>
                <a:spcPct val="100000"/>
              </a:lnSpc>
              <a:spcBef>
                <a:spcPts val="0"/>
              </a:spcBef>
              <a:spcAft>
                <a:spcPts val="0"/>
              </a:spcAft>
              <a:buNone/>
              <a:defRPr sz="1600" i="1">
                <a:latin typeface="Arial Narrow" panose="020B0606020202030204" pitchFamily="34" charset="0"/>
              </a:defRPr>
            </a:lvl4pPr>
            <a:lvl5pPr marL="0" indent="0">
              <a:lnSpc>
                <a:spcPct val="100000"/>
              </a:lnSpc>
              <a:spcBef>
                <a:spcPts val="0"/>
              </a:spcBef>
              <a:spcAft>
                <a:spcPts val="0"/>
              </a:spcAft>
              <a:buNone/>
              <a:defRPr sz="1600">
                <a:latin typeface="Arial Narrow" panose="020B060602020203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able Placeholder 19">
            <a:extLst>
              <a:ext uri="{FF2B5EF4-FFF2-40B4-BE49-F238E27FC236}">
                <a16:creationId xmlns:a16="http://schemas.microsoft.com/office/drawing/2014/main" id="{F31A35A3-87AE-4C26-8D14-EA8E6241D455}"/>
              </a:ext>
            </a:extLst>
          </p:cNvPr>
          <p:cNvSpPr>
            <a:spLocks noGrp="1"/>
          </p:cNvSpPr>
          <p:nvPr>
            <p:ph type="tbl" sz="quarter" idx="17"/>
          </p:nvPr>
        </p:nvSpPr>
        <p:spPr>
          <a:xfrm>
            <a:off x="548641" y="2361193"/>
            <a:ext cx="7174895" cy="1621367"/>
          </a:xfrm>
        </p:spPr>
        <p:txBody>
          <a:bodyPr/>
          <a:lstStyle/>
          <a:p>
            <a:endParaRPr lang="en-US"/>
          </a:p>
        </p:txBody>
      </p:sp>
    </p:spTree>
    <p:extLst>
      <p:ext uri="{BB962C8B-B14F-4D97-AF65-F5344CB8AC3E}">
        <p14:creationId xmlns:p14="http://schemas.microsoft.com/office/powerpoint/2010/main" val="17313340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9_Section Header">
    <p:bg bwMode="gray">
      <p:bgPr>
        <a:solidFill>
          <a:schemeClr val="bg1">
            <a:alpha val="99000"/>
          </a:schemeClr>
        </a:soli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5B8E903D-229F-4B89-9E80-56C9CB32FEF8}"/>
              </a:ext>
            </a:extLst>
          </p:cNvPr>
          <p:cNvSpPr/>
          <p:nvPr userDrawn="1"/>
        </p:nvSpPr>
        <p:spPr>
          <a:xfrm>
            <a:off x="11717259" y="6378616"/>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2" name="Title 1"/>
          <p:cNvSpPr>
            <a:spLocks noGrp="1"/>
          </p:cNvSpPr>
          <p:nvPr>
            <p:ph type="title" hasCustomPrompt="1"/>
          </p:nvPr>
        </p:nvSpPr>
        <p:spPr bwMode="gray">
          <a:xfrm>
            <a:off x="548641" y="330201"/>
            <a:ext cx="11097260" cy="3836679"/>
          </a:xfrm>
        </p:spPr>
        <p:txBody>
          <a:bodyPr anchor="b"/>
          <a:lstStyle>
            <a:lvl1pPr algn="l">
              <a:lnSpc>
                <a:spcPct val="90000"/>
              </a:lnSpc>
              <a:defRPr sz="5867" b="0" cap="none">
                <a:solidFill>
                  <a:schemeClr val="bg1">
                    <a:lumMod val="65000"/>
                  </a:schemeClr>
                </a:solidFill>
                <a:latin typeface="Arial Narrow" panose="020B0606020202030204" pitchFamily="34" charset="0"/>
              </a:defRPr>
            </a:lvl1pPr>
          </a:lstStyle>
          <a:p>
            <a:r>
              <a:rPr lang="en-US"/>
              <a:t>Click to Edit Master Title Style</a:t>
            </a:r>
          </a:p>
        </p:txBody>
      </p:sp>
      <p:sp>
        <p:nvSpPr>
          <p:cNvPr id="11" name="Slide Number Placeholder 10"/>
          <p:cNvSpPr>
            <a:spLocks noGrp="1"/>
          </p:cNvSpPr>
          <p:nvPr>
            <p:ph type="sldNum" sz="quarter" idx="10"/>
          </p:nvPr>
        </p:nvSpPr>
        <p:spPr bwMode="gray">
          <a:xfrm>
            <a:off x="11716512" y="6437376"/>
            <a:ext cx="243840" cy="121920"/>
          </a:xfrm>
        </p:spPr>
        <p:txBody>
          <a:bodyPr/>
          <a:lstStyle>
            <a:lvl1pPr>
              <a:defRPr>
                <a:solidFill>
                  <a:schemeClr val="accent6"/>
                </a:solidFill>
              </a:defRPr>
            </a:lvl1pPr>
          </a:lstStyle>
          <a:p>
            <a:fld id="{CC041753-90EA-4E44-9BB8-633978F3CCC4}" type="slidenum">
              <a:rPr lang="en-US" smtClean="0"/>
              <a:pPr/>
              <a:t>‹#›</a:t>
            </a:fld>
            <a:endParaRPr lang="en-US"/>
          </a:p>
        </p:txBody>
      </p:sp>
      <p:sp>
        <p:nvSpPr>
          <p:cNvPr id="15" name="Text Placeholder 14"/>
          <p:cNvSpPr>
            <a:spLocks noGrp="1"/>
          </p:cNvSpPr>
          <p:nvPr>
            <p:ph type="body" sz="quarter" idx="12"/>
          </p:nvPr>
        </p:nvSpPr>
        <p:spPr bwMode="gray">
          <a:xfrm>
            <a:off x="543983" y="4247532"/>
            <a:ext cx="11101916" cy="1121133"/>
          </a:xfrm>
        </p:spPr>
        <p:txBody>
          <a:bodyPr>
            <a:noAutofit/>
          </a:bodyPr>
          <a:lstStyle>
            <a:lvl1pPr>
              <a:lnSpc>
                <a:spcPct val="100000"/>
              </a:lnSpc>
              <a:spcBef>
                <a:spcPts val="1600"/>
              </a:spcBef>
              <a:spcAft>
                <a:spcPts val="600"/>
              </a:spcAft>
              <a:defRPr sz="2667" b="1">
                <a:solidFill>
                  <a:schemeClr val="accent6">
                    <a:lumMod val="75000"/>
                  </a:schemeClr>
                </a:solidFill>
                <a:latin typeface="Arial" panose="020B0604020202020204" pitchFamily="34" charset="0"/>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a:t>
            </a:r>
          </a:p>
        </p:txBody>
      </p:sp>
      <p:grpSp>
        <p:nvGrpSpPr>
          <p:cNvPr id="73" name="Graphic 45">
            <a:extLst>
              <a:ext uri="{FF2B5EF4-FFF2-40B4-BE49-F238E27FC236}">
                <a16:creationId xmlns:a16="http://schemas.microsoft.com/office/drawing/2014/main" id="{F5133E2C-5E5A-4AB3-A14A-4E3E7CC0AFAD}"/>
              </a:ext>
            </a:extLst>
          </p:cNvPr>
          <p:cNvGrpSpPr/>
          <p:nvPr userDrawn="1"/>
        </p:nvGrpSpPr>
        <p:grpSpPr>
          <a:xfrm>
            <a:off x="6234351" y="1"/>
            <a:ext cx="6113437" cy="3629852"/>
            <a:chOff x="4967589" y="66879"/>
            <a:chExt cx="4293251" cy="2549117"/>
          </a:xfrm>
        </p:grpSpPr>
        <p:sp>
          <p:nvSpPr>
            <p:cNvPr id="74" name="Freeform: Shape 73">
              <a:extLst>
                <a:ext uri="{FF2B5EF4-FFF2-40B4-BE49-F238E27FC236}">
                  <a16:creationId xmlns:a16="http://schemas.microsoft.com/office/drawing/2014/main" id="{9D0BA6F6-CED5-47D3-830B-85EFD08F86B9}"/>
                </a:ext>
              </a:extLst>
            </p:cNvPr>
            <p:cNvSpPr/>
            <p:nvPr/>
          </p:nvSpPr>
          <p:spPr>
            <a:xfrm>
              <a:off x="5413311" y="1086525"/>
              <a:ext cx="3495719" cy="943620"/>
            </a:xfrm>
            <a:custGeom>
              <a:avLst/>
              <a:gdLst>
                <a:gd name="connsiteX0" fmla="*/ 0 w 3495719"/>
                <a:gd name="connsiteY0" fmla="*/ 466593 h 943620"/>
                <a:gd name="connsiteX1" fmla="*/ 618646 w 3495719"/>
                <a:gd name="connsiteY1" fmla="*/ 943620 h 943620"/>
                <a:gd name="connsiteX2" fmla="*/ 3234845 w 3495719"/>
                <a:gd name="connsiteY2" fmla="*/ 0 h 943620"/>
                <a:gd name="connsiteX3" fmla="*/ 3495720 w 3495719"/>
                <a:gd name="connsiteY3" fmla="*/ 694672 h 943620"/>
              </a:gdLst>
              <a:ahLst/>
              <a:cxnLst>
                <a:cxn ang="0">
                  <a:pos x="connsiteX0" y="connsiteY0"/>
                </a:cxn>
                <a:cxn ang="0">
                  <a:pos x="connsiteX1" y="connsiteY1"/>
                </a:cxn>
                <a:cxn ang="0">
                  <a:pos x="connsiteX2" y="connsiteY2"/>
                </a:cxn>
                <a:cxn ang="0">
                  <a:pos x="connsiteX3" y="connsiteY3"/>
                </a:cxn>
              </a:cxnLst>
              <a:rect l="l" t="t" r="r" b="b"/>
              <a:pathLst>
                <a:path w="3495719" h="943620">
                  <a:moveTo>
                    <a:pt x="0" y="466593"/>
                  </a:moveTo>
                  <a:lnTo>
                    <a:pt x="618646" y="943620"/>
                  </a:lnTo>
                  <a:lnTo>
                    <a:pt x="3234845" y="0"/>
                  </a:lnTo>
                  <a:lnTo>
                    <a:pt x="3495720" y="694672"/>
                  </a:lnTo>
                </a:path>
              </a:pathLst>
            </a:custGeom>
            <a:noFill/>
            <a:ln w="45510" cap="flat">
              <a:solidFill>
                <a:srgbClr val="939598"/>
              </a:solidFill>
              <a:prstDash val="solid"/>
              <a:miter/>
            </a:ln>
          </p:spPr>
          <p:txBody>
            <a:bodyPr rtlCol="0" anchor="ctr"/>
            <a:lstStyle/>
            <a:p>
              <a:endParaRPr lang="en-US" sz="2489"/>
            </a:p>
          </p:txBody>
        </p:sp>
        <p:sp>
          <p:nvSpPr>
            <p:cNvPr id="75" name="Freeform: Shape 74">
              <a:extLst>
                <a:ext uri="{FF2B5EF4-FFF2-40B4-BE49-F238E27FC236}">
                  <a16:creationId xmlns:a16="http://schemas.microsoft.com/office/drawing/2014/main" id="{E7206410-C258-4CBE-A9EE-9E72321E2A3E}"/>
                </a:ext>
              </a:extLst>
            </p:cNvPr>
            <p:cNvSpPr/>
            <p:nvPr/>
          </p:nvSpPr>
          <p:spPr>
            <a:xfrm>
              <a:off x="7176824" y="713847"/>
              <a:ext cx="439760" cy="1055423"/>
            </a:xfrm>
            <a:custGeom>
              <a:avLst/>
              <a:gdLst>
                <a:gd name="connsiteX0" fmla="*/ 0 w 439760"/>
                <a:gd name="connsiteY0" fmla="*/ 0 h 1055423"/>
                <a:gd name="connsiteX1" fmla="*/ 439760 w 439760"/>
                <a:gd name="connsiteY1" fmla="*/ 0 h 1055423"/>
                <a:gd name="connsiteX2" fmla="*/ 439760 w 439760"/>
                <a:gd name="connsiteY2" fmla="*/ 1055424 h 1055423"/>
                <a:gd name="connsiteX3" fmla="*/ 0 w 439760"/>
                <a:gd name="connsiteY3" fmla="*/ 1055424 h 1055423"/>
              </a:gdLst>
              <a:ahLst/>
              <a:cxnLst>
                <a:cxn ang="0">
                  <a:pos x="connsiteX0" y="connsiteY0"/>
                </a:cxn>
                <a:cxn ang="0">
                  <a:pos x="connsiteX1" y="connsiteY1"/>
                </a:cxn>
                <a:cxn ang="0">
                  <a:pos x="connsiteX2" y="connsiteY2"/>
                </a:cxn>
                <a:cxn ang="0">
                  <a:pos x="connsiteX3" y="connsiteY3"/>
                </a:cxn>
              </a:cxnLst>
              <a:rect l="l" t="t" r="r" b="b"/>
              <a:pathLst>
                <a:path w="439760" h="1055423">
                  <a:moveTo>
                    <a:pt x="0" y="0"/>
                  </a:moveTo>
                  <a:lnTo>
                    <a:pt x="439760" y="0"/>
                  </a:lnTo>
                  <a:lnTo>
                    <a:pt x="439760" y="1055424"/>
                  </a:lnTo>
                  <a:lnTo>
                    <a:pt x="0" y="1055424"/>
                  </a:lnTo>
                  <a:close/>
                </a:path>
              </a:pathLst>
            </a:custGeom>
            <a:solidFill>
              <a:srgbClr val="FFFFFF"/>
            </a:solidFill>
            <a:ln w="14883" cap="flat">
              <a:noFill/>
              <a:prstDash val="solid"/>
              <a:miter/>
            </a:ln>
          </p:spPr>
          <p:txBody>
            <a:bodyPr rtlCol="0" anchor="ctr"/>
            <a:lstStyle/>
            <a:p>
              <a:endParaRPr lang="en-US" sz="2489"/>
            </a:p>
          </p:txBody>
        </p:sp>
        <p:sp>
          <p:nvSpPr>
            <p:cNvPr id="76" name="Freeform: Shape 75">
              <a:extLst>
                <a:ext uri="{FF2B5EF4-FFF2-40B4-BE49-F238E27FC236}">
                  <a16:creationId xmlns:a16="http://schemas.microsoft.com/office/drawing/2014/main" id="{D7364355-15A5-4C62-8F84-B7BB124C3E7C}"/>
                </a:ext>
              </a:extLst>
            </p:cNvPr>
            <p:cNvSpPr/>
            <p:nvPr/>
          </p:nvSpPr>
          <p:spPr>
            <a:xfrm>
              <a:off x="8648157" y="526018"/>
              <a:ext cx="260874" cy="560507"/>
            </a:xfrm>
            <a:custGeom>
              <a:avLst/>
              <a:gdLst>
                <a:gd name="connsiteX0" fmla="*/ 260875 w 260874"/>
                <a:gd name="connsiteY0" fmla="*/ 0 h 560507"/>
                <a:gd name="connsiteX1" fmla="*/ 0 w 260874"/>
                <a:gd name="connsiteY1" fmla="*/ 560508 h 560507"/>
              </a:gdLst>
              <a:ahLst/>
              <a:cxnLst>
                <a:cxn ang="0">
                  <a:pos x="connsiteX0" y="connsiteY0"/>
                </a:cxn>
                <a:cxn ang="0">
                  <a:pos x="connsiteX1" y="connsiteY1"/>
                </a:cxn>
              </a:cxnLst>
              <a:rect l="l" t="t" r="r" b="b"/>
              <a:pathLst>
                <a:path w="260874" h="560507">
                  <a:moveTo>
                    <a:pt x="260875" y="0"/>
                  </a:moveTo>
                  <a:lnTo>
                    <a:pt x="0" y="560508"/>
                  </a:lnTo>
                </a:path>
              </a:pathLst>
            </a:custGeom>
            <a:ln w="45510" cap="flat">
              <a:solidFill>
                <a:srgbClr val="939598"/>
              </a:solidFill>
              <a:prstDash val="solid"/>
              <a:miter/>
            </a:ln>
          </p:spPr>
          <p:txBody>
            <a:bodyPr rtlCol="0" anchor="ctr"/>
            <a:lstStyle/>
            <a:p>
              <a:endParaRPr lang="en-US" sz="2489"/>
            </a:p>
          </p:txBody>
        </p:sp>
        <p:grpSp>
          <p:nvGrpSpPr>
            <p:cNvPr id="77" name="Graphic 45">
              <a:extLst>
                <a:ext uri="{FF2B5EF4-FFF2-40B4-BE49-F238E27FC236}">
                  <a16:creationId xmlns:a16="http://schemas.microsoft.com/office/drawing/2014/main" id="{C2C8A52F-02E3-437A-B512-CFA4034B9878}"/>
                </a:ext>
              </a:extLst>
            </p:cNvPr>
            <p:cNvGrpSpPr/>
            <p:nvPr/>
          </p:nvGrpSpPr>
          <p:grpSpPr>
            <a:xfrm>
              <a:off x="6559669" y="236820"/>
              <a:ext cx="1647236" cy="2142152"/>
              <a:chOff x="6559669" y="236820"/>
              <a:chExt cx="1647236" cy="2142152"/>
            </a:xfrm>
            <a:solidFill>
              <a:schemeClr val="accent1"/>
            </a:solidFill>
          </p:grpSpPr>
          <p:sp>
            <p:nvSpPr>
              <p:cNvPr id="93" name="Freeform: Shape 92">
                <a:extLst>
                  <a:ext uri="{FF2B5EF4-FFF2-40B4-BE49-F238E27FC236}">
                    <a16:creationId xmlns:a16="http://schemas.microsoft.com/office/drawing/2014/main" id="{1A9C5EB3-DDB3-4646-8081-273A3FE11903}"/>
                  </a:ext>
                </a:extLst>
              </p:cNvPr>
              <p:cNvSpPr/>
              <p:nvPr/>
            </p:nvSpPr>
            <p:spPr>
              <a:xfrm>
                <a:off x="7768637" y="1123793"/>
                <a:ext cx="438269" cy="757281"/>
              </a:xfrm>
              <a:custGeom>
                <a:avLst/>
                <a:gdLst>
                  <a:gd name="connsiteX0" fmla="*/ 438270 w 438269"/>
                  <a:gd name="connsiteY0" fmla="*/ 0 h 757281"/>
                  <a:gd name="connsiteX1" fmla="*/ 438270 w 438269"/>
                  <a:gd name="connsiteY1" fmla="*/ 536656 h 757281"/>
                  <a:gd name="connsiteX2" fmla="*/ 219135 w 438269"/>
                  <a:gd name="connsiteY2" fmla="*/ 757282 h 757281"/>
                  <a:gd name="connsiteX3" fmla="*/ 0 w 438269"/>
                  <a:gd name="connsiteY3" fmla="*/ 536656 h 757281"/>
                  <a:gd name="connsiteX4" fmla="*/ 0 w 438269"/>
                  <a:gd name="connsiteY4" fmla="*/ 0 h 757281"/>
                  <a:gd name="connsiteX5" fmla="*/ 438270 w 438269"/>
                  <a:gd name="connsiteY5" fmla="*/ 0 h 75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757281">
                    <a:moveTo>
                      <a:pt x="438270" y="0"/>
                    </a:moveTo>
                    <a:lnTo>
                      <a:pt x="438270" y="536656"/>
                    </a:lnTo>
                    <a:cubicBezTo>
                      <a:pt x="438270" y="657404"/>
                      <a:pt x="339882" y="757282"/>
                      <a:pt x="219135" y="757282"/>
                    </a:cubicBezTo>
                    <a:cubicBezTo>
                      <a:pt x="98387" y="757282"/>
                      <a:pt x="0" y="658895"/>
                      <a:pt x="0" y="536656"/>
                    </a:cubicBezTo>
                    <a:lnTo>
                      <a:pt x="0" y="0"/>
                    </a:lnTo>
                    <a:lnTo>
                      <a:pt x="438270" y="0"/>
                    </a:lnTo>
                    <a:close/>
                  </a:path>
                </a:pathLst>
              </a:custGeom>
              <a:solidFill>
                <a:srgbClr val="EE3124"/>
              </a:solidFill>
              <a:ln w="14883" cap="flat">
                <a:noFill/>
                <a:prstDash val="solid"/>
                <a:miter/>
              </a:ln>
            </p:spPr>
            <p:txBody>
              <a:bodyPr rtlCol="0" anchor="ctr"/>
              <a:lstStyle/>
              <a:p>
                <a:endParaRPr lang="en-US" sz="2489"/>
              </a:p>
            </p:txBody>
          </p:sp>
          <p:sp>
            <p:nvSpPr>
              <p:cNvPr id="94" name="Freeform: Shape 93">
                <a:extLst>
                  <a:ext uri="{FF2B5EF4-FFF2-40B4-BE49-F238E27FC236}">
                    <a16:creationId xmlns:a16="http://schemas.microsoft.com/office/drawing/2014/main" id="{ED64A9A1-711E-4A78-9EFF-BA2AEBD04CFB}"/>
                  </a:ext>
                </a:extLst>
              </p:cNvPr>
              <p:cNvSpPr/>
              <p:nvPr/>
            </p:nvSpPr>
            <p:spPr>
              <a:xfrm>
                <a:off x="7768637" y="236820"/>
                <a:ext cx="438269" cy="1641273"/>
              </a:xfrm>
              <a:custGeom>
                <a:avLst/>
                <a:gdLst>
                  <a:gd name="connsiteX0" fmla="*/ 438270 w 438269"/>
                  <a:gd name="connsiteY0" fmla="*/ 0 h 1641273"/>
                  <a:gd name="connsiteX1" fmla="*/ 438270 w 438269"/>
                  <a:gd name="connsiteY1" fmla="*/ 1422139 h 1641273"/>
                  <a:gd name="connsiteX2" fmla="*/ 219135 w 438269"/>
                  <a:gd name="connsiteY2" fmla="*/ 1641274 h 1641273"/>
                  <a:gd name="connsiteX3" fmla="*/ 0 w 438269"/>
                  <a:gd name="connsiteY3" fmla="*/ 1422139 h 1641273"/>
                  <a:gd name="connsiteX4" fmla="*/ 0 w 438269"/>
                  <a:gd name="connsiteY4" fmla="*/ 0 h 1641273"/>
                  <a:gd name="connsiteX5" fmla="*/ 438270 w 438269"/>
                  <a:gd name="connsiteY5" fmla="*/ 0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641273">
                    <a:moveTo>
                      <a:pt x="438270" y="0"/>
                    </a:moveTo>
                    <a:lnTo>
                      <a:pt x="438270" y="1422139"/>
                    </a:lnTo>
                    <a:cubicBezTo>
                      <a:pt x="438270" y="1542887"/>
                      <a:pt x="339882" y="1641274"/>
                      <a:pt x="219135" y="1641274"/>
                    </a:cubicBezTo>
                    <a:cubicBezTo>
                      <a:pt x="98387" y="1641274"/>
                      <a:pt x="0" y="1542887"/>
                      <a:pt x="0" y="1422139"/>
                    </a:cubicBezTo>
                    <a:lnTo>
                      <a:pt x="0" y="0"/>
                    </a:lnTo>
                    <a:lnTo>
                      <a:pt x="438270" y="0"/>
                    </a:lnTo>
                    <a:close/>
                  </a:path>
                </a:pathLst>
              </a:custGeom>
              <a:noFill/>
              <a:ln w="42234" cap="flat">
                <a:solidFill>
                  <a:schemeClr val="accent6">
                    <a:lumMod val="60000"/>
                    <a:lumOff val="40000"/>
                  </a:schemeClr>
                </a:solidFill>
                <a:prstDash val="solid"/>
                <a:miter/>
              </a:ln>
            </p:spPr>
            <p:txBody>
              <a:bodyPr rtlCol="0" anchor="ctr"/>
              <a:lstStyle/>
              <a:p>
                <a:endParaRPr lang="en-US" sz="2489"/>
              </a:p>
            </p:txBody>
          </p:sp>
          <p:sp>
            <p:nvSpPr>
              <p:cNvPr id="95" name="Freeform: Shape 94">
                <a:extLst>
                  <a:ext uri="{FF2B5EF4-FFF2-40B4-BE49-F238E27FC236}">
                    <a16:creationId xmlns:a16="http://schemas.microsoft.com/office/drawing/2014/main" id="{BA262DF5-14AD-4520-A982-65505202BBC3}"/>
                  </a:ext>
                </a:extLst>
              </p:cNvPr>
              <p:cNvSpPr/>
              <p:nvPr/>
            </p:nvSpPr>
            <p:spPr>
              <a:xfrm>
                <a:off x="7178315" y="1781197"/>
                <a:ext cx="438269" cy="597775"/>
              </a:xfrm>
              <a:custGeom>
                <a:avLst/>
                <a:gdLst>
                  <a:gd name="connsiteX0" fmla="*/ 438269 w 438269"/>
                  <a:gd name="connsiteY0" fmla="*/ 0 h 597775"/>
                  <a:gd name="connsiteX1" fmla="*/ 438269 w 438269"/>
                  <a:gd name="connsiteY1" fmla="*/ 377150 h 597775"/>
                  <a:gd name="connsiteX2" fmla="*/ 219135 w 438269"/>
                  <a:gd name="connsiteY2" fmla="*/ 597776 h 597775"/>
                  <a:gd name="connsiteX3" fmla="*/ 0 w 438269"/>
                  <a:gd name="connsiteY3" fmla="*/ 377150 h 597775"/>
                  <a:gd name="connsiteX4" fmla="*/ 0 w 438269"/>
                  <a:gd name="connsiteY4" fmla="*/ 0 h 597775"/>
                  <a:gd name="connsiteX5" fmla="*/ 438269 w 438269"/>
                  <a:gd name="connsiteY5" fmla="*/ 0 h 59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597775">
                    <a:moveTo>
                      <a:pt x="438269" y="0"/>
                    </a:moveTo>
                    <a:lnTo>
                      <a:pt x="438269" y="377150"/>
                    </a:lnTo>
                    <a:cubicBezTo>
                      <a:pt x="438269" y="497898"/>
                      <a:pt x="339882" y="597776"/>
                      <a:pt x="219135" y="597776"/>
                    </a:cubicBezTo>
                    <a:cubicBezTo>
                      <a:pt x="98387" y="597776"/>
                      <a:pt x="0" y="499388"/>
                      <a:pt x="0" y="377150"/>
                    </a:cubicBezTo>
                    <a:lnTo>
                      <a:pt x="0" y="0"/>
                    </a:lnTo>
                    <a:lnTo>
                      <a:pt x="438269" y="0"/>
                    </a:lnTo>
                    <a:close/>
                  </a:path>
                </a:pathLst>
              </a:custGeom>
              <a:solidFill>
                <a:srgbClr val="F58765"/>
              </a:solidFill>
              <a:ln w="14883" cap="flat">
                <a:noFill/>
                <a:prstDash val="solid"/>
                <a:miter/>
              </a:ln>
            </p:spPr>
            <p:txBody>
              <a:bodyPr rtlCol="0" anchor="ctr"/>
              <a:lstStyle/>
              <a:p>
                <a:endParaRPr lang="en-US" sz="2489"/>
              </a:p>
            </p:txBody>
          </p:sp>
          <p:sp>
            <p:nvSpPr>
              <p:cNvPr id="96" name="Freeform: Shape 95">
                <a:extLst>
                  <a:ext uri="{FF2B5EF4-FFF2-40B4-BE49-F238E27FC236}">
                    <a16:creationId xmlns:a16="http://schemas.microsoft.com/office/drawing/2014/main" id="{431D80C5-FAA6-41C2-AFC5-C8AC7B9838CD}"/>
                  </a:ext>
                </a:extLst>
              </p:cNvPr>
              <p:cNvSpPr/>
              <p:nvPr/>
            </p:nvSpPr>
            <p:spPr>
              <a:xfrm>
                <a:off x="7178315" y="734717"/>
                <a:ext cx="438269" cy="1641273"/>
              </a:xfrm>
              <a:custGeom>
                <a:avLst/>
                <a:gdLst>
                  <a:gd name="connsiteX0" fmla="*/ 438269 w 438269"/>
                  <a:gd name="connsiteY0" fmla="*/ 0 h 1641273"/>
                  <a:gd name="connsiteX1" fmla="*/ 438269 w 438269"/>
                  <a:gd name="connsiteY1" fmla="*/ 1422139 h 1641273"/>
                  <a:gd name="connsiteX2" fmla="*/ 219135 w 438269"/>
                  <a:gd name="connsiteY2" fmla="*/ 1641274 h 1641273"/>
                  <a:gd name="connsiteX3" fmla="*/ 0 w 438269"/>
                  <a:gd name="connsiteY3" fmla="*/ 1422139 h 1641273"/>
                  <a:gd name="connsiteX4" fmla="*/ 0 w 438269"/>
                  <a:gd name="connsiteY4" fmla="*/ 0 h 1641273"/>
                  <a:gd name="connsiteX5" fmla="*/ 438269 w 438269"/>
                  <a:gd name="connsiteY5" fmla="*/ 0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641273">
                    <a:moveTo>
                      <a:pt x="438269" y="0"/>
                    </a:moveTo>
                    <a:lnTo>
                      <a:pt x="438269" y="1422139"/>
                    </a:lnTo>
                    <a:cubicBezTo>
                      <a:pt x="438269" y="1542887"/>
                      <a:pt x="339882" y="1641274"/>
                      <a:pt x="219135" y="1641274"/>
                    </a:cubicBezTo>
                    <a:cubicBezTo>
                      <a:pt x="98387" y="1641274"/>
                      <a:pt x="0" y="1542887"/>
                      <a:pt x="0" y="1422139"/>
                    </a:cubicBezTo>
                    <a:lnTo>
                      <a:pt x="0" y="0"/>
                    </a:lnTo>
                    <a:lnTo>
                      <a:pt x="438269" y="0"/>
                    </a:lnTo>
                    <a:close/>
                  </a:path>
                </a:pathLst>
              </a:custGeom>
              <a:noFill/>
              <a:ln w="42234" cap="flat">
                <a:solidFill>
                  <a:schemeClr val="accent6">
                    <a:lumMod val="60000"/>
                    <a:lumOff val="40000"/>
                  </a:schemeClr>
                </a:solidFill>
                <a:prstDash val="solid"/>
                <a:miter/>
              </a:ln>
            </p:spPr>
            <p:txBody>
              <a:bodyPr rtlCol="0" anchor="ctr"/>
              <a:lstStyle/>
              <a:p>
                <a:endParaRPr lang="en-US" sz="2489"/>
              </a:p>
            </p:txBody>
          </p:sp>
          <p:sp>
            <p:nvSpPr>
              <p:cNvPr id="97" name="Freeform: Shape 96">
                <a:extLst>
                  <a:ext uri="{FF2B5EF4-FFF2-40B4-BE49-F238E27FC236}">
                    <a16:creationId xmlns:a16="http://schemas.microsoft.com/office/drawing/2014/main" id="{5CE18170-8FDE-4963-9EFE-D7649BF413B6}"/>
                  </a:ext>
                </a:extLst>
              </p:cNvPr>
              <p:cNvSpPr/>
              <p:nvPr/>
            </p:nvSpPr>
            <p:spPr>
              <a:xfrm>
                <a:off x="6559669" y="1025406"/>
                <a:ext cx="438269" cy="1053933"/>
              </a:xfrm>
              <a:custGeom>
                <a:avLst/>
                <a:gdLst>
                  <a:gd name="connsiteX0" fmla="*/ 438269 w 438269"/>
                  <a:gd name="connsiteY0" fmla="*/ 0 h 1053933"/>
                  <a:gd name="connsiteX1" fmla="*/ 438269 w 438269"/>
                  <a:gd name="connsiteY1" fmla="*/ 833308 h 1053933"/>
                  <a:gd name="connsiteX2" fmla="*/ 219135 w 438269"/>
                  <a:gd name="connsiteY2" fmla="*/ 1053933 h 1053933"/>
                  <a:gd name="connsiteX3" fmla="*/ 0 w 438269"/>
                  <a:gd name="connsiteY3" fmla="*/ 833308 h 1053933"/>
                  <a:gd name="connsiteX4" fmla="*/ 0 w 438269"/>
                  <a:gd name="connsiteY4" fmla="*/ 0 h 1053933"/>
                  <a:gd name="connsiteX5" fmla="*/ 438269 w 438269"/>
                  <a:gd name="connsiteY5" fmla="*/ 0 h 105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053933">
                    <a:moveTo>
                      <a:pt x="438269" y="0"/>
                    </a:moveTo>
                    <a:lnTo>
                      <a:pt x="438269" y="833308"/>
                    </a:lnTo>
                    <a:cubicBezTo>
                      <a:pt x="438269" y="954056"/>
                      <a:pt x="339882" y="1053933"/>
                      <a:pt x="219135" y="1053933"/>
                    </a:cubicBezTo>
                    <a:cubicBezTo>
                      <a:pt x="98387" y="1053933"/>
                      <a:pt x="0" y="955546"/>
                      <a:pt x="0" y="833308"/>
                    </a:cubicBezTo>
                    <a:lnTo>
                      <a:pt x="0" y="0"/>
                    </a:lnTo>
                    <a:lnTo>
                      <a:pt x="438269" y="0"/>
                    </a:lnTo>
                    <a:close/>
                  </a:path>
                </a:pathLst>
              </a:custGeom>
              <a:solidFill>
                <a:srgbClr val="F1613F"/>
              </a:solidFill>
              <a:ln w="14883" cap="flat">
                <a:noFill/>
                <a:prstDash val="solid"/>
                <a:miter/>
              </a:ln>
            </p:spPr>
            <p:txBody>
              <a:bodyPr rtlCol="0" anchor="ctr"/>
              <a:lstStyle/>
              <a:p>
                <a:endParaRPr lang="en-US" sz="2489"/>
              </a:p>
            </p:txBody>
          </p:sp>
          <p:sp>
            <p:nvSpPr>
              <p:cNvPr id="98" name="Freeform: Shape 97">
                <a:extLst>
                  <a:ext uri="{FF2B5EF4-FFF2-40B4-BE49-F238E27FC236}">
                    <a16:creationId xmlns:a16="http://schemas.microsoft.com/office/drawing/2014/main" id="{17F119FD-CF84-4752-B37D-4E74B36C75A6}"/>
                  </a:ext>
                </a:extLst>
              </p:cNvPr>
              <p:cNvSpPr/>
              <p:nvPr/>
            </p:nvSpPr>
            <p:spPr>
              <a:xfrm>
                <a:off x="6559669" y="436575"/>
                <a:ext cx="438269" cy="1641273"/>
              </a:xfrm>
              <a:custGeom>
                <a:avLst/>
                <a:gdLst>
                  <a:gd name="connsiteX0" fmla="*/ 438269 w 438269"/>
                  <a:gd name="connsiteY0" fmla="*/ 0 h 1641273"/>
                  <a:gd name="connsiteX1" fmla="*/ 438269 w 438269"/>
                  <a:gd name="connsiteY1" fmla="*/ 1422139 h 1641273"/>
                  <a:gd name="connsiteX2" fmla="*/ 219135 w 438269"/>
                  <a:gd name="connsiteY2" fmla="*/ 1641274 h 1641273"/>
                  <a:gd name="connsiteX3" fmla="*/ 0 w 438269"/>
                  <a:gd name="connsiteY3" fmla="*/ 1422139 h 1641273"/>
                  <a:gd name="connsiteX4" fmla="*/ 0 w 438269"/>
                  <a:gd name="connsiteY4" fmla="*/ 0 h 1641273"/>
                  <a:gd name="connsiteX5" fmla="*/ 438269 w 438269"/>
                  <a:gd name="connsiteY5" fmla="*/ 0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641273">
                    <a:moveTo>
                      <a:pt x="438269" y="0"/>
                    </a:moveTo>
                    <a:lnTo>
                      <a:pt x="438269" y="1422139"/>
                    </a:lnTo>
                    <a:cubicBezTo>
                      <a:pt x="438269" y="1542887"/>
                      <a:pt x="339882" y="1641274"/>
                      <a:pt x="219135" y="1641274"/>
                    </a:cubicBezTo>
                    <a:cubicBezTo>
                      <a:pt x="98387" y="1641274"/>
                      <a:pt x="0" y="1542887"/>
                      <a:pt x="0" y="1422139"/>
                    </a:cubicBezTo>
                    <a:lnTo>
                      <a:pt x="0" y="0"/>
                    </a:lnTo>
                    <a:lnTo>
                      <a:pt x="438269" y="0"/>
                    </a:lnTo>
                    <a:close/>
                  </a:path>
                </a:pathLst>
              </a:custGeom>
              <a:noFill/>
              <a:ln w="42234" cap="flat">
                <a:solidFill>
                  <a:schemeClr val="accent6">
                    <a:lumMod val="60000"/>
                    <a:lumOff val="40000"/>
                  </a:schemeClr>
                </a:solidFill>
                <a:prstDash val="solid"/>
                <a:miter/>
              </a:ln>
            </p:spPr>
            <p:txBody>
              <a:bodyPr rtlCol="0" anchor="ctr"/>
              <a:lstStyle/>
              <a:p>
                <a:endParaRPr lang="en-US" sz="2489"/>
              </a:p>
            </p:txBody>
          </p:sp>
        </p:grpSp>
        <p:grpSp>
          <p:nvGrpSpPr>
            <p:cNvPr id="78" name="Graphic 45">
              <a:extLst>
                <a:ext uri="{FF2B5EF4-FFF2-40B4-BE49-F238E27FC236}">
                  <a16:creationId xmlns:a16="http://schemas.microsoft.com/office/drawing/2014/main" id="{B4DEDFD3-79D5-492C-80BD-813F86D57CBC}"/>
                </a:ext>
              </a:extLst>
            </p:cNvPr>
            <p:cNvGrpSpPr/>
            <p:nvPr/>
          </p:nvGrpSpPr>
          <p:grpSpPr>
            <a:xfrm>
              <a:off x="5586234" y="602044"/>
              <a:ext cx="605229" cy="597775"/>
              <a:chOff x="5586234" y="602044"/>
              <a:chExt cx="605229" cy="597775"/>
            </a:xfrm>
            <a:solidFill>
              <a:srgbClr val="EE3124"/>
            </a:solidFill>
          </p:grpSpPr>
          <p:sp>
            <p:nvSpPr>
              <p:cNvPr id="85" name="Freeform: Shape 84">
                <a:extLst>
                  <a:ext uri="{FF2B5EF4-FFF2-40B4-BE49-F238E27FC236}">
                    <a16:creationId xmlns:a16="http://schemas.microsoft.com/office/drawing/2014/main" id="{04EF22A9-33F2-4BA5-BEDC-D17019EDC3CA}"/>
                  </a:ext>
                </a:extLst>
              </p:cNvPr>
              <p:cNvSpPr/>
              <p:nvPr/>
            </p:nvSpPr>
            <p:spPr>
              <a:xfrm>
                <a:off x="5714435" y="605025"/>
                <a:ext cx="172922" cy="299633"/>
              </a:xfrm>
              <a:custGeom>
                <a:avLst/>
                <a:gdLst>
                  <a:gd name="connsiteX0" fmla="*/ 172923 w 172922"/>
                  <a:gd name="connsiteY0" fmla="*/ 299633 h 299633"/>
                  <a:gd name="connsiteX1" fmla="*/ 0 w 172922"/>
                  <a:gd name="connsiteY1" fmla="*/ 46212 h 299633"/>
                  <a:gd name="connsiteX2" fmla="*/ 107331 w 172922"/>
                  <a:gd name="connsiteY2" fmla="*/ 0 h 299633"/>
                </a:gdLst>
                <a:ahLst/>
                <a:cxnLst>
                  <a:cxn ang="0">
                    <a:pos x="connsiteX0" y="connsiteY0"/>
                  </a:cxn>
                  <a:cxn ang="0">
                    <a:pos x="connsiteX1" y="connsiteY1"/>
                  </a:cxn>
                  <a:cxn ang="0">
                    <a:pos x="connsiteX2" y="connsiteY2"/>
                  </a:cxn>
                </a:cxnLst>
                <a:rect l="l" t="t" r="r" b="b"/>
                <a:pathLst>
                  <a:path w="172922" h="299633">
                    <a:moveTo>
                      <a:pt x="172923" y="299633"/>
                    </a:moveTo>
                    <a:lnTo>
                      <a:pt x="0" y="46212"/>
                    </a:lnTo>
                    <a:lnTo>
                      <a:pt x="107331" y="0"/>
                    </a:lnTo>
                    <a:close/>
                  </a:path>
                </a:pathLst>
              </a:custGeom>
              <a:solidFill>
                <a:srgbClr val="EE3124"/>
              </a:solidFill>
              <a:ln w="14883" cap="flat">
                <a:noFill/>
                <a:prstDash val="solid"/>
                <a:miter/>
              </a:ln>
            </p:spPr>
            <p:txBody>
              <a:bodyPr rtlCol="0" anchor="ctr"/>
              <a:lstStyle/>
              <a:p>
                <a:endParaRPr lang="en-US" sz="2489"/>
              </a:p>
            </p:txBody>
          </p:sp>
          <p:sp>
            <p:nvSpPr>
              <p:cNvPr id="86" name="Freeform: Shape 85">
                <a:extLst>
                  <a:ext uri="{FF2B5EF4-FFF2-40B4-BE49-F238E27FC236}">
                    <a16:creationId xmlns:a16="http://schemas.microsoft.com/office/drawing/2014/main" id="{AF3132AD-C0DE-4DDC-81C3-BC4591464394}"/>
                  </a:ext>
                </a:extLst>
              </p:cNvPr>
              <p:cNvSpPr/>
              <p:nvPr/>
            </p:nvSpPr>
            <p:spPr>
              <a:xfrm>
                <a:off x="5882886" y="894223"/>
                <a:ext cx="175903" cy="299633"/>
              </a:xfrm>
              <a:custGeom>
                <a:avLst/>
                <a:gdLst>
                  <a:gd name="connsiteX0" fmla="*/ 0 w 175903"/>
                  <a:gd name="connsiteY0" fmla="*/ 0 h 299633"/>
                  <a:gd name="connsiteX1" fmla="*/ 68573 w 175903"/>
                  <a:gd name="connsiteY1" fmla="*/ 299633 h 299633"/>
                  <a:gd name="connsiteX2" fmla="*/ 175904 w 175903"/>
                  <a:gd name="connsiteY2" fmla="*/ 253421 h 299633"/>
                </a:gdLst>
                <a:ahLst/>
                <a:cxnLst>
                  <a:cxn ang="0">
                    <a:pos x="connsiteX0" y="connsiteY0"/>
                  </a:cxn>
                  <a:cxn ang="0">
                    <a:pos x="connsiteX1" y="connsiteY1"/>
                  </a:cxn>
                  <a:cxn ang="0">
                    <a:pos x="connsiteX2" y="connsiteY2"/>
                  </a:cxn>
                </a:cxnLst>
                <a:rect l="l" t="t" r="r" b="b"/>
                <a:pathLst>
                  <a:path w="175903" h="299633">
                    <a:moveTo>
                      <a:pt x="0" y="0"/>
                    </a:moveTo>
                    <a:lnTo>
                      <a:pt x="68573" y="299633"/>
                    </a:lnTo>
                    <a:lnTo>
                      <a:pt x="175904" y="253421"/>
                    </a:lnTo>
                    <a:close/>
                  </a:path>
                </a:pathLst>
              </a:custGeom>
              <a:solidFill>
                <a:srgbClr val="EE3124"/>
              </a:solidFill>
              <a:ln w="14883" cap="flat">
                <a:noFill/>
                <a:prstDash val="solid"/>
                <a:miter/>
              </a:ln>
            </p:spPr>
            <p:txBody>
              <a:bodyPr rtlCol="0" anchor="ctr"/>
              <a:lstStyle/>
              <a:p>
                <a:endParaRPr lang="en-US" sz="2489"/>
              </a:p>
            </p:txBody>
          </p:sp>
          <p:sp>
            <p:nvSpPr>
              <p:cNvPr id="87" name="Freeform: Shape 86">
                <a:extLst>
                  <a:ext uri="{FF2B5EF4-FFF2-40B4-BE49-F238E27FC236}">
                    <a16:creationId xmlns:a16="http://schemas.microsoft.com/office/drawing/2014/main" id="{EA2E581C-450A-40FD-A650-5A29F94ABB9B}"/>
                  </a:ext>
                </a:extLst>
              </p:cNvPr>
              <p:cNvSpPr/>
              <p:nvPr/>
            </p:nvSpPr>
            <p:spPr>
              <a:xfrm>
                <a:off x="5891830" y="722792"/>
                <a:ext cx="299633" cy="175903"/>
              </a:xfrm>
              <a:custGeom>
                <a:avLst/>
                <a:gdLst>
                  <a:gd name="connsiteX0" fmla="*/ 0 w 299633"/>
                  <a:gd name="connsiteY0" fmla="*/ 175904 h 175903"/>
                  <a:gd name="connsiteX1" fmla="*/ 251930 w 299633"/>
                  <a:gd name="connsiteY1" fmla="*/ 0 h 175903"/>
                  <a:gd name="connsiteX2" fmla="*/ 299633 w 299633"/>
                  <a:gd name="connsiteY2" fmla="*/ 107331 h 175903"/>
                </a:gdLst>
                <a:ahLst/>
                <a:cxnLst>
                  <a:cxn ang="0">
                    <a:pos x="connsiteX0" y="connsiteY0"/>
                  </a:cxn>
                  <a:cxn ang="0">
                    <a:pos x="connsiteX1" y="connsiteY1"/>
                  </a:cxn>
                  <a:cxn ang="0">
                    <a:pos x="connsiteX2" y="connsiteY2"/>
                  </a:cxn>
                </a:cxnLst>
                <a:rect l="l" t="t" r="r" b="b"/>
                <a:pathLst>
                  <a:path w="299633" h="175903">
                    <a:moveTo>
                      <a:pt x="0" y="175904"/>
                    </a:moveTo>
                    <a:lnTo>
                      <a:pt x="251930" y="0"/>
                    </a:lnTo>
                    <a:lnTo>
                      <a:pt x="299633" y="107331"/>
                    </a:lnTo>
                    <a:close/>
                  </a:path>
                </a:pathLst>
              </a:custGeom>
              <a:solidFill>
                <a:srgbClr val="EE3124"/>
              </a:solidFill>
              <a:ln w="14883" cap="flat">
                <a:noFill/>
                <a:prstDash val="solid"/>
                <a:miter/>
              </a:ln>
            </p:spPr>
            <p:txBody>
              <a:bodyPr rtlCol="0" anchor="ctr"/>
              <a:lstStyle/>
              <a:p>
                <a:endParaRPr lang="en-US" sz="2489"/>
              </a:p>
            </p:txBody>
          </p:sp>
          <p:sp>
            <p:nvSpPr>
              <p:cNvPr id="88" name="Freeform: Shape 87">
                <a:extLst>
                  <a:ext uri="{FF2B5EF4-FFF2-40B4-BE49-F238E27FC236}">
                    <a16:creationId xmlns:a16="http://schemas.microsoft.com/office/drawing/2014/main" id="{31EA0963-41D0-4F10-83F0-5CC2E49B9713}"/>
                  </a:ext>
                </a:extLst>
              </p:cNvPr>
              <p:cNvSpPr/>
              <p:nvPr/>
            </p:nvSpPr>
            <p:spPr>
              <a:xfrm>
                <a:off x="5589215" y="900186"/>
                <a:ext cx="298142" cy="177394"/>
              </a:xfrm>
              <a:custGeom>
                <a:avLst/>
                <a:gdLst>
                  <a:gd name="connsiteX0" fmla="*/ 298142 w 298142"/>
                  <a:gd name="connsiteY0" fmla="*/ 0 h 177394"/>
                  <a:gd name="connsiteX1" fmla="*/ 0 w 298142"/>
                  <a:gd name="connsiteY1" fmla="*/ 70063 h 177394"/>
                  <a:gd name="connsiteX2" fmla="*/ 47703 w 298142"/>
                  <a:gd name="connsiteY2" fmla="*/ 177395 h 177394"/>
                </a:gdLst>
                <a:ahLst/>
                <a:cxnLst>
                  <a:cxn ang="0">
                    <a:pos x="connsiteX0" y="connsiteY0"/>
                  </a:cxn>
                  <a:cxn ang="0">
                    <a:pos x="connsiteX1" y="connsiteY1"/>
                  </a:cxn>
                  <a:cxn ang="0">
                    <a:pos x="connsiteX2" y="connsiteY2"/>
                  </a:cxn>
                </a:cxnLst>
                <a:rect l="l" t="t" r="r" b="b"/>
                <a:pathLst>
                  <a:path w="298142" h="177394">
                    <a:moveTo>
                      <a:pt x="298142" y="0"/>
                    </a:moveTo>
                    <a:lnTo>
                      <a:pt x="0" y="70063"/>
                    </a:lnTo>
                    <a:lnTo>
                      <a:pt x="47703" y="177395"/>
                    </a:lnTo>
                    <a:close/>
                  </a:path>
                </a:pathLst>
              </a:custGeom>
              <a:solidFill>
                <a:srgbClr val="EE3124"/>
              </a:solidFill>
              <a:ln w="14883" cap="flat">
                <a:noFill/>
                <a:prstDash val="solid"/>
                <a:miter/>
              </a:ln>
            </p:spPr>
            <p:txBody>
              <a:bodyPr rtlCol="0" anchor="ctr"/>
              <a:lstStyle/>
              <a:p>
                <a:endParaRPr lang="en-US" sz="2489"/>
              </a:p>
            </p:txBody>
          </p:sp>
          <p:sp>
            <p:nvSpPr>
              <p:cNvPr id="89" name="Freeform: Shape 88">
                <a:extLst>
                  <a:ext uri="{FF2B5EF4-FFF2-40B4-BE49-F238E27FC236}">
                    <a16:creationId xmlns:a16="http://schemas.microsoft.com/office/drawing/2014/main" id="{A9338394-1A56-4985-B18D-92CEC2CC85A1}"/>
                  </a:ext>
                </a:extLst>
              </p:cNvPr>
              <p:cNvSpPr/>
              <p:nvPr/>
            </p:nvSpPr>
            <p:spPr>
              <a:xfrm>
                <a:off x="5879904" y="898696"/>
                <a:ext cx="304105" cy="153543"/>
              </a:xfrm>
              <a:custGeom>
                <a:avLst/>
                <a:gdLst>
                  <a:gd name="connsiteX0" fmla="*/ 0 w 304105"/>
                  <a:gd name="connsiteY0" fmla="*/ 0 h 153543"/>
                  <a:gd name="connsiteX1" fmla="*/ 304105 w 304105"/>
                  <a:gd name="connsiteY1" fmla="*/ 41740 h 153543"/>
                  <a:gd name="connsiteX2" fmla="*/ 266837 w 304105"/>
                  <a:gd name="connsiteY2" fmla="*/ 153543 h 153543"/>
                </a:gdLst>
                <a:ahLst/>
                <a:cxnLst>
                  <a:cxn ang="0">
                    <a:pos x="connsiteX0" y="connsiteY0"/>
                  </a:cxn>
                  <a:cxn ang="0">
                    <a:pos x="connsiteX1" y="connsiteY1"/>
                  </a:cxn>
                  <a:cxn ang="0">
                    <a:pos x="connsiteX2" y="connsiteY2"/>
                  </a:cxn>
                </a:cxnLst>
                <a:rect l="l" t="t" r="r" b="b"/>
                <a:pathLst>
                  <a:path w="304105" h="153543">
                    <a:moveTo>
                      <a:pt x="0" y="0"/>
                    </a:moveTo>
                    <a:lnTo>
                      <a:pt x="304105" y="41740"/>
                    </a:lnTo>
                    <a:lnTo>
                      <a:pt x="266837" y="153543"/>
                    </a:lnTo>
                    <a:close/>
                  </a:path>
                </a:pathLst>
              </a:custGeom>
              <a:solidFill>
                <a:srgbClr val="EE3124"/>
              </a:solidFill>
              <a:ln w="14883" cap="flat">
                <a:noFill/>
                <a:prstDash val="solid"/>
                <a:miter/>
              </a:ln>
            </p:spPr>
            <p:txBody>
              <a:bodyPr rtlCol="0" anchor="ctr"/>
              <a:lstStyle/>
              <a:p>
                <a:endParaRPr lang="en-US" sz="2489"/>
              </a:p>
            </p:txBody>
          </p:sp>
          <p:sp>
            <p:nvSpPr>
              <p:cNvPr id="90" name="Freeform: Shape 89">
                <a:extLst>
                  <a:ext uri="{FF2B5EF4-FFF2-40B4-BE49-F238E27FC236}">
                    <a16:creationId xmlns:a16="http://schemas.microsoft.com/office/drawing/2014/main" id="{2BAEA6B3-6E58-4E30-8019-554E41801F0F}"/>
                  </a:ext>
                </a:extLst>
              </p:cNvPr>
              <p:cNvSpPr/>
              <p:nvPr/>
            </p:nvSpPr>
            <p:spPr>
              <a:xfrm>
                <a:off x="5586234" y="749624"/>
                <a:ext cx="304105" cy="152052"/>
              </a:xfrm>
              <a:custGeom>
                <a:avLst/>
                <a:gdLst>
                  <a:gd name="connsiteX0" fmla="*/ 304105 w 304105"/>
                  <a:gd name="connsiteY0" fmla="*/ 152053 h 152052"/>
                  <a:gd name="connsiteX1" fmla="*/ 37268 w 304105"/>
                  <a:gd name="connsiteY1" fmla="*/ 0 h 152052"/>
                  <a:gd name="connsiteX2" fmla="*/ 0 w 304105"/>
                  <a:gd name="connsiteY2" fmla="*/ 111803 h 152052"/>
                </a:gdLst>
                <a:ahLst/>
                <a:cxnLst>
                  <a:cxn ang="0">
                    <a:pos x="connsiteX0" y="connsiteY0"/>
                  </a:cxn>
                  <a:cxn ang="0">
                    <a:pos x="connsiteX1" y="connsiteY1"/>
                  </a:cxn>
                  <a:cxn ang="0">
                    <a:pos x="connsiteX2" y="connsiteY2"/>
                  </a:cxn>
                </a:cxnLst>
                <a:rect l="l" t="t" r="r" b="b"/>
                <a:pathLst>
                  <a:path w="304105" h="152052">
                    <a:moveTo>
                      <a:pt x="304105" y="152053"/>
                    </a:moveTo>
                    <a:lnTo>
                      <a:pt x="37268" y="0"/>
                    </a:lnTo>
                    <a:lnTo>
                      <a:pt x="0" y="111803"/>
                    </a:lnTo>
                    <a:close/>
                  </a:path>
                </a:pathLst>
              </a:custGeom>
              <a:solidFill>
                <a:srgbClr val="EE3124"/>
              </a:solidFill>
              <a:ln w="14883" cap="flat">
                <a:noFill/>
                <a:prstDash val="solid"/>
                <a:miter/>
              </a:ln>
            </p:spPr>
            <p:txBody>
              <a:bodyPr rtlCol="0" anchor="ctr"/>
              <a:lstStyle/>
              <a:p>
                <a:endParaRPr lang="en-US" sz="2489"/>
              </a:p>
            </p:txBody>
          </p:sp>
          <p:sp>
            <p:nvSpPr>
              <p:cNvPr id="91" name="Freeform: Shape 90">
                <a:extLst>
                  <a:ext uri="{FF2B5EF4-FFF2-40B4-BE49-F238E27FC236}">
                    <a16:creationId xmlns:a16="http://schemas.microsoft.com/office/drawing/2014/main" id="{1799EA25-BDAA-4209-BDB5-B53719B2010D}"/>
                  </a:ext>
                </a:extLst>
              </p:cNvPr>
              <p:cNvSpPr/>
              <p:nvPr/>
            </p:nvSpPr>
            <p:spPr>
              <a:xfrm>
                <a:off x="5885867" y="602044"/>
                <a:ext cx="175904" cy="299633"/>
              </a:xfrm>
              <a:custGeom>
                <a:avLst/>
                <a:gdLst>
                  <a:gd name="connsiteX0" fmla="*/ 0 w 175904"/>
                  <a:gd name="connsiteY0" fmla="*/ 299633 h 299633"/>
                  <a:gd name="connsiteX1" fmla="*/ 68573 w 175904"/>
                  <a:gd name="connsiteY1" fmla="*/ 0 h 299633"/>
                  <a:gd name="connsiteX2" fmla="*/ 175904 w 175904"/>
                  <a:gd name="connsiteY2" fmla="*/ 47703 h 299633"/>
                </a:gdLst>
                <a:ahLst/>
                <a:cxnLst>
                  <a:cxn ang="0">
                    <a:pos x="connsiteX0" y="connsiteY0"/>
                  </a:cxn>
                  <a:cxn ang="0">
                    <a:pos x="connsiteX1" y="connsiteY1"/>
                  </a:cxn>
                  <a:cxn ang="0">
                    <a:pos x="connsiteX2" y="connsiteY2"/>
                  </a:cxn>
                </a:cxnLst>
                <a:rect l="l" t="t" r="r" b="b"/>
                <a:pathLst>
                  <a:path w="175904" h="299633">
                    <a:moveTo>
                      <a:pt x="0" y="299633"/>
                    </a:moveTo>
                    <a:lnTo>
                      <a:pt x="68573" y="0"/>
                    </a:lnTo>
                    <a:lnTo>
                      <a:pt x="175904" y="47703"/>
                    </a:lnTo>
                    <a:close/>
                  </a:path>
                </a:pathLst>
              </a:custGeom>
              <a:solidFill>
                <a:srgbClr val="EE3124"/>
              </a:solidFill>
              <a:ln w="14883" cap="flat">
                <a:noFill/>
                <a:prstDash val="solid"/>
                <a:miter/>
              </a:ln>
            </p:spPr>
            <p:txBody>
              <a:bodyPr rtlCol="0" anchor="ctr"/>
              <a:lstStyle/>
              <a:p>
                <a:endParaRPr lang="en-US" sz="2489"/>
              </a:p>
            </p:txBody>
          </p:sp>
          <p:sp>
            <p:nvSpPr>
              <p:cNvPr id="92" name="Freeform: Shape 91">
                <a:extLst>
                  <a:ext uri="{FF2B5EF4-FFF2-40B4-BE49-F238E27FC236}">
                    <a16:creationId xmlns:a16="http://schemas.microsoft.com/office/drawing/2014/main" id="{32517AEF-082A-4A70-A373-8AB12E51F2EC}"/>
                  </a:ext>
                </a:extLst>
              </p:cNvPr>
              <p:cNvSpPr/>
              <p:nvPr/>
            </p:nvSpPr>
            <p:spPr>
              <a:xfrm>
                <a:off x="5712945" y="900186"/>
                <a:ext cx="172922" cy="299633"/>
              </a:xfrm>
              <a:custGeom>
                <a:avLst/>
                <a:gdLst>
                  <a:gd name="connsiteX0" fmla="*/ 172923 w 172922"/>
                  <a:gd name="connsiteY0" fmla="*/ 0 h 299633"/>
                  <a:gd name="connsiteX1" fmla="*/ 0 w 172922"/>
                  <a:gd name="connsiteY1" fmla="*/ 253421 h 299633"/>
                  <a:gd name="connsiteX2" fmla="*/ 107331 w 172922"/>
                  <a:gd name="connsiteY2" fmla="*/ 299633 h 299633"/>
                </a:gdLst>
                <a:ahLst/>
                <a:cxnLst>
                  <a:cxn ang="0">
                    <a:pos x="connsiteX0" y="connsiteY0"/>
                  </a:cxn>
                  <a:cxn ang="0">
                    <a:pos x="connsiteX1" y="connsiteY1"/>
                  </a:cxn>
                  <a:cxn ang="0">
                    <a:pos x="connsiteX2" y="connsiteY2"/>
                  </a:cxn>
                </a:cxnLst>
                <a:rect l="l" t="t" r="r" b="b"/>
                <a:pathLst>
                  <a:path w="172922" h="299633">
                    <a:moveTo>
                      <a:pt x="172923" y="0"/>
                    </a:moveTo>
                    <a:lnTo>
                      <a:pt x="0" y="253421"/>
                    </a:lnTo>
                    <a:lnTo>
                      <a:pt x="107331" y="299633"/>
                    </a:lnTo>
                    <a:close/>
                  </a:path>
                </a:pathLst>
              </a:custGeom>
              <a:solidFill>
                <a:srgbClr val="EE3124"/>
              </a:solidFill>
              <a:ln w="14883" cap="flat">
                <a:noFill/>
                <a:prstDash val="solid"/>
                <a:miter/>
              </a:ln>
            </p:spPr>
            <p:txBody>
              <a:bodyPr rtlCol="0" anchor="ctr"/>
              <a:lstStyle/>
              <a:p>
                <a:endParaRPr lang="en-US" sz="2489"/>
              </a:p>
            </p:txBody>
          </p:sp>
        </p:grpSp>
        <p:grpSp>
          <p:nvGrpSpPr>
            <p:cNvPr id="79" name="Graphic 45">
              <a:extLst>
                <a:ext uri="{FF2B5EF4-FFF2-40B4-BE49-F238E27FC236}">
                  <a16:creationId xmlns:a16="http://schemas.microsoft.com/office/drawing/2014/main" id="{9DE7ABEA-4880-4AEA-A419-BC85DA6D89E3}"/>
                </a:ext>
              </a:extLst>
            </p:cNvPr>
            <p:cNvGrpSpPr/>
            <p:nvPr/>
          </p:nvGrpSpPr>
          <p:grpSpPr>
            <a:xfrm>
              <a:off x="5219519" y="415705"/>
              <a:ext cx="3799825" cy="1849987"/>
              <a:chOff x="5219519" y="415705"/>
              <a:chExt cx="3799825" cy="1849987"/>
            </a:xfrm>
            <a:solidFill>
              <a:schemeClr val="accent1"/>
            </a:solidFill>
          </p:grpSpPr>
          <p:sp>
            <p:nvSpPr>
              <p:cNvPr id="80" name="Freeform: Shape 79">
                <a:extLst>
                  <a:ext uri="{FF2B5EF4-FFF2-40B4-BE49-F238E27FC236}">
                    <a16:creationId xmlns:a16="http://schemas.microsoft.com/office/drawing/2014/main" id="{038C38E8-B200-4DDD-95B0-32AD52B1E45A}"/>
                  </a:ext>
                </a:extLst>
              </p:cNvPr>
              <p:cNvSpPr/>
              <p:nvPr/>
            </p:nvSpPr>
            <p:spPr>
              <a:xfrm>
                <a:off x="5771082" y="1743929"/>
                <a:ext cx="521749" cy="521763"/>
              </a:xfrm>
              <a:custGeom>
                <a:avLst/>
                <a:gdLst>
                  <a:gd name="connsiteX0" fmla="*/ 0 w 521749"/>
                  <a:gd name="connsiteY0" fmla="*/ 260875 h 521763"/>
                  <a:gd name="connsiteX1" fmla="*/ 260875 w 521749"/>
                  <a:gd name="connsiteY1" fmla="*/ 0 h 521763"/>
                  <a:gd name="connsiteX2" fmla="*/ 521749 w 521749"/>
                  <a:gd name="connsiteY2" fmla="*/ 260875 h 521763"/>
                  <a:gd name="connsiteX3" fmla="*/ 260875 w 521749"/>
                  <a:gd name="connsiteY3" fmla="*/ 521749 h 521763"/>
                  <a:gd name="connsiteX4" fmla="*/ 0 w 521749"/>
                  <a:gd name="connsiteY4" fmla="*/ 260875 h 5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749" h="521763">
                    <a:moveTo>
                      <a:pt x="0" y="260875"/>
                    </a:moveTo>
                    <a:cubicBezTo>
                      <a:pt x="0" y="116276"/>
                      <a:pt x="117766" y="0"/>
                      <a:pt x="260875" y="0"/>
                    </a:cubicBezTo>
                    <a:cubicBezTo>
                      <a:pt x="405474" y="0"/>
                      <a:pt x="521749" y="117766"/>
                      <a:pt x="521749" y="260875"/>
                    </a:cubicBezTo>
                    <a:cubicBezTo>
                      <a:pt x="521749" y="403983"/>
                      <a:pt x="403983" y="521749"/>
                      <a:pt x="260875" y="521749"/>
                    </a:cubicBezTo>
                    <a:cubicBezTo>
                      <a:pt x="116276" y="523240"/>
                      <a:pt x="0" y="405474"/>
                      <a:pt x="0" y="260875"/>
                    </a:cubicBezTo>
                  </a:path>
                </a:pathLst>
              </a:custGeom>
              <a:solidFill>
                <a:srgbClr val="58595B"/>
              </a:solidFill>
              <a:ln w="14883" cap="flat">
                <a:noFill/>
                <a:prstDash val="solid"/>
                <a:miter/>
              </a:ln>
            </p:spPr>
            <p:txBody>
              <a:bodyPr rtlCol="0" anchor="ctr"/>
              <a:lstStyle/>
              <a:p>
                <a:endParaRPr lang="en-US" sz="2489"/>
              </a:p>
            </p:txBody>
          </p:sp>
          <p:sp>
            <p:nvSpPr>
              <p:cNvPr id="81" name="Freeform: Shape 80">
                <a:extLst>
                  <a:ext uri="{FF2B5EF4-FFF2-40B4-BE49-F238E27FC236}">
                    <a16:creationId xmlns:a16="http://schemas.microsoft.com/office/drawing/2014/main" id="{14B9F421-98C2-46C2-BE22-F8841A7E6393}"/>
                  </a:ext>
                </a:extLst>
              </p:cNvPr>
              <p:cNvSpPr/>
              <p:nvPr/>
            </p:nvSpPr>
            <p:spPr>
              <a:xfrm>
                <a:off x="8463308" y="901677"/>
                <a:ext cx="369696" cy="369696"/>
              </a:xfrm>
              <a:custGeom>
                <a:avLst/>
                <a:gdLst>
                  <a:gd name="connsiteX0" fmla="*/ 0 w 369696"/>
                  <a:gd name="connsiteY0" fmla="*/ 184848 h 369696"/>
                  <a:gd name="connsiteX1" fmla="*/ 184848 w 369696"/>
                  <a:gd name="connsiteY1" fmla="*/ 0 h 369696"/>
                  <a:gd name="connsiteX2" fmla="*/ 369696 w 369696"/>
                  <a:gd name="connsiteY2" fmla="*/ 184848 h 369696"/>
                  <a:gd name="connsiteX3" fmla="*/ 184848 w 369696"/>
                  <a:gd name="connsiteY3" fmla="*/ 369697 h 369696"/>
                  <a:gd name="connsiteX4" fmla="*/ 0 w 369696"/>
                  <a:gd name="connsiteY4" fmla="*/ 184848 h 369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696" h="369696">
                    <a:moveTo>
                      <a:pt x="0" y="184848"/>
                    </a:moveTo>
                    <a:cubicBezTo>
                      <a:pt x="0" y="81989"/>
                      <a:pt x="83480" y="0"/>
                      <a:pt x="184848" y="0"/>
                    </a:cubicBezTo>
                    <a:cubicBezTo>
                      <a:pt x="287708" y="0"/>
                      <a:pt x="369696" y="83480"/>
                      <a:pt x="369696" y="184848"/>
                    </a:cubicBezTo>
                    <a:cubicBezTo>
                      <a:pt x="369696" y="286217"/>
                      <a:pt x="286217" y="369697"/>
                      <a:pt x="184848" y="369697"/>
                    </a:cubicBezTo>
                    <a:cubicBezTo>
                      <a:pt x="81989" y="369697"/>
                      <a:pt x="0" y="286217"/>
                      <a:pt x="0" y="184848"/>
                    </a:cubicBezTo>
                  </a:path>
                </a:pathLst>
              </a:custGeom>
              <a:solidFill>
                <a:schemeClr val="tx2"/>
              </a:solidFill>
              <a:ln w="14883" cap="flat">
                <a:noFill/>
                <a:prstDash val="solid"/>
                <a:miter/>
              </a:ln>
            </p:spPr>
            <p:txBody>
              <a:bodyPr rtlCol="0" anchor="ctr"/>
              <a:lstStyle/>
              <a:p>
                <a:endParaRPr lang="en-US" sz="2489"/>
              </a:p>
            </p:txBody>
          </p:sp>
          <p:sp>
            <p:nvSpPr>
              <p:cNvPr id="82" name="Freeform: Shape 81">
                <a:extLst>
                  <a:ext uri="{FF2B5EF4-FFF2-40B4-BE49-F238E27FC236}">
                    <a16:creationId xmlns:a16="http://schemas.microsoft.com/office/drawing/2014/main" id="{4DCDD1D9-0166-4EC9-B3BE-00AA9E2972FD}"/>
                  </a:ext>
                </a:extLst>
              </p:cNvPr>
              <p:cNvSpPr/>
              <p:nvPr/>
            </p:nvSpPr>
            <p:spPr>
              <a:xfrm>
                <a:off x="5219519" y="1350381"/>
                <a:ext cx="369696" cy="369696"/>
              </a:xfrm>
              <a:custGeom>
                <a:avLst/>
                <a:gdLst>
                  <a:gd name="connsiteX0" fmla="*/ 0 w 369696"/>
                  <a:gd name="connsiteY0" fmla="*/ 184848 h 369696"/>
                  <a:gd name="connsiteX1" fmla="*/ 184848 w 369696"/>
                  <a:gd name="connsiteY1" fmla="*/ 0 h 369696"/>
                  <a:gd name="connsiteX2" fmla="*/ 369697 w 369696"/>
                  <a:gd name="connsiteY2" fmla="*/ 184848 h 369696"/>
                  <a:gd name="connsiteX3" fmla="*/ 184848 w 369696"/>
                  <a:gd name="connsiteY3" fmla="*/ 369697 h 369696"/>
                  <a:gd name="connsiteX4" fmla="*/ 0 w 369696"/>
                  <a:gd name="connsiteY4" fmla="*/ 184848 h 369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696" h="369696">
                    <a:moveTo>
                      <a:pt x="0" y="184848"/>
                    </a:moveTo>
                    <a:cubicBezTo>
                      <a:pt x="0" y="81989"/>
                      <a:pt x="83480" y="0"/>
                      <a:pt x="184848" y="0"/>
                    </a:cubicBezTo>
                    <a:cubicBezTo>
                      <a:pt x="286217" y="0"/>
                      <a:pt x="369697" y="83480"/>
                      <a:pt x="369697" y="184848"/>
                    </a:cubicBezTo>
                    <a:cubicBezTo>
                      <a:pt x="369697" y="286217"/>
                      <a:pt x="286217" y="369697"/>
                      <a:pt x="184848" y="369697"/>
                    </a:cubicBezTo>
                    <a:cubicBezTo>
                      <a:pt x="83480" y="369697"/>
                      <a:pt x="0" y="287707"/>
                      <a:pt x="0" y="184848"/>
                    </a:cubicBezTo>
                  </a:path>
                </a:pathLst>
              </a:custGeom>
              <a:solidFill>
                <a:srgbClr val="808285"/>
              </a:solidFill>
              <a:ln w="14883" cap="flat">
                <a:noFill/>
                <a:prstDash val="solid"/>
                <a:miter/>
              </a:ln>
            </p:spPr>
            <p:txBody>
              <a:bodyPr rtlCol="0" anchor="ctr"/>
              <a:lstStyle/>
              <a:p>
                <a:endParaRPr lang="en-US" sz="2489"/>
              </a:p>
            </p:txBody>
          </p:sp>
          <p:sp>
            <p:nvSpPr>
              <p:cNvPr id="83" name="Freeform: Shape 82">
                <a:extLst>
                  <a:ext uri="{FF2B5EF4-FFF2-40B4-BE49-F238E27FC236}">
                    <a16:creationId xmlns:a16="http://schemas.microsoft.com/office/drawing/2014/main" id="{0D586E70-5833-4C61-8F0A-061D1A4CCA24}"/>
                  </a:ext>
                </a:extLst>
              </p:cNvPr>
              <p:cNvSpPr/>
              <p:nvPr/>
            </p:nvSpPr>
            <p:spPr>
              <a:xfrm>
                <a:off x="8798719" y="415705"/>
                <a:ext cx="220625" cy="220625"/>
              </a:xfrm>
              <a:custGeom>
                <a:avLst/>
                <a:gdLst>
                  <a:gd name="connsiteX0" fmla="*/ 0 w 220625"/>
                  <a:gd name="connsiteY0" fmla="*/ 110313 h 220625"/>
                  <a:gd name="connsiteX1" fmla="*/ 110313 w 220625"/>
                  <a:gd name="connsiteY1" fmla="*/ 0 h 220625"/>
                  <a:gd name="connsiteX2" fmla="*/ 220625 w 220625"/>
                  <a:gd name="connsiteY2" fmla="*/ 110313 h 220625"/>
                  <a:gd name="connsiteX3" fmla="*/ 110313 w 220625"/>
                  <a:gd name="connsiteY3" fmla="*/ 220625 h 220625"/>
                  <a:gd name="connsiteX4" fmla="*/ 0 w 220625"/>
                  <a:gd name="connsiteY4" fmla="*/ 110313 h 220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25" h="220625">
                    <a:moveTo>
                      <a:pt x="0" y="110313"/>
                    </a:moveTo>
                    <a:cubicBezTo>
                      <a:pt x="0" y="49194"/>
                      <a:pt x="49193" y="0"/>
                      <a:pt x="110313" y="0"/>
                    </a:cubicBezTo>
                    <a:cubicBezTo>
                      <a:pt x="171432" y="0"/>
                      <a:pt x="220625" y="49194"/>
                      <a:pt x="220625" y="110313"/>
                    </a:cubicBezTo>
                    <a:cubicBezTo>
                      <a:pt x="220625" y="171432"/>
                      <a:pt x="171432" y="220625"/>
                      <a:pt x="110313" y="220625"/>
                    </a:cubicBezTo>
                    <a:cubicBezTo>
                      <a:pt x="49193" y="220625"/>
                      <a:pt x="0" y="171432"/>
                      <a:pt x="0" y="110313"/>
                    </a:cubicBezTo>
                  </a:path>
                </a:pathLst>
              </a:custGeom>
              <a:solidFill>
                <a:srgbClr val="808285"/>
              </a:solidFill>
              <a:ln w="14883" cap="flat">
                <a:noFill/>
                <a:prstDash val="solid"/>
                <a:miter/>
              </a:ln>
            </p:spPr>
            <p:txBody>
              <a:bodyPr rtlCol="0" anchor="ctr"/>
              <a:lstStyle/>
              <a:p>
                <a:endParaRPr lang="en-US" sz="2489"/>
              </a:p>
            </p:txBody>
          </p:sp>
          <p:sp>
            <p:nvSpPr>
              <p:cNvPr id="84" name="Freeform: Shape 83">
                <a:extLst>
                  <a:ext uri="{FF2B5EF4-FFF2-40B4-BE49-F238E27FC236}">
                    <a16:creationId xmlns:a16="http://schemas.microsoft.com/office/drawing/2014/main" id="{12587906-2992-47E2-A590-96ED95E52D05}"/>
                  </a:ext>
                </a:extLst>
              </p:cNvPr>
              <p:cNvSpPr/>
              <p:nvPr/>
            </p:nvSpPr>
            <p:spPr>
              <a:xfrm>
                <a:off x="8798719" y="1658959"/>
                <a:ext cx="220625" cy="220625"/>
              </a:xfrm>
              <a:custGeom>
                <a:avLst/>
                <a:gdLst>
                  <a:gd name="connsiteX0" fmla="*/ 0 w 220625"/>
                  <a:gd name="connsiteY0" fmla="*/ 110313 h 220625"/>
                  <a:gd name="connsiteX1" fmla="*/ 110313 w 220625"/>
                  <a:gd name="connsiteY1" fmla="*/ 0 h 220625"/>
                  <a:gd name="connsiteX2" fmla="*/ 220625 w 220625"/>
                  <a:gd name="connsiteY2" fmla="*/ 110313 h 220625"/>
                  <a:gd name="connsiteX3" fmla="*/ 110313 w 220625"/>
                  <a:gd name="connsiteY3" fmla="*/ 220625 h 220625"/>
                  <a:gd name="connsiteX4" fmla="*/ 0 w 220625"/>
                  <a:gd name="connsiteY4" fmla="*/ 110313 h 220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25" h="220625">
                    <a:moveTo>
                      <a:pt x="0" y="110313"/>
                    </a:moveTo>
                    <a:cubicBezTo>
                      <a:pt x="0" y="49193"/>
                      <a:pt x="49193" y="0"/>
                      <a:pt x="110313" y="0"/>
                    </a:cubicBezTo>
                    <a:cubicBezTo>
                      <a:pt x="171432" y="0"/>
                      <a:pt x="220625" y="49193"/>
                      <a:pt x="220625" y="110313"/>
                    </a:cubicBezTo>
                    <a:cubicBezTo>
                      <a:pt x="220625" y="171432"/>
                      <a:pt x="171432" y="220625"/>
                      <a:pt x="110313" y="220625"/>
                    </a:cubicBezTo>
                    <a:cubicBezTo>
                      <a:pt x="49193" y="220625"/>
                      <a:pt x="0" y="171432"/>
                      <a:pt x="0" y="110313"/>
                    </a:cubicBezTo>
                  </a:path>
                </a:pathLst>
              </a:custGeom>
              <a:solidFill>
                <a:srgbClr val="58595B"/>
              </a:solidFill>
              <a:ln w="14883" cap="flat">
                <a:noFill/>
                <a:prstDash val="solid"/>
                <a:miter/>
              </a:ln>
            </p:spPr>
            <p:txBody>
              <a:bodyPr rtlCol="0" anchor="ctr"/>
              <a:lstStyle/>
              <a:p>
                <a:endParaRPr lang="en-US" sz="2489"/>
              </a:p>
            </p:txBody>
          </p:sp>
        </p:grpSp>
      </p:grpSp>
    </p:spTree>
    <p:extLst>
      <p:ext uri="{BB962C8B-B14F-4D97-AF65-F5344CB8AC3E}">
        <p14:creationId xmlns:p14="http://schemas.microsoft.com/office/powerpoint/2010/main" val="6300074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10_Section Header">
    <p:bg bwMode="gray">
      <p:bgPr>
        <a:solidFill>
          <a:schemeClr val="accent6">
            <a:alpha val="99000"/>
          </a:schemeClr>
        </a:soli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5B8E903D-229F-4B89-9E80-56C9CB32FEF8}"/>
              </a:ext>
            </a:extLst>
          </p:cNvPr>
          <p:cNvSpPr/>
          <p:nvPr userDrawn="1"/>
        </p:nvSpPr>
        <p:spPr>
          <a:xfrm>
            <a:off x="11717259" y="6378616"/>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2" name="Title 1"/>
          <p:cNvSpPr>
            <a:spLocks noGrp="1"/>
          </p:cNvSpPr>
          <p:nvPr>
            <p:ph type="title" hasCustomPrompt="1"/>
          </p:nvPr>
        </p:nvSpPr>
        <p:spPr bwMode="gray">
          <a:xfrm>
            <a:off x="548641" y="330201"/>
            <a:ext cx="11097260" cy="3836679"/>
          </a:xfrm>
        </p:spPr>
        <p:txBody>
          <a:bodyPr anchor="b"/>
          <a:lstStyle>
            <a:lvl1pPr algn="l">
              <a:lnSpc>
                <a:spcPct val="90000"/>
              </a:lnSpc>
              <a:defRPr sz="5867" b="0" cap="none">
                <a:solidFill>
                  <a:schemeClr val="bg1">
                    <a:lumMod val="85000"/>
                  </a:schemeClr>
                </a:solidFill>
                <a:latin typeface="Arial Narrow" panose="020B0606020202030204" pitchFamily="34" charset="0"/>
              </a:defRPr>
            </a:lvl1pPr>
          </a:lstStyle>
          <a:p>
            <a:r>
              <a:rPr lang="en-US"/>
              <a:t>Click to Edit Master Title Style</a:t>
            </a:r>
          </a:p>
        </p:txBody>
      </p:sp>
      <p:sp>
        <p:nvSpPr>
          <p:cNvPr id="11" name="Slide Number Placeholder 10"/>
          <p:cNvSpPr>
            <a:spLocks noGrp="1"/>
          </p:cNvSpPr>
          <p:nvPr>
            <p:ph type="sldNum" sz="quarter" idx="10"/>
          </p:nvPr>
        </p:nvSpPr>
        <p:spPr bwMode="gray">
          <a:xfrm>
            <a:off x="11716512" y="6437376"/>
            <a:ext cx="243840" cy="121920"/>
          </a:xfrm>
        </p:spPr>
        <p:txBody>
          <a:bodyPr/>
          <a:lstStyle>
            <a:lvl1pPr>
              <a:defRPr>
                <a:solidFill>
                  <a:schemeClr val="bg1"/>
                </a:solidFill>
              </a:defRPr>
            </a:lvl1pPr>
          </a:lstStyle>
          <a:p>
            <a:fld id="{CC041753-90EA-4E44-9BB8-633978F3CCC4}" type="slidenum">
              <a:rPr lang="en-US" smtClean="0"/>
              <a:pPr/>
              <a:t>‹#›</a:t>
            </a:fld>
            <a:endParaRPr lang="en-US"/>
          </a:p>
        </p:txBody>
      </p:sp>
      <p:sp>
        <p:nvSpPr>
          <p:cNvPr id="15" name="Text Placeholder 14"/>
          <p:cNvSpPr>
            <a:spLocks noGrp="1"/>
          </p:cNvSpPr>
          <p:nvPr>
            <p:ph type="body" sz="quarter" idx="12"/>
          </p:nvPr>
        </p:nvSpPr>
        <p:spPr bwMode="gray">
          <a:xfrm>
            <a:off x="543983" y="4247532"/>
            <a:ext cx="11101916" cy="1121133"/>
          </a:xfrm>
        </p:spPr>
        <p:txBody>
          <a:bodyPr>
            <a:noAutofit/>
          </a:bodyPr>
          <a:lstStyle>
            <a:lvl1pPr>
              <a:lnSpc>
                <a:spcPct val="100000"/>
              </a:lnSpc>
              <a:spcBef>
                <a:spcPts val="1600"/>
              </a:spcBef>
              <a:spcAft>
                <a:spcPts val="600"/>
              </a:spcAft>
              <a:defRPr sz="2667" b="1">
                <a:solidFill>
                  <a:schemeClr val="bg1"/>
                </a:solidFill>
                <a:latin typeface="Arial" panose="020B0604020202020204" pitchFamily="34" charset="0"/>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a:t>
            </a:r>
          </a:p>
        </p:txBody>
      </p:sp>
      <p:grpSp>
        <p:nvGrpSpPr>
          <p:cNvPr id="99" name="Graphic 45">
            <a:extLst>
              <a:ext uri="{FF2B5EF4-FFF2-40B4-BE49-F238E27FC236}">
                <a16:creationId xmlns:a16="http://schemas.microsoft.com/office/drawing/2014/main" id="{82E2ADEF-503F-4B64-99A6-5F34427EC955}"/>
              </a:ext>
            </a:extLst>
          </p:cNvPr>
          <p:cNvGrpSpPr/>
          <p:nvPr userDrawn="1"/>
        </p:nvGrpSpPr>
        <p:grpSpPr>
          <a:xfrm>
            <a:off x="6593089" y="241990"/>
            <a:ext cx="5410816" cy="3050348"/>
            <a:chOff x="5219519" y="236820"/>
            <a:chExt cx="3799825" cy="2142152"/>
          </a:xfrm>
        </p:grpSpPr>
        <p:sp>
          <p:nvSpPr>
            <p:cNvPr id="100" name="Freeform: Shape 99">
              <a:extLst>
                <a:ext uri="{FF2B5EF4-FFF2-40B4-BE49-F238E27FC236}">
                  <a16:creationId xmlns:a16="http://schemas.microsoft.com/office/drawing/2014/main" id="{3C0B2C32-C4BE-4D20-B481-CA2B5C93E9CE}"/>
                </a:ext>
              </a:extLst>
            </p:cNvPr>
            <p:cNvSpPr/>
            <p:nvPr/>
          </p:nvSpPr>
          <p:spPr>
            <a:xfrm>
              <a:off x="5413311" y="1086525"/>
              <a:ext cx="3495719" cy="943620"/>
            </a:xfrm>
            <a:custGeom>
              <a:avLst/>
              <a:gdLst>
                <a:gd name="connsiteX0" fmla="*/ 0 w 3495719"/>
                <a:gd name="connsiteY0" fmla="*/ 466593 h 943620"/>
                <a:gd name="connsiteX1" fmla="*/ 618646 w 3495719"/>
                <a:gd name="connsiteY1" fmla="*/ 943620 h 943620"/>
                <a:gd name="connsiteX2" fmla="*/ 3234845 w 3495719"/>
                <a:gd name="connsiteY2" fmla="*/ 0 h 943620"/>
                <a:gd name="connsiteX3" fmla="*/ 3495720 w 3495719"/>
                <a:gd name="connsiteY3" fmla="*/ 694672 h 943620"/>
              </a:gdLst>
              <a:ahLst/>
              <a:cxnLst>
                <a:cxn ang="0">
                  <a:pos x="connsiteX0" y="connsiteY0"/>
                </a:cxn>
                <a:cxn ang="0">
                  <a:pos x="connsiteX1" y="connsiteY1"/>
                </a:cxn>
                <a:cxn ang="0">
                  <a:pos x="connsiteX2" y="connsiteY2"/>
                </a:cxn>
                <a:cxn ang="0">
                  <a:pos x="connsiteX3" y="connsiteY3"/>
                </a:cxn>
              </a:cxnLst>
              <a:rect l="l" t="t" r="r" b="b"/>
              <a:pathLst>
                <a:path w="3495719" h="943620">
                  <a:moveTo>
                    <a:pt x="0" y="466593"/>
                  </a:moveTo>
                  <a:lnTo>
                    <a:pt x="618646" y="943620"/>
                  </a:lnTo>
                  <a:lnTo>
                    <a:pt x="3234845" y="0"/>
                  </a:lnTo>
                  <a:lnTo>
                    <a:pt x="3495720" y="694672"/>
                  </a:lnTo>
                </a:path>
              </a:pathLst>
            </a:custGeom>
            <a:noFill/>
            <a:ln w="45510" cap="flat">
              <a:solidFill>
                <a:srgbClr val="939598"/>
              </a:solidFill>
              <a:prstDash val="solid"/>
              <a:miter/>
            </a:ln>
          </p:spPr>
          <p:txBody>
            <a:bodyPr rtlCol="0" anchor="ctr"/>
            <a:lstStyle/>
            <a:p>
              <a:endParaRPr lang="en-US" sz="2489"/>
            </a:p>
          </p:txBody>
        </p:sp>
        <p:sp>
          <p:nvSpPr>
            <p:cNvPr id="101" name="Freeform: Shape 100">
              <a:extLst>
                <a:ext uri="{FF2B5EF4-FFF2-40B4-BE49-F238E27FC236}">
                  <a16:creationId xmlns:a16="http://schemas.microsoft.com/office/drawing/2014/main" id="{DEE6C700-023A-47A7-9527-E534CAB85A56}"/>
                </a:ext>
              </a:extLst>
            </p:cNvPr>
            <p:cNvSpPr/>
            <p:nvPr/>
          </p:nvSpPr>
          <p:spPr>
            <a:xfrm>
              <a:off x="7176824" y="725992"/>
              <a:ext cx="439760" cy="1055423"/>
            </a:xfrm>
            <a:custGeom>
              <a:avLst/>
              <a:gdLst>
                <a:gd name="connsiteX0" fmla="*/ 0 w 439760"/>
                <a:gd name="connsiteY0" fmla="*/ 0 h 1055423"/>
                <a:gd name="connsiteX1" fmla="*/ 439760 w 439760"/>
                <a:gd name="connsiteY1" fmla="*/ 0 h 1055423"/>
                <a:gd name="connsiteX2" fmla="*/ 439760 w 439760"/>
                <a:gd name="connsiteY2" fmla="*/ 1055424 h 1055423"/>
                <a:gd name="connsiteX3" fmla="*/ 0 w 439760"/>
                <a:gd name="connsiteY3" fmla="*/ 1055424 h 1055423"/>
              </a:gdLst>
              <a:ahLst/>
              <a:cxnLst>
                <a:cxn ang="0">
                  <a:pos x="connsiteX0" y="connsiteY0"/>
                </a:cxn>
                <a:cxn ang="0">
                  <a:pos x="connsiteX1" y="connsiteY1"/>
                </a:cxn>
                <a:cxn ang="0">
                  <a:pos x="connsiteX2" y="connsiteY2"/>
                </a:cxn>
                <a:cxn ang="0">
                  <a:pos x="connsiteX3" y="connsiteY3"/>
                </a:cxn>
              </a:cxnLst>
              <a:rect l="l" t="t" r="r" b="b"/>
              <a:pathLst>
                <a:path w="439760" h="1055423">
                  <a:moveTo>
                    <a:pt x="0" y="0"/>
                  </a:moveTo>
                  <a:lnTo>
                    <a:pt x="439760" y="0"/>
                  </a:lnTo>
                  <a:lnTo>
                    <a:pt x="439760" y="1055424"/>
                  </a:lnTo>
                  <a:lnTo>
                    <a:pt x="0" y="1055424"/>
                  </a:lnTo>
                  <a:close/>
                </a:path>
              </a:pathLst>
            </a:custGeom>
            <a:solidFill>
              <a:schemeClr val="accent6"/>
            </a:solidFill>
            <a:ln w="14883" cap="flat">
              <a:noFill/>
              <a:prstDash val="solid"/>
              <a:miter/>
            </a:ln>
          </p:spPr>
          <p:txBody>
            <a:bodyPr rtlCol="0" anchor="ctr"/>
            <a:lstStyle/>
            <a:p>
              <a:endParaRPr lang="en-US" sz="2489"/>
            </a:p>
          </p:txBody>
        </p:sp>
        <p:sp>
          <p:nvSpPr>
            <p:cNvPr id="102" name="Freeform: Shape 101">
              <a:extLst>
                <a:ext uri="{FF2B5EF4-FFF2-40B4-BE49-F238E27FC236}">
                  <a16:creationId xmlns:a16="http://schemas.microsoft.com/office/drawing/2014/main" id="{3EB75F62-8F3A-4BE2-8D9E-C4EA12F10476}"/>
                </a:ext>
              </a:extLst>
            </p:cNvPr>
            <p:cNvSpPr/>
            <p:nvPr/>
          </p:nvSpPr>
          <p:spPr>
            <a:xfrm>
              <a:off x="8648157" y="526018"/>
              <a:ext cx="260874" cy="560507"/>
            </a:xfrm>
            <a:custGeom>
              <a:avLst/>
              <a:gdLst>
                <a:gd name="connsiteX0" fmla="*/ 260875 w 260874"/>
                <a:gd name="connsiteY0" fmla="*/ 0 h 560507"/>
                <a:gd name="connsiteX1" fmla="*/ 0 w 260874"/>
                <a:gd name="connsiteY1" fmla="*/ 560508 h 560507"/>
              </a:gdLst>
              <a:ahLst/>
              <a:cxnLst>
                <a:cxn ang="0">
                  <a:pos x="connsiteX0" y="connsiteY0"/>
                </a:cxn>
                <a:cxn ang="0">
                  <a:pos x="connsiteX1" y="connsiteY1"/>
                </a:cxn>
              </a:cxnLst>
              <a:rect l="l" t="t" r="r" b="b"/>
              <a:pathLst>
                <a:path w="260874" h="560507">
                  <a:moveTo>
                    <a:pt x="260875" y="0"/>
                  </a:moveTo>
                  <a:lnTo>
                    <a:pt x="0" y="560508"/>
                  </a:lnTo>
                </a:path>
              </a:pathLst>
            </a:custGeom>
            <a:ln w="45510" cap="flat">
              <a:solidFill>
                <a:srgbClr val="939598"/>
              </a:solidFill>
              <a:prstDash val="solid"/>
              <a:miter/>
            </a:ln>
          </p:spPr>
          <p:txBody>
            <a:bodyPr rtlCol="0" anchor="ctr"/>
            <a:lstStyle/>
            <a:p>
              <a:endParaRPr lang="en-US" sz="2489"/>
            </a:p>
          </p:txBody>
        </p:sp>
        <p:grpSp>
          <p:nvGrpSpPr>
            <p:cNvPr id="103" name="Graphic 45">
              <a:extLst>
                <a:ext uri="{FF2B5EF4-FFF2-40B4-BE49-F238E27FC236}">
                  <a16:creationId xmlns:a16="http://schemas.microsoft.com/office/drawing/2014/main" id="{00AC2A33-9888-4098-914E-E93FD13F93B9}"/>
                </a:ext>
              </a:extLst>
            </p:cNvPr>
            <p:cNvGrpSpPr/>
            <p:nvPr/>
          </p:nvGrpSpPr>
          <p:grpSpPr>
            <a:xfrm>
              <a:off x="6559669" y="236820"/>
              <a:ext cx="1647236" cy="2142152"/>
              <a:chOff x="6559669" y="236820"/>
              <a:chExt cx="1647236" cy="2142152"/>
            </a:xfrm>
            <a:solidFill>
              <a:schemeClr val="accent1"/>
            </a:solidFill>
          </p:grpSpPr>
          <p:sp>
            <p:nvSpPr>
              <p:cNvPr id="119" name="Freeform: Shape 118">
                <a:extLst>
                  <a:ext uri="{FF2B5EF4-FFF2-40B4-BE49-F238E27FC236}">
                    <a16:creationId xmlns:a16="http://schemas.microsoft.com/office/drawing/2014/main" id="{6BAB8628-60C6-462C-9E9B-A444C98531F6}"/>
                  </a:ext>
                </a:extLst>
              </p:cNvPr>
              <p:cNvSpPr/>
              <p:nvPr/>
            </p:nvSpPr>
            <p:spPr>
              <a:xfrm>
                <a:off x="7768637" y="1123793"/>
                <a:ext cx="438269" cy="757281"/>
              </a:xfrm>
              <a:custGeom>
                <a:avLst/>
                <a:gdLst>
                  <a:gd name="connsiteX0" fmla="*/ 438270 w 438269"/>
                  <a:gd name="connsiteY0" fmla="*/ 0 h 757281"/>
                  <a:gd name="connsiteX1" fmla="*/ 438270 w 438269"/>
                  <a:gd name="connsiteY1" fmla="*/ 536656 h 757281"/>
                  <a:gd name="connsiteX2" fmla="*/ 219135 w 438269"/>
                  <a:gd name="connsiteY2" fmla="*/ 757282 h 757281"/>
                  <a:gd name="connsiteX3" fmla="*/ 0 w 438269"/>
                  <a:gd name="connsiteY3" fmla="*/ 536656 h 757281"/>
                  <a:gd name="connsiteX4" fmla="*/ 0 w 438269"/>
                  <a:gd name="connsiteY4" fmla="*/ 0 h 757281"/>
                  <a:gd name="connsiteX5" fmla="*/ 438270 w 438269"/>
                  <a:gd name="connsiteY5" fmla="*/ 0 h 75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757281">
                    <a:moveTo>
                      <a:pt x="438270" y="0"/>
                    </a:moveTo>
                    <a:lnTo>
                      <a:pt x="438270" y="536656"/>
                    </a:lnTo>
                    <a:cubicBezTo>
                      <a:pt x="438270" y="657404"/>
                      <a:pt x="339882" y="757282"/>
                      <a:pt x="219135" y="757282"/>
                    </a:cubicBezTo>
                    <a:cubicBezTo>
                      <a:pt x="98387" y="757282"/>
                      <a:pt x="0" y="658895"/>
                      <a:pt x="0" y="536656"/>
                    </a:cubicBezTo>
                    <a:lnTo>
                      <a:pt x="0" y="0"/>
                    </a:lnTo>
                    <a:lnTo>
                      <a:pt x="438270" y="0"/>
                    </a:lnTo>
                    <a:close/>
                  </a:path>
                </a:pathLst>
              </a:custGeom>
              <a:solidFill>
                <a:srgbClr val="EE3124"/>
              </a:solidFill>
              <a:ln w="14883" cap="flat">
                <a:noFill/>
                <a:prstDash val="solid"/>
                <a:miter/>
              </a:ln>
            </p:spPr>
            <p:txBody>
              <a:bodyPr rtlCol="0" anchor="ctr"/>
              <a:lstStyle/>
              <a:p>
                <a:endParaRPr lang="en-US" sz="2489"/>
              </a:p>
            </p:txBody>
          </p:sp>
          <p:sp>
            <p:nvSpPr>
              <p:cNvPr id="120" name="Freeform: Shape 119">
                <a:extLst>
                  <a:ext uri="{FF2B5EF4-FFF2-40B4-BE49-F238E27FC236}">
                    <a16:creationId xmlns:a16="http://schemas.microsoft.com/office/drawing/2014/main" id="{DCBE525D-4CD3-413E-B2C3-0594D094604D}"/>
                  </a:ext>
                </a:extLst>
              </p:cNvPr>
              <p:cNvSpPr/>
              <p:nvPr/>
            </p:nvSpPr>
            <p:spPr>
              <a:xfrm>
                <a:off x="7768637" y="236820"/>
                <a:ext cx="438269" cy="1641273"/>
              </a:xfrm>
              <a:custGeom>
                <a:avLst/>
                <a:gdLst>
                  <a:gd name="connsiteX0" fmla="*/ 438270 w 438269"/>
                  <a:gd name="connsiteY0" fmla="*/ 0 h 1641273"/>
                  <a:gd name="connsiteX1" fmla="*/ 438270 w 438269"/>
                  <a:gd name="connsiteY1" fmla="*/ 1422139 h 1641273"/>
                  <a:gd name="connsiteX2" fmla="*/ 219135 w 438269"/>
                  <a:gd name="connsiteY2" fmla="*/ 1641274 h 1641273"/>
                  <a:gd name="connsiteX3" fmla="*/ 0 w 438269"/>
                  <a:gd name="connsiteY3" fmla="*/ 1422139 h 1641273"/>
                  <a:gd name="connsiteX4" fmla="*/ 0 w 438269"/>
                  <a:gd name="connsiteY4" fmla="*/ 0 h 1641273"/>
                  <a:gd name="connsiteX5" fmla="*/ 438270 w 438269"/>
                  <a:gd name="connsiteY5" fmla="*/ 0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641273">
                    <a:moveTo>
                      <a:pt x="438270" y="0"/>
                    </a:moveTo>
                    <a:lnTo>
                      <a:pt x="438270" y="1422139"/>
                    </a:lnTo>
                    <a:cubicBezTo>
                      <a:pt x="438270" y="1542887"/>
                      <a:pt x="339882" y="1641274"/>
                      <a:pt x="219135" y="1641274"/>
                    </a:cubicBezTo>
                    <a:cubicBezTo>
                      <a:pt x="98387" y="1641274"/>
                      <a:pt x="0" y="1542887"/>
                      <a:pt x="0" y="1422139"/>
                    </a:cubicBezTo>
                    <a:lnTo>
                      <a:pt x="0" y="0"/>
                    </a:lnTo>
                    <a:lnTo>
                      <a:pt x="438270" y="0"/>
                    </a:lnTo>
                    <a:close/>
                  </a:path>
                </a:pathLst>
              </a:custGeom>
              <a:noFill/>
              <a:ln w="42234" cap="flat">
                <a:solidFill>
                  <a:schemeClr val="accent6">
                    <a:lumMod val="60000"/>
                    <a:lumOff val="40000"/>
                  </a:schemeClr>
                </a:solidFill>
                <a:prstDash val="solid"/>
                <a:miter/>
              </a:ln>
            </p:spPr>
            <p:txBody>
              <a:bodyPr rtlCol="0" anchor="ctr"/>
              <a:lstStyle/>
              <a:p>
                <a:endParaRPr lang="en-US" sz="2489"/>
              </a:p>
            </p:txBody>
          </p:sp>
          <p:sp>
            <p:nvSpPr>
              <p:cNvPr id="121" name="Freeform: Shape 120">
                <a:extLst>
                  <a:ext uri="{FF2B5EF4-FFF2-40B4-BE49-F238E27FC236}">
                    <a16:creationId xmlns:a16="http://schemas.microsoft.com/office/drawing/2014/main" id="{E5AAD2B1-3911-4519-AD50-B076F7FC115F}"/>
                  </a:ext>
                </a:extLst>
              </p:cNvPr>
              <p:cNvSpPr/>
              <p:nvPr/>
            </p:nvSpPr>
            <p:spPr>
              <a:xfrm>
                <a:off x="7178315" y="1781197"/>
                <a:ext cx="438269" cy="597775"/>
              </a:xfrm>
              <a:custGeom>
                <a:avLst/>
                <a:gdLst>
                  <a:gd name="connsiteX0" fmla="*/ 438269 w 438269"/>
                  <a:gd name="connsiteY0" fmla="*/ 0 h 597775"/>
                  <a:gd name="connsiteX1" fmla="*/ 438269 w 438269"/>
                  <a:gd name="connsiteY1" fmla="*/ 377150 h 597775"/>
                  <a:gd name="connsiteX2" fmla="*/ 219135 w 438269"/>
                  <a:gd name="connsiteY2" fmla="*/ 597776 h 597775"/>
                  <a:gd name="connsiteX3" fmla="*/ 0 w 438269"/>
                  <a:gd name="connsiteY3" fmla="*/ 377150 h 597775"/>
                  <a:gd name="connsiteX4" fmla="*/ 0 w 438269"/>
                  <a:gd name="connsiteY4" fmla="*/ 0 h 597775"/>
                  <a:gd name="connsiteX5" fmla="*/ 438269 w 438269"/>
                  <a:gd name="connsiteY5" fmla="*/ 0 h 59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597775">
                    <a:moveTo>
                      <a:pt x="438269" y="0"/>
                    </a:moveTo>
                    <a:lnTo>
                      <a:pt x="438269" y="377150"/>
                    </a:lnTo>
                    <a:cubicBezTo>
                      <a:pt x="438269" y="497898"/>
                      <a:pt x="339882" y="597776"/>
                      <a:pt x="219135" y="597776"/>
                    </a:cubicBezTo>
                    <a:cubicBezTo>
                      <a:pt x="98387" y="597776"/>
                      <a:pt x="0" y="499388"/>
                      <a:pt x="0" y="377150"/>
                    </a:cubicBezTo>
                    <a:lnTo>
                      <a:pt x="0" y="0"/>
                    </a:lnTo>
                    <a:lnTo>
                      <a:pt x="438269" y="0"/>
                    </a:lnTo>
                    <a:close/>
                  </a:path>
                </a:pathLst>
              </a:custGeom>
              <a:solidFill>
                <a:srgbClr val="F58765"/>
              </a:solidFill>
              <a:ln w="14883" cap="flat">
                <a:noFill/>
                <a:prstDash val="solid"/>
                <a:miter/>
              </a:ln>
            </p:spPr>
            <p:txBody>
              <a:bodyPr rtlCol="0" anchor="ctr"/>
              <a:lstStyle/>
              <a:p>
                <a:endParaRPr lang="en-US" sz="2489"/>
              </a:p>
            </p:txBody>
          </p:sp>
          <p:sp>
            <p:nvSpPr>
              <p:cNvPr id="122" name="Freeform: Shape 121">
                <a:extLst>
                  <a:ext uri="{FF2B5EF4-FFF2-40B4-BE49-F238E27FC236}">
                    <a16:creationId xmlns:a16="http://schemas.microsoft.com/office/drawing/2014/main" id="{7DCD247C-E5DD-4C96-A699-2CB5A4A99DD4}"/>
                  </a:ext>
                </a:extLst>
              </p:cNvPr>
              <p:cNvSpPr/>
              <p:nvPr/>
            </p:nvSpPr>
            <p:spPr>
              <a:xfrm>
                <a:off x="7178315" y="734717"/>
                <a:ext cx="438269" cy="1641273"/>
              </a:xfrm>
              <a:custGeom>
                <a:avLst/>
                <a:gdLst>
                  <a:gd name="connsiteX0" fmla="*/ 438269 w 438269"/>
                  <a:gd name="connsiteY0" fmla="*/ 0 h 1641273"/>
                  <a:gd name="connsiteX1" fmla="*/ 438269 w 438269"/>
                  <a:gd name="connsiteY1" fmla="*/ 1422139 h 1641273"/>
                  <a:gd name="connsiteX2" fmla="*/ 219135 w 438269"/>
                  <a:gd name="connsiteY2" fmla="*/ 1641274 h 1641273"/>
                  <a:gd name="connsiteX3" fmla="*/ 0 w 438269"/>
                  <a:gd name="connsiteY3" fmla="*/ 1422139 h 1641273"/>
                  <a:gd name="connsiteX4" fmla="*/ 0 w 438269"/>
                  <a:gd name="connsiteY4" fmla="*/ 0 h 1641273"/>
                  <a:gd name="connsiteX5" fmla="*/ 438269 w 438269"/>
                  <a:gd name="connsiteY5" fmla="*/ 0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641273">
                    <a:moveTo>
                      <a:pt x="438269" y="0"/>
                    </a:moveTo>
                    <a:lnTo>
                      <a:pt x="438269" y="1422139"/>
                    </a:lnTo>
                    <a:cubicBezTo>
                      <a:pt x="438269" y="1542887"/>
                      <a:pt x="339882" y="1641274"/>
                      <a:pt x="219135" y="1641274"/>
                    </a:cubicBezTo>
                    <a:cubicBezTo>
                      <a:pt x="98387" y="1641274"/>
                      <a:pt x="0" y="1542887"/>
                      <a:pt x="0" y="1422139"/>
                    </a:cubicBezTo>
                    <a:lnTo>
                      <a:pt x="0" y="0"/>
                    </a:lnTo>
                    <a:lnTo>
                      <a:pt x="438269" y="0"/>
                    </a:lnTo>
                    <a:close/>
                  </a:path>
                </a:pathLst>
              </a:custGeom>
              <a:noFill/>
              <a:ln w="42234" cap="flat">
                <a:solidFill>
                  <a:schemeClr val="accent6">
                    <a:lumMod val="60000"/>
                    <a:lumOff val="40000"/>
                  </a:schemeClr>
                </a:solidFill>
                <a:prstDash val="solid"/>
                <a:miter/>
              </a:ln>
            </p:spPr>
            <p:txBody>
              <a:bodyPr rtlCol="0" anchor="ctr"/>
              <a:lstStyle/>
              <a:p>
                <a:endParaRPr lang="en-US" sz="2489"/>
              </a:p>
            </p:txBody>
          </p:sp>
          <p:sp>
            <p:nvSpPr>
              <p:cNvPr id="123" name="Freeform: Shape 122">
                <a:extLst>
                  <a:ext uri="{FF2B5EF4-FFF2-40B4-BE49-F238E27FC236}">
                    <a16:creationId xmlns:a16="http://schemas.microsoft.com/office/drawing/2014/main" id="{250EFC6C-C38E-4088-A0A8-343DCFCF0C83}"/>
                  </a:ext>
                </a:extLst>
              </p:cNvPr>
              <p:cNvSpPr/>
              <p:nvPr/>
            </p:nvSpPr>
            <p:spPr>
              <a:xfrm>
                <a:off x="6559669" y="1025406"/>
                <a:ext cx="438269" cy="1053933"/>
              </a:xfrm>
              <a:custGeom>
                <a:avLst/>
                <a:gdLst>
                  <a:gd name="connsiteX0" fmla="*/ 438269 w 438269"/>
                  <a:gd name="connsiteY0" fmla="*/ 0 h 1053933"/>
                  <a:gd name="connsiteX1" fmla="*/ 438269 w 438269"/>
                  <a:gd name="connsiteY1" fmla="*/ 833308 h 1053933"/>
                  <a:gd name="connsiteX2" fmla="*/ 219135 w 438269"/>
                  <a:gd name="connsiteY2" fmla="*/ 1053933 h 1053933"/>
                  <a:gd name="connsiteX3" fmla="*/ 0 w 438269"/>
                  <a:gd name="connsiteY3" fmla="*/ 833308 h 1053933"/>
                  <a:gd name="connsiteX4" fmla="*/ 0 w 438269"/>
                  <a:gd name="connsiteY4" fmla="*/ 0 h 1053933"/>
                  <a:gd name="connsiteX5" fmla="*/ 438269 w 438269"/>
                  <a:gd name="connsiteY5" fmla="*/ 0 h 105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053933">
                    <a:moveTo>
                      <a:pt x="438269" y="0"/>
                    </a:moveTo>
                    <a:lnTo>
                      <a:pt x="438269" y="833308"/>
                    </a:lnTo>
                    <a:cubicBezTo>
                      <a:pt x="438269" y="954056"/>
                      <a:pt x="339882" y="1053933"/>
                      <a:pt x="219135" y="1053933"/>
                    </a:cubicBezTo>
                    <a:cubicBezTo>
                      <a:pt x="98387" y="1053933"/>
                      <a:pt x="0" y="955546"/>
                      <a:pt x="0" y="833308"/>
                    </a:cubicBezTo>
                    <a:lnTo>
                      <a:pt x="0" y="0"/>
                    </a:lnTo>
                    <a:lnTo>
                      <a:pt x="438269" y="0"/>
                    </a:lnTo>
                    <a:close/>
                  </a:path>
                </a:pathLst>
              </a:custGeom>
              <a:solidFill>
                <a:srgbClr val="F1613F"/>
              </a:solidFill>
              <a:ln w="14883" cap="flat">
                <a:noFill/>
                <a:prstDash val="solid"/>
                <a:miter/>
              </a:ln>
            </p:spPr>
            <p:txBody>
              <a:bodyPr rtlCol="0" anchor="ctr"/>
              <a:lstStyle/>
              <a:p>
                <a:endParaRPr lang="en-US" sz="2489"/>
              </a:p>
            </p:txBody>
          </p:sp>
          <p:sp>
            <p:nvSpPr>
              <p:cNvPr id="124" name="Freeform: Shape 123">
                <a:extLst>
                  <a:ext uri="{FF2B5EF4-FFF2-40B4-BE49-F238E27FC236}">
                    <a16:creationId xmlns:a16="http://schemas.microsoft.com/office/drawing/2014/main" id="{9ECDF4E9-E746-4388-A39D-BCA786FE570B}"/>
                  </a:ext>
                </a:extLst>
              </p:cNvPr>
              <p:cNvSpPr/>
              <p:nvPr/>
            </p:nvSpPr>
            <p:spPr>
              <a:xfrm>
                <a:off x="6559669" y="436575"/>
                <a:ext cx="438269" cy="1641273"/>
              </a:xfrm>
              <a:custGeom>
                <a:avLst/>
                <a:gdLst>
                  <a:gd name="connsiteX0" fmla="*/ 438269 w 438269"/>
                  <a:gd name="connsiteY0" fmla="*/ 0 h 1641273"/>
                  <a:gd name="connsiteX1" fmla="*/ 438269 w 438269"/>
                  <a:gd name="connsiteY1" fmla="*/ 1422139 h 1641273"/>
                  <a:gd name="connsiteX2" fmla="*/ 219135 w 438269"/>
                  <a:gd name="connsiteY2" fmla="*/ 1641274 h 1641273"/>
                  <a:gd name="connsiteX3" fmla="*/ 0 w 438269"/>
                  <a:gd name="connsiteY3" fmla="*/ 1422139 h 1641273"/>
                  <a:gd name="connsiteX4" fmla="*/ 0 w 438269"/>
                  <a:gd name="connsiteY4" fmla="*/ 0 h 1641273"/>
                  <a:gd name="connsiteX5" fmla="*/ 438269 w 438269"/>
                  <a:gd name="connsiteY5" fmla="*/ 0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641273">
                    <a:moveTo>
                      <a:pt x="438269" y="0"/>
                    </a:moveTo>
                    <a:lnTo>
                      <a:pt x="438269" y="1422139"/>
                    </a:lnTo>
                    <a:cubicBezTo>
                      <a:pt x="438269" y="1542887"/>
                      <a:pt x="339882" y="1641274"/>
                      <a:pt x="219135" y="1641274"/>
                    </a:cubicBezTo>
                    <a:cubicBezTo>
                      <a:pt x="98387" y="1641274"/>
                      <a:pt x="0" y="1542887"/>
                      <a:pt x="0" y="1422139"/>
                    </a:cubicBezTo>
                    <a:lnTo>
                      <a:pt x="0" y="0"/>
                    </a:lnTo>
                    <a:lnTo>
                      <a:pt x="438269" y="0"/>
                    </a:lnTo>
                    <a:close/>
                  </a:path>
                </a:pathLst>
              </a:custGeom>
              <a:noFill/>
              <a:ln w="42234" cap="flat">
                <a:solidFill>
                  <a:schemeClr val="accent6">
                    <a:lumMod val="60000"/>
                    <a:lumOff val="40000"/>
                  </a:schemeClr>
                </a:solidFill>
                <a:prstDash val="solid"/>
                <a:miter/>
              </a:ln>
            </p:spPr>
            <p:txBody>
              <a:bodyPr rtlCol="0" anchor="ctr"/>
              <a:lstStyle/>
              <a:p>
                <a:endParaRPr lang="en-US" sz="2489"/>
              </a:p>
            </p:txBody>
          </p:sp>
        </p:grpSp>
        <p:grpSp>
          <p:nvGrpSpPr>
            <p:cNvPr id="104" name="Graphic 45">
              <a:extLst>
                <a:ext uri="{FF2B5EF4-FFF2-40B4-BE49-F238E27FC236}">
                  <a16:creationId xmlns:a16="http://schemas.microsoft.com/office/drawing/2014/main" id="{505A549C-7C3F-4C57-B968-9B8AA9FDEDB8}"/>
                </a:ext>
              </a:extLst>
            </p:cNvPr>
            <p:cNvGrpSpPr/>
            <p:nvPr/>
          </p:nvGrpSpPr>
          <p:grpSpPr>
            <a:xfrm>
              <a:off x="5586234" y="602044"/>
              <a:ext cx="605229" cy="597775"/>
              <a:chOff x="5586234" y="602044"/>
              <a:chExt cx="605229" cy="597775"/>
            </a:xfrm>
            <a:solidFill>
              <a:srgbClr val="EE3124"/>
            </a:solidFill>
          </p:grpSpPr>
          <p:sp>
            <p:nvSpPr>
              <p:cNvPr id="111" name="Freeform: Shape 110">
                <a:extLst>
                  <a:ext uri="{FF2B5EF4-FFF2-40B4-BE49-F238E27FC236}">
                    <a16:creationId xmlns:a16="http://schemas.microsoft.com/office/drawing/2014/main" id="{811FCCF6-D428-4470-A8CF-F20EE5FD1042}"/>
                  </a:ext>
                </a:extLst>
              </p:cNvPr>
              <p:cNvSpPr/>
              <p:nvPr/>
            </p:nvSpPr>
            <p:spPr>
              <a:xfrm>
                <a:off x="5714435" y="605025"/>
                <a:ext cx="172922" cy="299633"/>
              </a:xfrm>
              <a:custGeom>
                <a:avLst/>
                <a:gdLst>
                  <a:gd name="connsiteX0" fmla="*/ 172923 w 172922"/>
                  <a:gd name="connsiteY0" fmla="*/ 299633 h 299633"/>
                  <a:gd name="connsiteX1" fmla="*/ 0 w 172922"/>
                  <a:gd name="connsiteY1" fmla="*/ 46212 h 299633"/>
                  <a:gd name="connsiteX2" fmla="*/ 107331 w 172922"/>
                  <a:gd name="connsiteY2" fmla="*/ 0 h 299633"/>
                </a:gdLst>
                <a:ahLst/>
                <a:cxnLst>
                  <a:cxn ang="0">
                    <a:pos x="connsiteX0" y="connsiteY0"/>
                  </a:cxn>
                  <a:cxn ang="0">
                    <a:pos x="connsiteX1" y="connsiteY1"/>
                  </a:cxn>
                  <a:cxn ang="0">
                    <a:pos x="connsiteX2" y="connsiteY2"/>
                  </a:cxn>
                </a:cxnLst>
                <a:rect l="l" t="t" r="r" b="b"/>
                <a:pathLst>
                  <a:path w="172922" h="299633">
                    <a:moveTo>
                      <a:pt x="172923" y="299633"/>
                    </a:moveTo>
                    <a:lnTo>
                      <a:pt x="0" y="46212"/>
                    </a:lnTo>
                    <a:lnTo>
                      <a:pt x="107331" y="0"/>
                    </a:lnTo>
                    <a:close/>
                  </a:path>
                </a:pathLst>
              </a:custGeom>
              <a:solidFill>
                <a:srgbClr val="EE3124"/>
              </a:solidFill>
              <a:ln w="14883" cap="flat">
                <a:noFill/>
                <a:prstDash val="solid"/>
                <a:miter/>
              </a:ln>
            </p:spPr>
            <p:txBody>
              <a:bodyPr rtlCol="0" anchor="ctr"/>
              <a:lstStyle/>
              <a:p>
                <a:endParaRPr lang="en-US" sz="2489"/>
              </a:p>
            </p:txBody>
          </p:sp>
          <p:sp>
            <p:nvSpPr>
              <p:cNvPr id="112" name="Freeform: Shape 111">
                <a:extLst>
                  <a:ext uri="{FF2B5EF4-FFF2-40B4-BE49-F238E27FC236}">
                    <a16:creationId xmlns:a16="http://schemas.microsoft.com/office/drawing/2014/main" id="{26A4488D-C978-47A3-BBE1-E8184364C7F8}"/>
                  </a:ext>
                </a:extLst>
              </p:cNvPr>
              <p:cNvSpPr/>
              <p:nvPr/>
            </p:nvSpPr>
            <p:spPr>
              <a:xfrm>
                <a:off x="5882886" y="894223"/>
                <a:ext cx="175903" cy="299633"/>
              </a:xfrm>
              <a:custGeom>
                <a:avLst/>
                <a:gdLst>
                  <a:gd name="connsiteX0" fmla="*/ 0 w 175903"/>
                  <a:gd name="connsiteY0" fmla="*/ 0 h 299633"/>
                  <a:gd name="connsiteX1" fmla="*/ 68573 w 175903"/>
                  <a:gd name="connsiteY1" fmla="*/ 299633 h 299633"/>
                  <a:gd name="connsiteX2" fmla="*/ 175904 w 175903"/>
                  <a:gd name="connsiteY2" fmla="*/ 253421 h 299633"/>
                </a:gdLst>
                <a:ahLst/>
                <a:cxnLst>
                  <a:cxn ang="0">
                    <a:pos x="connsiteX0" y="connsiteY0"/>
                  </a:cxn>
                  <a:cxn ang="0">
                    <a:pos x="connsiteX1" y="connsiteY1"/>
                  </a:cxn>
                  <a:cxn ang="0">
                    <a:pos x="connsiteX2" y="connsiteY2"/>
                  </a:cxn>
                </a:cxnLst>
                <a:rect l="l" t="t" r="r" b="b"/>
                <a:pathLst>
                  <a:path w="175903" h="299633">
                    <a:moveTo>
                      <a:pt x="0" y="0"/>
                    </a:moveTo>
                    <a:lnTo>
                      <a:pt x="68573" y="299633"/>
                    </a:lnTo>
                    <a:lnTo>
                      <a:pt x="175904" y="253421"/>
                    </a:lnTo>
                    <a:close/>
                  </a:path>
                </a:pathLst>
              </a:custGeom>
              <a:solidFill>
                <a:srgbClr val="EE3124"/>
              </a:solidFill>
              <a:ln w="14883" cap="flat">
                <a:noFill/>
                <a:prstDash val="solid"/>
                <a:miter/>
              </a:ln>
            </p:spPr>
            <p:txBody>
              <a:bodyPr rtlCol="0" anchor="ctr"/>
              <a:lstStyle/>
              <a:p>
                <a:endParaRPr lang="en-US" sz="2489"/>
              </a:p>
            </p:txBody>
          </p:sp>
          <p:sp>
            <p:nvSpPr>
              <p:cNvPr id="113" name="Freeform: Shape 112">
                <a:extLst>
                  <a:ext uri="{FF2B5EF4-FFF2-40B4-BE49-F238E27FC236}">
                    <a16:creationId xmlns:a16="http://schemas.microsoft.com/office/drawing/2014/main" id="{0724DB00-D247-42C9-9ED0-F5EA92B4E69C}"/>
                  </a:ext>
                </a:extLst>
              </p:cNvPr>
              <p:cNvSpPr/>
              <p:nvPr/>
            </p:nvSpPr>
            <p:spPr>
              <a:xfrm>
                <a:off x="5891830" y="722792"/>
                <a:ext cx="299633" cy="175903"/>
              </a:xfrm>
              <a:custGeom>
                <a:avLst/>
                <a:gdLst>
                  <a:gd name="connsiteX0" fmla="*/ 0 w 299633"/>
                  <a:gd name="connsiteY0" fmla="*/ 175904 h 175903"/>
                  <a:gd name="connsiteX1" fmla="*/ 251930 w 299633"/>
                  <a:gd name="connsiteY1" fmla="*/ 0 h 175903"/>
                  <a:gd name="connsiteX2" fmla="*/ 299633 w 299633"/>
                  <a:gd name="connsiteY2" fmla="*/ 107331 h 175903"/>
                </a:gdLst>
                <a:ahLst/>
                <a:cxnLst>
                  <a:cxn ang="0">
                    <a:pos x="connsiteX0" y="connsiteY0"/>
                  </a:cxn>
                  <a:cxn ang="0">
                    <a:pos x="connsiteX1" y="connsiteY1"/>
                  </a:cxn>
                  <a:cxn ang="0">
                    <a:pos x="connsiteX2" y="connsiteY2"/>
                  </a:cxn>
                </a:cxnLst>
                <a:rect l="l" t="t" r="r" b="b"/>
                <a:pathLst>
                  <a:path w="299633" h="175903">
                    <a:moveTo>
                      <a:pt x="0" y="175904"/>
                    </a:moveTo>
                    <a:lnTo>
                      <a:pt x="251930" y="0"/>
                    </a:lnTo>
                    <a:lnTo>
                      <a:pt x="299633" y="107331"/>
                    </a:lnTo>
                    <a:close/>
                  </a:path>
                </a:pathLst>
              </a:custGeom>
              <a:solidFill>
                <a:srgbClr val="EE3124"/>
              </a:solidFill>
              <a:ln w="14883" cap="flat">
                <a:noFill/>
                <a:prstDash val="solid"/>
                <a:miter/>
              </a:ln>
            </p:spPr>
            <p:txBody>
              <a:bodyPr rtlCol="0" anchor="ctr"/>
              <a:lstStyle/>
              <a:p>
                <a:endParaRPr lang="en-US" sz="2489"/>
              </a:p>
            </p:txBody>
          </p:sp>
          <p:sp>
            <p:nvSpPr>
              <p:cNvPr id="114" name="Freeform: Shape 113">
                <a:extLst>
                  <a:ext uri="{FF2B5EF4-FFF2-40B4-BE49-F238E27FC236}">
                    <a16:creationId xmlns:a16="http://schemas.microsoft.com/office/drawing/2014/main" id="{4421953D-866C-4CF7-9025-17EAFA69C441}"/>
                  </a:ext>
                </a:extLst>
              </p:cNvPr>
              <p:cNvSpPr/>
              <p:nvPr/>
            </p:nvSpPr>
            <p:spPr>
              <a:xfrm>
                <a:off x="5589215" y="900186"/>
                <a:ext cx="298142" cy="177394"/>
              </a:xfrm>
              <a:custGeom>
                <a:avLst/>
                <a:gdLst>
                  <a:gd name="connsiteX0" fmla="*/ 298142 w 298142"/>
                  <a:gd name="connsiteY0" fmla="*/ 0 h 177394"/>
                  <a:gd name="connsiteX1" fmla="*/ 0 w 298142"/>
                  <a:gd name="connsiteY1" fmla="*/ 70063 h 177394"/>
                  <a:gd name="connsiteX2" fmla="*/ 47703 w 298142"/>
                  <a:gd name="connsiteY2" fmla="*/ 177395 h 177394"/>
                </a:gdLst>
                <a:ahLst/>
                <a:cxnLst>
                  <a:cxn ang="0">
                    <a:pos x="connsiteX0" y="connsiteY0"/>
                  </a:cxn>
                  <a:cxn ang="0">
                    <a:pos x="connsiteX1" y="connsiteY1"/>
                  </a:cxn>
                  <a:cxn ang="0">
                    <a:pos x="connsiteX2" y="connsiteY2"/>
                  </a:cxn>
                </a:cxnLst>
                <a:rect l="l" t="t" r="r" b="b"/>
                <a:pathLst>
                  <a:path w="298142" h="177394">
                    <a:moveTo>
                      <a:pt x="298142" y="0"/>
                    </a:moveTo>
                    <a:lnTo>
                      <a:pt x="0" y="70063"/>
                    </a:lnTo>
                    <a:lnTo>
                      <a:pt x="47703" y="177395"/>
                    </a:lnTo>
                    <a:close/>
                  </a:path>
                </a:pathLst>
              </a:custGeom>
              <a:solidFill>
                <a:srgbClr val="EE3124"/>
              </a:solidFill>
              <a:ln w="14883" cap="flat">
                <a:noFill/>
                <a:prstDash val="solid"/>
                <a:miter/>
              </a:ln>
            </p:spPr>
            <p:txBody>
              <a:bodyPr rtlCol="0" anchor="ctr"/>
              <a:lstStyle/>
              <a:p>
                <a:endParaRPr lang="en-US" sz="2489"/>
              </a:p>
            </p:txBody>
          </p:sp>
          <p:sp>
            <p:nvSpPr>
              <p:cNvPr id="115" name="Freeform: Shape 114">
                <a:extLst>
                  <a:ext uri="{FF2B5EF4-FFF2-40B4-BE49-F238E27FC236}">
                    <a16:creationId xmlns:a16="http://schemas.microsoft.com/office/drawing/2014/main" id="{C2CACBA8-C094-489C-8FFD-FF5F5DA8DC75}"/>
                  </a:ext>
                </a:extLst>
              </p:cNvPr>
              <p:cNvSpPr/>
              <p:nvPr/>
            </p:nvSpPr>
            <p:spPr>
              <a:xfrm>
                <a:off x="5879904" y="898696"/>
                <a:ext cx="304105" cy="153543"/>
              </a:xfrm>
              <a:custGeom>
                <a:avLst/>
                <a:gdLst>
                  <a:gd name="connsiteX0" fmla="*/ 0 w 304105"/>
                  <a:gd name="connsiteY0" fmla="*/ 0 h 153543"/>
                  <a:gd name="connsiteX1" fmla="*/ 304105 w 304105"/>
                  <a:gd name="connsiteY1" fmla="*/ 41740 h 153543"/>
                  <a:gd name="connsiteX2" fmla="*/ 266837 w 304105"/>
                  <a:gd name="connsiteY2" fmla="*/ 153543 h 153543"/>
                </a:gdLst>
                <a:ahLst/>
                <a:cxnLst>
                  <a:cxn ang="0">
                    <a:pos x="connsiteX0" y="connsiteY0"/>
                  </a:cxn>
                  <a:cxn ang="0">
                    <a:pos x="connsiteX1" y="connsiteY1"/>
                  </a:cxn>
                  <a:cxn ang="0">
                    <a:pos x="connsiteX2" y="connsiteY2"/>
                  </a:cxn>
                </a:cxnLst>
                <a:rect l="l" t="t" r="r" b="b"/>
                <a:pathLst>
                  <a:path w="304105" h="153543">
                    <a:moveTo>
                      <a:pt x="0" y="0"/>
                    </a:moveTo>
                    <a:lnTo>
                      <a:pt x="304105" y="41740"/>
                    </a:lnTo>
                    <a:lnTo>
                      <a:pt x="266837" y="153543"/>
                    </a:lnTo>
                    <a:close/>
                  </a:path>
                </a:pathLst>
              </a:custGeom>
              <a:solidFill>
                <a:srgbClr val="EE3124"/>
              </a:solidFill>
              <a:ln w="14883" cap="flat">
                <a:noFill/>
                <a:prstDash val="solid"/>
                <a:miter/>
              </a:ln>
            </p:spPr>
            <p:txBody>
              <a:bodyPr rtlCol="0" anchor="ctr"/>
              <a:lstStyle/>
              <a:p>
                <a:endParaRPr lang="en-US" sz="2489"/>
              </a:p>
            </p:txBody>
          </p:sp>
          <p:sp>
            <p:nvSpPr>
              <p:cNvPr id="116" name="Freeform: Shape 115">
                <a:extLst>
                  <a:ext uri="{FF2B5EF4-FFF2-40B4-BE49-F238E27FC236}">
                    <a16:creationId xmlns:a16="http://schemas.microsoft.com/office/drawing/2014/main" id="{CB4BFBF5-57F0-4A9E-AC82-07294163F7F2}"/>
                  </a:ext>
                </a:extLst>
              </p:cNvPr>
              <p:cNvSpPr/>
              <p:nvPr/>
            </p:nvSpPr>
            <p:spPr>
              <a:xfrm>
                <a:off x="5586234" y="749624"/>
                <a:ext cx="304105" cy="152052"/>
              </a:xfrm>
              <a:custGeom>
                <a:avLst/>
                <a:gdLst>
                  <a:gd name="connsiteX0" fmla="*/ 304105 w 304105"/>
                  <a:gd name="connsiteY0" fmla="*/ 152053 h 152052"/>
                  <a:gd name="connsiteX1" fmla="*/ 37268 w 304105"/>
                  <a:gd name="connsiteY1" fmla="*/ 0 h 152052"/>
                  <a:gd name="connsiteX2" fmla="*/ 0 w 304105"/>
                  <a:gd name="connsiteY2" fmla="*/ 111803 h 152052"/>
                </a:gdLst>
                <a:ahLst/>
                <a:cxnLst>
                  <a:cxn ang="0">
                    <a:pos x="connsiteX0" y="connsiteY0"/>
                  </a:cxn>
                  <a:cxn ang="0">
                    <a:pos x="connsiteX1" y="connsiteY1"/>
                  </a:cxn>
                  <a:cxn ang="0">
                    <a:pos x="connsiteX2" y="connsiteY2"/>
                  </a:cxn>
                </a:cxnLst>
                <a:rect l="l" t="t" r="r" b="b"/>
                <a:pathLst>
                  <a:path w="304105" h="152052">
                    <a:moveTo>
                      <a:pt x="304105" y="152053"/>
                    </a:moveTo>
                    <a:lnTo>
                      <a:pt x="37268" y="0"/>
                    </a:lnTo>
                    <a:lnTo>
                      <a:pt x="0" y="111803"/>
                    </a:lnTo>
                    <a:close/>
                  </a:path>
                </a:pathLst>
              </a:custGeom>
              <a:solidFill>
                <a:srgbClr val="EE3124"/>
              </a:solidFill>
              <a:ln w="14883" cap="flat">
                <a:noFill/>
                <a:prstDash val="solid"/>
                <a:miter/>
              </a:ln>
            </p:spPr>
            <p:txBody>
              <a:bodyPr rtlCol="0" anchor="ctr"/>
              <a:lstStyle/>
              <a:p>
                <a:endParaRPr lang="en-US" sz="2489"/>
              </a:p>
            </p:txBody>
          </p:sp>
          <p:sp>
            <p:nvSpPr>
              <p:cNvPr id="117" name="Freeform: Shape 116">
                <a:extLst>
                  <a:ext uri="{FF2B5EF4-FFF2-40B4-BE49-F238E27FC236}">
                    <a16:creationId xmlns:a16="http://schemas.microsoft.com/office/drawing/2014/main" id="{05C5EFD8-139B-48C3-8FB6-1A46C79BD9F2}"/>
                  </a:ext>
                </a:extLst>
              </p:cNvPr>
              <p:cNvSpPr/>
              <p:nvPr/>
            </p:nvSpPr>
            <p:spPr>
              <a:xfrm>
                <a:off x="5885867" y="602044"/>
                <a:ext cx="175904" cy="299633"/>
              </a:xfrm>
              <a:custGeom>
                <a:avLst/>
                <a:gdLst>
                  <a:gd name="connsiteX0" fmla="*/ 0 w 175904"/>
                  <a:gd name="connsiteY0" fmla="*/ 299633 h 299633"/>
                  <a:gd name="connsiteX1" fmla="*/ 68573 w 175904"/>
                  <a:gd name="connsiteY1" fmla="*/ 0 h 299633"/>
                  <a:gd name="connsiteX2" fmla="*/ 175904 w 175904"/>
                  <a:gd name="connsiteY2" fmla="*/ 47703 h 299633"/>
                </a:gdLst>
                <a:ahLst/>
                <a:cxnLst>
                  <a:cxn ang="0">
                    <a:pos x="connsiteX0" y="connsiteY0"/>
                  </a:cxn>
                  <a:cxn ang="0">
                    <a:pos x="connsiteX1" y="connsiteY1"/>
                  </a:cxn>
                  <a:cxn ang="0">
                    <a:pos x="connsiteX2" y="connsiteY2"/>
                  </a:cxn>
                </a:cxnLst>
                <a:rect l="l" t="t" r="r" b="b"/>
                <a:pathLst>
                  <a:path w="175904" h="299633">
                    <a:moveTo>
                      <a:pt x="0" y="299633"/>
                    </a:moveTo>
                    <a:lnTo>
                      <a:pt x="68573" y="0"/>
                    </a:lnTo>
                    <a:lnTo>
                      <a:pt x="175904" y="47703"/>
                    </a:lnTo>
                    <a:close/>
                  </a:path>
                </a:pathLst>
              </a:custGeom>
              <a:solidFill>
                <a:srgbClr val="EE3124"/>
              </a:solidFill>
              <a:ln w="14883" cap="flat">
                <a:noFill/>
                <a:prstDash val="solid"/>
                <a:miter/>
              </a:ln>
            </p:spPr>
            <p:txBody>
              <a:bodyPr rtlCol="0" anchor="ctr"/>
              <a:lstStyle/>
              <a:p>
                <a:endParaRPr lang="en-US" sz="2489"/>
              </a:p>
            </p:txBody>
          </p:sp>
          <p:sp>
            <p:nvSpPr>
              <p:cNvPr id="118" name="Freeform: Shape 117">
                <a:extLst>
                  <a:ext uri="{FF2B5EF4-FFF2-40B4-BE49-F238E27FC236}">
                    <a16:creationId xmlns:a16="http://schemas.microsoft.com/office/drawing/2014/main" id="{7A63A05C-20A0-4DFB-8B02-8B386B1B6020}"/>
                  </a:ext>
                </a:extLst>
              </p:cNvPr>
              <p:cNvSpPr/>
              <p:nvPr/>
            </p:nvSpPr>
            <p:spPr>
              <a:xfrm>
                <a:off x="5712945" y="900186"/>
                <a:ext cx="172922" cy="299633"/>
              </a:xfrm>
              <a:custGeom>
                <a:avLst/>
                <a:gdLst>
                  <a:gd name="connsiteX0" fmla="*/ 172923 w 172922"/>
                  <a:gd name="connsiteY0" fmla="*/ 0 h 299633"/>
                  <a:gd name="connsiteX1" fmla="*/ 0 w 172922"/>
                  <a:gd name="connsiteY1" fmla="*/ 253421 h 299633"/>
                  <a:gd name="connsiteX2" fmla="*/ 107331 w 172922"/>
                  <a:gd name="connsiteY2" fmla="*/ 299633 h 299633"/>
                </a:gdLst>
                <a:ahLst/>
                <a:cxnLst>
                  <a:cxn ang="0">
                    <a:pos x="connsiteX0" y="connsiteY0"/>
                  </a:cxn>
                  <a:cxn ang="0">
                    <a:pos x="connsiteX1" y="connsiteY1"/>
                  </a:cxn>
                  <a:cxn ang="0">
                    <a:pos x="connsiteX2" y="connsiteY2"/>
                  </a:cxn>
                </a:cxnLst>
                <a:rect l="l" t="t" r="r" b="b"/>
                <a:pathLst>
                  <a:path w="172922" h="299633">
                    <a:moveTo>
                      <a:pt x="172923" y="0"/>
                    </a:moveTo>
                    <a:lnTo>
                      <a:pt x="0" y="253421"/>
                    </a:lnTo>
                    <a:lnTo>
                      <a:pt x="107331" y="299633"/>
                    </a:lnTo>
                    <a:close/>
                  </a:path>
                </a:pathLst>
              </a:custGeom>
              <a:solidFill>
                <a:srgbClr val="EE3124"/>
              </a:solidFill>
              <a:ln w="14883" cap="flat">
                <a:noFill/>
                <a:prstDash val="solid"/>
                <a:miter/>
              </a:ln>
            </p:spPr>
            <p:txBody>
              <a:bodyPr rtlCol="0" anchor="ctr"/>
              <a:lstStyle/>
              <a:p>
                <a:endParaRPr lang="en-US" sz="2489"/>
              </a:p>
            </p:txBody>
          </p:sp>
        </p:grpSp>
        <p:grpSp>
          <p:nvGrpSpPr>
            <p:cNvPr id="105" name="Graphic 45">
              <a:extLst>
                <a:ext uri="{FF2B5EF4-FFF2-40B4-BE49-F238E27FC236}">
                  <a16:creationId xmlns:a16="http://schemas.microsoft.com/office/drawing/2014/main" id="{C15AB619-9264-4CDA-9C26-DAB4969D0D99}"/>
                </a:ext>
              </a:extLst>
            </p:cNvPr>
            <p:cNvGrpSpPr/>
            <p:nvPr/>
          </p:nvGrpSpPr>
          <p:grpSpPr>
            <a:xfrm>
              <a:off x="5219519" y="415705"/>
              <a:ext cx="3799825" cy="1849987"/>
              <a:chOff x="5219519" y="415705"/>
              <a:chExt cx="3799825" cy="1849987"/>
            </a:xfrm>
            <a:solidFill>
              <a:schemeClr val="accent1"/>
            </a:solidFill>
          </p:grpSpPr>
          <p:sp>
            <p:nvSpPr>
              <p:cNvPr id="106" name="Freeform: Shape 105">
                <a:extLst>
                  <a:ext uri="{FF2B5EF4-FFF2-40B4-BE49-F238E27FC236}">
                    <a16:creationId xmlns:a16="http://schemas.microsoft.com/office/drawing/2014/main" id="{923DF32C-FC70-43AB-8321-9867CCCFD23D}"/>
                  </a:ext>
                </a:extLst>
              </p:cNvPr>
              <p:cNvSpPr/>
              <p:nvPr/>
            </p:nvSpPr>
            <p:spPr>
              <a:xfrm>
                <a:off x="5771082" y="1743929"/>
                <a:ext cx="521749" cy="521763"/>
              </a:xfrm>
              <a:custGeom>
                <a:avLst/>
                <a:gdLst>
                  <a:gd name="connsiteX0" fmla="*/ 0 w 521749"/>
                  <a:gd name="connsiteY0" fmla="*/ 260875 h 521763"/>
                  <a:gd name="connsiteX1" fmla="*/ 260875 w 521749"/>
                  <a:gd name="connsiteY1" fmla="*/ 0 h 521763"/>
                  <a:gd name="connsiteX2" fmla="*/ 521749 w 521749"/>
                  <a:gd name="connsiteY2" fmla="*/ 260875 h 521763"/>
                  <a:gd name="connsiteX3" fmla="*/ 260875 w 521749"/>
                  <a:gd name="connsiteY3" fmla="*/ 521749 h 521763"/>
                  <a:gd name="connsiteX4" fmla="*/ 0 w 521749"/>
                  <a:gd name="connsiteY4" fmla="*/ 260875 h 5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749" h="521763">
                    <a:moveTo>
                      <a:pt x="0" y="260875"/>
                    </a:moveTo>
                    <a:cubicBezTo>
                      <a:pt x="0" y="116276"/>
                      <a:pt x="117766" y="0"/>
                      <a:pt x="260875" y="0"/>
                    </a:cubicBezTo>
                    <a:cubicBezTo>
                      <a:pt x="405474" y="0"/>
                      <a:pt x="521749" y="117766"/>
                      <a:pt x="521749" y="260875"/>
                    </a:cubicBezTo>
                    <a:cubicBezTo>
                      <a:pt x="521749" y="403983"/>
                      <a:pt x="403983" y="521749"/>
                      <a:pt x="260875" y="521749"/>
                    </a:cubicBezTo>
                    <a:cubicBezTo>
                      <a:pt x="116276" y="523240"/>
                      <a:pt x="0" y="405474"/>
                      <a:pt x="0" y="260875"/>
                    </a:cubicBezTo>
                  </a:path>
                </a:pathLst>
              </a:custGeom>
              <a:solidFill>
                <a:schemeClr val="accent6">
                  <a:lumMod val="60000"/>
                  <a:lumOff val="40000"/>
                </a:schemeClr>
              </a:solidFill>
              <a:ln w="14883" cap="flat">
                <a:noFill/>
                <a:prstDash val="solid"/>
                <a:miter/>
              </a:ln>
            </p:spPr>
            <p:txBody>
              <a:bodyPr rtlCol="0" anchor="ctr"/>
              <a:lstStyle/>
              <a:p>
                <a:endParaRPr lang="en-US" sz="2489"/>
              </a:p>
            </p:txBody>
          </p:sp>
          <p:sp>
            <p:nvSpPr>
              <p:cNvPr id="107" name="Freeform: Shape 106">
                <a:extLst>
                  <a:ext uri="{FF2B5EF4-FFF2-40B4-BE49-F238E27FC236}">
                    <a16:creationId xmlns:a16="http://schemas.microsoft.com/office/drawing/2014/main" id="{20E86130-176F-4657-8F37-791C4B1E8FAC}"/>
                  </a:ext>
                </a:extLst>
              </p:cNvPr>
              <p:cNvSpPr/>
              <p:nvPr/>
            </p:nvSpPr>
            <p:spPr>
              <a:xfrm>
                <a:off x="8463308" y="901677"/>
                <a:ext cx="369696" cy="369696"/>
              </a:xfrm>
              <a:custGeom>
                <a:avLst/>
                <a:gdLst>
                  <a:gd name="connsiteX0" fmla="*/ 0 w 369696"/>
                  <a:gd name="connsiteY0" fmla="*/ 184848 h 369696"/>
                  <a:gd name="connsiteX1" fmla="*/ 184848 w 369696"/>
                  <a:gd name="connsiteY1" fmla="*/ 0 h 369696"/>
                  <a:gd name="connsiteX2" fmla="*/ 369696 w 369696"/>
                  <a:gd name="connsiteY2" fmla="*/ 184848 h 369696"/>
                  <a:gd name="connsiteX3" fmla="*/ 184848 w 369696"/>
                  <a:gd name="connsiteY3" fmla="*/ 369697 h 369696"/>
                  <a:gd name="connsiteX4" fmla="*/ 0 w 369696"/>
                  <a:gd name="connsiteY4" fmla="*/ 184848 h 369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696" h="369696">
                    <a:moveTo>
                      <a:pt x="0" y="184848"/>
                    </a:moveTo>
                    <a:cubicBezTo>
                      <a:pt x="0" y="81989"/>
                      <a:pt x="83480" y="0"/>
                      <a:pt x="184848" y="0"/>
                    </a:cubicBezTo>
                    <a:cubicBezTo>
                      <a:pt x="287708" y="0"/>
                      <a:pt x="369696" y="83480"/>
                      <a:pt x="369696" y="184848"/>
                    </a:cubicBezTo>
                    <a:cubicBezTo>
                      <a:pt x="369696" y="286217"/>
                      <a:pt x="286217" y="369697"/>
                      <a:pt x="184848" y="369697"/>
                    </a:cubicBezTo>
                    <a:cubicBezTo>
                      <a:pt x="81989" y="369697"/>
                      <a:pt x="0" y="286217"/>
                      <a:pt x="0" y="184848"/>
                    </a:cubicBezTo>
                  </a:path>
                </a:pathLst>
              </a:custGeom>
              <a:solidFill>
                <a:schemeClr val="tx2"/>
              </a:solidFill>
              <a:ln w="14883" cap="flat">
                <a:noFill/>
                <a:prstDash val="solid"/>
                <a:miter/>
              </a:ln>
            </p:spPr>
            <p:txBody>
              <a:bodyPr rtlCol="0" anchor="ctr"/>
              <a:lstStyle/>
              <a:p>
                <a:endParaRPr lang="en-US" sz="2489"/>
              </a:p>
            </p:txBody>
          </p:sp>
          <p:sp>
            <p:nvSpPr>
              <p:cNvPr id="108" name="Freeform: Shape 107">
                <a:extLst>
                  <a:ext uri="{FF2B5EF4-FFF2-40B4-BE49-F238E27FC236}">
                    <a16:creationId xmlns:a16="http://schemas.microsoft.com/office/drawing/2014/main" id="{BBA4D71C-CAD0-43D9-AF1E-BF70D7B8B415}"/>
                  </a:ext>
                </a:extLst>
              </p:cNvPr>
              <p:cNvSpPr/>
              <p:nvPr/>
            </p:nvSpPr>
            <p:spPr>
              <a:xfrm>
                <a:off x="5219519" y="1350381"/>
                <a:ext cx="369696" cy="369696"/>
              </a:xfrm>
              <a:custGeom>
                <a:avLst/>
                <a:gdLst>
                  <a:gd name="connsiteX0" fmla="*/ 0 w 369696"/>
                  <a:gd name="connsiteY0" fmla="*/ 184848 h 369696"/>
                  <a:gd name="connsiteX1" fmla="*/ 184848 w 369696"/>
                  <a:gd name="connsiteY1" fmla="*/ 0 h 369696"/>
                  <a:gd name="connsiteX2" fmla="*/ 369697 w 369696"/>
                  <a:gd name="connsiteY2" fmla="*/ 184848 h 369696"/>
                  <a:gd name="connsiteX3" fmla="*/ 184848 w 369696"/>
                  <a:gd name="connsiteY3" fmla="*/ 369697 h 369696"/>
                  <a:gd name="connsiteX4" fmla="*/ 0 w 369696"/>
                  <a:gd name="connsiteY4" fmla="*/ 184848 h 369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696" h="369696">
                    <a:moveTo>
                      <a:pt x="0" y="184848"/>
                    </a:moveTo>
                    <a:cubicBezTo>
                      <a:pt x="0" y="81989"/>
                      <a:pt x="83480" y="0"/>
                      <a:pt x="184848" y="0"/>
                    </a:cubicBezTo>
                    <a:cubicBezTo>
                      <a:pt x="286217" y="0"/>
                      <a:pt x="369697" y="83480"/>
                      <a:pt x="369697" y="184848"/>
                    </a:cubicBezTo>
                    <a:cubicBezTo>
                      <a:pt x="369697" y="286217"/>
                      <a:pt x="286217" y="369697"/>
                      <a:pt x="184848" y="369697"/>
                    </a:cubicBezTo>
                    <a:cubicBezTo>
                      <a:pt x="83480" y="369697"/>
                      <a:pt x="0" y="287707"/>
                      <a:pt x="0" y="184848"/>
                    </a:cubicBezTo>
                  </a:path>
                </a:pathLst>
              </a:custGeom>
              <a:solidFill>
                <a:schemeClr val="bg1">
                  <a:lumMod val="50000"/>
                </a:schemeClr>
              </a:solidFill>
              <a:ln w="14883" cap="flat">
                <a:noFill/>
                <a:prstDash val="solid"/>
                <a:miter/>
              </a:ln>
            </p:spPr>
            <p:txBody>
              <a:bodyPr rtlCol="0" anchor="ctr"/>
              <a:lstStyle/>
              <a:p>
                <a:endParaRPr lang="en-US" sz="2489"/>
              </a:p>
            </p:txBody>
          </p:sp>
          <p:sp>
            <p:nvSpPr>
              <p:cNvPr id="109" name="Freeform: Shape 108">
                <a:extLst>
                  <a:ext uri="{FF2B5EF4-FFF2-40B4-BE49-F238E27FC236}">
                    <a16:creationId xmlns:a16="http://schemas.microsoft.com/office/drawing/2014/main" id="{B6556D6A-9F20-4EB0-BDB7-13764F0AD7A5}"/>
                  </a:ext>
                </a:extLst>
              </p:cNvPr>
              <p:cNvSpPr/>
              <p:nvPr/>
            </p:nvSpPr>
            <p:spPr>
              <a:xfrm>
                <a:off x="8798719" y="415705"/>
                <a:ext cx="220625" cy="220625"/>
              </a:xfrm>
              <a:custGeom>
                <a:avLst/>
                <a:gdLst>
                  <a:gd name="connsiteX0" fmla="*/ 0 w 220625"/>
                  <a:gd name="connsiteY0" fmla="*/ 110313 h 220625"/>
                  <a:gd name="connsiteX1" fmla="*/ 110313 w 220625"/>
                  <a:gd name="connsiteY1" fmla="*/ 0 h 220625"/>
                  <a:gd name="connsiteX2" fmla="*/ 220625 w 220625"/>
                  <a:gd name="connsiteY2" fmla="*/ 110313 h 220625"/>
                  <a:gd name="connsiteX3" fmla="*/ 110313 w 220625"/>
                  <a:gd name="connsiteY3" fmla="*/ 220625 h 220625"/>
                  <a:gd name="connsiteX4" fmla="*/ 0 w 220625"/>
                  <a:gd name="connsiteY4" fmla="*/ 110313 h 220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25" h="220625">
                    <a:moveTo>
                      <a:pt x="0" y="110313"/>
                    </a:moveTo>
                    <a:cubicBezTo>
                      <a:pt x="0" y="49194"/>
                      <a:pt x="49193" y="0"/>
                      <a:pt x="110313" y="0"/>
                    </a:cubicBezTo>
                    <a:cubicBezTo>
                      <a:pt x="171432" y="0"/>
                      <a:pt x="220625" y="49194"/>
                      <a:pt x="220625" y="110313"/>
                    </a:cubicBezTo>
                    <a:cubicBezTo>
                      <a:pt x="220625" y="171432"/>
                      <a:pt x="171432" y="220625"/>
                      <a:pt x="110313" y="220625"/>
                    </a:cubicBezTo>
                    <a:cubicBezTo>
                      <a:pt x="49193" y="220625"/>
                      <a:pt x="0" y="171432"/>
                      <a:pt x="0" y="110313"/>
                    </a:cubicBezTo>
                  </a:path>
                </a:pathLst>
              </a:custGeom>
              <a:solidFill>
                <a:schemeClr val="accent6">
                  <a:lumMod val="60000"/>
                  <a:lumOff val="40000"/>
                </a:schemeClr>
              </a:solidFill>
              <a:ln w="14883" cap="flat">
                <a:noFill/>
                <a:prstDash val="solid"/>
                <a:miter/>
              </a:ln>
            </p:spPr>
            <p:txBody>
              <a:bodyPr rtlCol="0" anchor="ctr"/>
              <a:lstStyle/>
              <a:p>
                <a:endParaRPr lang="en-US" sz="2489"/>
              </a:p>
            </p:txBody>
          </p:sp>
          <p:sp>
            <p:nvSpPr>
              <p:cNvPr id="110" name="Freeform: Shape 109">
                <a:extLst>
                  <a:ext uri="{FF2B5EF4-FFF2-40B4-BE49-F238E27FC236}">
                    <a16:creationId xmlns:a16="http://schemas.microsoft.com/office/drawing/2014/main" id="{D197B1F5-96B3-4AF1-9166-FF7EAC6C820E}"/>
                  </a:ext>
                </a:extLst>
              </p:cNvPr>
              <p:cNvSpPr/>
              <p:nvPr/>
            </p:nvSpPr>
            <p:spPr>
              <a:xfrm>
                <a:off x="8798719" y="1658959"/>
                <a:ext cx="220625" cy="220625"/>
              </a:xfrm>
              <a:custGeom>
                <a:avLst/>
                <a:gdLst>
                  <a:gd name="connsiteX0" fmla="*/ 0 w 220625"/>
                  <a:gd name="connsiteY0" fmla="*/ 110313 h 220625"/>
                  <a:gd name="connsiteX1" fmla="*/ 110313 w 220625"/>
                  <a:gd name="connsiteY1" fmla="*/ 0 h 220625"/>
                  <a:gd name="connsiteX2" fmla="*/ 220625 w 220625"/>
                  <a:gd name="connsiteY2" fmla="*/ 110313 h 220625"/>
                  <a:gd name="connsiteX3" fmla="*/ 110313 w 220625"/>
                  <a:gd name="connsiteY3" fmla="*/ 220625 h 220625"/>
                  <a:gd name="connsiteX4" fmla="*/ 0 w 220625"/>
                  <a:gd name="connsiteY4" fmla="*/ 110313 h 220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25" h="220625">
                    <a:moveTo>
                      <a:pt x="0" y="110313"/>
                    </a:moveTo>
                    <a:cubicBezTo>
                      <a:pt x="0" y="49193"/>
                      <a:pt x="49193" y="0"/>
                      <a:pt x="110313" y="0"/>
                    </a:cubicBezTo>
                    <a:cubicBezTo>
                      <a:pt x="171432" y="0"/>
                      <a:pt x="220625" y="49193"/>
                      <a:pt x="220625" y="110313"/>
                    </a:cubicBezTo>
                    <a:cubicBezTo>
                      <a:pt x="220625" y="171432"/>
                      <a:pt x="171432" y="220625"/>
                      <a:pt x="110313" y="220625"/>
                    </a:cubicBezTo>
                    <a:cubicBezTo>
                      <a:pt x="49193" y="220625"/>
                      <a:pt x="0" y="171432"/>
                      <a:pt x="0" y="110313"/>
                    </a:cubicBezTo>
                  </a:path>
                </a:pathLst>
              </a:custGeom>
              <a:solidFill>
                <a:schemeClr val="bg1">
                  <a:lumMod val="50000"/>
                </a:schemeClr>
              </a:solidFill>
              <a:ln w="14883" cap="flat">
                <a:noFill/>
                <a:prstDash val="solid"/>
                <a:miter/>
              </a:ln>
            </p:spPr>
            <p:txBody>
              <a:bodyPr rtlCol="0" anchor="ctr"/>
              <a:lstStyle/>
              <a:p>
                <a:endParaRPr lang="en-US" sz="2489"/>
              </a:p>
            </p:txBody>
          </p:sp>
        </p:grpSp>
      </p:grpSp>
      <p:sp>
        <p:nvSpPr>
          <p:cNvPr id="32" name="TextBox 31">
            <a:extLst>
              <a:ext uri="{FF2B5EF4-FFF2-40B4-BE49-F238E27FC236}">
                <a16:creationId xmlns:a16="http://schemas.microsoft.com/office/drawing/2014/main" id="{46FA8DAF-26A4-45E6-AE42-AE9812185DAE}"/>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bg1"/>
                </a:solidFill>
                <a:effectLst/>
                <a:latin typeface="+mj-lt"/>
                <a:ea typeface="+mn-ea"/>
                <a:cs typeface="+mn-cs"/>
              </a:rPr>
              <a:t>Research at MD Anderson</a:t>
            </a:r>
            <a:endParaRPr lang="en-US" sz="1067" kern="1200">
              <a:solidFill>
                <a:schemeClr val="bg1"/>
              </a:solidFill>
              <a:latin typeface="+mj-lt"/>
              <a:ea typeface="+mn-ea"/>
              <a:cs typeface="Arial"/>
            </a:endParaRPr>
          </a:p>
        </p:txBody>
      </p:sp>
    </p:spTree>
    <p:extLst>
      <p:ext uri="{BB962C8B-B14F-4D97-AF65-F5344CB8AC3E}">
        <p14:creationId xmlns:p14="http://schemas.microsoft.com/office/powerpoint/2010/main" val="30058060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6_Section Header">
    <p:bg bwMode="gray">
      <p:bgPr>
        <a:solidFill>
          <a:schemeClr val="tx1">
            <a:lumMod val="50000"/>
            <a:alpha val="99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548641" y="330201"/>
            <a:ext cx="11097260" cy="3836679"/>
          </a:xfrm>
        </p:spPr>
        <p:txBody>
          <a:bodyPr anchor="b"/>
          <a:lstStyle>
            <a:lvl1pPr algn="l">
              <a:lnSpc>
                <a:spcPct val="90000"/>
              </a:lnSpc>
              <a:defRPr sz="5867" b="0" cap="none">
                <a:solidFill>
                  <a:schemeClr val="bg1">
                    <a:lumMod val="75000"/>
                  </a:schemeClr>
                </a:solidFill>
                <a:latin typeface="Arial Narrow" panose="020B0606020202030204" pitchFamily="34" charset="0"/>
              </a:defRPr>
            </a:lvl1pPr>
          </a:lstStyle>
          <a:p>
            <a:r>
              <a:rPr lang="en-US"/>
              <a:t>Click to Edit Master Title Style</a:t>
            </a:r>
          </a:p>
        </p:txBody>
      </p:sp>
      <p:sp>
        <p:nvSpPr>
          <p:cNvPr id="11" name="Slide Number Placeholder 10"/>
          <p:cNvSpPr>
            <a:spLocks noGrp="1"/>
          </p:cNvSpPr>
          <p:nvPr>
            <p:ph type="sldNum" sz="quarter" idx="10"/>
          </p:nvPr>
        </p:nvSpPr>
        <p:spPr bwMode="gray">
          <a:xfrm>
            <a:off x="11716512" y="6437376"/>
            <a:ext cx="243840" cy="121920"/>
          </a:xfrm>
        </p:spPr>
        <p:txBody>
          <a:bodyPr/>
          <a:lstStyle>
            <a:lvl1pPr>
              <a:defRPr>
                <a:solidFill>
                  <a:schemeClr val="bg1"/>
                </a:solidFill>
              </a:defRPr>
            </a:lvl1pPr>
          </a:lstStyle>
          <a:p>
            <a:fld id="{CC041753-90EA-4E44-9BB8-633978F3CCC4}" type="slidenum">
              <a:rPr lang="en-US" smtClean="0"/>
              <a:pPr/>
              <a:t>‹#›</a:t>
            </a:fld>
            <a:endParaRPr lang="en-US"/>
          </a:p>
        </p:txBody>
      </p:sp>
      <p:sp>
        <p:nvSpPr>
          <p:cNvPr id="15" name="Text Placeholder 14"/>
          <p:cNvSpPr>
            <a:spLocks noGrp="1"/>
          </p:cNvSpPr>
          <p:nvPr>
            <p:ph type="body" sz="quarter" idx="12"/>
          </p:nvPr>
        </p:nvSpPr>
        <p:spPr bwMode="gray">
          <a:xfrm>
            <a:off x="543984" y="4247532"/>
            <a:ext cx="8745413" cy="1121133"/>
          </a:xfrm>
        </p:spPr>
        <p:txBody>
          <a:bodyPr>
            <a:noAutofit/>
          </a:bodyPr>
          <a:lstStyle>
            <a:lvl1pPr>
              <a:lnSpc>
                <a:spcPct val="100000"/>
              </a:lnSpc>
              <a:spcBef>
                <a:spcPts val="1600"/>
              </a:spcBef>
              <a:spcAft>
                <a:spcPts val="600"/>
              </a:spcAft>
              <a:defRPr sz="2667" b="1">
                <a:solidFill>
                  <a:schemeClr val="bg1"/>
                </a:solidFill>
                <a:latin typeface="Arial" panose="020B0604020202020204" pitchFamily="34" charset="0"/>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a:t>
            </a:r>
          </a:p>
        </p:txBody>
      </p:sp>
      <p:sp>
        <p:nvSpPr>
          <p:cNvPr id="8" name="Freeform: Shape 7">
            <a:extLst>
              <a:ext uri="{FF2B5EF4-FFF2-40B4-BE49-F238E27FC236}">
                <a16:creationId xmlns:a16="http://schemas.microsoft.com/office/drawing/2014/main" id="{DD804CA1-E0FF-41D6-9962-8BF6DE321EDA}"/>
              </a:ext>
            </a:extLst>
          </p:cNvPr>
          <p:cNvSpPr/>
          <p:nvPr userDrawn="1"/>
        </p:nvSpPr>
        <p:spPr>
          <a:xfrm>
            <a:off x="11717259" y="6378616"/>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32" name="TextBox 31">
            <a:extLst>
              <a:ext uri="{FF2B5EF4-FFF2-40B4-BE49-F238E27FC236}">
                <a16:creationId xmlns:a16="http://schemas.microsoft.com/office/drawing/2014/main" id="{4EDC7CD1-B973-4316-A8D1-CA6D983C8A84}"/>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bg1"/>
                </a:solidFill>
                <a:effectLst/>
                <a:latin typeface="+mj-lt"/>
                <a:ea typeface="+mn-ea"/>
                <a:cs typeface="+mn-cs"/>
              </a:rPr>
              <a:t>Research at MD Anderson</a:t>
            </a:r>
            <a:endParaRPr lang="en-US" sz="1067" kern="1200">
              <a:solidFill>
                <a:schemeClr val="bg1"/>
              </a:solidFill>
              <a:latin typeface="+mj-lt"/>
              <a:ea typeface="+mn-ea"/>
              <a:cs typeface="Arial"/>
            </a:endParaRPr>
          </a:p>
        </p:txBody>
      </p:sp>
      <p:grpSp>
        <p:nvGrpSpPr>
          <p:cNvPr id="59" name="Graphic 45">
            <a:extLst>
              <a:ext uri="{FF2B5EF4-FFF2-40B4-BE49-F238E27FC236}">
                <a16:creationId xmlns:a16="http://schemas.microsoft.com/office/drawing/2014/main" id="{8470DA12-576F-4A51-AE8B-DC7C3D0DF3F9}"/>
              </a:ext>
            </a:extLst>
          </p:cNvPr>
          <p:cNvGrpSpPr/>
          <p:nvPr userDrawn="1"/>
        </p:nvGrpSpPr>
        <p:grpSpPr>
          <a:xfrm>
            <a:off x="6593089" y="241990"/>
            <a:ext cx="5410816" cy="3050348"/>
            <a:chOff x="5219519" y="236820"/>
            <a:chExt cx="3799825" cy="2142152"/>
          </a:xfrm>
        </p:grpSpPr>
        <p:sp>
          <p:nvSpPr>
            <p:cNvPr id="60" name="Freeform: Shape 59">
              <a:extLst>
                <a:ext uri="{FF2B5EF4-FFF2-40B4-BE49-F238E27FC236}">
                  <a16:creationId xmlns:a16="http://schemas.microsoft.com/office/drawing/2014/main" id="{F1BBB5A5-47FB-40DC-97B8-5975F365DF9F}"/>
                </a:ext>
              </a:extLst>
            </p:cNvPr>
            <p:cNvSpPr/>
            <p:nvPr/>
          </p:nvSpPr>
          <p:spPr>
            <a:xfrm>
              <a:off x="5413311" y="1086525"/>
              <a:ext cx="3495719" cy="943620"/>
            </a:xfrm>
            <a:custGeom>
              <a:avLst/>
              <a:gdLst>
                <a:gd name="connsiteX0" fmla="*/ 0 w 3495719"/>
                <a:gd name="connsiteY0" fmla="*/ 466593 h 943620"/>
                <a:gd name="connsiteX1" fmla="*/ 618646 w 3495719"/>
                <a:gd name="connsiteY1" fmla="*/ 943620 h 943620"/>
                <a:gd name="connsiteX2" fmla="*/ 3234845 w 3495719"/>
                <a:gd name="connsiteY2" fmla="*/ 0 h 943620"/>
                <a:gd name="connsiteX3" fmla="*/ 3495720 w 3495719"/>
                <a:gd name="connsiteY3" fmla="*/ 694672 h 943620"/>
              </a:gdLst>
              <a:ahLst/>
              <a:cxnLst>
                <a:cxn ang="0">
                  <a:pos x="connsiteX0" y="connsiteY0"/>
                </a:cxn>
                <a:cxn ang="0">
                  <a:pos x="connsiteX1" y="connsiteY1"/>
                </a:cxn>
                <a:cxn ang="0">
                  <a:pos x="connsiteX2" y="connsiteY2"/>
                </a:cxn>
                <a:cxn ang="0">
                  <a:pos x="connsiteX3" y="connsiteY3"/>
                </a:cxn>
              </a:cxnLst>
              <a:rect l="l" t="t" r="r" b="b"/>
              <a:pathLst>
                <a:path w="3495719" h="943620">
                  <a:moveTo>
                    <a:pt x="0" y="466593"/>
                  </a:moveTo>
                  <a:lnTo>
                    <a:pt x="618646" y="943620"/>
                  </a:lnTo>
                  <a:lnTo>
                    <a:pt x="3234845" y="0"/>
                  </a:lnTo>
                  <a:lnTo>
                    <a:pt x="3495720" y="694672"/>
                  </a:lnTo>
                </a:path>
              </a:pathLst>
            </a:custGeom>
            <a:noFill/>
            <a:ln w="45510" cap="flat">
              <a:solidFill>
                <a:srgbClr val="939598"/>
              </a:solidFill>
              <a:prstDash val="solid"/>
              <a:miter/>
            </a:ln>
          </p:spPr>
          <p:txBody>
            <a:bodyPr rtlCol="0" anchor="ctr"/>
            <a:lstStyle/>
            <a:p>
              <a:endParaRPr lang="en-US" sz="2489"/>
            </a:p>
          </p:txBody>
        </p:sp>
        <p:sp>
          <p:nvSpPr>
            <p:cNvPr id="61" name="Freeform: Shape 60">
              <a:extLst>
                <a:ext uri="{FF2B5EF4-FFF2-40B4-BE49-F238E27FC236}">
                  <a16:creationId xmlns:a16="http://schemas.microsoft.com/office/drawing/2014/main" id="{30316179-3126-49ED-AEE0-C8DEE93D0D22}"/>
                </a:ext>
              </a:extLst>
            </p:cNvPr>
            <p:cNvSpPr/>
            <p:nvPr/>
          </p:nvSpPr>
          <p:spPr>
            <a:xfrm>
              <a:off x="7176824" y="725992"/>
              <a:ext cx="439760" cy="1055423"/>
            </a:xfrm>
            <a:custGeom>
              <a:avLst/>
              <a:gdLst>
                <a:gd name="connsiteX0" fmla="*/ 0 w 439760"/>
                <a:gd name="connsiteY0" fmla="*/ 0 h 1055423"/>
                <a:gd name="connsiteX1" fmla="*/ 439760 w 439760"/>
                <a:gd name="connsiteY1" fmla="*/ 0 h 1055423"/>
                <a:gd name="connsiteX2" fmla="*/ 439760 w 439760"/>
                <a:gd name="connsiteY2" fmla="*/ 1055424 h 1055423"/>
                <a:gd name="connsiteX3" fmla="*/ 0 w 439760"/>
                <a:gd name="connsiteY3" fmla="*/ 1055424 h 1055423"/>
              </a:gdLst>
              <a:ahLst/>
              <a:cxnLst>
                <a:cxn ang="0">
                  <a:pos x="connsiteX0" y="connsiteY0"/>
                </a:cxn>
                <a:cxn ang="0">
                  <a:pos x="connsiteX1" y="connsiteY1"/>
                </a:cxn>
                <a:cxn ang="0">
                  <a:pos x="connsiteX2" y="connsiteY2"/>
                </a:cxn>
                <a:cxn ang="0">
                  <a:pos x="connsiteX3" y="connsiteY3"/>
                </a:cxn>
              </a:cxnLst>
              <a:rect l="l" t="t" r="r" b="b"/>
              <a:pathLst>
                <a:path w="439760" h="1055423">
                  <a:moveTo>
                    <a:pt x="0" y="0"/>
                  </a:moveTo>
                  <a:lnTo>
                    <a:pt x="439760" y="0"/>
                  </a:lnTo>
                  <a:lnTo>
                    <a:pt x="439760" y="1055424"/>
                  </a:lnTo>
                  <a:lnTo>
                    <a:pt x="0" y="1055424"/>
                  </a:lnTo>
                  <a:close/>
                </a:path>
              </a:pathLst>
            </a:custGeom>
            <a:solidFill>
              <a:schemeClr val="tx1">
                <a:lumMod val="50000"/>
              </a:schemeClr>
            </a:solidFill>
            <a:ln w="14883" cap="flat">
              <a:noFill/>
              <a:prstDash val="solid"/>
              <a:miter/>
            </a:ln>
          </p:spPr>
          <p:txBody>
            <a:bodyPr rtlCol="0" anchor="ctr"/>
            <a:lstStyle/>
            <a:p>
              <a:endParaRPr lang="en-US" sz="2489"/>
            </a:p>
          </p:txBody>
        </p:sp>
        <p:sp>
          <p:nvSpPr>
            <p:cNvPr id="62" name="Freeform: Shape 61">
              <a:extLst>
                <a:ext uri="{FF2B5EF4-FFF2-40B4-BE49-F238E27FC236}">
                  <a16:creationId xmlns:a16="http://schemas.microsoft.com/office/drawing/2014/main" id="{387892D1-5DAD-4F6A-813F-D23644945B15}"/>
                </a:ext>
              </a:extLst>
            </p:cNvPr>
            <p:cNvSpPr/>
            <p:nvPr/>
          </p:nvSpPr>
          <p:spPr>
            <a:xfrm>
              <a:off x="8648157" y="526018"/>
              <a:ext cx="260874" cy="560507"/>
            </a:xfrm>
            <a:custGeom>
              <a:avLst/>
              <a:gdLst>
                <a:gd name="connsiteX0" fmla="*/ 260875 w 260874"/>
                <a:gd name="connsiteY0" fmla="*/ 0 h 560507"/>
                <a:gd name="connsiteX1" fmla="*/ 0 w 260874"/>
                <a:gd name="connsiteY1" fmla="*/ 560508 h 560507"/>
              </a:gdLst>
              <a:ahLst/>
              <a:cxnLst>
                <a:cxn ang="0">
                  <a:pos x="connsiteX0" y="connsiteY0"/>
                </a:cxn>
                <a:cxn ang="0">
                  <a:pos x="connsiteX1" y="connsiteY1"/>
                </a:cxn>
              </a:cxnLst>
              <a:rect l="l" t="t" r="r" b="b"/>
              <a:pathLst>
                <a:path w="260874" h="560507">
                  <a:moveTo>
                    <a:pt x="260875" y="0"/>
                  </a:moveTo>
                  <a:lnTo>
                    <a:pt x="0" y="560508"/>
                  </a:lnTo>
                </a:path>
              </a:pathLst>
            </a:custGeom>
            <a:ln w="45510" cap="flat">
              <a:solidFill>
                <a:srgbClr val="939598"/>
              </a:solidFill>
              <a:prstDash val="solid"/>
              <a:miter/>
            </a:ln>
          </p:spPr>
          <p:txBody>
            <a:bodyPr rtlCol="0" anchor="ctr"/>
            <a:lstStyle/>
            <a:p>
              <a:endParaRPr lang="en-US" sz="2489"/>
            </a:p>
          </p:txBody>
        </p:sp>
        <p:grpSp>
          <p:nvGrpSpPr>
            <p:cNvPr id="63" name="Graphic 45">
              <a:extLst>
                <a:ext uri="{FF2B5EF4-FFF2-40B4-BE49-F238E27FC236}">
                  <a16:creationId xmlns:a16="http://schemas.microsoft.com/office/drawing/2014/main" id="{E4010408-F753-4A4E-A8CF-043D20AFD7BB}"/>
                </a:ext>
              </a:extLst>
            </p:cNvPr>
            <p:cNvGrpSpPr/>
            <p:nvPr/>
          </p:nvGrpSpPr>
          <p:grpSpPr>
            <a:xfrm>
              <a:off x="6559669" y="236820"/>
              <a:ext cx="1647236" cy="2142152"/>
              <a:chOff x="6559669" y="236820"/>
              <a:chExt cx="1647236" cy="2142152"/>
            </a:xfrm>
            <a:solidFill>
              <a:schemeClr val="accent1"/>
            </a:solidFill>
          </p:grpSpPr>
          <p:sp>
            <p:nvSpPr>
              <p:cNvPr id="79" name="Freeform: Shape 78">
                <a:extLst>
                  <a:ext uri="{FF2B5EF4-FFF2-40B4-BE49-F238E27FC236}">
                    <a16:creationId xmlns:a16="http://schemas.microsoft.com/office/drawing/2014/main" id="{A5E8D4A9-9CE3-47B6-8CD5-C8D8685A9D9D}"/>
                  </a:ext>
                </a:extLst>
              </p:cNvPr>
              <p:cNvSpPr/>
              <p:nvPr/>
            </p:nvSpPr>
            <p:spPr>
              <a:xfrm>
                <a:off x="7768637" y="1123793"/>
                <a:ext cx="438269" cy="757281"/>
              </a:xfrm>
              <a:custGeom>
                <a:avLst/>
                <a:gdLst>
                  <a:gd name="connsiteX0" fmla="*/ 438270 w 438269"/>
                  <a:gd name="connsiteY0" fmla="*/ 0 h 757281"/>
                  <a:gd name="connsiteX1" fmla="*/ 438270 w 438269"/>
                  <a:gd name="connsiteY1" fmla="*/ 536656 h 757281"/>
                  <a:gd name="connsiteX2" fmla="*/ 219135 w 438269"/>
                  <a:gd name="connsiteY2" fmla="*/ 757282 h 757281"/>
                  <a:gd name="connsiteX3" fmla="*/ 0 w 438269"/>
                  <a:gd name="connsiteY3" fmla="*/ 536656 h 757281"/>
                  <a:gd name="connsiteX4" fmla="*/ 0 w 438269"/>
                  <a:gd name="connsiteY4" fmla="*/ 0 h 757281"/>
                  <a:gd name="connsiteX5" fmla="*/ 438270 w 438269"/>
                  <a:gd name="connsiteY5" fmla="*/ 0 h 75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757281">
                    <a:moveTo>
                      <a:pt x="438270" y="0"/>
                    </a:moveTo>
                    <a:lnTo>
                      <a:pt x="438270" y="536656"/>
                    </a:lnTo>
                    <a:cubicBezTo>
                      <a:pt x="438270" y="657404"/>
                      <a:pt x="339882" y="757282"/>
                      <a:pt x="219135" y="757282"/>
                    </a:cubicBezTo>
                    <a:cubicBezTo>
                      <a:pt x="98387" y="757282"/>
                      <a:pt x="0" y="658895"/>
                      <a:pt x="0" y="536656"/>
                    </a:cubicBezTo>
                    <a:lnTo>
                      <a:pt x="0" y="0"/>
                    </a:lnTo>
                    <a:lnTo>
                      <a:pt x="438270" y="0"/>
                    </a:lnTo>
                    <a:close/>
                  </a:path>
                </a:pathLst>
              </a:custGeom>
              <a:solidFill>
                <a:srgbClr val="EE3124"/>
              </a:solidFill>
              <a:ln w="14883" cap="flat">
                <a:noFill/>
                <a:prstDash val="solid"/>
                <a:miter/>
              </a:ln>
            </p:spPr>
            <p:txBody>
              <a:bodyPr rtlCol="0" anchor="ctr"/>
              <a:lstStyle/>
              <a:p>
                <a:endParaRPr lang="en-US" sz="2489"/>
              </a:p>
            </p:txBody>
          </p:sp>
          <p:sp>
            <p:nvSpPr>
              <p:cNvPr id="80" name="Freeform: Shape 79">
                <a:extLst>
                  <a:ext uri="{FF2B5EF4-FFF2-40B4-BE49-F238E27FC236}">
                    <a16:creationId xmlns:a16="http://schemas.microsoft.com/office/drawing/2014/main" id="{9C64AABA-BBE9-41BC-970D-B4DCEA08EAC7}"/>
                  </a:ext>
                </a:extLst>
              </p:cNvPr>
              <p:cNvSpPr/>
              <p:nvPr/>
            </p:nvSpPr>
            <p:spPr>
              <a:xfrm>
                <a:off x="7768637" y="236820"/>
                <a:ext cx="438269" cy="1641273"/>
              </a:xfrm>
              <a:custGeom>
                <a:avLst/>
                <a:gdLst>
                  <a:gd name="connsiteX0" fmla="*/ 438270 w 438269"/>
                  <a:gd name="connsiteY0" fmla="*/ 0 h 1641273"/>
                  <a:gd name="connsiteX1" fmla="*/ 438270 w 438269"/>
                  <a:gd name="connsiteY1" fmla="*/ 1422139 h 1641273"/>
                  <a:gd name="connsiteX2" fmla="*/ 219135 w 438269"/>
                  <a:gd name="connsiteY2" fmla="*/ 1641274 h 1641273"/>
                  <a:gd name="connsiteX3" fmla="*/ 0 w 438269"/>
                  <a:gd name="connsiteY3" fmla="*/ 1422139 h 1641273"/>
                  <a:gd name="connsiteX4" fmla="*/ 0 w 438269"/>
                  <a:gd name="connsiteY4" fmla="*/ 0 h 1641273"/>
                  <a:gd name="connsiteX5" fmla="*/ 438270 w 438269"/>
                  <a:gd name="connsiteY5" fmla="*/ 0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641273">
                    <a:moveTo>
                      <a:pt x="438270" y="0"/>
                    </a:moveTo>
                    <a:lnTo>
                      <a:pt x="438270" y="1422139"/>
                    </a:lnTo>
                    <a:cubicBezTo>
                      <a:pt x="438270" y="1542887"/>
                      <a:pt x="339882" y="1641274"/>
                      <a:pt x="219135" y="1641274"/>
                    </a:cubicBezTo>
                    <a:cubicBezTo>
                      <a:pt x="98387" y="1641274"/>
                      <a:pt x="0" y="1542887"/>
                      <a:pt x="0" y="1422139"/>
                    </a:cubicBezTo>
                    <a:lnTo>
                      <a:pt x="0" y="0"/>
                    </a:lnTo>
                    <a:lnTo>
                      <a:pt x="438270" y="0"/>
                    </a:lnTo>
                    <a:close/>
                  </a:path>
                </a:pathLst>
              </a:custGeom>
              <a:noFill/>
              <a:ln w="42234" cap="flat">
                <a:solidFill>
                  <a:schemeClr val="accent6">
                    <a:lumMod val="60000"/>
                    <a:lumOff val="40000"/>
                  </a:schemeClr>
                </a:solidFill>
                <a:prstDash val="solid"/>
                <a:miter/>
              </a:ln>
            </p:spPr>
            <p:txBody>
              <a:bodyPr rtlCol="0" anchor="ctr"/>
              <a:lstStyle/>
              <a:p>
                <a:endParaRPr lang="en-US" sz="2489"/>
              </a:p>
            </p:txBody>
          </p:sp>
          <p:sp>
            <p:nvSpPr>
              <p:cNvPr id="81" name="Freeform: Shape 80">
                <a:extLst>
                  <a:ext uri="{FF2B5EF4-FFF2-40B4-BE49-F238E27FC236}">
                    <a16:creationId xmlns:a16="http://schemas.microsoft.com/office/drawing/2014/main" id="{1FE8461D-09B5-4132-A9F6-5DBE63670AF9}"/>
                  </a:ext>
                </a:extLst>
              </p:cNvPr>
              <p:cNvSpPr/>
              <p:nvPr/>
            </p:nvSpPr>
            <p:spPr>
              <a:xfrm>
                <a:off x="7178315" y="1781197"/>
                <a:ext cx="438269" cy="597775"/>
              </a:xfrm>
              <a:custGeom>
                <a:avLst/>
                <a:gdLst>
                  <a:gd name="connsiteX0" fmla="*/ 438269 w 438269"/>
                  <a:gd name="connsiteY0" fmla="*/ 0 h 597775"/>
                  <a:gd name="connsiteX1" fmla="*/ 438269 w 438269"/>
                  <a:gd name="connsiteY1" fmla="*/ 377150 h 597775"/>
                  <a:gd name="connsiteX2" fmla="*/ 219135 w 438269"/>
                  <a:gd name="connsiteY2" fmla="*/ 597776 h 597775"/>
                  <a:gd name="connsiteX3" fmla="*/ 0 w 438269"/>
                  <a:gd name="connsiteY3" fmla="*/ 377150 h 597775"/>
                  <a:gd name="connsiteX4" fmla="*/ 0 w 438269"/>
                  <a:gd name="connsiteY4" fmla="*/ 0 h 597775"/>
                  <a:gd name="connsiteX5" fmla="*/ 438269 w 438269"/>
                  <a:gd name="connsiteY5" fmla="*/ 0 h 59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597775">
                    <a:moveTo>
                      <a:pt x="438269" y="0"/>
                    </a:moveTo>
                    <a:lnTo>
                      <a:pt x="438269" y="377150"/>
                    </a:lnTo>
                    <a:cubicBezTo>
                      <a:pt x="438269" y="497898"/>
                      <a:pt x="339882" y="597776"/>
                      <a:pt x="219135" y="597776"/>
                    </a:cubicBezTo>
                    <a:cubicBezTo>
                      <a:pt x="98387" y="597776"/>
                      <a:pt x="0" y="499388"/>
                      <a:pt x="0" y="377150"/>
                    </a:cubicBezTo>
                    <a:lnTo>
                      <a:pt x="0" y="0"/>
                    </a:lnTo>
                    <a:lnTo>
                      <a:pt x="438269" y="0"/>
                    </a:lnTo>
                    <a:close/>
                  </a:path>
                </a:pathLst>
              </a:custGeom>
              <a:solidFill>
                <a:srgbClr val="F58765"/>
              </a:solidFill>
              <a:ln w="14883" cap="flat">
                <a:noFill/>
                <a:prstDash val="solid"/>
                <a:miter/>
              </a:ln>
            </p:spPr>
            <p:txBody>
              <a:bodyPr rtlCol="0" anchor="ctr"/>
              <a:lstStyle/>
              <a:p>
                <a:endParaRPr lang="en-US" sz="2489"/>
              </a:p>
            </p:txBody>
          </p:sp>
          <p:sp>
            <p:nvSpPr>
              <p:cNvPr id="82" name="Freeform: Shape 81">
                <a:extLst>
                  <a:ext uri="{FF2B5EF4-FFF2-40B4-BE49-F238E27FC236}">
                    <a16:creationId xmlns:a16="http://schemas.microsoft.com/office/drawing/2014/main" id="{256C1C0B-6FFD-4B8E-8388-6D63AAA45B0A}"/>
                  </a:ext>
                </a:extLst>
              </p:cNvPr>
              <p:cNvSpPr/>
              <p:nvPr/>
            </p:nvSpPr>
            <p:spPr>
              <a:xfrm>
                <a:off x="7178315" y="734717"/>
                <a:ext cx="438269" cy="1641273"/>
              </a:xfrm>
              <a:custGeom>
                <a:avLst/>
                <a:gdLst>
                  <a:gd name="connsiteX0" fmla="*/ 438269 w 438269"/>
                  <a:gd name="connsiteY0" fmla="*/ 0 h 1641273"/>
                  <a:gd name="connsiteX1" fmla="*/ 438269 w 438269"/>
                  <a:gd name="connsiteY1" fmla="*/ 1422139 h 1641273"/>
                  <a:gd name="connsiteX2" fmla="*/ 219135 w 438269"/>
                  <a:gd name="connsiteY2" fmla="*/ 1641274 h 1641273"/>
                  <a:gd name="connsiteX3" fmla="*/ 0 w 438269"/>
                  <a:gd name="connsiteY3" fmla="*/ 1422139 h 1641273"/>
                  <a:gd name="connsiteX4" fmla="*/ 0 w 438269"/>
                  <a:gd name="connsiteY4" fmla="*/ 0 h 1641273"/>
                  <a:gd name="connsiteX5" fmla="*/ 438269 w 438269"/>
                  <a:gd name="connsiteY5" fmla="*/ 0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641273">
                    <a:moveTo>
                      <a:pt x="438269" y="0"/>
                    </a:moveTo>
                    <a:lnTo>
                      <a:pt x="438269" y="1422139"/>
                    </a:lnTo>
                    <a:cubicBezTo>
                      <a:pt x="438269" y="1542887"/>
                      <a:pt x="339882" y="1641274"/>
                      <a:pt x="219135" y="1641274"/>
                    </a:cubicBezTo>
                    <a:cubicBezTo>
                      <a:pt x="98387" y="1641274"/>
                      <a:pt x="0" y="1542887"/>
                      <a:pt x="0" y="1422139"/>
                    </a:cubicBezTo>
                    <a:lnTo>
                      <a:pt x="0" y="0"/>
                    </a:lnTo>
                    <a:lnTo>
                      <a:pt x="438269" y="0"/>
                    </a:lnTo>
                    <a:close/>
                  </a:path>
                </a:pathLst>
              </a:custGeom>
              <a:noFill/>
              <a:ln w="42234" cap="flat">
                <a:solidFill>
                  <a:schemeClr val="accent6">
                    <a:lumMod val="60000"/>
                    <a:lumOff val="40000"/>
                  </a:schemeClr>
                </a:solidFill>
                <a:prstDash val="solid"/>
                <a:miter/>
              </a:ln>
            </p:spPr>
            <p:txBody>
              <a:bodyPr rtlCol="0" anchor="ctr"/>
              <a:lstStyle/>
              <a:p>
                <a:endParaRPr lang="en-US" sz="2489"/>
              </a:p>
            </p:txBody>
          </p:sp>
          <p:sp>
            <p:nvSpPr>
              <p:cNvPr id="83" name="Freeform: Shape 82">
                <a:extLst>
                  <a:ext uri="{FF2B5EF4-FFF2-40B4-BE49-F238E27FC236}">
                    <a16:creationId xmlns:a16="http://schemas.microsoft.com/office/drawing/2014/main" id="{2B12AA65-4AD0-4BAF-9D7E-C2BB9DE2E789}"/>
                  </a:ext>
                </a:extLst>
              </p:cNvPr>
              <p:cNvSpPr/>
              <p:nvPr/>
            </p:nvSpPr>
            <p:spPr>
              <a:xfrm>
                <a:off x="6559669" y="1025406"/>
                <a:ext cx="438269" cy="1053933"/>
              </a:xfrm>
              <a:custGeom>
                <a:avLst/>
                <a:gdLst>
                  <a:gd name="connsiteX0" fmla="*/ 438269 w 438269"/>
                  <a:gd name="connsiteY0" fmla="*/ 0 h 1053933"/>
                  <a:gd name="connsiteX1" fmla="*/ 438269 w 438269"/>
                  <a:gd name="connsiteY1" fmla="*/ 833308 h 1053933"/>
                  <a:gd name="connsiteX2" fmla="*/ 219135 w 438269"/>
                  <a:gd name="connsiteY2" fmla="*/ 1053933 h 1053933"/>
                  <a:gd name="connsiteX3" fmla="*/ 0 w 438269"/>
                  <a:gd name="connsiteY3" fmla="*/ 833308 h 1053933"/>
                  <a:gd name="connsiteX4" fmla="*/ 0 w 438269"/>
                  <a:gd name="connsiteY4" fmla="*/ 0 h 1053933"/>
                  <a:gd name="connsiteX5" fmla="*/ 438269 w 438269"/>
                  <a:gd name="connsiteY5" fmla="*/ 0 h 105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053933">
                    <a:moveTo>
                      <a:pt x="438269" y="0"/>
                    </a:moveTo>
                    <a:lnTo>
                      <a:pt x="438269" y="833308"/>
                    </a:lnTo>
                    <a:cubicBezTo>
                      <a:pt x="438269" y="954056"/>
                      <a:pt x="339882" y="1053933"/>
                      <a:pt x="219135" y="1053933"/>
                    </a:cubicBezTo>
                    <a:cubicBezTo>
                      <a:pt x="98387" y="1053933"/>
                      <a:pt x="0" y="955546"/>
                      <a:pt x="0" y="833308"/>
                    </a:cubicBezTo>
                    <a:lnTo>
                      <a:pt x="0" y="0"/>
                    </a:lnTo>
                    <a:lnTo>
                      <a:pt x="438269" y="0"/>
                    </a:lnTo>
                    <a:close/>
                  </a:path>
                </a:pathLst>
              </a:custGeom>
              <a:solidFill>
                <a:srgbClr val="F1613F"/>
              </a:solidFill>
              <a:ln w="14883" cap="flat">
                <a:noFill/>
                <a:prstDash val="solid"/>
                <a:miter/>
              </a:ln>
            </p:spPr>
            <p:txBody>
              <a:bodyPr rtlCol="0" anchor="ctr"/>
              <a:lstStyle/>
              <a:p>
                <a:endParaRPr lang="en-US" sz="2489"/>
              </a:p>
            </p:txBody>
          </p:sp>
          <p:sp>
            <p:nvSpPr>
              <p:cNvPr id="84" name="Freeform: Shape 83">
                <a:extLst>
                  <a:ext uri="{FF2B5EF4-FFF2-40B4-BE49-F238E27FC236}">
                    <a16:creationId xmlns:a16="http://schemas.microsoft.com/office/drawing/2014/main" id="{07D8A9AF-CBB4-422E-98FE-D7FF3A09DAC3}"/>
                  </a:ext>
                </a:extLst>
              </p:cNvPr>
              <p:cNvSpPr/>
              <p:nvPr/>
            </p:nvSpPr>
            <p:spPr>
              <a:xfrm>
                <a:off x="6559669" y="436575"/>
                <a:ext cx="438269" cy="1641273"/>
              </a:xfrm>
              <a:custGeom>
                <a:avLst/>
                <a:gdLst>
                  <a:gd name="connsiteX0" fmla="*/ 438269 w 438269"/>
                  <a:gd name="connsiteY0" fmla="*/ 0 h 1641273"/>
                  <a:gd name="connsiteX1" fmla="*/ 438269 w 438269"/>
                  <a:gd name="connsiteY1" fmla="*/ 1422139 h 1641273"/>
                  <a:gd name="connsiteX2" fmla="*/ 219135 w 438269"/>
                  <a:gd name="connsiteY2" fmla="*/ 1641274 h 1641273"/>
                  <a:gd name="connsiteX3" fmla="*/ 0 w 438269"/>
                  <a:gd name="connsiteY3" fmla="*/ 1422139 h 1641273"/>
                  <a:gd name="connsiteX4" fmla="*/ 0 w 438269"/>
                  <a:gd name="connsiteY4" fmla="*/ 0 h 1641273"/>
                  <a:gd name="connsiteX5" fmla="*/ 438269 w 438269"/>
                  <a:gd name="connsiteY5" fmla="*/ 0 h 164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69" h="1641273">
                    <a:moveTo>
                      <a:pt x="438269" y="0"/>
                    </a:moveTo>
                    <a:lnTo>
                      <a:pt x="438269" y="1422139"/>
                    </a:lnTo>
                    <a:cubicBezTo>
                      <a:pt x="438269" y="1542887"/>
                      <a:pt x="339882" y="1641274"/>
                      <a:pt x="219135" y="1641274"/>
                    </a:cubicBezTo>
                    <a:cubicBezTo>
                      <a:pt x="98387" y="1641274"/>
                      <a:pt x="0" y="1542887"/>
                      <a:pt x="0" y="1422139"/>
                    </a:cubicBezTo>
                    <a:lnTo>
                      <a:pt x="0" y="0"/>
                    </a:lnTo>
                    <a:lnTo>
                      <a:pt x="438269" y="0"/>
                    </a:lnTo>
                    <a:close/>
                  </a:path>
                </a:pathLst>
              </a:custGeom>
              <a:noFill/>
              <a:ln w="42234" cap="flat">
                <a:solidFill>
                  <a:schemeClr val="accent6">
                    <a:lumMod val="60000"/>
                    <a:lumOff val="40000"/>
                  </a:schemeClr>
                </a:solidFill>
                <a:prstDash val="solid"/>
                <a:miter/>
              </a:ln>
            </p:spPr>
            <p:txBody>
              <a:bodyPr rtlCol="0" anchor="ctr"/>
              <a:lstStyle/>
              <a:p>
                <a:endParaRPr lang="en-US" sz="2489"/>
              </a:p>
            </p:txBody>
          </p:sp>
        </p:grpSp>
        <p:grpSp>
          <p:nvGrpSpPr>
            <p:cNvPr id="64" name="Graphic 45">
              <a:extLst>
                <a:ext uri="{FF2B5EF4-FFF2-40B4-BE49-F238E27FC236}">
                  <a16:creationId xmlns:a16="http://schemas.microsoft.com/office/drawing/2014/main" id="{DAA12782-9367-4A3D-896E-A40CD092CDD9}"/>
                </a:ext>
              </a:extLst>
            </p:cNvPr>
            <p:cNvGrpSpPr/>
            <p:nvPr/>
          </p:nvGrpSpPr>
          <p:grpSpPr>
            <a:xfrm>
              <a:off x="5586234" y="602044"/>
              <a:ext cx="605229" cy="597775"/>
              <a:chOff x="5586234" y="602044"/>
              <a:chExt cx="605229" cy="597775"/>
            </a:xfrm>
            <a:solidFill>
              <a:srgbClr val="EE3124"/>
            </a:solidFill>
          </p:grpSpPr>
          <p:sp>
            <p:nvSpPr>
              <p:cNvPr id="71" name="Freeform: Shape 70">
                <a:extLst>
                  <a:ext uri="{FF2B5EF4-FFF2-40B4-BE49-F238E27FC236}">
                    <a16:creationId xmlns:a16="http://schemas.microsoft.com/office/drawing/2014/main" id="{4A08CB44-1311-498D-B797-515E11C0764D}"/>
                  </a:ext>
                </a:extLst>
              </p:cNvPr>
              <p:cNvSpPr/>
              <p:nvPr/>
            </p:nvSpPr>
            <p:spPr>
              <a:xfrm>
                <a:off x="5714435" y="605025"/>
                <a:ext cx="172922" cy="299633"/>
              </a:xfrm>
              <a:custGeom>
                <a:avLst/>
                <a:gdLst>
                  <a:gd name="connsiteX0" fmla="*/ 172923 w 172922"/>
                  <a:gd name="connsiteY0" fmla="*/ 299633 h 299633"/>
                  <a:gd name="connsiteX1" fmla="*/ 0 w 172922"/>
                  <a:gd name="connsiteY1" fmla="*/ 46212 h 299633"/>
                  <a:gd name="connsiteX2" fmla="*/ 107331 w 172922"/>
                  <a:gd name="connsiteY2" fmla="*/ 0 h 299633"/>
                </a:gdLst>
                <a:ahLst/>
                <a:cxnLst>
                  <a:cxn ang="0">
                    <a:pos x="connsiteX0" y="connsiteY0"/>
                  </a:cxn>
                  <a:cxn ang="0">
                    <a:pos x="connsiteX1" y="connsiteY1"/>
                  </a:cxn>
                  <a:cxn ang="0">
                    <a:pos x="connsiteX2" y="connsiteY2"/>
                  </a:cxn>
                </a:cxnLst>
                <a:rect l="l" t="t" r="r" b="b"/>
                <a:pathLst>
                  <a:path w="172922" h="299633">
                    <a:moveTo>
                      <a:pt x="172923" y="299633"/>
                    </a:moveTo>
                    <a:lnTo>
                      <a:pt x="0" y="46212"/>
                    </a:lnTo>
                    <a:lnTo>
                      <a:pt x="107331" y="0"/>
                    </a:lnTo>
                    <a:close/>
                  </a:path>
                </a:pathLst>
              </a:custGeom>
              <a:solidFill>
                <a:srgbClr val="EE3124"/>
              </a:solidFill>
              <a:ln w="14883" cap="flat">
                <a:noFill/>
                <a:prstDash val="solid"/>
                <a:miter/>
              </a:ln>
            </p:spPr>
            <p:txBody>
              <a:bodyPr rtlCol="0" anchor="ctr"/>
              <a:lstStyle/>
              <a:p>
                <a:endParaRPr lang="en-US" sz="2489"/>
              </a:p>
            </p:txBody>
          </p:sp>
          <p:sp>
            <p:nvSpPr>
              <p:cNvPr id="72" name="Freeform: Shape 71">
                <a:extLst>
                  <a:ext uri="{FF2B5EF4-FFF2-40B4-BE49-F238E27FC236}">
                    <a16:creationId xmlns:a16="http://schemas.microsoft.com/office/drawing/2014/main" id="{AB3AEB4B-E376-4E17-A0F6-521E1C192C8B}"/>
                  </a:ext>
                </a:extLst>
              </p:cNvPr>
              <p:cNvSpPr/>
              <p:nvPr/>
            </p:nvSpPr>
            <p:spPr>
              <a:xfrm>
                <a:off x="5882886" y="894223"/>
                <a:ext cx="175903" cy="299633"/>
              </a:xfrm>
              <a:custGeom>
                <a:avLst/>
                <a:gdLst>
                  <a:gd name="connsiteX0" fmla="*/ 0 w 175903"/>
                  <a:gd name="connsiteY0" fmla="*/ 0 h 299633"/>
                  <a:gd name="connsiteX1" fmla="*/ 68573 w 175903"/>
                  <a:gd name="connsiteY1" fmla="*/ 299633 h 299633"/>
                  <a:gd name="connsiteX2" fmla="*/ 175904 w 175903"/>
                  <a:gd name="connsiteY2" fmla="*/ 253421 h 299633"/>
                </a:gdLst>
                <a:ahLst/>
                <a:cxnLst>
                  <a:cxn ang="0">
                    <a:pos x="connsiteX0" y="connsiteY0"/>
                  </a:cxn>
                  <a:cxn ang="0">
                    <a:pos x="connsiteX1" y="connsiteY1"/>
                  </a:cxn>
                  <a:cxn ang="0">
                    <a:pos x="connsiteX2" y="connsiteY2"/>
                  </a:cxn>
                </a:cxnLst>
                <a:rect l="l" t="t" r="r" b="b"/>
                <a:pathLst>
                  <a:path w="175903" h="299633">
                    <a:moveTo>
                      <a:pt x="0" y="0"/>
                    </a:moveTo>
                    <a:lnTo>
                      <a:pt x="68573" y="299633"/>
                    </a:lnTo>
                    <a:lnTo>
                      <a:pt x="175904" y="253421"/>
                    </a:lnTo>
                    <a:close/>
                  </a:path>
                </a:pathLst>
              </a:custGeom>
              <a:solidFill>
                <a:srgbClr val="EE3124"/>
              </a:solidFill>
              <a:ln w="14883" cap="flat">
                <a:noFill/>
                <a:prstDash val="solid"/>
                <a:miter/>
              </a:ln>
            </p:spPr>
            <p:txBody>
              <a:bodyPr rtlCol="0" anchor="ctr"/>
              <a:lstStyle/>
              <a:p>
                <a:endParaRPr lang="en-US" sz="2489"/>
              </a:p>
            </p:txBody>
          </p:sp>
          <p:sp>
            <p:nvSpPr>
              <p:cNvPr id="73" name="Freeform: Shape 72">
                <a:extLst>
                  <a:ext uri="{FF2B5EF4-FFF2-40B4-BE49-F238E27FC236}">
                    <a16:creationId xmlns:a16="http://schemas.microsoft.com/office/drawing/2014/main" id="{F11861E6-10FC-43B9-8AAC-A49467F8A61D}"/>
                  </a:ext>
                </a:extLst>
              </p:cNvPr>
              <p:cNvSpPr/>
              <p:nvPr/>
            </p:nvSpPr>
            <p:spPr>
              <a:xfrm>
                <a:off x="5891830" y="722792"/>
                <a:ext cx="299633" cy="175903"/>
              </a:xfrm>
              <a:custGeom>
                <a:avLst/>
                <a:gdLst>
                  <a:gd name="connsiteX0" fmla="*/ 0 w 299633"/>
                  <a:gd name="connsiteY0" fmla="*/ 175904 h 175903"/>
                  <a:gd name="connsiteX1" fmla="*/ 251930 w 299633"/>
                  <a:gd name="connsiteY1" fmla="*/ 0 h 175903"/>
                  <a:gd name="connsiteX2" fmla="*/ 299633 w 299633"/>
                  <a:gd name="connsiteY2" fmla="*/ 107331 h 175903"/>
                </a:gdLst>
                <a:ahLst/>
                <a:cxnLst>
                  <a:cxn ang="0">
                    <a:pos x="connsiteX0" y="connsiteY0"/>
                  </a:cxn>
                  <a:cxn ang="0">
                    <a:pos x="connsiteX1" y="connsiteY1"/>
                  </a:cxn>
                  <a:cxn ang="0">
                    <a:pos x="connsiteX2" y="connsiteY2"/>
                  </a:cxn>
                </a:cxnLst>
                <a:rect l="l" t="t" r="r" b="b"/>
                <a:pathLst>
                  <a:path w="299633" h="175903">
                    <a:moveTo>
                      <a:pt x="0" y="175904"/>
                    </a:moveTo>
                    <a:lnTo>
                      <a:pt x="251930" y="0"/>
                    </a:lnTo>
                    <a:lnTo>
                      <a:pt x="299633" y="107331"/>
                    </a:lnTo>
                    <a:close/>
                  </a:path>
                </a:pathLst>
              </a:custGeom>
              <a:solidFill>
                <a:srgbClr val="EE3124"/>
              </a:solidFill>
              <a:ln w="14883" cap="flat">
                <a:noFill/>
                <a:prstDash val="solid"/>
                <a:miter/>
              </a:ln>
            </p:spPr>
            <p:txBody>
              <a:bodyPr rtlCol="0" anchor="ctr"/>
              <a:lstStyle/>
              <a:p>
                <a:endParaRPr lang="en-US" sz="2489"/>
              </a:p>
            </p:txBody>
          </p:sp>
          <p:sp>
            <p:nvSpPr>
              <p:cNvPr id="74" name="Freeform: Shape 73">
                <a:extLst>
                  <a:ext uri="{FF2B5EF4-FFF2-40B4-BE49-F238E27FC236}">
                    <a16:creationId xmlns:a16="http://schemas.microsoft.com/office/drawing/2014/main" id="{F4A4F21A-6A28-4F76-87C4-AF000EC0C592}"/>
                  </a:ext>
                </a:extLst>
              </p:cNvPr>
              <p:cNvSpPr/>
              <p:nvPr/>
            </p:nvSpPr>
            <p:spPr>
              <a:xfrm>
                <a:off x="5589215" y="900186"/>
                <a:ext cx="298142" cy="177394"/>
              </a:xfrm>
              <a:custGeom>
                <a:avLst/>
                <a:gdLst>
                  <a:gd name="connsiteX0" fmla="*/ 298142 w 298142"/>
                  <a:gd name="connsiteY0" fmla="*/ 0 h 177394"/>
                  <a:gd name="connsiteX1" fmla="*/ 0 w 298142"/>
                  <a:gd name="connsiteY1" fmla="*/ 70063 h 177394"/>
                  <a:gd name="connsiteX2" fmla="*/ 47703 w 298142"/>
                  <a:gd name="connsiteY2" fmla="*/ 177395 h 177394"/>
                </a:gdLst>
                <a:ahLst/>
                <a:cxnLst>
                  <a:cxn ang="0">
                    <a:pos x="connsiteX0" y="connsiteY0"/>
                  </a:cxn>
                  <a:cxn ang="0">
                    <a:pos x="connsiteX1" y="connsiteY1"/>
                  </a:cxn>
                  <a:cxn ang="0">
                    <a:pos x="connsiteX2" y="connsiteY2"/>
                  </a:cxn>
                </a:cxnLst>
                <a:rect l="l" t="t" r="r" b="b"/>
                <a:pathLst>
                  <a:path w="298142" h="177394">
                    <a:moveTo>
                      <a:pt x="298142" y="0"/>
                    </a:moveTo>
                    <a:lnTo>
                      <a:pt x="0" y="70063"/>
                    </a:lnTo>
                    <a:lnTo>
                      <a:pt x="47703" y="177395"/>
                    </a:lnTo>
                    <a:close/>
                  </a:path>
                </a:pathLst>
              </a:custGeom>
              <a:solidFill>
                <a:srgbClr val="EE3124"/>
              </a:solidFill>
              <a:ln w="14883" cap="flat">
                <a:noFill/>
                <a:prstDash val="solid"/>
                <a:miter/>
              </a:ln>
            </p:spPr>
            <p:txBody>
              <a:bodyPr rtlCol="0" anchor="ctr"/>
              <a:lstStyle/>
              <a:p>
                <a:endParaRPr lang="en-US" sz="2489"/>
              </a:p>
            </p:txBody>
          </p:sp>
          <p:sp>
            <p:nvSpPr>
              <p:cNvPr id="75" name="Freeform: Shape 74">
                <a:extLst>
                  <a:ext uri="{FF2B5EF4-FFF2-40B4-BE49-F238E27FC236}">
                    <a16:creationId xmlns:a16="http://schemas.microsoft.com/office/drawing/2014/main" id="{3C4A4FFB-55C8-4AF9-B909-EC4E6AB4E946}"/>
                  </a:ext>
                </a:extLst>
              </p:cNvPr>
              <p:cNvSpPr/>
              <p:nvPr/>
            </p:nvSpPr>
            <p:spPr>
              <a:xfrm>
                <a:off x="5879904" y="898696"/>
                <a:ext cx="304105" cy="153543"/>
              </a:xfrm>
              <a:custGeom>
                <a:avLst/>
                <a:gdLst>
                  <a:gd name="connsiteX0" fmla="*/ 0 w 304105"/>
                  <a:gd name="connsiteY0" fmla="*/ 0 h 153543"/>
                  <a:gd name="connsiteX1" fmla="*/ 304105 w 304105"/>
                  <a:gd name="connsiteY1" fmla="*/ 41740 h 153543"/>
                  <a:gd name="connsiteX2" fmla="*/ 266837 w 304105"/>
                  <a:gd name="connsiteY2" fmla="*/ 153543 h 153543"/>
                </a:gdLst>
                <a:ahLst/>
                <a:cxnLst>
                  <a:cxn ang="0">
                    <a:pos x="connsiteX0" y="connsiteY0"/>
                  </a:cxn>
                  <a:cxn ang="0">
                    <a:pos x="connsiteX1" y="connsiteY1"/>
                  </a:cxn>
                  <a:cxn ang="0">
                    <a:pos x="connsiteX2" y="connsiteY2"/>
                  </a:cxn>
                </a:cxnLst>
                <a:rect l="l" t="t" r="r" b="b"/>
                <a:pathLst>
                  <a:path w="304105" h="153543">
                    <a:moveTo>
                      <a:pt x="0" y="0"/>
                    </a:moveTo>
                    <a:lnTo>
                      <a:pt x="304105" y="41740"/>
                    </a:lnTo>
                    <a:lnTo>
                      <a:pt x="266837" y="153543"/>
                    </a:lnTo>
                    <a:close/>
                  </a:path>
                </a:pathLst>
              </a:custGeom>
              <a:solidFill>
                <a:srgbClr val="EE3124"/>
              </a:solidFill>
              <a:ln w="14883" cap="flat">
                <a:noFill/>
                <a:prstDash val="solid"/>
                <a:miter/>
              </a:ln>
            </p:spPr>
            <p:txBody>
              <a:bodyPr rtlCol="0" anchor="ctr"/>
              <a:lstStyle/>
              <a:p>
                <a:endParaRPr lang="en-US" sz="2489"/>
              </a:p>
            </p:txBody>
          </p:sp>
          <p:sp>
            <p:nvSpPr>
              <p:cNvPr id="76" name="Freeform: Shape 75">
                <a:extLst>
                  <a:ext uri="{FF2B5EF4-FFF2-40B4-BE49-F238E27FC236}">
                    <a16:creationId xmlns:a16="http://schemas.microsoft.com/office/drawing/2014/main" id="{C2D514B7-5FF1-41B4-AEFD-971B769D4A55}"/>
                  </a:ext>
                </a:extLst>
              </p:cNvPr>
              <p:cNvSpPr/>
              <p:nvPr/>
            </p:nvSpPr>
            <p:spPr>
              <a:xfrm>
                <a:off x="5586234" y="749624"/>
                <a:ext cx="304105" cy="152052"/>
              </a:xfrm>
              <a:custGeom>
                <a:avLst/>
                <a:gdLst>
                  <a:gd name="connsiteX0" fmla="*/ 304105 w 304105"/>
                  <a:gd name="connsiteY0" fmla="*/ 152053 h 152052"/>
                  <a:gd name="connsiteX1" fmla="*/ 37268 w 304105"/>
                  <a:gd name="connsiteY1" fmla="*/ 0 h 152052"/>
                  <a:gd name="connsiteX2" fmla="*/ 0 w 304105"/>
                  <a:gd name="connsiteY2" fmla="*/ 111803 h 152052"/>
                </a:gdLst>
                <a:ahLst/>
                <a:cxnLst>
                  <a:cxn ang="0">
                    <a:pos x="connsiteX0" y="connsiteY0"/>
                  </a:cxn>
                  <a:cxn ang="0">
                    <a:pos x="connsiteX1" y="connsiteY1"/>
                  </a:cxn>
                  <a:cxn ang="0">
                    <a:pos x="connsiteX2" y="connsiteY2"/>
                  </a:cxn>
                </a:cxnLst>
                <a:rect l="l" t="t" r="r" b="b"/>
                <a:pathLst>
                  <a:path w="304105" h="152052">
                    <a:moveTo>
                      <a:pt x="304105" y="152053"/>
                    </a:moveTo>
                    <a:lnTo>
                      <a:pt x="37268" y="0"/>
                    </a:lnTo>
                    <a:lnTo>
                      <a:pt x="0" y="111803"/>
                    </a:lnTo>
                    <a:close/>
                  </a:path>
                </a:pathLst>
              </a:custGeom>
              <a:solidFill>
                <a:srgbClr val="EE3124"/>
              </a:solidFill>
              <a:ln w="14883" cap="flat">
                <a:noFill/>
                <a:prstDash val="solid"/>
                <a:miter/>
              </a:ln>
            </p:spPr>
            <p:txBody>
              <a:bodyPr rtlCol="0" anchor="ctr"/>
              <a:lstStyle/>
              <a:p>
                <a:endParaRPr lang="en-US" sz="2489"/>
              </a:p>
            </p:txBody>
          </p:sp>
          <p:sp>
            <p:nvSpPr>
              <p:cNvPr id="77" name="Freeform: Shape 76">
                <a:extLst>
                  <a:ext uri="{FF2B5EF4-FFF2-40B4-BE49-F238E27FC236}">
                    <a16:creationId xmlns:a16="http://schemas.microsoft.com/office/drawing/2014/main" id="{D93BA0CF-4615-495C-BE0E-C0A162F338CA}"/>
                  </a:ext>
                </a:extLst>
              </p:cNvPr>
              <p:cNvSpPr/>
              <p:nvPr/>
            </p:nvSpPr>
            <p:spPr>
              <a:xfrm>
                <a:off x="5885867" y="602044"/>
                <a:ext cx="175904" cy="299633"/>
              </a:xfrm>
              <a:custGeom>
                <a:avLst/>
                <a:gdLst>
                  <a:gd name="connsiteX0" fmla="*/ 0 w 175904"/>
                  <a:gd name="connsiteY0" fmla="*/ 299633 h 299633"/>
                  <a:gd name="connsiteX1" fmla="*/ 68573 w 175904"/>
                  <a:gd name="connsiteY1" fmla="*/ 0 h 299633"/>
                  <a:gd name="connsiteX2" fmla="*/ 175904 w 175904"/>
                  <a:gd name="connsiteY2" fmla="*/ 47703 h 299633"/>
                </a:gdLst>
                <a:ahLst/>
                <a:cxnLst>
                  <a:cxn ang="0">
                    <a:pos x="connsiteX0" y="connsiteY0"/>
                  </a:cxn>
                  <a:cxn ang="0">
                    <a:pos x="connsiteX1" y="connsiteY1"/>
                  </a:cxn>
                  <a:cxn ang="0">
                    <a:pos x="connsiteX2" y="connsiteY2"/>
                  </a:cxn>
                </a:cxnLst>
                <a:rect l="l" t="t" r="r" b="b"/>
                <a:pathLst>
                  <a:path w="175904" h="299633">
                    <a:moveTo>
                      <a:pt x="0" y="299633"/>
                    </a:moveTo>
                    <a:lnTo>
                      <a:pt x="68573" y="0"/>
                    </a:lnTo>
                    <a:lnTo>
                      <a:pt x="175904" y="47703"/>
                    </a:lnTo>
                    <a:close/>
                  </a:path>
                </a:pathLst>
              </a:custGeom>
              <a:solidFill>
                <a:srgbClr val="EE3124"/>
              </a:solidFill>
              <a:ln w="14883" cap="flat">
                <a:noFill/>
                <a:prstDash val="solid"/>
                <a:miter/>
              </a:ln>
            </p:spPr>
            <p:txBody>
              <a:bodyPr rtlCol="0" anchor="ctr"/>
              <a:lstStyle/>
              <a:p>
                <a:endParaRPr lang="en-US" sz="2489"/>
              </a:p>
            </p:txBody>
          </p:sp>
          <p:sp>
            <p:nvSpPr>
              <p:cNvPr id="78" name="Freeform: Shape 77">
                <a:extLst>
                  <a:ext uri="{FF2B5EF4-FFF2-40B4-BE49-F238E27FC236}">
                    <a16:creationId xmlns:a16="http://schemas.microsoft.com/office/drawing/2014/main" id="{A85EC5EB-1B8A-4AAC-A2AA-0F6D1E14CC89}"/>
                  </a:ext>
                </a:extLst>
              </p:cNvPr>
              <p:cNvSpPr/>
              <p:nvPr/>
            </p:nvSpPr>
            <p:spPr>
              <a:xfrm>
                <a:off x="5712945" y="900186"/>
                <a:ext cx="172922" cy="299633"/>
              </a:xfrm>
              <a:custGeom>
                <a:avLst/>
                <a:gdLst>
                  <a:gd name="connsiteX0" fmla="*/ 172923 w 172922"/>
                  <a:gd name="connsiteY0" fmla="*/ 0 h 299633"/>
                  <a:gd name="connsiteX1" fmla="*/ 0 w 172922"/>
                  <a:gd name="connsiteY1" fmla="*/ 253421 h 299633"/>
                  <a:gd name="connsiteX2" fmla="*/ 107331 w 172922"/>
                  <a:gd name="connsiteY2" fmla="*/ 299633 h 299633"/>
                </a:gdLst>
                <a:ahLst/>
                <a:cxnLst>
                  <a:cxn ang="0">
                    <a:pos x="connsiteX0" y="connsiteY0"/>
                  </a:cxn>
                  <a:cxn ang="0">
                    <a:pos x="connsiteX1" y="connsiteY1"/>
                  </a:cxn>
                  <a:cxn ang="0">
                    <a:pos x="connsiteX2" y="connsiteY2"/>
                  </a:cxn>
                </a:cxnLst>
                <a:rect l="l" t="t" r="r" b="b"/>
                <a:pathLst>
                  <a:path w="172922" h="299633">
                    <a:moveTo>
                      <a:pt x="172923" y="0"/>
                    </a:moveTo>
                    <a:lnTo>
                      <a:pt x="0" y="253421"/>
                    </a:lnTo>
                    <a:lnTo>
                      <a:pt x="107331" y="299633"/>
                    </a:lnTo>
                    <a:close/>
                  </a:path>
                </a:pathLst>
              </a:custGeom>
              <a:solidFill>
                <a:srgbClr val="EE3124"/>
              </a:solidFill>
              <a:ln w="14883" cap="flat">
                <a:noFill/>
                <a:prstDash val="solid"/>
                <a:miter/>
              </a:ln>
            </p:spPr>
            <p:txBody>
              <a:bodyPr rtlCol="0" anchor="ctr"/>
              <a:lstStyle/>
              <a:p>
                <a:endParaRPr lang="en-US" sz="2489"/>
              </a:p>
            </p:txBody>
          </p:sp>
        </p:grpSp>
        <p:grpSp>
          <p:nvGrpSpPr>
            <p:cNvPr id="65" name="Graphic 45">
              <a:extLst>
                <a:ext uri="{FF2B5EF4-FFF2-40B4-BE49-F238E27FC236}">
                  <a16:creationId xmlns:a16="http://schemas.microsoft.com/office/drawing/2014/main" id="{F60853D0-B19C-4F3F-98B7-18F025722D83}"/>
                </a:ext>
              </a:extLst>
            </p:cNvPr>
            <p:cNvGrpSpPr/>
            <p:nvPr/>
          </p:nvGrpSpPr>
          <p:grpSpPr>
            <a:xfrm>
              <a:off x="5219519" y="415705"/>
              <a:ext cx="3799825" cy="1849987"/>
              <a:chOff x="5219519" y="415705"/>
              <a:chExt cx="3799825" cy="1849987"/>
            </a:xfrm>
            <a:solidFill>
              <a:schemeClr val="accent1"/>
            </a:solidFill>
          </p:grpSpPr>
          <p:sp>
            <p:nvSpPr>
              <p:cNvPr id="66" name="Freeform: Shape 65">
                <a:extLst>
                  <a:ext uri="{FF2B5EF4-FFF2-40B4-BE49-F238E27FC236}">
                    <a16:creationId xmlns:a16="http://schemas.microsoft.com/office/drawing/2014/main" id="{BDD368B7-6CF1-410B-BEEE-3E569746FBEB}"/>
                  </a:ext>
                </a:extLst>
              </p:cNvPr>
              <p:cNvSpPr/>
              <p:nvPr/>
            </p:nvSpPr>
            <p:spPr>
              <a:xfrm>
                <a:off x="5771082" y="1743929"/>
                <a:ext cx="521749" cy="521763"/>
              </a:xfrm>
              <a:custGeom>
                <a:avLst/>
                <a:gdLst>
                  <a:gd name="connsiteX0" fmla="*/ 0 w 521749"/>
                  <a:gd name="connsiteY0" fmla="*/ 260875 h 521763"/>
                  <a:gd name="connsiteX1" fmla="*/ 260875 w 521749"/>
                  <a:gd name="connsiteY1" fmla="*/ 0 h 521763"/>
                  <a:gd name="connsiteX2" fmla="*/ 521749 w 521749"/>
                  <a:gd name="connsiteY2" fmla="*/ 260875 h 521763"/>
                  <a:gd name="connsiteX3" fmla="*/ 260875 w 521749"/>
                  <a:gd name="connsiteY3" fmla="*/ 521749 h 521763"/>
                  <a:gd name="connsiteX4" fmla="*/ 0 w 521749"/>
                  <a:gd name="connsiteY4" fmla="*/ 260875 h 5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749" h="521763">
                    <a:moveTo>
                      <a:pt x="0" y="260875"/>
                    </a:moveTo>
                    <a:cubicBezTo>
                      <a:pt x="0" y="116276"/>
                      <a:pt x="117766" y="0"/>
                      <a:pt x="260875" y="0"/>
                    </a:cubicBezTo>
                    <a:cubicBezTo>
                      <a:pt x="405474" y="0"/>
                      <a:pt x="521749" y="117766"/>
                      <a:pt x="521749" y="260875"/>
                    </a:cubicBezTo>
                    <a:cubicBezTo>
                      <a:pt x="521749" y="403983"/>
                      <a:pt x="403983" y="521749"/>
                      <a:pt x="260875" y="521749"/>
                    </a:cubicBezTo>
                    <a:cubicBezTo>
                      <a:pt x="116276" y="523240"/>
                      <a:pt x="0" y="405474"/>
                      <a:pt x="0" y="260875"/>
                    </a:cubicBezTo>
                  </a:path>
                </a:pathLst>
              </a:custGeom>
              <a:solidFill>
                <a:schemeClr val="accent6">
                  <a:lumMod val="60000"/>
                  <a:lumOff val="40000"/>
                </a:schemeClr>
              </a:solidFill>
              <a:ln w="14883" cap="flat">
                <a:noFill/>
                <a:prstDash val="solid"/>
                <a:miter/>
              </a:ln>
            </p:spPr>
            <p:txBody>
              <a:bodyPr rtlCol="0" anchor="ctr"/>
              <a:lstStyle/>
              <a:p>
                <a:endParaRPr lang="en-US" sz="2489"/>
              </a:p>
            </p:txBody>
          </p:sp>
          <p:sp>
            <p:nvSpPr>
              <p:cNvPr id="67" name="Freeform: Shape 66">
                <a:extLst>
                  <a:ext uri="{FF2B5EF4-FFF2-40B4-BE49-F238E27FC236}">
                    <a16:creationId xmlns:a16="http://schemas.microsoft.com/office/drawing/2014/main" id="{336F2AA7-B552-4302-900D-FD96A2A3A740}"/>
                  </a:ext>
                </a:extLst>
              </p:cNvPr>
              <p:cNvSpPr/>
              <p:nvPr/>
            </p:nvSpPr>
            <p:spPr>
              <a:xfrm>
                <a:off x="8463308" y="901677"/>
                <a:ext cx="369696" cy="369696"/>
              </a:xfrm>
              <a:custGeom>
                <a:avLst/>
                <a:gdLst>
                  <a:gd name="connsiteX0" fmla="*/ 0 w 369696"/>
                  <a:gd name="connsiteY0" fmla="*/ 184848 h 369696"/>
                  <a:gd name="connsiteX1" fmla="*/ 184848 w 369696"/>
                  <a:gd name="connsiteY1" fmla="*/ 0 h 369696"/>
                  <a:gd name="connsiteX2" fmla="*/ 369696 w 369696"/>
                  <a:gd name="connsiteY2" fmla="*/ 184848 h 369696"/>
                  <a:gd name="connsiteX3" fmla="*/ 184848 w 369696"/>
                  <a:gd name="connsiteY3" fmla="*/ 369697 h 369696"/>
                  <a:gd name="connsiteX4" fmla="*/ 0 w 369696"/>
                  <a:gd name="connsiteY4" fmla="*/ 184848 h 369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696" h="369696">
                    <a:moveTo>
                      <a:pt x="0" y="184848"/>
                    </a:moveTo>
                    <a:cubicBezTo>
                      <a:pt x="0" y="81989"/>
                      <a:pt x="83480" y="0"/>
                      <a:pt x="184848" y="0"/>
                    </a:cubicBezTo>
                    <a:cubicBezTo>
                      <a:pt x="287708" y="0"/>
                      <a:pt x="369696" y="83480"/>
                      <a:pt x="369696" y="184848"/>
                    </a:cubicBezTo>
                    <a:cubicBezTo>
                      <a:pt x="369696" y="286217"/>
                      <a:pt x="286217" y="369697"/>
                      <a:pt x="184848" y="369697"/>
                    </a:cubicBezTo>
                    <a:cubicBezTo>
                      <a:pt x="81989" y="369697"/>
                      <a:pt x="0" y="286217"/>
                      <a:pt x="0" y="184848"/>
                    </a:cubicBezTo>
                  </a:path>
                </a:pathLst>
              </a:custGeom>
              <a:solidFill>
                <a:schemeClr val="tx2"/>
              </a:solidFill>
              <a:ln w="14883" cap="flat">
                <a:noFill/>
                <a:prstDash val="solid"/>
                <a:miter/>
              </a:ln>
            </p:spPr>
            <p:txBody>
              <a:bodyPr rtlCol="0" anchor="ctr"/>
              <a:lstStyle/>
              <a:p>
                <a:endParaRPr lang="en-US" sz="2489"/>
              </a:p>
            </p:txBody>
          </p:sp>
          <p:sp>
            <p:nvSpPr>
              <p:cNvPr id="68" name="Freeform: Shape 67">
                <a:extLst>
                  <a:ext uri="{FF2B5EF4-FFF2-40B4-BE49-F238E27FC236}">
                    <a16:creationId xmlns:a16="http://schemas.microsoft.com/office/drawing/2014/main" id="{368F9D85-5E42-4BC0-B1C5-EBADB5B8CDA6}"/>
                  </a:ext>
                </a:extLst>
              </p:cNvPr>
              <p:cNvSpPr/>
              <p:nvPr/>
            </p:nvSpPr>
            <p:spPr>
              <a:xfrm>
                <a:off x="5219519" y="1350381"/>
                <a:ext cx="369696" cy="369696"/>
              </a:xfrm>
              <a:custGeom>
                <a:avLst/>
                <a:gdLst>
                  <a:gd name="connsiteX0" fmla="*/ 0 w 369696"/>
                  <a:gd name="connsiteY0" fmla="*/ 184848 h 369696"/>
                  <a:gd name="connsiteX1" fmla="*/ 184848 w 369696"/>
                  <a:gd name="connsiteY1" fmla="*/ 0 h 369696"/>
                  <a:gd name="connsiteX2" fmla="*/ 369697 w 369696"/>
                  <a:gd name="connsiteY2" fmla="*/ 184848 h 369696"/>
                  <a:gd name="connsiteX3" fmla="*/ 184848 w 369696"/>
                  <a:gd name="connsiteY3" fmla="*/ 369697 h 369696"/>
                  <a:gd name="connsiteX4" fmla="*/ 0 w 369696"/>
                  <a:gd name="connsiteY4" fmla="*/ 184848 h 369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696" h="369696">
                    <a:moveTo>
                      <a:pt x="0" y="184848"/>
                    </a:moveTo>
                    <a:cubicBezTo>
                      <a:pt x="0" y="81989"/>
                      <a:pt x="83480" y="0"/>
                      <a:pt x="184848" y="0"/>
                    </a:cubicBezTo>
                    <a:cubicBezTo>
                      <a:pt x="286217" y="0"/>
                      <a:pt x="369697" y="83480"/>
                      <a:pt x="369697" y="184848"/>
                    </a:cubicBezTo>
                    <a:cubicBezTo>
                      <a:pt x="369697" y="286217"/>
                      <a:pt x="286217" y="369697"/>
                      <a:pt x="184848" y="369697"/>
                    </a:cubicBezTo>
                    <a:cubicBezTo>
                      <a:pt x="83480" y="369697"/>
                      <a:pt x="0" y="287707"/>
                      <a:pt x="0" y="184848"/>
                    </a:cubicBezTo>
                  </a:path>
                </a:pathLst>
              </a:custGeom>
              <a:solidFill>
                <a:schemeClr val="bg1">
                  <a:lumMod val="50000"/>
                </a:schemeClr>
              </a:solidFill>
              <a:ln w="14883" cap="flat">
                <a:noFill/>
                <a:prstDash val="solid"/>
                <a:miter/>
              </a:ln>
            </p:spPr>
            <p:txBody>
              <a:bodyPr rtlCol="0" anchor="ctr"/>
              <a:lstStyle/>
              <a:p>
                <a:endParaRPr lang="en-US" sz="2489"/>
              </a:p>
            </p:txBody>
          </p:sp>
          <p:sp>
            <p:nvSpPr>
              <p:cNvPr id="69" name="Freeform: Shape 68">
                <a:extLst>
                  <a:ext uri="{FF2B5EF4-FFF2-40B4-BE49-F238E27FC236}">
                    <a16:creationId xmlns:a16="http://schemas.microsoft.com/office/drawing/2014/main" id="{AA154AE4-DBEF-455F-94F1-C035B62E6207}"/>
                  </a:ext>
                </a:extLst>
              </p:cNvPr>
              <p:cNvSpPr/>
              <p:nvPr/>
            </p:nvSpPr>
            <p:spPr>
              <a:xfrm>
                <a:off x="8798719" y="415705"/>
                <a:ext cx="220625" cy="220625"/>
              </a:xfrm>
              <a:custGeom>
                <a:avLst/>
                <a:gdLst>
                  <a:gd name="connsiteX0" fmla="*/ 0 w 220625"/>
                  <a:gd name="connsiteY0" fmla="*/ 110313 h 220625"/>
                  <a:gd name="connsiteX1" fmla="*/ 110313 w 220625"/>
                  <a:gd name="connsiteY1" fmla="*/ 0 h 220625"/>
                  <a:gd name="connsiteX2" fmla="*/ 220625 w 220625"/>
                  <a:gd name="connsiteY2" fmla="*/ 110313 h 220625"/>
                  <a:gd name="connsiteX3" fmla="*/ 110313 w 220625"/>
                  <a:gd name="connsiteY3" fmla="*/ 220625 h 220625"/>
                  <a:gd name="connsiteX4" fmla="*/ 0 w 220625"/>
                  <a:gd name="connsiteY4" fmla="*/ 110313 h 220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25" h="220625">
                    <a:moveTo>
                      <a:pt x="0" y="110313"/>
                    </a:moveTo>
                    <a:cubicBezTo>
                      <a:pt x="0" y="49194"/>
                      <a:pt x="49193" y="0"/>
                      <a:pt x="110313" y="0"/>
                    </a:cubicBezTo>
                    <a:cubicBezTo>
                      <a:pt x="171432" y="0"/>
                      <a:pt x="220625" y="49194"/>
                      <a:pt x="220625" y="110313"/>
                    </a:cubicBezTo>
                    <a:cubicBezTo>
                      <a:pt x="220625" y="171432"/>
                      <a:pt x="171432" y="220625"/>
                      <a:pt x="110313" y="220625"/>
                    </a:cubicBezTo>
                    <a:cubicBezTo>
                      <a:pt x="49193" y="220625"/>
                      <a:pt x="0" y="171432"/>
                      <a:pt x="0" y="110313"/>
                    </a:cubicBezTo>
                  </a:path>
                </a:pathLst>
              </a:custGeom>
              <a:solidFill>
                <a:schemeClr val="accent6">
                  <a:lumMod val="60000"/>
                  <a:lumOff val="40000"/>
                </a:schemeClr>
              </a:solidFill>
              <a:ln w="14883" cap="flat">
                <a:noFill/>
                <a:prstDash val="solid"/>
                <a:miter/>
              </a:ln>
            </p:spPr>
            <p:txBody>
              <a:bodyPr rtlCol="0" anchor="ctr"/>
              <a:lstStyle/>
              <a:p>
                <a:endParaRPr lang="en-US" sz="2489"/>
              </a:p>
            </p:txBody>
          </p:sp>
          <p:sp>
            <p:nvSpPr>
              <p:cNvPr id="70" name="Freeform: Shape 69">
                <a:extLst>
                  <a:ext uri="{FF2B5EF4-FFF2-40B4-BE49-F238E27FC236}">
                    <a16:creationId xmlns:a16="http://schemas.microsoft.com/office/drawing/2014/main" id="{4CAEB8D6-7011-493C-B806-5E00E36DB471}"/>
                  </a:ext>
                </a:extLst>
              </p:cNvPr>
              <p:cNvSpPr/>
              <p:nvPr/>
            </p:nvSpPr>
            <p:spPr>
              <a:xfrm>
                <a:off x="8798719" y="1658959"/>
                <a:ext cx="220625" cy="220625"/>
              </a:xfrm>
              <a:custGeom>
                <a:avLst/>
                <a:gdLst>
                  <a:gd name="connsiteX0" fmla="*/ 0 w 220625"/>
                  <a:gd name="connsiteY0" fmla="*/ 110313 h 220625"/>
                  <a:gd name="connsiteX1" fmla="*/ 110313 w 220625"/>
                  <a:gd name="connsiteY1" fmla="*/ 0 h 220625"/>
                  <a:gd name="connsiteX2" fmla="*/ 220625 w 220625"/>
                  <a:gd name="connsiteY2" fmla="*/ 110313 h 220625"/>
                  <a:gd name="connsiteX3" fmla="*/ 110313 w 220625"/>
                  <a:gd name="connsiteY3" fmla="*/ 220625 h 220625"/>
                  <a:gd name="connsiteX4" fmla="*/ 0 w 220625"/>
                  <a:gd name="connsiteY4" fmla="*/ 110313 h 220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25" h="220625">
                    <a:moveTo>
                      <a:pt x="0" y="110313"/>
                    </a:moveTo>
                    <a:cubicBezTo>
                      <a:pt x="0" y="49193"/>
                      <a:pt x="49193" y="0"/>
                      <a:pt x="110313" y="0"/>
                    </a:cubicBezTo>
                    <a:cubicBezTo>
                      <a:pt x="171432" y="0"/>
                      <a:pt x="220625" y="49193"/>
                      <a:pt x="220625" y="110313"/>
                    </a:cubicBezTo>
                    <a:cubicBezTo>
                      <a:pt x="220625" y="171432"/>
                      <a:pt x="171432" y="220625"/>
                      <a:pt x="110313" y="220625"/>
                    </a:cubicBezTo>
                    <a:cubicBezTo>
                      <a:pt x="49193" y="220625"/>
                      <a:pt x="0" y="171432"/>
                      <a:pt x="0" y="110313"/>
                    </a:cubicBezTo>
                  </a:path>
                </a:pathLst>
              </a:custGeom>
              <a:solidFill>
                <a:schemeClr val="bg1">
                  <a:lumMod val="50000"/>
                </a:schemeClr>
              </a:solidFill>
              <a:ln w="14883" cap="flat">
                <a:noFill/>
                <a:prstDash val="solid"/>
                <a:miter/>
              </a:ln>
            </p:spPr>
            <p:txBody>
              <a:bodyPr rtlCol="0" anchor="ctr"/>
              <a:lstStyle/>
              <a:p>
                <a:endParaRPr lang="en-US" sz="2489"/>
              </a:p>
            </p:txBody>
          </p:sp>
        </p:grpSp>
      </p:grpSp>
    </p:spTree>
    <p:extLst>
      <p:ext uri="{BB962C8B-B14F-4D97-AF65-F5344CB8AC3E}">
        <p14:creationId xmlns:p14="http://schemas.microsoft.com/office/powerpoint/2010/main" val="13829034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1_Section Header">
    <p:bg bwMode="gray">
      <p:bgPr>
        <a:solidFill>
          <a:schemeClr val="bg1">
            <a:alpha val="99000"/>
          </a:schemeClr>
        </a:soli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5B8E903D-229F-4B89-9E80-56C9CB32FEF8}"/>
              </a:ext>
            </a:extLst>
          </p:cNvPr>
          <p:cNvSpPr/>
          <p:nvPr userDrawn="1"/>
        </p:nvSpPr>
        <p:spPr>
          <a:xfrm>
            <a:off x="11717259" y="6378616"/>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2" name="Title 1"/>
          <p:cNvSpPr>
            <a:spLocks noGrp="1"/>
          </p:cNvSpPr>
          <p:nvPr>
            <p:ph type="title" hasCustomPrompt="1"/>
          </p:nvPr>
        </p:nvSpPr>
        <p:spPr bwMode="gray">
          <a:xfrm>
            <a:off x="548641" y="330201"/>
            <a:ext cx="7570713" cy="3836679"/>
          </a:xfrm>
        </p:spPr>
        <p:txBody>
          <a:bodyPr anchor="b"/>
          <a:lstStyle>
            <a:lvl1pPr algn="l">
              <a:lnSpc>
                <a:spcPct val="90000"/>
              </a:lnSpc>
              <a:defRPr sz="5867" b="0" cap="none">
                <a:solidFill>
                  <a:schemeClr val="bg1">
                    <a:lumMod val="65000"/>
                  </a:schemeClr>
                </a:solidFill>
                <a:latin typeface="Arial Narrow" panose="020B0606020202030204" pitchFamily="34" charset="0"/>
              </a:defRPr>
            </a:lvl1pPr>
          </a:lstStyle>
          <a:p>
            <a:r>
              <a:rPr lang="en-US"/>
              <a:t>Click to Edit Master Title Style</a:t>
            </a:r>
          </a:p>
        </p:txBody>
      </p:sp>
      <p:sp>
        <p:nvSpPr>
          <p:cNvPr id="11" name="Slide Number Placeholder 10"/>
          <p:cNvSpPr>
            <a:spLocks noGrp="1"/>
          </p:cNvSpPr>
          <p:nvPr>
            <p:ph type="sldNum" sz="quarter" idx="10"/>
          </p:nvPr>
        </p:nvSpPr>
        <p:spPr bwMode="gray">
          <a:xfrm>
            <a:off x="11716512" y="6437376"/>
            <a:ext cx="243840" cy="121920"/>
          </a:xfrm>
        </p:spPr>
        <p:txBody>
          <a:bodyPr/>
          <a:lstStyle>
            <a:lvl1pPr>
              <a:defRPr>
                <a:solidFill>
                  <a:schemeClr val="accent6"/>
                </a:solidFill>
              </a:defRPr>
            </a:lvl1pPr>
          </a:lstStyle>
          <a:p>
            <a:fld id="{CC041753-90EA-4E44-9BB8-633978F3CCC4}" type="slidenum">
              <a:rPr lang="en-US" smtClean="0"/>
              <a:pPr/>
              <a:t>‹#›</a:t>
            </a:fld>
            <a:endParaRPr lang="en-US"/>
          </a:p>
        </p:txBody>
      </p:sp>
      <p:sp>
        <p:nvSpPr>
          <p:cNvPr id="15" name="Text Placeholder 14"/>
          <p:cNvSpPr>
            <a:spLocks noGrp="1"/>
          </p:cNvSpPr>
          <p:nvPr>
            <p:ph type="body" sz="quarter" idx="12"/>
          </p:nvPr>
        </p:nvSpPr>
        <p:spPr bwMode="gray">
          <a:xfrm>
            <a:off x="543983" y="4247532"/>
            <a:ext cx="11101916" cy="1121133"/>
          </a:xfrm>
        </p:spPr>
        <p:txBody>
          <a:bodyPr>
            <a:noAutofit/>
          </a:bodyPr>
          <a:lstStyle>
            <a:lvl1pPr>
              <a:lnSpc>
                <a:spcPct val="100000"/>
              </a:lnSpc>
              <a:spcBef>
                <a:spcPts val="1600"/>
              </a:spcBef>
              <a:spcAft>
                <a:spcPts val="600"/>
              </a:spcAft>
              <a:defRPr sz="2667" b="1">
                <a:solidFill>
                  <a:schemeClr val="accent6">
                    <a:lumMod val="75000"/>
                  </a:schemeClr>
                </a:solidFill>
                <a:latin typeface="Arial" panose="020B0604020202020204" pitchFamily="34" charset="0"/>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a:t>
            </a:r>
          </a:p>
        </p:txBody>
      </p:sp>
      <p:grpSp>
        <p:nvGrpSpPr>
          <p:cNvPr id="57" name="Graphic 26">
            <a:extLst>
              <a:ext uri="{FF2B5EF4-FFF2-40B4-BE49-F238E27FC236}">
                <a16:creationId xmlns:a16="http://schemas.microsoft.com/office/drawing/2014/main" id="{597A9D2D-9930-4B73-B4D5-25D0A4EB9BF2}"/>
              </a:ext>
            </a:extLst>
          </p:cNvPr>
          <p:cNvGrpSpPr/>
          <p:nvPr userDrawn="1"/>
        </p:nvGrpSpPr>
        <p:grpSpPr>
          <a:xfrm>
            <a:off x="7271713" y="121921"/>
            <a:ext cx="4871511" cy="4564912"/>
            <a:chOff x="5453784" y="91441"/>
            <a:chExt cx="3653633" cy="3423684"/>
          </a:xfrm>
        </p:grpSpPr>
        <p:grpSp>
          <p:nvGrpSpPr>
            <p:cNvPr id="58" name="Graphic 26">
              <a:extLst>
                <a:ext uri="{FF2B5EF4-FFF2-40B4-BE49-F238E27FC236}">
                  <a16:creationId xmlns:a16="http://schemas.microsoft.com/office/drawing/2014/main" id="{C666F34D-3D4C-4315-81EB-792E63C787FF}"/>
                </a:ext>
              </a:extLst>
            </p:cNvPr>
            <p:cNvGrpSpPr/>
            <p:nvPr/>
          </p:nvGrpSpPr>
          <p:grpSpPr>
            <a:xfrm>
              <a:off x="6644408" y="215633"/>
              <a:ext cx="2291185" cy="1914688"/>
              <a:chOff x="6644408" y="215633"/>
              <a:chExt cx="2291185" cy="1914688"/>
            </a:xfrm>
            <a:solidFill>
              <a:schemeClr val="accent1"/>
            </a:solidFill>
          </p:grpSpPr>
          <p:sp>
            <p:nvSpPr>
              <p:cNvPr id="74" name="Freeform: Shape 73">
                <a:extLst>
                  <a:ext uri="{FF2B5EF4-FFF2-40B4-BE49-F238E27FC236}">
                    <a16:creationId xmlns:a16="http://schemas.microsoft.com/office/drawing/2014/main" id="{1D678DAE-CC9C-4F8F-A18A-CD55486D1193}"/>
                  </a:ext>
                </a:extLst>
              </p:cNvPr>
              <p:cNvSpPr/>
              <p:nvPr/>
            </p:nvSpPr>
            <p:spPr>
              <a:xfrm>
                <a:off x="6644408" y="237075"/>
                <a:ext cx="189069" cy="206954"/>
              </a:xfrm>
              <a:custGeom>
                <a:avLst/>
                <a:gdLst>
                  <a:gd name="connsiteX0" fmla="*/ 43435 w 189069"/>
                  <a:gd name="connsiteY0" fmla="*/ 206954 h 206954"/>
                  <a:gd name="connsiteX1" fmla="*/ 0 w 189069"/>
                  <a:gd name="connsiteY1" fmla="*/ 33215 h 206954"/>
                  <a:gd name="connsiteX2" fmla="*/ 160964 w 189069"/>
                  <a:gd name="connsiteY2" fmla="*/ 0 h 206954"/>
                  <a:gd name="connsiteX3" fmla="*/ 189069 w 189069"/>
                  <a:gd name="connsiteY3" fmla="*/ 176294 h 206954"/>
                  <a:gd name="connsiteX4" fmla="*/ 43435 w 189069"/>
                  <a:gd name="connsiteY4" fmla="*/ 206954 h 20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69" h="206954">
                    <a:moveTo>
                      <a:pt x="43435" y="206954"/>
                    </a:moveTo>
                    <a:lnTo>
                      <a:pt x="0" y="33215"/>
                    </a:lnTo>
                    <a:cubicBezTo>
                      <a:pt x="53655" y="20440"/>
                      <a:pt x="107310" y="10220"/>
                      <a:pt x="160964" y="0"/>
                    </a:cubicBezTo>
                    <a:lnTo>
                      <a:pt x="189069" y="176294"/>
                    </a:lnTo>
                    <a:cubicBezTo>
                      <a:pt x="137969" y="186514"/>
                      <a:pt x="89425" y="194179"/>
                      <a:pt x="43435" y="206954"/>
                    </a:cubicBezTo>
                    <a:close/>
                  </a:path>
                </a:pathLst>
              </a:custGeom>
              <a:solidFill>
                <a:srgbClr val="F58765"/>
              </a:solidFill>
              <a:ln w="25511" cap="flat">
                <a:noFill/>
                <a:prstDash val="solid"/>
                <a:miter/>
              </a:ln>
            </p:spPr>
            <p:txBody>
              <a:bodyPr rtlCol="0" anchor="ctr"/>
              <a:lstStyle/>
              <a:p>
                <a:endParaRPr lang="en-US" sz="2489"/>
              </a:p>
            </p:txBody>
          </p:sp>
          <p:sp>
            <p:nvSpPr>
              <p:cNvPr id="75" name="Freeform: Shape 74">
                <a:extLst>
                  <a:ext uri="{FF2B5EF4-FFF2-40B4-BE49-F238E27FC236}">
                    <a16:creationId xmlns:a16="http://schemas.microsoft.com/office/drawing/2014/main" id="{6ECA3F95-E185-460B-81B7-A99F9FB00F63}"/>
                  </a:ext>
                </a:extLst>
              </p:cNvPr>
              <p:cNvSpPr/>
              <p:nvPr/>
            </p:nvSpPr>
            <p:spPr>
              <a:xfrm>
                <a:off x="8754828" y="1966802"/>
                <a:ext cx="180765" cy="163519"/>
              </a:xfrm>
              <a:custGeom>
                <a:avLst/>
                <a:gdLst>
                  <a:gd name="connsiteX0" fmla="*/ 0 w 180765"/>
                  <a:gd name="connsiteY0" fmla="*/ 155854 h 163519"/>
                  <a:gd name="connsiteX1" fmla="*/ 0 w 180765"/>
                  <a:gd name="connsiteY1" fmla="*/ 7665 h 163519"/>
                  <a:gd name="connsiteX2" fmla="*/ 178849 w 180765"/>
                  <a:gd name="connsiteY2" fmla="*/ 0 h 163519"/>
                  <a:gd name="connsiteX3" fmla="*/ 178849 w 180765"/>
                  <a:gd name="connsiteY3" fmla="*/ 163519 h 163519"/>
                  <a:gd name="connsiteX4" fmla="*/ 0 w 180765"/>
                  <a:gd name="connsiteY4" fmla="*/ 155854 h 163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65" h="163519">
                    <a:moveTo>
                      <a:pt x="0" y="155854"/>
                    </a:moveTo>
                    <a:cubicBezTo>
                      <a:pt x="2555" y="107309"/>
                      <a:pt x="2555" y="58765"/>
                      <a:pt x="0" y="7665"/>
                    </a:cubicBezTo>
                    <a:lnTo>
                      <a:pt x="178849" y="0"/>
                    </a:lnTo>
                    <a:cubicBezTo>
                      <a:pt x="181404" y="53655"/>
                      <a:pt x="181404" y="109864"/>
                      <a:pt x="178849" y="163519"/>
                    </a:cubicBezTo>
                    <a:lnTo>
                      <a:pt x="0" y="155854"/>
                    </a:lnTo>
                    <a:close/>
                  </a:path>
                </a:pathLst>
              </a:custGeom>
              <a:solidFill>
                <a:srgbClr val="F58765"/>
              </a:solidFill>
              <a:ln w="25511" cap="flat">
                <a:noFill/>
                <a:prstDash val="solid"/>
                <a:miter/>
              </a:ln>
            </p:spPr>
            <p:txBody>
              <a:bodyPr rtlCol="0" anchor="ctr"/>
              <a:lstStyle/>
              <a:p>
                <a:endParaRPr lang="en-US" sz="2489"/>
              </a:p>
            </p:txBody>
          </p:sp>
          <p:sp>
            <p:nvSpPr>
              <p:cNvPr id="76" name="Freeform: Shape 75">
                <a:extLst>
                  <a:ext uri="{FF2B5EF4-FFF2-40B4-BE49-F238E27FC236}">
                    <a16:creationId xmlns:a16="http://schemas.microsoft.com/office/drawing/2014/main" id="{F54F9B5E-3317-475F-A53F-CFE0911084E0}"/>
                  </a:ext>
                </a:extLst>
              </p:cNvPr>
              <p:cNvSpPr/>
              <p:nvPr/>
            </p:nvSpPr>
            <p:spPr>
              <a:xfrm>
                <a:off x="8624524" y="1335720"/>
                <a:ext cx="219728" cy="206953"/>
              </a:xfrm>
              <a:custGeom>
                <a:avLst/>
                <a:gdLst>
                  <a:gd name="connsiteX0" fmla="*/ 51100 w 219728"/>
                  <a:gd name="connsiteY0" fmla="*/ 206954 h 206953"/>
                  <a:gd name="connsiteX1" fmla="*/ 0 w 219728"/>
                  <a:gd name="connsiteY1" fmla="*/ 68985 h 206953"/>
                  <a:gd name="connsiteX2" fmla="*/ 163519 w 219728"/>
                  <a:gd name="connsiteY2" fmla="*/ 0 h 206953"/>
                  <a:gd name="connsiteX3" fmla="*/ 219729 w 219728"/>
                  <a:gd name="connsiteY3" fmla="*/ 153299 h 206953"/>
                  <a:gd name="connsiteX4" fmla="*/ 51100 w 219728"/>
                  <a:gd name="connsiteY4" fmla="*/ 206954 h 20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728" h="206953">
                    <a:moveTo>
                      <a:pt x="51100" y="206954"/>
                    </a:moveTo>
                    <a:cubicBezTo>
                      <a:pt x="35770" y="160964"/>
                      <a:pt x="20440" y="114974"/>
                      <a:pt x="0" y="68985"/>
                    </a:cubicBezTo>
                    <a:lnTo>
                      <a:pt x="163519" y="0"/>
                    </a:lnTo>
                    <a:cubicBezTo>
                      <a:pt x="183959" y="51100"/>
                      <a:pt x="204399" y="102200"/>
                      <a:pt x="219729" y="153299"/>
                    </a:cubicBezTo>
                    <a:lnTo>
                      <a:pt x="51100" y="206954"/>
                    </a:lnTo>
                    <a:close/>
                  </a:path>
                </a:pathLst>
              </a:custGeom>
              <a:solidFill>
                <a:srgbClr val="000000"/>
              </a:solidFill>
              <a:ln w="25511" cap="flat">
                <a:noFill/>
                <a:prstDash val="solid"/>
                <a:miter/>
              </a:ln>
            </p:spPr>
            <p:txBody>
              <a:bodyPr rtlCol="0" anchor="ctr"/>
              <a:lstStyle/>
              <a:p>
                <a:endParaRPr lang="en-US" sz="2489"/>
              </a:p>
            </p:txBody>
          </p:sp>
          <p:sp>
            <p:nvSpPr>
              <p:cNvPr id="77" name="Freeform: Shape 76">
                <a:extLst>
                  <a:ext uri="{FF2B5EF4-FFF2-40B4-BE49-F238E27FC236}">
                    <a16:creationId xmlns:a16="http://schemas.microsoft.com/office/drawing/2014/main" id="{B28E2A3F-906A-4960-8176-92099B4DACE6}"/>
                  </a:ext>
                </a:extLst>
              </p:cNvPr>
              <p:cNvSpPr/>
              <p:nvPr/>
            </p:nvSpPr>
            <p:spPr>
              <a:xfrm>
                <a:off x="8305150" y="788952"/>
                <a:ext cx="237613" cy="235058"/>
              </a:xfrm>
              <a:custGeom>
                <a:avLst/>
                <a:gdLst>
                  <a:gd name="connsiteX0" fmla="*/ 97090 w 237613"/>
                  <a:gd name="connsiteY0" fmla="*/ 235059 h 235058"/>
                  <a:gd name="connsiteX1" fmla="*/ 0 w 237613"/>
                  <a:gd name="connsiteY1" fmla="*/ 122639 h 235058"/>
                  <a:gd name="connsiteX2" fmla="*/ 130304 w 237613"/>
                  <a:gd name="connsiteY2" fmla="*/ 0 h 235058"/>
                  <a:gd name="connsiteX3" fmla="*/ 237614 w 237613"/>
                  <a:gd name="connsiteY3" fmla="*/ 122639 h 235058"/>
                  <a:gd name="connsiteX4" fmla="*/ 97090 w 237613"/>
                  <a:gd name="connsiteY4" fmla="*/ 235059 h 235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13" h="235058">
                    <a:moveTo>
                      <a:pt x="97090" y="235059"/>
                    </a:moveTo>
                    <a:cubicBezTo>
                      <a:pt x="66430" y="196734"/>
                      <a:pt x="35770" y="158409"/>
                      <a:pt x="0" y="122639"/>
                    </a:cubicBezTo>
                    <a:lnTo>
                      <a:pt x="130304" y="0"/>
                    </a:lnTo>
                    <a:cubicBezTo>
                      <a:pt x="168629" y="38325"/>
                      <a:pt x="204399" y="81760"/>
                      <a:pt x="237614" y="122639"/>
                    </a:cubicBezTo>
                    <a:lnTo>
                      <a:pt x="97090" y="235059"/>
                    </a:lnTo>
                    <a:close/>
                  </a:path>
                </a:pathLst>
              </a:custGeom>
              <a:solidFill>
                <a:srgbClr val="000000"/>
              </a:solidFill>
              <a:ln w="25511" cap="flat">
                <a:noFill/>
                <a:prstDash val="solid"/>
                <a:miter/>
              </a:ln>
            </p:spPr>
            <p:txBody>
              <a:bodyPr rtlCol="0" anchor="ctr"/>
              <a:lstStyle/>
              <a:p>
                <a:endParaRPr lang="en-US" sz="2489"/>
              </a:p>
            </p:txBody>
          </p:sp>
          <p:sp>
            <p:nvSpPr>
              <p:cNvPr id="78" name="Freeform: Shape 77">
                <a:extLst>
                  <a:ext uri="{FF2B5EF4-FFF2-40B4-BE49-F238E27FC236}">
                    <a16:creationId xmlns:a16="http://schemas.microsoft.com/office/drawing/2014/main" id="{E94A38D5-6AF4-4CF3-9C58-0FFB33EE1C52}"/>
                  </a:ext>
                </a:extLst>
              </p:cNvPr>
              <p:cNvSpPr/>
              <p:nvPr/>
            </p:nvSpPr>
            <p:spPr>
              <a:xfrm>
                <a:off x="7270380" y="226855"/>
                <a:ext cx="178849" cy="196734"/>
              </a:xfrm>
              <a:custGeom>
                <a:avLst/>
                <a:gdLst>
                  <a:gd name="connsiteX0" fmla="*/ 0 w 178849"/>
                  <a:gd name="connsiteY0" fmla="*/ 176294 h 196734"/>
                  <a:gd name="connsiteX1" fmla="*/ 17885 w 178849"/>
                  <a:gd name="connsiteY1" fmla="*/ 0 h 196734"/>
                  <a:gd name="connsiteX2" fmla="*/ 178849 w 178849"/>
                  <a:gd name="connsiteY2" fmla="*/ 22995 h 196734"/>
                  <a:gd name="connsiteX3" fmla="*/ 145634 w 178849"/>
                  <a:gd name="connsiteY3" fmla="*/ 196734 h 196734"/>
                  <a:gd name="connsiteX4" fmla="*/ 0 w 178849"/>
                  <a:gd name="connsiteY4" fmla="*/ 176294 h 19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49" h="196734">
                    <a:moveTo>
                      <a:pt x="0" y="176294"/>
                    </a:moveTo>
                    <a:lnTo>
                      <a:pt x="17885" y="0"/>
                    </a:lnTo>
                    <a:cubicBezTo>
                      <a:pt x="71540" y="5110"/>
                      <a:pt x="125194" y="12775"/>
                      <a:pt x="178849" y="22995"/>
                    </a:cubicBezTo>
                    <a:lnTo>
                      <a:pt x="145634" y="196734"/>
                    </a:lnTo>
                    <a:cubicBezTo>
                      <a:pt x="97090" y="189069"/>
                      <a:pt x="48545" y="181404"/>
                      <a:pt x="0" y="176294"/>
                    </a:cubicBezTo>
                    <a:close/>
                  </a:path>
                </a:pathLst>
              </a:custGeom>
              <a:solidFill>
                <a:srgbClr val="000000"/>
              </a:solidFill>
              <a:ln w="25511" cap="flat">
                <a:noFill/>
                <a:prstDash val="solid"/>
                <a:miter/>
              </a:ln>
            </p:spPr>
            <p:txBody>
              <a:bodyPr rtlCol="0" anchor="ctr"/>
              <a:lstStyle/>
              <a:p>
                <a:endParaRPr lang="en-US" sz="2489"/>
              </a:p>
            </p:txBody>
          </p:sp>
          <p:sp>
            <p:nvSpPr>
              <p:cNvPr id="79" name="Freeform: Shape 78">
                <a:extLst>
                  <a:ext uri="{FF2B5EF4-FFF2-40B4-BE49-F238E27FC236}">
                    <a16:creationId xmlns:a16="http://schemas.microsoft.com/office/drawing/2014/main" id="{430569D1-8A7A-4070-A907-EDFA4715FE49}"/>
                  </a:ext>
                </a:extLst>
              </p:cNvPr>
              <p:cNvSpPr/>
              <p:nvPr/>
            </p:nvSpPr>
            <p:spPr>
              <a:xfrm>
                <a:off x="7832477" y="400594"/>
                <a:ext cx="222284" cy="232503"/>
              </a:xfrm>
              <a:custGeom>
                <a:avLst/>
                <a:gdLst>
                  <a:gd name="connsiteX0" fmla="*/ 130304 w 222284"/>
                  <a:gd name="connsiteY0" fmla="*/ 232504 h 232503"/>
                  <a:gd name="connsiteX1" fmla="*/ 0 w 222284"/>
                  <a:gd name="connsiteY1" fmla="*/ 160964 h 232503"/>
                  <a:gd name="connsiteX2" fmla="*/ 79205 w 222284"/>
                  <a:gd name="connsiteY2" fmla="*/ 0 h 232503"/>
                  <a:gd name="connsiteX3" fmla="*/ 222284 w 222284"/>
                  <a:gd name="connsiteY3" fmla="*/ 79205 h 232503"/>
                  <a:gd name="connsiteX4" fmla="*/ 130304 w 222284"/>
                  <a:gd name="connsiteY4" fmla="*/ 232504 h 232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84" h="232503">
                    <a:moveTo>
                      <a:pt x="130304" y="232504"/>
                    </a:moveTo>
                    <a:cubicBezTo>
                      <a:pt x="89425" y="206954"/>
                      <a:pt x="45990" y="183959"/>
                      <a:pt x="0" y="160964"/>
                    </a:cubicBezTo>
                    <a:lnTo>
                      <a:pt x="79205" y="0"/>
                    </a:lnTo>
                    <a:cubicBezTo>
                      <a:pt x="127749" y="22995"/>
                      <a:pt x="176294" y="51100"/>
                      <a:pt x="222284" y="79205"/>
                    </a:cubicBezTo>
                    <a:lnTo>
                      <a:pt x="130304" y="232504"/>
                    </a:lnTo>
                    <a:close/>
                  </a:path>
                </a:pathLst>
              </a:custGeom>
              <a:solidFill>
                <a:srgbClr val="000000"/>
              </a:solidFill>
              <a:ln w="25511" cap="flat">
                <a:noFill/>
                <a:prstDash val="solid"/>
                <a:miter/>
              </a:ln>
            </p:spPr>
            <p:txBody>
              <a:bodyPr rtlCol="0" anchor="ctr"/>
              <a:lstStyle/>
              <a:p>
                <a:endParaRPr lang="en-US" sz="2489"/>
              </a:p>
            </p:txBody>
          </p:sp>
          <p:sp>
            <p:nvSpPr>
              <p:cNvPr id="80" name="Freeform: Shape 79">
                <a:extLst>
                  <a:ext uri="{FF2B5EF4-FFF2-40B4-BE49-F238E27FC236}">
                    <a16:creationId xmlns:a16="http://schemas.microsoft.com/office/drawing/2014/main" id="{3284BEDC-10DF-4E0E-863F-E63553F011C6}"/>
                  </a:ext>
                </a:extLst>
              </p:cNvPr>
              <p:cNvSpPr/>
              <p:nvPr/>
            </p:nvSpPr>
            <p:spPr>
              <a:xfrm>
                <a:off x="7929567" y="809392"/>
                <a:ext cx="196734" cy="196734"/>
              </a:xfrm>
              <a:custGeom>
                <a:avLst/>
                <a:gdLst>
                  <a:gd name="connsiteX0" fmla="*/ 97089 w 196734"/>
                  <a:gd name="connsiteY0" fmla="*/ 196734 h 196734"/>
                  <a:gd name="connsiteX1" fmla="*/ 0 w 196734"/>
                  <a:gd name="connsiteY1" fmla="*/ 120084 h 196734"/>
                  <a:gd name="connsiteX2" fmla="*/ 89425 w 196734"/>
                  <a:gd name="connsiteY2" fmla="*/ 0 h 196734"/>
                  <a:gd name="connsiteX3" fmla="*/ 196734 w 196734"/>
                  <a:gd name="connsiteY3" fmla="*/ 86870 h 196734"/>
                  <a:gd name="connsiteX4" fmla="*/ 97089 w 196734"/>
                  <a:gd name="connsiteY4" fmla="*/ 196734 h 19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4" h="196734">
                    <a:moveTo>
                      <a:pt x="97089" y="196734"/>
                    </a:moveTo>
                    <a:cubicBezTo>
                      <a:pt x="66430" y="168629"/>
                      <a:pt x="33215" y="143079"/>
                      <a:pt x="0" y="120084"/>
                    </a:cubicBezTo>
                    <a:lnTo>
                      <a:pt x="89425" y="0"/>
                    </a:lnTo>
                    <a:cubicBezTo>
                      <a:pt x="125194" y="28105"/>
                      <a:pt x="160964" y="56210"/>
                      <a:pt x="196734" y="86870"/>
                    </a:cubicBezTo>
                    <a:lnTo>
                      <a:pt x="97089" y="196734"/>
                    </a:lnTo>
                    <a:close/>
                  </a:path>
                </a:pathLst>
              </a:custGeom>
              <a:solidFill>
                <a:srgbClr val="F58765"/>
              </a:solidFill>
              <a:ln w="25511" cap="flat">
                <a:noFill/>
                <a:prstDash val="solid"/>
                <a:miter/>
              </a:ln>
            </p:spPr>
            <p:txBody>
              <a:bodyPr rtlCol="0" anchor="ctr"/>
              <a:lstStyle/>
              <a:p>
                <a:endParaRPr lang="en-US" sz="2489"/>
              </a:p>
            </p:txBody>
          </p:sp>
          <p:sp>
            <p:nvSpPr>
              <p:cNvPr id="81" name="Freeform: Shape 80">
                <a:extLst>
                  <a:ext uri="{FF2B5EF4-FFF2-40B4-BE49-F238E27FC236}">
                    <a16:creationId xmlns:a16="http://schemas.microsoft.com/office/drawing/2014/main" id="{386B3CCA-804D-4240-B2FD-6D61F88DAAB8}"/>
                  </a:ext>
                </a:extLst>
              </p:cNvPr>
              <p:cNvSpPr/>
              <p:nvPr/>
            </p:nvSpPr>
            <p:spPr>
              <a:xfrm>
                <a:off x="6713393" y="525788"/>
                <a:ext cx="158409" cy="173739"/>
              </a:xfrm>
              <a:custGeom>
                <a:avLst/>
                <a:gdLst>
                  <a:gd name="connsiteX0" fmla="*/ 35770 w 158409"/>
                  <a:gd name="connsiteY0" fmla="*/ 173739 h 173739"/>
                  <a:gd name="connsiteX1" fmla="*/ 0 w 158409"/>
                  <a:gd name="connsiteY1" fmla="*/ 28105 h 173739"/>
                  <a:gd name="connsiteX2" fmla="*/ 135414 w 158409"/>
                  <a:gd name="connsiteY2" fmla="*/ 0 h 173739"/>
                  <a:gd name="connsiteX3" fmla="*/ 158409 w 158409"/>
                  <a:gd name="connsiteY3" fmla="*/ 148189 h 173739"/>
                  <a:gd name="connsiteX4" fmla="*/ 35770 w 158409"/>
                  <a:gd name="connsiteY4" fmla="*/ 173739 h 173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09" h="173739">
                    <a:moveTo>
                      <a:pt x="35770" y="173739"/>
                    </a:moveTo>
                    <a:lnTo>
                      <a:pt x="0" y="28105"/>
                    </a:lnTo>
                    <a:cubicBezTo>
                      <a:pt x="43435" y="17885"/>
                      <a:pt x="89425" y="7665"/>
                      <a:pt x="135414" y="0"/>
                    </a:cubicBezTo>
                    <a:lnTo>
                      <a:pt x="158409" y="148189"/>
                    </a:lnTo>
                    <a:cubicBezTo>
                      <a:pt x="117530" y="155854"/>
                      <a:pt x="76650" y="163519"/>
                      <a:pt x="35770" y="173739"/>
                    </a:cubicBezTo>
                    <a:close/>
                  </a:path>
                </a:pathLst>
              </a:custGeom>
              <a:solidFill>
                <a:srgbClr val="000000"/>
              </a:solidFill>
              <a:ln w="25511" cap="flat">
                <a:noFill/>
                <a:prstDash val="solid"/>
                <a:miter/>
              </a:ln>
            </p:spPr>
            <p:txBody>
              <a:bodyPr rtlCol="0" anchor="ctr"/>
              <a:lstStyle/>
              <a:p>
                <a:endParaRPr lang="en-US" sz="2489"/>
              </a:p>
            </p:txBody>
          </p:sp>
          <p:sp>
            <p:nvSpPr>
              <p:cNvPr id="82" name="Freeform: Shape 81">
                <a:extLst>
                  <a:ext uri="{FF2B5EF4-FFF2-40B4-BE49-F238E27FC236}">
                    <a16:creationId xmlns:a16="http://schemas.microsoft.com/office/drawing/2014/main" id="{94CD4F6A-76D0-46F1-B7A9-B4487A894B80}"/>
                  </a:ext>
                </a:extLst>
              </p:cNvPr>
              <p:cNvSpPr/>
              <p:nvPr/>
            </p:nvSpPr>
            <p:spPr>
              <a:xfrm>
                <a:off x="7244830" y="518124"/>
                <a:ext cx="150744" cy="168629"/>
              </a:xfrm>
              <a:custGeom>
                <a:avLst/>
                <a:gdLst>
                  <a:gd name="connsiteX0" fmla="*/ 0 w 150744"/>
                  <a:gd name="connsiteY0" fmla="*/ 148189 h 168629"/>
                  <a:gd name="connsiteX1" fmla="*/ 15330 w 150744"/>
                  <a:gd name="connsiteY1" fmla="*/ 0 h 168629"/>
                  <a:gd name="connsiteX2" fmla="*/ 150744 w 150744"/>
                  <a:gd name="connsiteY2" fmla="*/ 20440 h 168629"/>
                  <a:gd name="connsiteX3" fmla="*/ 122640 w 150744"/>
                  <a:gd name="connsiteY3" fmla="*/ 168629 h 168629"/>
                  <a:gd name="connsiteX4" fmla="*/ 0 w 150744"/>
                  <a:gd name="connsiteY4" fmla="*/ 148189 h 168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744" h="168629">
                    <a:moveTo>
                      <a:pt x="0" y="148189"/>
                    </a:moveTo>
                    <a:lnTo>
                      <a:pt x="15330" y="0"/>
                    </a:lnTo>
                    <a:cubicBezTo>
                      <a:pt x="61320" y="5110"/>
                      <a:pt x="107310" y="10220"/>
                      <a:pt x="150744" y="20440"/>
                    </a:cubicBezTo>
                    <a:lnTo>
                      <a:pt x="122640" y="168629"/>
                    </a:lnTo>
                    <a:cubicBezTo>
                      <a:pt x="81760" y="155854"/>
                      <a:pt x="40880" y="150744"/>
                      <a:pt x="0" y="148189"/>
                    </a:cubicBezTo>
                    <a:close/>
                  </a:path>
                </a:pathLst>
              </a:custGeom>
              <a:solidFill>
                <a:srgbClr val="F2613F"/>
              </a:solidFill>
              <a:ln w="25511" cap="flat">
                <a:noFill/>
                <a:prstDash val="solid"/>
                <a:miter/>
              </a:ln>
            </p:spPr>
            <p:txBody>
              <a:bodyPr rtlCol="0" anchor="ctr"/>
              <a:lstStyle/>
              <a:p>
                <a:endParaRPr lang="en-US" sz="2489"/>
              </a:p>
            </p:txBody>
          </p:sp>
          <p:sp>
            <p:nvSpPr>
              <p:cNvPr id="83" name="Freeform: Shape 82">
                <a:extLst>
                  <a:ext uri="{FF2B5EF4-FFF2-40B4-BE49-F238E27FC236}">
                    <a16:creationId xmlns:a16="http://schemas.microsoft.com/office/drawing/2014/main" id="{F3213753-5BB6-4A0B-A532-9FA7403B9304}"/>
                  </a:ext>
                </a:extLst>
              </p:cNvPr>
              <p:cNvSpPr/>
              <p:nvPr/>
            </p:nvSpPr>
            <p:spPr>
              <a:xfrm>
                <a:off x="8458449" y="1706193"/>
                <a:ext cx="168629" cy="155854"/>
              </a:xfrm>
              <a:custGeom>
                <a:avLst/>
                <a:gdLst>
                  <a:gd name="connsiteX0" fmla="*/ 20440 w 168629"/>
                  <a:gd name="connsiteY0" fmla="*/ 155854 h 155854"/>
                  <a:gd name="connsiteX1" fmla="*/ 0 w 168629"/>
                  <a:gd name="connsiteY1" fmla="*/ 33215 h 155854"/>
                  <a:gd name="connsiteX2" fmla="*/ 145634 w 168629"/>
                  <a:gd name="connsiteY2" fmla="*/ 0 h 155854"/>
                  <a:gd name="connsiteX3" fmla="*/ 168629 w 168629"/>
                  <a:gd name="connsiteY3" fmla="*/ 135414 h 155854"/>
                  <a:gd name="connsiteX4" fmla="*/ 20440 w 168629"/>
                  <a:gd name="connsiteY4" fmla="*/ 155854 h 15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9" h="155854">
                    <a:moveTo>
                      <a:pt x="20440" y="155854"/>
                    </a:moveTo>
                    <a:cubicBezTo>
                      <a:pt x="15330" y="114974"/>
                      <a:pt x="7665" y="74095"/>
                      <a:pt x="0" y="33215"/>
                    </a:cubicBezTo>
                    <a:lnTo>
                      <a:pt x="145634" y="0"/>
                    </a:lnTo>
                    <a:cubicBezTo>
                      <a:pt x="155854" y="43435"/>
                      <a:pt x="163519" y="89424"/>
                      <a:pt x="168629" y="135414"/>
                    </a:cubicBezTo>
                    <a:lnTo>
                      <a:pt x="20440" y="155854"/>
                    </a:lnTo>
                    <a:close/>
                  </a:path>
                </a:pathLst>
              </a:custGeom>
              <a:solidFill>
                <a:srgbClr val="F2613F"/>
              </a:solidFill>
              <a:ln w="25511" cap="flat">
                <a:noFill/>
                <a:prstDash val="solid"/>
                <a:miter/>
              </a:ln>
            </p:spPr>
            <p:txBody>
              <a:bodyPr rtlCol="0" anchor="ctr"/>
              <a:lstStyle/>
              <a:p>
                <a:endParaRPr lang="en-US" sz="2489"/>
              </a:p>
            </p:txBody>
          </p:sp>
          <p:sp>
            <p:nvSpPr>
              <p:cNvPr id="84" name="Freeform: Shape 83">
                <a:extLst>
                  <a:ext uri="{FF2B5EF4-FFF2-40B4-BE49-F238E27FC236}">
                    <a16:creationId xmlns:a16="http://schemas.microsoft.com/office/drawing/2014/main" id="{3069FDA3-2B4E-4208-9DF1-FADBB55C36DA}"/>
                  </a:ext>
                </a:extLst>
              </p:cNvPr>
              <p:cNvSpPr/>
              <p:nvPr/>
            </p:nvSpPr>
            <p:spPr>
              <a:xfrm>
                <a:off x="8491664" y="1982132"/>
                <a:ext cx="152660" cy="137969"/>
              </a:xfrm>
              <a:custGeom>
                <a:avLst/>
                <a:gdLst>
                  <a:gd name="connsiteX0" fmla="*/ 0 w 152660"/>
                  <a:gd name="connsiteY0" fmla="*/ 127749 h 137969"/>
                  <a:gd name="connsiteX1" fmla="*/ 0 w 152660"/>
                  <a:gd name="connsiteY1" fmla="*/ 5110 h 137969"/>
                  <a:gd name="connsiteX2" fmla="*/ 150744 w 152660"/>
                  <a:gd name="connsiteY2" fmla="*/ 0 h 137969"/>
                  <a:gd name="connsiteX3" fmla="*/ 150744 w 152660"/>
                  <a:gd name="connsiteY3" fmla="*/ 137969 h 137969"/>
                  <a:gd name="connsiteX4" fmla="*/ 0 w 152660"/>
                  <a:gd name="connsiteY4" fmla="*/ 127749 h 13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60" h="137969">
                    <a:moveTo>
                      <a:pt x="0" y="127749"/>
                    </a:moveTo>
                    <a:cubicBezTo>
                      <a:pt x="2555" y="86870"/>
                      <a:pt x="2555" y="45990"/>
                      <a:pt x="0" y="5110"/>
                    </a:cubicBezTo>
                    <a:lnTo>
                      <a:pt x="150744" y="0"/>
                    </a:lnTo>
                    <a:cubicBezTo>
                      <a:pt x="153299" y="45990"/>
                      <a:pt x="153299" y="91980"/>
                      <a:pt x="150744" y="137969"/>
                    </a:cubicBezTo>
                    <a:lnTo>
                      <a:pt x="0" y="127749"/>
                    </a:lnTo>
                    <a:close/>
                  </a:path>
                </a:pathLst>
              </a:custGeom>
              <a:solidFill>
                <a:srgbClr val="000000"/>
              </a:solidFill>
              <a:ln w="25511" cap="flat">
                <a:noFill/>
                <a:prstDash val="solid"/>
                <a:miter/>
              </a:ln>
            </p:spPr>
            <p:txBody>
              <a:bodyPr rtlCol="0" anchor="ctr"/>
              <a:lstStyle/>
              <a:p>
                <a:endParaRPr lang="en-US" sz="2489"/>
              </a:p>
            </p:txBody>
          </p:sp>
          <p:sp>
            <p:nvSpPr>
              <p:cNvPr id="85" name="Freeform: Shape 84">
                <a:extLst>
                  <a:ext uri="{FF2B5EF4-FFF2-40B4-BE49-F238E27FC236}">
                    <a16:creationId xmlns:a16="http://schemas.microsoft.com/office/drawing/2014/main" id="{FC33715B-2FAD-48EA-B065-FA6A39DB20D3}"/>
                  </a:ext>
                </a:extLst>
              </p:cNvPr>
              <p:cNvSpPr/>
              <p:nvPr/>
            </p:nvSpPr>
            <p:spPr>
              <a:xfrm>
                <a:off x="7720058" y="666313"/>
                <a:ext cx="186514" cy="194179"/>
              </a:xfrm>
              <a:custGeom>
                <a:avLst/>
                <a:gdLst>
                  <a:gd name="connsiteX0" fmla="*/ 107310 w 186514"/>
                  <a:gd name="connsiteY0" fmla="*/ 194179 h 194179"/>
                  <a:gd name="connsiteX1" fmla="*/ 0 w 186514"/>
                  <a:gd name="connsiteY1" fmla="*/ 135414 h 194179"/>
                  <a:gd name="connsiteX2" fmla="*/ 66430 w 186514"/>
                  <a:gd name="connsiteY2" fmla="*/ 0 h 194179"/>
                  <a:gd name="connsiteX3" fmla="*/ 186514 w 186514"/>
                  <a:gd name="connsiteY3" fmla="*/ 66430 h 194179"/>
                  <a:gd name="connsiteX4" fmla="*/ 107310 w 186514"/>
                  <a:gd name="connsiteY4" fmla="*/ 194179 h 194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14" h="194179">
                    <a:moveTo>
                      <a:pt x="107310" y="194179"/>
                    </a:moveTo>
                    <a:cubicBezTo>
                      <a:pt x="71540" y="173739"/>
                      <a:pt x="35770" y="153299"/>
                      <a:pt x="0" y="135414"/>
                    </a:cubicBezTo>
                    <a:lnTo>
                      <a:pt x="66430" y="0"/>
                    </a:lnTo>
                    <a:cubicBezTo>
                      <a:pt x="107310" y="20440"/>
                      <a:pt x="148189" y="43435"/>
                      <a:pt x="186514" y="66430"/>
                    </a:cubicBezTo>
                    <a:lnTo>
                      <a:pt x="107310" y="194179"/>
                    </a:lnTo>
                    <a:close/>
                  </a:path>
                </a:pathLst>
              </a:custGeom>
              <a:solidFill>
                <a:srgbClr val="F2613F"/>
              </a:solidFill>
              <a:ln w="25511" cap="flat">
                <a:noFill/>
                <a:prstDash val="solid"/>
                <a:miter/>
              </a:ln>
            </p:spPr>
            <p:txBody>
              <a:bodyPr rtlCol="0" anchor="ctr"/>
              <a:lstStyle/>
              <a:p>
                <a:endParaRPr lang="en-US" sz="2489"/>
              </a:p>
            </p:txBody>
          </p:sp>
          <p:sp>
            <p:nvSpPr>
              <p:cNvPr id="86" name="Freeform: Shape 85">
                <a:extLst>
                  <a:ext uri="{FF2B5EF4-FFF2-40B4-BE49-F238E27FC236}">
                    <a16:creationId xmlns:a16="http://schemas.microsoft.com/office/drawing/2014/main" id="{0CAE9C2E-C15C-49EF-BAD7-F615151D1AA7}"/>
                  </a:ext>
                </a:extLst>
              </p:cNvPr>
              <p:cNvSpPr/>
              <p:nvPr/>
            </p:nvSpPr>
            <p:spPr>
              <a:xfrm>
                <a:off x="6984221" y="510459"/>
                <a:ext cx="1584092" cy="1111419"/>
              </a:xfrm>
              <a:custGeom>
                <a:avLst/>
                <a:gdLst>
                  <a:gd name="connsiteX0" fmla="*/ 1441013 w 1584092"/>
                  <a:gd name="connsiteY0" fmla="*/ 1111420 h 1111419"/>
                  <a:gd name="connsiteX1" fmla="*/ 1397578 w 1584092"/>
                  <a:gd name="connsiteY1" fmla="*/ 996445 h 1111419"/>
                  <a:gd name="connsiteX2" fmla="*/ 1535548 w 1584092"/>
                  <a:gd name="connsiteY2" fmla="*/ 937681 h 1111419"/>
                  <a:gd name="connsiteX3" fmla="*/ 1584093 w 1584092"/>
                  <a:gd name="connsiteY3" fmla="*/ 1065430 h 1111419"/>
                  <a:gd name="connsiteX4" fmla="*/ 1441013 w 1584092"/>
                  <a:gd name="connsiteY4" fmla="*/ 1111420 h 1111419"/>
                  <a:gd name="connsiteX5" fmla="*/ 1211064 w 1584092"/>
                  <a:gd name="connsiteY5" fmla="*/ 674517 h 1111419"/>
                  <a:gd name="connsiteX6" fmla="*/ 1129305 w 1584092"/>
                  <a:gd name="connsiteY6" fmla="*/ 579982 h 1111419"/>
                  <a:gd name="connsiteX7" fmla="*/ 1239169 w 1584092"/>
                  <a:gd name="connsiteY7" fmla="*/ 477783 h 1111419"/>
                  <a:gd name="connsiteX8" fmla="*/ 1328594 w 1584092"/>
                  <a:gd name="connsiteY8" fmla="*/ 582537 h 1111419"/>
                  <a:gd name="connsiteX9" fmla="*/ 1211064 w 1584092"/>
                  <a:gd name="connsiteY9" fmla="*/ 674517 h 1111419"/>
                  <a:gd name="connsiteX10" fmla="*/ 12775 w 1584092"/>
                  <a:gd name="connsiteY10" fmla="*/ 153299 h 1111419"/>
                  <a:gd name="connsiteX11" fmla="*/ 0 w 1584092"/>
                  <a:gd name="connsiteY11" fmla="*/ 5110 h 1111419"/>
                  <a:gd name="connsiteX12" fmla="*/ 137969 w 1584092"/>
                  <a:gd name="connsiteY12" fmla="*/ 0 h 1111419"/>
                  <a:gd name="connsiteX13" fmla="*/ 137969 w 1584092"/>
                  <a:gd name="connsiteY13" fmla="*/ 150744 h 1111419"/>
                  <a:gd name="connsiteX14" fmla="*/ 12775 w 1584092"/>
                  <a:gd name="connsiteY14" fmla="*/ 153299 h 111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4092" h="1111419">
                    <a:moveTo>
                      <a:pt x="1441013" y="1111420"/>
                    </a:moveTo>
                    <a:cubicBezTo>
                      <a:pt x="1428238" y="1073095"/>
                      <a:pt x="1415464" y="1032215"/>
                      <a:pt x="1397578" y="996445"/>
                    </a:cubicBezTo>
                    <a:lnTo>
                      <a:pt x="1535548" y="937681"/>
                    </a:lnTo>
                    <a:cubicBezTo>
                      <a:pt x="1553433" y="978560"/>
                      <a:pt x="1568763" y="1021995"/>
                      <a:pt x="1584093" y="1065430"/>
                    </a:cubicBezTo>
                    <a:lnTo>
                      <a:pt x="1441013" y="1111420"/>
                    </a:lnTo>
                    <a:close/>
                    <a:moveTo>
                      <a:pt x="1211064" y="674517"/>
                    </a:moveTo>
                    <a:cubicBezTo>
                      <a:pt x="1185515" y="641302"/>
                      <a:pt x="1157410" y="610642"/>
                      <a:pt x="1129305" y="579982"/>
                    </a:cubicBezTo>
                    <a:lnTo>
                      <a:pt x="1239169" y="477783"/>
                    </a:lnTo>
                    <a:cubicBezTo>
                      <a:pt x="1269829" y="510998"/>
                      <a:pt x="1300489" y="546767"/>
                      <a:pt x="1328594" y="582537"/>
                    </a:cubicBezTo>
                    <a:lnTo>
                      <a:pt x="1211064" y="674517"/>
                    </a:lnTo>
                    <a:close/>
                    <a:moveTo>
                      <a:pt x="12775" y="153299"/>
                    </a:moveTo>
                    <a:lnTo>
                      <a:pt x="0" y="5110"/>
                    </a:lnTo>
                    <a:cubicBezTo>
                      <a:pt x="45990" y="2555"/>
                      <a:pt x="91980" y="0"/>
                      <a:pt x="137969" y="0"/>
                    </a:cubicBezTo>
                    <a:lnTo>
                      <a:pt x="137969" y="150744"/>
                    </a:lnTo>
                    <a:cubicBezTo>
                      <a:pt x="94534" y="148189"/>
                      <a:pt x="53655" y="148189"/>
                      <a:pt x="12775" y="153299"/>
                    </a:cubicBezTo>
                    <a:close/>
                  </a:path>
                </a:pathLst>
              </a:custGeom>
              <a:solidFill>
                <a:srgbClr val="808285"/>
              </a:solidFill>
              <a:ln w="25511" cap="flat">
                <a:noFill/>
                <a:prstDash val="solid"/>
                <a:miter/>
              </a:ln>
            </p:spPr>
            <p:txBody>
              <a:bodyPr rtlCol="0" anchor="ctr"/>
              <a:lstStyle/>
              <a:p>
                <a:endParaRPr lang="en-US" sz="2489"/>
              </a:p>
            </p:txBody>
          </p:sp>
          <p:sp>
            <p:nvSpPr>
              <p:cNvPr id="87" name="Freeform: Shape 86">
                <a:extLst>
                  <a:ext uri="{FF2B5EF4-FFF2-40B4-BE49-F238E27FC236}">
                    <a16:creationId xmlns:a16="http://schemas.microsoft.com/office/drawing/2014/main" id="{4DBD6023-FDE6-45CC-A848-1DDD0064F5C0}"/>
                  </a:ext>
                </a:extLst>
              </p:cNvPr>
              <p:cNvSpPr/>
              <p:nvPr/>
            </p:nvSpPr>
            <p:spPr>
              <a:xfrm>
                <a:off x="6961226" y="215633"/>
                <a:ext cx="1954565" cy="1613199"/>
              </a:xfrm>
              <a:custGeom>
                <a:avLst/>
                <a:gdLst>
                  <a:gd name="connsiteX0" fmla="*/ 1778272 w 1954565"/>
                  <a:gd name="connsiteY0" fmla="*/ 1613200 h 1613199"/>
                  <a:gd name="connsiteX1" fmla="*/ 1752722 w 1954565"/>
                  <a:gd name="connsiteY1" fmla="*/ 1467566 h 1613199"/>
                  <a:gd name="connsiteX2" fmla="*/ 1926461 w 1954565"/>
                  <a:gd name="connsiteY2" fmla="*/ 1429241 h 1613199"/>
                  <a:gd name="connsiteX3" fmla="*/ 1954566 w 1954565"/>
                  <a:gd name="connsiteY3" fmla="*/ 1590205 h 1613199"/>
                  <a:gd name="connsiteX4" fmla="*/ 1778272 w 1954565"/>
                  <a:gd name="connsiteY4" fmla="*/ 1613200 h 1613199"/>
                  <a:gd name="connsiteX5" fmla="*/ 15330 w 1954565"/>
                  <a:gd name="connsiteY5" fmla="*/ 184961 h 1613199"/>
                  <a:gd name="connsiteX6" fmla="*/ 0 w 1954565"/>
                  <a:gd name="connsiteY6" fmla="*/ 6112 h 1613199"/>
                  <a:gd name="connsiteX7" fmla="*/ 163519 w 1954565"/>
                  <a:gd name="connsiteY7" fmla="*/ 1002 h 1613199"/>
                  <a:gd name="connsiteX8" fmla="*/ 160964 w 1954565"/>
                  <a:gd name="connsiteY8" fmla="*/ 179851 h 1613199"/>
                  <a:gd name="connsiteX9" fmla="*/ 15330 w 1954565"/>
                  <a:gd name="connsiteY9" fmla="*/ 184961 h 1613199"/>
                  <a:gd name="connsiteX10" fmla="*/ 1239169 w 1954565"/>
                  <a:gd name="connsiteY10" fmla="*/ 593760 h 1613199"/>
                  <a:gd name="connsiteX11" fmla="*/ 1124195 w 1954565"/>
                  <a:gd name="connsiteY11" fmla="*/ 501780 h 1613199"/>
                  <a:gd name="connsiteX12" fmla="*/ 1228949 w 1954565"/>
                  <a:gd name="connsiteY12" fmla="*/ 358701 h 1613199"/>
                  <a:gd name="connsiteX13" fmla="*/ 1356699 w 1954565"/>
                  <a:gd name="connsiteY13" fmla="*/ 460900 h 1613199"/>
                  <a:gd name="connsiteX14" fmla="*/ 1239169 w 1954565"/>
                  <a:gd name="connsiteY14" fmla="*/ 593760 h 161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4565" h="1613199">
                    <a:moveTo>
                      <a:pt x="1778272" y="1613200"/>
                    </a:moveTo>
                    <a:cubicBezTo>
                      <a:pt x="1773162" y="1564655"/>
                      <a:pt x="1762942" y="1516110"/>
                      <a:pt x="1752722" y="1467566"/>
                    </a:cubicBezTo>
                    <a:lnTo>
                      <a:pt x="1926461" y="1429241"/>
                    </a:lnTo>
                    <a:cubicBezTo>
                      <a:pt x="1939236" y="1482896"/>
                      <a:pt x="1946901" y="1536550"/>
                      <a:pt x="1954566" y="1590205"/>
                    </a:cubicBezTo>
                    <a:lnTo>
                      <a:pt x="1778272" y="1613200"/>
                    </a:lnTo>
                    <a:close/>
                    <a:moveTo>
                      <a:pt x="15330" y="184961"/>
                    </a:moveTo>
                    <a:lnTo>
                      <a:pt x="0" y="6112"/>
                    </a:lnTo>
                    <a:cubicBezTo>
                      <a:pt x="53655" y="1002"/>
                      <a:pt x="109864" y="-1553"/>
                      <a:pt x="163519" y="1002"/>
                    </a:cubicBezTo>
                    <a:lnTo>
                      <a:pt x="160964" y="179851"/>
                    </a:lnTo>
                    <a:cubicBezTo>
                      <a:pt x="112420" y="179851"/>
                      <a:pt x="63875" y="182406"/>
                      <a:pt x="15330" y="184961"/>
                    </a:cubicBezTo>
                    <a:close/>
                    <a:moveTo>
                      <a:pt x="1239169" y="593760"/>
                    </a:moveTo>
                    <a:cubicBezTo>
                      <a:pt x="1203399" y="560545"/>
                      <a:pt x="1165075" y="529885"/>
                      <a:pt x="1124195" y="501780"/>
                    </a:cubicBezTo>
                    <a:lnTo>
                      <a:pt x="1228949" y="358701"/>
                    </a:lnTo>
                    <a:cubicBezTo>
                      <a:pt x="1272384" y="391916"/>
                      <a:pt x="1315819" y="425130"/>
                      <a:pt x="1356699" y="460900"/>
                    </a:cubicBezTo>
                    <a:lnTo>
                      <a:pt x="1239169" y="593760"/>
                    </a:lnTo>
                    <a:close/>
                  </a:path>
                </a:pathLst>
              </a:custGeom>
              <a:solidFill>
                <a:srgbClr val="EE3124"/>
              </a:solidFill>
              <a:ln w="25511" cap="flat">
                <a:noFill/>
                <a:prstDash val="solid"/>
                <a:miter/>
              </a:ln>
            </p:spPr>
            <p:txBody>
              <a:bodyPr rtlCol="0" anchor="ctr"/>
              <a:lstStyle/>
              <a:p>
                <a:endParaRPr lang="en-US" sz="2489"/>
              </a:p>
            </p:txBody>
          </p:sp>
        </p:grpSp>
        <p:grpSp>
          <p:nvGrpSpPr>
            <p:cNvPr id="59" name="Graphic 26">
              <a:extLst>
                <a:ext uri="{FF2B5EF4-FFF2-40B4-BE49-F238E27FC236}">
                  <a16:creationId xmlns:a16="http://schemas.microsoft.com/office/drawing/2014/main" id="{1EA37108-3622-4510-A77D-A66D653A458D}"/>
                </a:ext>
              </a:extLst>
            </p:cNvPr>
            <p:cNvGrpSpPr/>
            <p:nvPr/>
          </p:nvGrpSpPr>
          <p:grpSpPr>
            <a:xfrm>
              <a:off x="5718509" y="750015"/>
              <a:ext cx="2685639" cy="2652690"/>
              <a:chOff x="5718509" y="750015"/>
              <a:chExt cx="2685639" cy="2652690"/>
            </a:xfrm>
            <a:solidFill>
              <a:schemeClr val="accent1"/>
            </a:solidFill>
          </p:grpSpPr>
          <p:grpSp>
            <p:nvGrpSpPr>
              <p:cNvPr id="60" name="Graphic 26">
                <a:extLst>
                  <a:ext uri="{FF2B5EF4-FFF2-40B4-BE49-F238E27FC236}">
                    <a16:creationId xmlns:a16="http://schemas.microsoft.com/office/drawing/2014/main" id="{5BDB6D8E-AFF1-41DA-A5CA-C9815DB48F22}"/>
                  </a:ext>
                </a:extLst>
              </p:cNvPr>
              <p:cNvGrpSpPr/>
              <p:nvPr/>
            </p:nvGrpSpPr>
            <p:grpSpPr>
              <a:xfrm>
                <a:off x="5718509" y="750015"/>
                <a:ext cx="2685639" cy="2174907"/>
                <a:chOff x="5718509" y="750015"/>
                <a:chExt cx="2685639" cy="2174907"/>
              </a:xfrm>
              <a:solidFill>
                <a:srgbClr val="010101"/>
              </a:solidFill>
            </p:grpSpPr>
            <p:sp>
              <p:nvSpPr>
                <p:cNvPr id="69" name="Freeform: Shape 68">
                  <a:extLst>
                    <a:ext uri="{FF2B5EF4-FFF2-40B4-BE49-F238E27FC236}">
                      <a16:creationId xmlns:a16="http://schemas.microsoft.com/office/drawing/2014/main" id="{7DD2460F-994F-49C4-B85A-C0BDBCBE19E7}"/>
                    </a:ext>
                  </a:extLst>
                </p:cNvPr>
                <p:cNvSpPr/>
                <p:nvPr/>
              </p:nvSpPr>
              <p:spPr>
                <a:xfrm>
                  <a:off x="5775712" y="2002572"/>
                  <a:ext cx="2613752" cy="63874"/>
                </a:xfrm>
                <a:custGeom>
                  <a:avLst/>
                  <a:gdLst>
                    <a:gd name="connsiteX0" fmla="*/ 0 w 2613752"/>
                    <a:gd name="connsiteY0" fmla="*/ 0 h 63874"/>
                    <a:gd name="connsiteX1" fmla="*/ 2613753 w 2613752"/>
                    <a:gd name="connsiteY1" fmla="*/ 0 h 63874"/>
                    <a:gd name="connsiteX2" fmla="*/ 2613753 w 2613752"/>
                    <a:gd name="connsiteY2" fmla="*/ 63875 h 63874"/>
                    <a:gd name="connsiteX3" fmla="*/ 0 w 2613752"/>
                    <a:gd name="connsiteY3" fmla="*/ 63875 h 63874"/>
                  </a:gdLst>
                  <a:ahLst/>
                  <a:cxnLst>
                    <a:cxn ang="0">
                      <a:pos x="connsiteX0" y="connsiteY0"/>
                    </a:cxn>
                    <a:cxn ang="0">
                      <a:pos x="connsiteX1" y="connsiteY1"/>
                    </a:cxn>
                    <a:cxn ang="0">
                      <a:pos x="connsiteX2" y="connsiteY2"/>
                    </a:cxn>
                    <a:cxn ang="0">
                      <a:pos x="connsiteX3" y="connsiteY3"/>
                    </a:cxn>
                  </a:cxnLst>
                  <a:rect l="l" t="t" r="r" b="b"/>
                  <a:pathLst>
                    <a:path w="2613752" h="63874">
                      <a:moveTo>
                        <a:pt x="0" y="0"/>
                      </a:moveTo>
                      <a:lnTo>
                        <a:pt x="2613753" y="0"/>
                      </a:lnTo>
                      <a:lnTo>
                        <a:pt x="2613753" y="63875"/>
                      </a:lnTo>
                      <a:lnTo>
                        <a:pt x="0" y="63875"/>
                      </a:lnTo>
                      <a:close/>
                    </a:path>
                  </a:pathLst>
                </a:custGeom>
                <a:solidFill>
                  <a:schemeClr val="tx1"/>
                </a:solidFill>
                <a:ln w="25511" cap="flat">
                  <a:noFill/>
                  <a:prstDash val="solid"/>
                  <a:miter/>
                </a:ln>
              </p:spPr>
              <p:txBody>
                <a:bodyPr rtlCol="0" anchor="ctr"/>
                <a:lstStyle/>
                <a:p>
                  <a:endParaRPr lang="en-US" sz="2489"/>
                </a:p>
              </p:txBody>
            </p:sp>
            <p:sp>
              <p:nvSpPr>
                <p:cNvPr id="70" name="Freeform: Shape 69">
                  <a:extLst>
                    <a:ext uri="{FF2B5EF4-FFF2-40B4-BE49-F238E27FC236}">
                      <a16:creationId xmlns:a16="http://schemas.microsoft.com/office/drawing/2014/main" id="{A6CB4501-9747-4BC9-8B90-FDAE88F85469}"/>
                    </a:ext>
                  </a:extLst>
                </p:cNvPr>
                <p:cNvSpPr/>
                <p:nvPr/>
              </p:nvSpPr>
              <p:spPr>
                <a:xfrm>
                  <a:off x="6344379" y="753836"/>
                  <a:ext cx="1440990" cy="1419919"/>
                </a:xfrm>
                <a:custGeom>
                  <a:avLst/>
                  <a:gdLst>
                    <a:gd name="connsiteX0" fmla="*/ 1378234 w 1440990"/>
                    <a:gd name="connsiteY0" fmla="*/ 1404590 h 1419919"/>
                    <a:gd name="connsiteX1" fmla="*/ 928556 w 1440990"/>
                    <a:gd name="connsiteY1" fmla="*/ 127095 h 1419919"/>
                    <a:gd name="connsiteX2" fmla="*/ 719047 w 1440990"/>
                    <a:gd name="connsiteY2" fmla="*/ 60666 h 1419919"/>
                    <a:gd name="connsiteX3" fmla="*/ 581077 w 1440990"/>
                    <a:gd name="connsiteY3" fmla="*/ 91326 h 1419919"/>
                    <a:gd name="connsiteX4" fmla="*/ 289809 w 1440990"/>
                    <a:gd name="connsiteY4" fmla="*/ 372374 h 1419919"/>
                    <a:gd name="connsiteX5" fmla="*/ 98185 w 1440990"/>
                    <a:gd name="connsiteY5" fmla="*/ 916587 h 1419919"/>
                    <a:gd name="connsiteX6" fmla="*/ 59860 w 1440990"/>
                    <a:gd name="connsiteY6" fmla="*/ 1399479 h 1419919"/>
                    <a:gd name="connsiteX7" fmla="*/ 1095 w 1440990"/>
                    <a:gd name="connsiteY7" fmla="*/ 1409699 h 1419919"/>
                    <a:gd name="connsiteX8" fmla="*/ 39420 w 1440990"/>
                    <a:gd name="connsiteY8" fmla="*/ 906367 h 1419919"/>
                    <a:gd name="connsiteX9" fmla="*/ 558082 w 1440990"/>
                    <a:gd name="connsiteY9" fmla="*/ 35116 h 1419919"/>
                    <a:gd name="connsiteX10" fmla="*/ 964325 w 1440990"/>
                    <a:gd name="connsiteY10" fmla="*/ 78551 h 1419919"/>
                    <a:gd name="connsiteX11" fmla="*/ 1370569 w 1440990"/>
                    <a:gd name="connsiteY11" fmla="*/ 760733 h 1419919"/>
                    <a:gd name="connsiteX12" fmla="*/ 1439553 w 1440990"/>
                    <a:gd name="connsiteY12" fmla="*/ 1419919 h 1419919"/>
                    <a:gd name="connsiteX13" fmla="*/ 1378234 w 1440990"/>
                    <a:gd name="connsiteY13" fmla="*/ 1404590 h 141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990" h="1419919">
                      <a:moveTo>
                        <a:pt x="1378234" y="1404590"/>
                      </a:moveTo>
                      <a:cubicBezTo>
                        <a:pt x="1393564" y="847602"/>
                        <a:pt x="1217269" y="316165"/>
                        <a:pt x="928556" y="127095"/>
                      </a:cubicBezTo>
                      <a:cubicBezTo>
                        <a:pt x="859571" y="81106"/>
                        <a:pt x="790586" y="60666"/>
                        <a:pt x="719047" y="60666"/>
                      </a:cubicBezTo>
                      <a:cubicBezTo>
                        <a:pt x="673057" y="60666"/>
                        <a:pt x="627067" y="70886"/>
                        <a:pt x="581077" y="91326"/>
                      </a:cubicBezTo>
                      <a:cubicBezTo>
                        <a:pt x="473768" y="137315"/>
                        <a:pt x="374123" y="234405"/>
                        <a:pt x="289809" y="372374"/>
                      </a:cubicBezTo>
                      <a:cubicBezTo>
                        <a:pt x="202939" y="518009"/>
                        <a:pt x="136509" y="707078"/>
                        <a:pt x="98185" y="916587"/>
                      </a:cubicBezTo>
                      <a:cubicBezTo>
                        <a:pt x="70080" y="1077551"/>
                        <a:pt x="59860" y="1399479"/>
                        <a:pt x="59860" y="1399479"/>
                      </a:cubicBezTo>
                      <a:lnTo>
                        <a:pt x="1095" y="1409699"/>
                      </a:lnTo>
                      <a:cubicBezTo>
                        <a:pt x="-4015" y="1241070"/>
                        <a:pt x="8760" y="1069886"/>
                        <a:pt x="39420" y="906367"/>
                      </a:cubicBezTo>
                      <a:cubicBezTo>
                        <a:pt x="118624" y="464354"/>
                        <a:pt x="312803" y="139870"/>
                        <a:pt x="558082" y="35116"/>
                      </a:cubicBezTo>
                      <a:cubicBezTo>
                        <a:pt x="693497" y="-23649"/>
                        <a:pt x="834021" y="-8319"/>
                        <a:pt x="964325" y="78551"/>
                      </a:cubicBezTo>
                      <a:cubicBezTo>
                        <a:pt x="1145730" y="196080"/>
                        <a:pt x="1288809" y="438804"/>
                        <a:pt x="1370569" y="760733"/>
                      </a:cubicBezTo>
                      <a:cubicBezTo>
                        <a:pt x="1424223" y="970242"/>
                        <a:pt x="1447218" y="1195080"/>
                        <a:pt x="1439553" y="1419919"/>
                      </a:cubicBezTo>
                      <a:lnTo>
                        <a:pt x="1378234" y="1404590"/>
                      </a:lnTo>
                      <a:close/>
                    </a:path>
                  </a:pathLst>
                </a:custGeom>
                <a:solidFill>
                  <a:schemeClr val="tx1"/>
                </a:solidFill>
                <a:ln w="25511" cap="flat">
                  <a:noFill/>
                  <a:prstDash val="solid"/>
                  <a:miter/>
                </a:ln>
              </p:spPr>
              <p:txBody>
                <a:bodyPr rtlCol="0" anchor="ctr"/>
                <a:lstStyle/>
                <a:p>
                  <a:endParaRPr lang="en-US" sz="2489"/>
                </a:p>
              </p:txBody>
            </p:sp>
            <p:grpSp>
              <p:nvGrpSpPr>
                <p:cNvPr id="71" name="Graphic 26">
                  <a:extLst>
                    <a:ext uri="{FF2B5EF4-FFF2-40B4-BE49-F238E27FC236}">
                      <a16:creationId xmlns:a16="http://schemas.microsoft.com/office/drawing/2014/main" id="{91AECA79-2071-4EBD-A3FE-D9BC56AA845E}"/>
                    </a:ext>
                  </a:extLst>
                </p:cNvPr>
                <p:cNvGrpSpPr/>
                <p:nvPr/>
              </p:nvGrpSpPr>
              <p:grpSpPr>
                <a:xfrm>
                  <a:off x="5718509" y="750015"/>
                  <a:ext cx="2685639" cy="2174907"/>
                  <a:chOff x="5718509" y="750015"/>
                  <a:chExt cx="2685639" cy="2174907"/>
                </a:xfrm>
                <a:solidFill>
                  <a:srgbClr val="010101"/>
                </a:solidFill>
              </p:grpSpPr>
              <p:sp>
                <p:nvSpPr>
                  <p:cNvPr id="72" name="Freeform: Shape 71">
                    <a:extLst>
                      <a:ext uri="{FF2B5EF4-FFF2-40B4-BE49-F238E27FC236}">
                        <a16:creationId xmlns:a16="http://schemas.microsoft.com/office/drawing/2014/main" id="{1142E91D-67C1-4DD0-846B-8F678788DFF4}"/>
                      </a:ext>
                    </a:extLst>
                  </p:cNvPr>
                  <p:cNvSpPr/>
                  <p:nvPr/>
                </p:nvSpPr>
                <p:spPr>
                  <a:xfrm>
                    <a:off x="5718509" y="1092996"/>
                    <a:ext cx="2685639" cy="1831926"/>
                  </a:xfrm>
                  <a:custGeom>
                    <a:avLst/>
                    <a:gdLst>
                      <a:gd name="connsiteX0" fmla="*/ 287152 w 2685639"/>
                      <a:gd name="connsiteY0" fmla="*/ 1826816 h 1831926"/>
                      <a:gd name="connsiteX1" fmla="*/ 136408 w 2685639"/>
                      <a:gd name="connsiteY1" fmla="*/ 1586648 h 1831926"/>
                      <a:gd name="connsiteX2" fmla="*/ 75088 w 2685639"/>
                      <a:gd name="connsiteY2" fmla="*/ 562097 h 1831926"/>
                      <a:gd name="connsiteX3" fmla="*/ 432787 w 2685639"/>
                      <a:gd name="connsiteY3" fmla="*/ 15330 h 1831926"/>
                      <a:gd name="connsiteX4" fmla="*/ 450672 w 2685639"/>
                      <a:gd name="connsiteY4" fmla="*/ 0 h 1831926"/>
                      <a:gd name="connsiteX5" fmla="*/ 471111 w 2685639"/>
                      <a:gd name="connsiteY5" fmla="*/ 12775 h 1831926"/>
                      <a:gd name="connsiteX6" fmla="*/ 923344 w 2685639"/>
                      <a:gd name="connsiteY6" fmla="*/ 176294 h 1831926"/>
                      <a:gd name="connsiteX7" fmla="*/ 2216168 w 2685639"/>
                      <a:gd name="connsiteY7" fmla="*/ 12775 h 1831926"/>
                      <a:gd name="connsiteX8" fmla="*/ 2236608 w 2685639"/>
                      <a:gd name="connsiteY8" fmla="*/ 0 h 1831926"/>
                      <a:gd name="connsiteX9" fmla="*/ 2254493 w 2685639"/>
                      <a:gd name="connsiteY9" fmla="*/ 15330 h 1831926"/>
                      <a:gd name="connsiteX10" fmla="*/ 2612192 w 2685639"/>
                      <a:gd name="connsiteY10" fmla="*/ 1438458 h 1831926"/>
                      <a:gd name="connsiteX11" fmla="*/ 2397573 w 2685639"/>
                      <a:gd name="connsiteY11" fmla="*/ 1831927 h 1831926"/>
                      <a:gd name="connsiteX12" fmla="*/ 2351583 w 2685639"/>
                      <a:gd name="connsiteY12" fmla="*/ 1785937 h 1831926"/>
                      <a:gd name="connsiteX13" fmla="*/ 2550872 w 2685639"/>
                      <a:gd name="connsiteY13" fmla="*/ 1418018 h 1831926"/>
                      <a:gd name="connsiteX14" fmla="*/ 2226388 w 2685639"/>
                      <a:gd name="connsiteY14" fmla="*/ 76650 h 1831926"/>
                      <a:gd name="connsiteX15" fmla="*/ 910569 w 2685639"/>
                      <a:gd name="connsiteY15" fmla="*/ 237614 h 1831926"/>
                      <a:gd name="connsiteX16" fmla="*/ 460891 w 2685639"/>
                      <a:gd name="connsiteY16" fmla="*/ 76650 h 1831926"/>
                      <a:gd name="connsiteX17" fmla="*/ 138963 w 2685639"/>
                      <a:gd name="connsiteY17" fmla="*/ 582537 h 1831926"/>
                      <a:gd name="connsiteX18" fmla="*/ 197728 w 2685639"/>
                      <a:gd name="connsiteY18" fmla="*/ 1558543 h 1831926"/>
                      <a:gd name="connsiteX19" fmla="*/ 335697 w 2685639"/>
                      <a:gd name="connsiteY19" fmla="*/ 1780827 h 1831926"/>
                      <a:gd name="connsiteX20" fmla="*/ 287152 w 2685639"/>
                      <a:gd name="connsiteY20" fmla="*/ 1826816 h 183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85639" h="1831926">
                        <a:moveTo>
                          <a:pt x="287152" y="1826816"/>
                        </a:moveTo>
                        <a:cubicBezTo>
                          <a:pt x="228388" y="1752722"/>
                          <a:pt x="179843" y="1673517"/>
                          <a:pt x="136408" y="1586648"/>
                        </a:cubicBezTo>
                        <a:cubicBezTo>
                          <a:pt x="-22001" y="1264719"/>
                          <a:pt x="-42441" y="899356"/>
                          <a:pt x="75088" y="562097"/>
                        </a:cubicBezTo>
                        <a:cubicBezTo>
                          <a:pt x="146628" y="352588"/>
                          <a:pt x="271822" y="163519"/>
                          <a:pt x="432787" y="15330"/>
                        </a:cubicBezTo>
                        <a:lnTo>
                          <a:pt x="450672" y="0"/>
                        </a:lnTo>
                        <a:lnTo>
                          <a:pt x="471111" y="12775"/>
                        </a:lnTo>
                        <a:cubicBezTo>
                          <a:pt x="601416" y="86870"/>
                          <a:pt x="752160" y="143079"/>
                          <a:pt x="923344" y="176294"/>
                        </a:cubicBezTo>
                        <a:cubicBezTo>
                          <a:pt x="1373022" y="270829"/>
                          <a:pt x="1868690" y="209509"/>
                          <a:pt x="2216168" y="12775"/>
                        </a:cubicBezTo>
                        <a:lnTo>
                          <a:pt x="2236608" y="0"/>
                        </a:lnTo>
                        <a:lnTo>
                          <a:pt x="2254493" y="15330"/>
                        </a:lnTo>
                        <a:cubicBezTo>
                          <a:pt x="2645406" y="375583"/>
                          <a:pt x="2785931" y="935126"/>
                          <a:pt x="2612192" y="1438458"/>
                        </a:cubicBezTo>
                        <a:cubicBezTo>
                          <a:pt x="2561092" y="1581538"/>
                          <a:pt x="2489552" y="1714397"/>
                          <a:pt x="2397573" y="1831927"/>
                        </a:cubicBezTo>
                        <a:lnTo>
                          <a:pt x="2351583" y="1785937"/>
                        </a:lnTo>
                        <a:cubicBezTo>
                          <a:pt x="2435897" y="1676072"/>
                          <a:pt x="2504882" y="1553433"/>
                          <a:pt x="2550872" y="1418018"/>
                        </a:cubicBezTo>
                        <a:cubicBezTo>
                          <a:pt x="2714391" y="945346"/>
                          <a:pt x="2586642" y="421573"/>
                          <a:pt x="2226388" y="76650"/>
                        </a:cubicBezTo>
                        <a:cubicBezTo>
                          <a:pt x="1866135" y="273384"/>
                          <a:pt x="1362802" y="332148"/>
                          <a:pt x="910569" y="237614"/>
                        </a:cubicBezTo>
                        <a:cubicBezTo>
                          <a:pt x="744495" y="201844"/>
                          <a:pt x="593751" y="148189"/>
                          <a:pt x="460891" y="76650"/>
                        </a:cubicBezTo>
                        <a:cubicBezTo>
                          <a:pt x="315257" y="217174"/>
                          <a:pt x="205393" y="390913"/>
                          <a:pt x="138963" y="582537"/>
                        </a:cubicBezTo>
                        <a:cubicBezTo>
                          <a:pt x="26543" y="904466"/>
                          <a:pt x="46983" y="1251944"/>
                          <a:pt x="197728" y="1558543"/>
                        </a:cubicBezTo>
                        <a:cubicBezTo>
                          <a:pt x="236053" y="1637747"/>
                          <a:pt x="282042" y="1711842"/>
                          <a:pt x="335697" y="1780827"/>
                        </a:cubicBezTo>
                        <a:lnTo>
                          <a:pt x="287152" y="1826816"/>
                        </a:lnTo>
                        <a:close/>
                      </a:path>
                    </a:pathLst>
                  </a:custGeom>
                  <a:solidFill>
                    <a:schemeClr val="tx1"/>
                  </a:solidFill>
                  <a:ln w="25511" cap="flat">
                    <a:noFill/>
                    <a:prstDash val="solid"/>
                    <a:miter/>
                  </a:ln>
                </p:spPr>
                <p:txBody>
                  <a:bodyPr rtlCol="0" anchor="ctr"/>
                  <a:lstStyle/>
                  <a:p>
                    <a:endParaRPr lang="en-US" sz="2489"/>
                  </a:p>
                </p:txBody>
              </p:sp>
              <p:sp>
                <p:nvSpPr>
                  <p:cNvPr id="73" name="Freeform: Shape 72">
                    <a:extLst>
                      <a:ext uri="{FF2B5EF4-FFF2-40B4-BE49-F238E27FC236}">
                        <a16:creationId xmlns:a16="http://schemas.microsoft.com/office/drawing/2014/main" id="{232E557C-D1A1-47B6-B9DB-C8172EBE59DA}"/>
                      </a:ext>
                    </a:extLst>
                  </p:cNvPr>
                  <p:cNvSpPr/>
                  <p:nvPr/>
                </p:nvSpPr>
                <p:spPr>
                  <a:xfrm>
                    <a:off x="6142896" y="750015"/>
                    <a:ext cx="1842587" cy="411966"/>
                  </a:xfrm>
                  <a:custGeom>
                    <a:avLst/>
                    <a:gdLst>
                      <a:gd name="connsiteX0" fmla="*/ 31394 w 1842587"/>
                      <a:gd name="connsiteY0" fmla="*/ 411966 h 411966"/>
                      <a:gd name="connsiteX1" fmla="*/ 8399 w 1842587"/>
                      <a:gd name="connsiteY1" fmla="*/ 401746 h 411966"/>
                      <a:gd name="connsiteX2" fmla="*/ 10954 w 1842587"/>
                      <a:gd name="connsiteY2" fmla="*/ 355756 h 411966"/>
                      <a:gd name="connsiteX3" fmla="*/ 1359988 w 1842587"/>
                      <a:gd name="connsiteY3" fmla="*/ 74708 h 411966"/>
                      <a:gd name="connsiteX4" fmla="*/ 1832660 w 1842587"/>
                      <a:gd name="connsiteY4" fmla="*/ 355756 h 411966"/>
                      <a:gd name="connsiteX5" fmla="*/ 1835216 w 1842587"/>
                      <a:gd name="connsiteY5" fmla="*/ 401746 h 411966"/>
                      <a:gd name="connsiteX6" fmla="*/ 1789226 w 1842587"/>
                      <a:gd name="connsiteY6" fmla="*/ 404301 h 411966"/>
                      <a:gd name="connsiteX7" fmla="*/ 1339548 w 1842587"/>
                      <a:gd name="connsiteY7" fmla="*/ 136027 h 411966"/>
                      <a:gd name="connsiteX8" fmla="*/ 54389 w 1842587"/>
                      <a:gd name="connsiteY8" fmla="*/ 404301 h 411966"/>
                      <a:gd name="connsiteX9" fmla="*/ 31394 w 1842587"/>
                      <a:gd name="connsiteY9" fmla="*/ 411966 h 41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2587" h="411966">
                        <a:moveTo>
                          <a:pt x="31394" y="411966"/>
                        </a:moveTo>
                        <a:cubicBezTo>
                          <a:pt x="23729" y="411966"/>
                          <a:pt x="13509" y="409411"/>
                          <a:pt x="8399" y="401746"/>
                        </a:cubicBezTo>
                        <a:cubicBezTo>
                          <a:pt x="-4376" y="388971"/>
                          <a:pt x="-1821" y="368531"/>
                          <a:pt x="10954" y="355756"/>
                        </a:cubicBezTo>
                        <a:cubicBezTo>
                          <a:pt x="373762" y="21053"/>
                          <a:pt x="892425" y="-88812"/>
                          <a:pt x="1359988" y="74708"/>
                        </a:cubicBezTo>
                        <a:cubicBezTo>
                          <a:pt x="1536282" y="136027"/>
                          <a:pt x="1694691" y="230562"/>
                          <a:pt x="1832660" y="355756"/>
                        </a:cubicBezTo>
                        <a:cubicBezTo>
                          <a:pt x="1845435" y="368531"/>
                          <a:pt x="1845435" y="388971"/>
                          <a:pt x="1835216" y="401746"/>
                        </a:cubicBezTo>
                        <a:cubicBezTo>
                          <a:pt x="1822441" y="414521"/>
                          <a:pt x="1802001" y="414521"/>
                          <a:pt x="1789226" y="404301"/>
                        </a:cubicBezTo>
                        <a:cubicBezTo>
                          <a:pt x="1658921" y="284217"/>
                          <a:pt x="1508177" y="194792"/>
                          <a:pt x="1339548" y="136027"/>
                        </a:cubicBezTo>
                        <a:cubicBezTo>
                          <a:pt x="894980" y="-17272"/>
                          <a:pt x="401867" y="84928"/>
                          <a:pt x="54389" y="404301"/>
                        </a:cubicBezTo>
                        <a:cubicBezTo>
                          <a:pt x="46724" y="409411"/>
                          <a:pt x="39059" y="411966"/>
                          <a:pt x="31394" y="411966"/>
                        </a:cubicBezTo>
                        <a:close/>
                      </a:path>
                    </a:pathLst>
                  </a:custGeom>
                  <a:solidFill>
                    <a:schemeClr val="tx1"/>
                  </a:solidFill>
                  <a:ln w="25511" cap="flat">
                    <a:noFill/>
                    <a:prstDash val="solid"/>
                    <a:miter/>
                  </a:ln>
                </p:spPr>
                <p:txBody>
                  <a:bodyPr rtlCol="0" anchor="ctr"/>
                  <a:lstStyle/>
                  <a:p>
                    <a:endParaRPr lang="en-US" sz="2489"/>
                  </a:p>
                </p:txBody>
              </p:sp>
            </p:grpSp>
          </p:grpSp>
          <p:sp>
            <p:nvSpPr>
              <p:cNvPr id="61" name="Freeform: Shape 60">
                <a:extLst>
                  <a:ext uri="{FF2B5EF4-FFF2-40B4-BE49-F238E27FC236}">
                    <a16:creationId xmlns:a16="http://schemas.microsoft.com/office/drawing/2014/main" id="{D03D0BB0-9240-4927-9E61-9277BACD5F1A}"/>
                  </a:ext>
                </a:extLst>
              </p:cNvPr>
              <p:cNvSpPr/>
              <p:nvPr/>
            </p:nvSpPr>
            <p:spPr>
              <a:xfrm>
                <a:off x="6772157" y="2186531"/>
                <a:ext cx="577427" cy="577427"/>
              </a:xfrm>
              <a:custGeom>
                <a:avLst/>
                <a:gdLst>
                  <a:gd name="connsiteX0" fmla="*/ 577427 w 577427"/>
                  <a:gd name="connsiteY0" fmla="*/ 288714 h 577427"/>
                  <a:gd name="connsiteX1" fmla="*/ 288714 w 577427"/>
                  <a:gd name="connsiteY1" fmla="*/ 577427 h 577427"/>
                  <a:gd name="connsiteX2" fmla="*/ 0 w 577427"/>
                  <a:gd name="connsiteY2" fmla="*/ 288714 h 577427"/>
                  <a:gd name="connsiteX3" fmla="*/ 288714 w 577427"/>
                  <a:gd name="connsiteY3" fmla="*/ 0 h 577427"/>
                  <a:gd name="connsiteX4" fmla="*/ 577427 w 577427"/>
                  <a:gd name="connsiteY4" fmla="*/ 288714 h 577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427" h="577427">
                    <a:moveTo>
                      <a:pt x="577427" y="288714"/>
                    </a:moveTo>
                    <a:cubicBezTo>
                      <a:pt x="577427" y="448166"/>
                      <a:pt x="448166" y="577427"/>
                      <a:pt x="288714" y="577427"/>
                    </a:cubicBezTo>
                    <a:cubicBezTo>
                      <a:pt x="129261" y="577427"/>
                      <a:pt x="0" y="448166"/>
                      <a:pt x="0" y="288714"/>
                    </a:cubicBezTo>
                    <a:cubicBezTo>
                      <a:pt x="0" y="129262"/>
                      <a:pt x="129261" y="0"/>
                      <a:pt x="288714" y="0"/>
                    </a:cubicBezTo>
                    <a:cubicBezTo>
                      <a:pt x="448166" y="0"/>
                      <a:pt x="577427" y="129261"/>
                      <a:pt x="577427" y="288714"/>
                    </a:cubicBezTo>
                    <a:close/>
                  </a:path>
                </a:pathLst>
              </a:custGeom>
              <a:solidFill>
                <a:srgbClr val="939598"/>
              </a:solidFill>
              <a:ln w="25511" cap="flat">
                <a:noFill/>
                <a:prstDash val="solid"/>
                <a:miter/>
              </a:ln>
            </p:spPr>
            <p:txBody>
              <a:bodyPr rtlCol="0" anchor="ctr"/>
              <a:lstStyle/>
              <a:p>
                <a:endParaRPr lang="en-US" sz="2489"/>
              </a:p>
            </p:txBody>
          </p:sp>
          <p:sp>
            <p:nvSpPr>
              <p:cNvPr id="62" name="Freeform: Shape 61">
                <a:extLst>
                  <a:ext uri="{FF2B5EF4-FFF2-40B4-BE49-F238E27FC236}">
                    <a16:creationId xmlns:a16="http://schemas.microsoft.com/office/drawing/2014/main" id="{4DFB8C03-1E83-40CF-BB26-383F4C7B221F}"/>
                  </a:ext>
                </a:extLst>
              </p:cNvPr>
              <p:cNvSpPr/>
              <p:nvPr/>
            </p:nvSpPr>
            <p:spPr>
              <a:xfrm>
                <a:off x="6161515" y="2194196"/>
                <a:ext cx="536547" cy="536547"/>
              </a:xfrm>
              <a:custGeom>
                <a:avLst/>
                <a:gdLst>
                  <a:gd name="connsiteX0" fmla="*/ 536548 w 536547"/>
                  <a:gd name="connsiteY0" fmla="*/ 268274 h 536547"/>
                  <a:gd name="connsiteX1" fmla="*/ 268274 w 536547"/>
                  <a:gd name="connsiteY1" fmla="*/ 536548 h 536547"/>
                  <a:gd name="connsiteX2" fmla="*/ 0 w 536547"/>
                  <a:gd name="connsiteY2" fmla="*/ 268274 h 536547"/>
                  <a:gd name="connsiteX3" fmla="*/ 268274 w 536547"/>
                  <a:gd name="connsiteY3" fmla="*/ 0 h 536547"/>
                  <a:gd name="connsiteX4" fmla="*/ 536548 w 536547"/>
                  <a:gd name="connsiteY4" fmla="*/ 268274 h 536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47" h="536547">
                    <a:moveTo>
                      <a:pt x="536548" y="268274"/>
                    </a:moveTo>
                    <a:cubicBezTo>
                      <a:pt x="536548" y="416437"/>
                      <a:pt x="416437" y="536548"/>
                      <a:pt x="268274" y="536548"/>
                    </a:cubicBezTo>
                    <a:cubicBezTo>
                      <a:pt x="120110" y="536548"/>
                      <a:pt x="0" y="416437"/>
                      <a:pt x="0" y="268274"/>
                    </a:cubicBezTo>
                    <a:cubicBezTo>
                      <a:pt x="0" y="120110"/>
                      <a:pt x="120110" y="0"/>
                      <a:pt x="268274" y="0"/>
                    </a:cubicBezTo>
                    <a:cubicBezTo>
                      <a:pt x="416437" y="0"/>
                      <a:pt x="536548" y="120110"/>
                      <a:pt x="536548" y="268274"/>
                    </a:cubicBezTo>
                    <a:close/>
                  </a:path>
                </a:pathLst>
              </a:custGeom>
              <a:solidFill>
                <a:srgbClr val="939598"/>
              </a:solidFill>
              <a:ln w="25511" cap="flat">
                <a:noFill/>
                <a:prstDash val="solid"/>
                <a:miter/>
              </a:ln>
            </p:spPr>
            <p:txBody>
              <a:bodyPr rtlCol="0" anchor="ctr"/>
              <a:lstStyle/>
              <a:p>
                <a:endParaRPr lang="en-US" sz="2489"/>
              </a:p>
            </p:txBody>
          </p:sp>
          <p:sp>
            <p:nvSpPr>
              <p:cNvPr id="63" name="Freeform: Shape 62">
                <a:extLst>
                  <a:ext uri="{FF2B5EF4-FFF2-40B4-BE49-F238E27FC236}">
                    <a16:creationId xmlns:a16="http://schemas.microsoft.com/office/drawing/2014/main" id="{6CC79885-1C3F-400E-A4EB-0222FC221A4C}"/>
                  </a:ext>
                </a:extLst>
              </p:cNvPr>
              <p:cNvSpPr/>
              <p:nvPr/>
            </p:nvSpPr>
            <p:spPr>
              <a:xfrm>
                <a:off x="7426234" y="2194196"/>
                <a:ext cx="536547" cy="536547"/>
              </a:xfrm>
              <a:custGeom>
                <a:avLst/>
                <a:gdLst>
                  <a:gd name="connsiteX0" fmla="*/ 536547 w 536547"/>
                  <a:gd name="connsiteY0" fmla="*/ 268274 h 536547"/>
                  <a:gd name="connsiteX1" fmla="*/ 268274 w 536547"/>
                  <a:gd name="connsiteY1" fmla="*/ 536548 h 536547"/>
                  <a:gd name="connsiteX2" fmla="*/ 0 w 536547"/>
                  <a:gd name="connsiteY2" fmla="*/ 268274 h 536547"/>
                  <a:gd name="connsiteX3" fmla="*/ 268274 w 536547"/>
                  <a:gd name="connsiteY3" fmla="*/ 0 h 536547"/>
                  <a:gd name="connsiteX4" fmla="*/ 536547 w 536547"/>
                  <a:gd name="connsiteY4" fmla="*/ 268274 h 536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47" h="536547">
                    <a:moveTo>
                      <a:pt x="536547" y="268274"/>
                    </a:moveTo>
                    <a:cubicBezTo>
                      <a:pt x="536547" y="416437"/>
                      <a:pt x="416437" y="536548"/>
                      <a:pt x="268274" y="536548"/>
                    </a:cubicBezTo>
                    <a:cubicBezTo>
                      <a:pt x="120110" y="536548"/>
                      <a:pt x="0" y="416437"/>
                      <a:pt x="0" y="268274"/>
                    </a:cubicBezTo>
                    <a:cubicBezTo>
                      <a:pt x="0" y="120110"/>
                      <a:pt x="120110" y="0"/>
                      <a:pt x="268274" y="0"/>
                    </a:cubicBezTo>
                    <a:cubicBezTo>
                      <a:pt x="416437" y="0"/>
                      <a:pt x="536547" y="120110"/>
                      <a:pt x="536547" y="268274"/>
                    </a:cubicBezTo>
                    <a:close/>
                  </a:path>
                </a:pathLst>
              </a:custGeom>
              <a:solidFill>
                <a:srgbClr val="939598"/>
              </a:solidFill>
              <a:ln w="25511" cap="flat">
                <a:noFill/>
                <a:prstDash val="solid"/>
                <a:miter/>
              </a:ln>
            </p:spPr>
            <p:txBody>
              <a:bodyPr rtlCol="0" anchor="ctr"/>
              <a:lstStyle/>
              <a:p>
                <a:endParaRPr lang="en-US" sz="2489"/>
              </a:p>
            </p:txBody>
          </p:sp>
          <p:sp>
            <p:nvSpPr>
              <p:cNvPr id="64" name="Freeform: Shape 63">
                <a:extLst>
                  <a:ext uri="{FF2B5EF4-FFF2-40B4-BE49-F238E27FC236}">
                    <a16:creationId xmlns:a16="http://schemas.microsoft.com/office/drawing/2014/main" id="{7EE365B3-5B04-4606-9BF5-B91E1F25C078}"/>
                  </a:ext>
                </a:extLst>
              </p:cNvPr>
              <p:cNvSpPr/>
              <p:nvPr/>
            </p:nvSpPr>
            <p:spPr>
              <a:xfrm>
                <a:off x="6480889" y="2827833"/>
                <a:ext cx="1170184" cy="574872"/>
              </a:xfrm>
              <a:custGeom>
                <a:avLst/>
                <a:gdLst>
                  <a:gd name="connsiteX0" fmla="*/ 0 w 1170184"/>
                  <a:gd name="connsiteY0" fmla="*/ 574873 h 574872"/>
                  <a:gd name="connsiteX1" fmla="*/ 585092 w 1170184"/>
                  <a:gd name="connsiteY1" fmla="*/ 0 h 574872"/>
                  <a:gd name="connsiteX2" fmla="*/ 1170185 w 1170184"/>
                  <a:gd name="connsiteY2" fmla="*/ 574873 h 574872"/>
                  <a:gd name="connsiteX3" fmla="*/ 0 w 1170184"/>
                  <a:gd name="connsiteY3" fmla="*/ 574873 h 574872"/>
                </a:gdLst>
                <a:ahLst/>
                <a:cxnLst>
                  <a:cxn ang="0">
                    <a:pos x="connsiteX0" y="connsiteY0"/>
                  </a:cxn>
                  <a:cxn ang="0">
                    <a:pos x="connsiteX1" y="connsiteY1"/>
                  </a:cxn>
                  <a:cxn ang="0">
                    <a:pos x="connsiteX2" y="connsiteY2"/>
                  </a:cxn>
                  <a:cxn ang="0">
                    <a:pos x="connsiteX3" y="connsiteY3"/>
                  </a:cxn>
                </a:cxnLst>
                <a:rect l="l" t="t" r="r" b="b"/>
                <a:pathLst>
                  <a:path w="1170184" h="574872">
                    <a:moveTo>
                      <a:pt x="0" y="574873"/>
                    </a:moveTo>
                    <a:cubicBezTo>
                      <a:pt x="0" y="258054"/>
                      <a:pt x="263164" y="0"/>
                      <a:pt x="585092" y="0"/>
                    </a:cubicBezTo>
                    <a:cubicBezTo>
                      <a:pt x="907021" y="0"/>
                      <a:pt x="1170185" y="258054"/>
                      <a:pt x="1170185" y="574873"/>
                    </a:cubicBezTo>
                    <a:lnTo>
                      <a:pt x="0" y="574873"/>
                    </a:lnTo>
                    <a:close/>
                  </a:path>
                </a:pathLst>
              </a:custGeom>
              <a:solidFill>
                <a:srgbClr val="F26240"/>
              </a:solidFill>
              <a:ln w="25511" cap="flat">
                <a:noFill/>
                <a:prstDash val="solid"/>
                <a:miter/>
              </a:ln>
            </p:spPr>
            <p:txBody>
              <a:bodyPr rtlCol="0" anchor="ctr"/>
              <a:lstStyle/>
              <a:p>
                <a:endParaRPr lang="en-US" sz="2489"/>
              </a:p>
            </p:txBody>
          </p:sp>
          <p:grpSp>
            <p:nvGrpSpPr>
              <p:cNvPr id="65" name="Graphic 26">
                <a:extLst>
                  <a:ext uri="{FF2B5EF4-FFF2-40B4-BE49-F238E27FC236}">
                    <a16:creationId xmlns:a16="http://schemas.microsoft.com/office/drawing/2014/main" id="{47112F69-7758-44F1-B1F5-7A2495843232}"/>
                  </a:ext>
                </a:extLst>
              </p:cNvPr>
              <p:cNvGrpSpPr/>
              <p:nvPr/>
            </p:nvGrpSpPr>
            <p:grpSpPr>
              <a:xfrm>
                <a:off x="5913681" y="2774178"/>
                <a:ext cx="2299489" cy="498222"/>
                <a:chOff x="5913681" y="2774178"/>
                <a:chExt cx="2299489" cy="498222"/>
              </a:xfrm>
              <a:solidFill>
                <a:srgbClr val="939598"/>
              </a:solidFill>
            </p:grpSpPr>
            <p:sp>
              <p:nvSpPr>
                <p:cNvPr id="67" name="Freeform: Shape 66">
                  <a:extLst>
                    <a:ext uri="{FF2B5EF4-FFF2-40B4-BE49-F238E27FC236}">
                      <a16:creationId xmlns:a16="http://schemas.microsoft.com/office/drawing/2014/main" id="{55DB5FE0-B8A2-46D6-80DD-9C53F9D209A1}"/>
                    </a:ext>
                  </a:extLst>
                </p:cNvPr>
                <p:cNvSpPr/>
                <p:nvPr/>
              </p:nvSpPr>
              <p:spPr>
                <a:xfrm>
                  <a:off x="5913681" y="2774178"/>
                  <a:ext cx="822706" cy="498222"/>
                </a:xfrm>
                <a:custGeom>
                  <a:avLst/>
                  <a:gdLst>
                    <a:gd name="connsiteX0" fmla="*/ 822706 w 822706"/>
                    <a:gd name="connsiteY0" fmla="*/ 99645 h 498222"/>
                    <a:gd name="connsiteX1" fmla="*/ 516108 w 822706"/>
                    <a:gd name="connsiteY1" fmla="*/ 0 h 498222"/>
                    <a:gd name="connsiteX2" fmla="*/ 0 w 822706"/>
                    <a:gd name="connsiteY2" fmla="*/ 498223 h 498222"/>
                    <a:gd name="connsiteX3" fmla="*/ 528883 w 822706"/>
                    <a:gd name="connsiteY3" fmla="*/ 498223 h 498222"/>
                    <a:gd name="connsiteX4" fmla="*/ 822706 w 822706"/>
                    <a:gd name="connsiteY4" fmla="*/ 99645 h 49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706" h="498222">
                      <a:moveTo>
                        <a:pt x="822706" y="99645"/>
                      </a:moveTo>
                      <a:cubicBezTo>
                        <a:pt x="738392" y="38325"/>
                        <a:pt x="631082" y="0"/>
                        <a:pt x="516108" y="0"/>
                      </a:cubicBezTo>
                      <a:cubicBezTo>
                        <a:pt x="229949" y="0"/>
                        <a:pt x="0" y="222284"/>
                        <a:pt x="0" y="498223"/>
                      </a:cubicBezTo>
                      <a:lnTo>
                        <a:pt x="528883" y="498223"/>
                      </a:lnTo>
                      <a:cubicBezTo>
                        <a:pt x="572317" y="329594"/>
                        <a:pt x="679627" y="186514"/>
                        <a:pt x="822706" y="99645"/>
                      </a:cubicBezTo>
                      <a:close/>
                    </a:path>
                  </a:pathLst>
                </a:custGeom>
                <a:solidFill>
                  <a:srgbClr val="939598"/>
                </a:solidFill>
                <a:ln w="25511" cap="flat">
                  <a:noFill/>
                  <a:prstDash val="solid"/>
                  <a:miter/>
                </a:ln>
              </p:spPr>
              <p:txBody>
                <a:bodyPr rtlCol="0" anchor="ctr"/>
                <a:lstStyle/>
                <a:p>
                  <a:endParaRPr lang="en-US" sz="2489"/>
                </a:p>
              </p:txBody>
            </p:sp>
            <p:sp>
              <p:nvSpPr>
                <p:cNvPr id="68" name="Freeform: Shape 67">
                  <a:extLst>
                    <a:ext uri="{FF2B5EF4-FFF2-40B4-BE49-F238E27FC236}">
                      <a16:creationId xmlns:a16="http://schemas.microsoft.com/office/drawing/2014/main" id="{2FDBECF4-5221-4FE9-B5BB-1136B95DC180}"/>
                    </a:ext>
                  </a:extLst>
                </p:cNvPr>
                <p:cNvSpPr/>
                <p:nvPr/>
              </p:nvSpPr>
              <p:spPr>
                <a:xfrm>
                  <a:off x="7387909" y="2774178"/>
                  <a:ext cx="825261" cy="498222"/>
                </a:xfrm>
                <a:custGeom>
                  <a:avLst/>
                  <a:gdLst>
                    <a:gd name="connsiteX0" fmla="*/ 293824 w 825261"/>
                    <a:gd name="connsiteY0" fmla="*/ 498223 h 498222"/>
                    <a:gd name="connsiteX1" fmla="*/ 825261 w 825261"/>
                    <a:gd name="connsiteY1" fmla="*/ 498223 h 498222"/>
                    <a:gd name="connsiteX2" fmla="*/ 309154 w 825261"/>
                    <a:gd name="connsiteY2" fmla="*/ 0 h 498222"/>
                    <a:gd name="connsiteX3" fmla="*/ 0 w 825261"/>
                    <a:gd name="connsiteY3" fmla="*/ 99645 h 498222"/>
                    <a:gd name="connsiteX4" fmla="*/ 293824 w 825261"/>
                    <a:gd name="connsiteY4" fmla="*/ 498223 h 49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61" h="498222">
                      <a:moveTo>
                        <a:pt x="293824" y="498223"/>
                      </a:moveTo>
                      <a:lnTo>
                        <a:pt x="825261" y="498223"/>
                      </a:lnTo>
                      <a:cubicBezTo>
                        <a:pt x="825261" y="222284"/>
                        <a:pt x="595312" y="0"/>
                        <a:pt x="309154" y="0"/>
                      </a:cubicBezTo>
                      <a:cubicBezTo>
                        <a:pt x="191624" y="0"/>
                        <a:pt x="86870" y="38325"/>
                        <a:pt x="0" y="99645"/>
                      </a:cubicBezTo>
                      <a:cubicBezTo>
                        <a:pt x="143079" y="186514"/>
                        <a:pt x="250389" y="329594"/>
                        <a:pt x="293824" y="498223"/>
                      </a:cubicBezTo>
                      <a:close/>
                    </a:path>
                  </a:pathLst>
                </a:custGeom>
                <a:solidFill>
                  <a:srgbClr val="939598"/>
                </a:solidFill>
                <a:ln w="25511" cap="flat">
                  <a:noFill/>
                  <a:prstDash val="solid"/>
                  <a:miter/>
                </a:ln>
              </p:spPr>
              <p:txBody>
                <a:bodyPr rtlCol="0" anchor="ctr"/>
                <a:lstStyle/>
                <a:p>
                  <a:endParaRPr lang="en-US" sz="2489"/>
                </a:p>
              </p:txBody>
            </p:sp>
          </p:grpSp>
          <p:sp>
            <p:nvSpPr>
              <p:cNvPr id="66" name="Freeform: Shape 65">
                <a:extLst>
                  <a:ext uri="{FF2B5EF4-FFF2-40B4-BE49-F238E27FC236}">
                    <a16:creationId xmlns:a16="http://schemas.microsoft.com/office/drawing/2014/main" id="{E350D4E4-0BAE-4304-AF6D-7EDB2249AFC3}"/>
                  </a:ext>
                </a:extLst>
              </p:cNvPr>
              <p:cNvSpPr/>
              <p:nvPr/>
            </p:nvSpPr>
            <p:spPr>
              <a:xfrm>
                <a:off x="7040431" y="783842"/>
                <a:ext cx="53654" cy="1366918"/>
              </a:xfrm>
              <a:custGeom>
                <a:avLst/>
                <a:gdLst>
                  <a:gd name="connsiteX0" fmla="*/ 0 w 53654"/>
                  <a:gd name="connsiteY0" fmla="*/ 0 h 1366918"/>
                  <a:gd name="connsiteX1" fmla="*/ 53655 w 53654"/>
                  <a:gd name="connsiteY1" fmla="*/ 0 h 1366918"/>
                  <a:gd name="connsiteX2" fmla="*/ 53655 w 53654"/>
                  <a:gd name="connsiteY2" fmla="*/ 1366919 h 1366918"/>
                  <a:gd name="connsiteX3" fmla="*/ 0 w 53654"/>
                  <a:gd name="connsiteY3" fmla="*/ 1366919 h 1366918"/>
                </a:gdLst>
                <a:ahLst/>
                <a:cxnLst>
                  <a:cxn ang="0">
                    <a:pos x="connsiteX0" y="connsiteY0"/>
                  </a:cxn>
                  <a:cxn ang="0">
                    <a:pos x="connsiteX1" y="connsiteY1"/>
                  </a:cxn>
                  <a:cxn ang="0">
                    <a:pos x="connsiteX2" y="connsiteY2"/>
                  </a:cxn>
                  <a:cxn ang="0">
                    <a:pos x="connsiteX3" y="connsiteY3"/>
                  </a:cxn>
                </a:cxnLst>
                <a:rect l="l" t="t" r="r" b="b"/>
                <a:pathLst>
                  <a:path w="53654" h="1366918">
                    <a:moveTo>
                      <a:pt x="0" y="0"/>
                    </a:moveTo>
                    <a:lnTo>
                      <a:pt x="53655" y="0"/>
                    </a:lnTo>
                    <a:lnTo>
                      <a:pt x="53655" y="1366919"/>
                    </a:lnTo>
                    <a:lnTo>
                      <a:pt x="0" y="1366919"/>
                    </a:lnTo>
                    <a:close/>
                  </a:path>
                </a:pathLst>
              </a:custGeom>
              <a:solidFill>
                <a:schemeClr val="tx1"/>
              </a:solidFill>
              <a:ln w="25511" cap="flat">
                <a:noFill/>
                <a:prstDash val="solid"/>
                <a:miter/>
              </a:ln>
            </p:spPr>
            <p:txBody>
              <a:bodyPr rtlCol="0" anchor="ctr"/>
              <a:lstStyle/>
              <a:p>
                <a:endParaRPr lang="en-US" sz="2489"/>
              </a:p>
            </p:txBody>
          </p:sp>
        </p:grpSp>
      </p:grpSp>
    </p:spTree>
    <p:extLst>
      <p:ext uri="{BB962C8B-B14F-4D97-AF65-F5344CB8AC3E}">
        <p14:creationId xmlns:p14="http://schemas.microsoft.com/office/powerpoint/2010/main" val="21488461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12_Section Header">
    <p:bg bwMode="gray">
      <p:bgPr>
        <a:solidFill>
          <a:schemeClr val="accent6">
            <a:alpha val="99000"/>
          </a:schemeClr>
        </a:soli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5B8E903D-229F-4B89-9E80-56C9CB32FEF8}"/>
              </a:ext>
            </a:extLst>
          </p:cNvPr>
          <p:cNvSpPr/>
          <p:nvPr userDrawn="1"/>
        </p:nvSpPr>
        <p:spPr>
          <a:xfrm>
            <a:off x="11717259" y="6378616"/>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2" name="Title 1"/>
          <p:cNvSpPr>
            <a:spLocks noGrp="1"/>
          </p:cNvSpPr>
          <p:nvPr>
            <p:ph type="title" hasCustomPrompt="1"/>
          </p:nvPr>
        </p:nvSpPr>
        <p:spPr bwMode="gray">
          <a:xfrm>
            <a:off x="548642" y="330201"/>
            <a:ext cx="7597029" cy="3836679"/>
          </a:xfrm>
        </p:spPr>
        <p:txBody>
          <a:bodyPr anchor="b"/>
          <a:lstStyle>
            <a:lvl1pPr algn="l">
              <a:lnSpc>
                <a:spcPct val="90000"/>
              </a:lnSpc>
              <a:defRPr sz="5867" b="0" cap="none">
                <a:solidFill>
                  <a:schemeClr val="bg1">
                    <a:lumMod val="85000"/>
                  </a:schemeClr>
                </a:solidFill>
                <a:latin typeface="Arial Narrow" panose="020B0606020202030204" pitchFamily="34" charset="0"/>
              </a:defRPr>
            </a:lvl1pPr>
          </a:lstStyle>
          <a:p>
            <a:r>
              <a:rPr lang="en-US"/>
              <a:t>Click to Edit Master Title Style</a:t>
            </a:r>
          </a:p>
        </p:txBody>
      </p:sp>
      <p:sp>
        <p:nvSpPr>
          <p:cNvPr id="11" name="Slide Number Placeholder 10"/>
          <p:cNvSpPr>
            <a:spLocks noGrp="1"/>
          </p:cNvSpPr>
          <p:nvPr>
            <p:ph type="sldNum" sz="quarter" idx="10"/>
          </p:nvPr>
        </p:nvSpPr>
        <p:spPr bwMode="gray">
          <a:xfrm>
            <a:off x="11716512" y="6437376"/>
            <a:ext cx="243840" cy="121920"/>
          </a:xfrm>
        </p:spPr>
        <p:txBody>
          <a:bodyPr/>
          <a:lstStyle>
            <a:lvl1pPr>
              <a:defRPr>
                <a:solidFill>
                  <a:schemeClr val="bg1"/>
                </a:solidFill>
              </a:defRPr>
            </a:lvl1pPr>
          </a:lstStyle>
          <a:p>
            <a:fld id="{CC041753-90EA-4E44-9BB8-633978F3CCC4}" type="slidenum">
              <a:rPr lang="en-US" smtClean="0"/>
              <a:pPr/>
              <a:t>‹#›</a:t>
            </a:fld>
            <a:endParaRPr lang="en-US"/>
          </a:p>
        </p:txBody>
      </p:sp>
      <p:sp>
        <p:nvSpPr>
          <p:cNvPr id="15" name="Text Placeholder 14"/>
          <p:cNvSpPr>
            <a:spLocks noGrp="1"/>
          </p:cNvSpPr>
          <p:nvPr>
            <p:ph type="body" sz="quarter" idx="12"/>
          </p:nvPr>
        </p:nvSpPr>
        <p:spPr bwMode="gray">
          <a:xfrm>
            <a:off x="543983" y="4247532"/>
            <a:ext cx="11101916" cy="1121133"/>
          </a:xfrm>
        </p:spPr>
        <p:txBody>
          <a:bodyPr>
            <a:noAutofit/>
          </a:bodyPr>
          <a:lstStyle>
            <a:lvl1pPr>
              <a:lnSpc>
                <a:spcPct val="100000"/>
              </a:lnSpc>
              <a:spcBef>
                <a:spcPts val="1600"/>
              </a:spcBef>
              <a:spcAft>
                <a:spcPts val="600"/>
              </a:spcAft>
              <a:defRPr sz="2667" b="1">
                <a:solidFill>
                  <a:schemeClr val="bg1"/>
                </a:solidFill>
                <a:latin typeface="Arial" panose="020B0604020202020204" pitchFamily="34" charset="0"/>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a:t>
            </a:r>
          </a:p>
        </p:txBody>
      </p:sp>
      <p:sp>
        <p:nvSpPr>
          <p:cNvPr id="37" name="TextBox 36">
            <a:extLst>
              <a:ext uri="{FF2B5EF4-FFF2-40B4-BE49-F238E27FC236}">
                <a16:creationId xmlns:a16="http://schemas.microsoft.com/office/drawing/2014/main" id="{578C4FC9-81CC-494E-9B4F-1E88D2158142}"/>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bg1"/>
                </a:solidFill>
                <a:effectLst/>
                <a:latin typeface="+mj-lt"/>
                <a:ea typeface="+mn-ea"/>
                <a:cs typeface="+mn-cs"/>
              </a:rPr>
              <a:t>Research at MD Anderson</a:t>
            </a:r>
            <a:endParaRPr lang="en-US" sz="1067" kern="1200">
              <a:solidFill>
                <a:schemeClr val="bg1"/>
              </a:solidFill>
              <a:latin typeface="+mj-lt"/>
              <a:ea typeface="+mn-ea"/>
              <a:cs typeface="Arial"/>
            </a:endParaRPr>
          </a:p>
        </p:txBody>
      </p:sp>
      <p:grpSp>
        <p:nvGrpSpPr>
          <p:cNvPr id="39" name="Graphic 26">
            <a:extLst>
              <a:ext uri="{FF2B5EF4-FFF2-40B4-BE49-F238E27FC236}">
                <a16:creationId xmlns:a16="http://schemas.microsoft.com/office/drawing/2014/main" id="{E1CAAB99-1835-4C74-805A-80A7E4FC4EED}"/>
              </a:ext>
            </a:extLst>
          </p:cNvPr>
          <p:cNvGrpSpPr/>
          <p:nvPr/>
        </p:nvGrpSpPr>
        <p:grpSpPr>
          <a:xfrm>
            <a:off x="8859212" y="287511"/>
            <a:ext cx="3054913" cy="2552917"/>
            <a:chOff x="6644408" y="215633"/>
            <a:chExt cx="2291185" cy="1914688"/>
          </a:xfrm>
          <a:solidFill>
            <a:schemeClr val="accent1"/>
          </a:solidFill>
        </p:grpSpPr>
        <p:sp>
          <p:nvSpPr>
            <p:cNvPr id="78" name="Freeform: Shape 77">
              <a:extLst>
                <a:ext uri="{FF2B5EF4-FFF2-40B4-BE49-F238E27FC236}">
                  <a16:creationId xmlns:a16="http://schemas.microsoft.com/office/drawing/2014/main" id="{74DA0A99-34A2-48D3-9FE8-97EB882785F0}"/>
                </a:ext>
              </a:extLst>
            </p:cNvPr>
            <p:cNvSpPr/>
            <p:nvPr/>
          </p:nvSpPr>
          <p:spPr>
            <a:xfrm>
              <a:off x="6644408" y="237075"/>
              <a:ext cx="189069" cy="206954"/>
            </a:xfrm>
            <a:custGeom>
              <a:avLst/>
              <a:gdLst>
                <a:gd name="connsiteX0" fmla="*/ 43435 w 189069"/>
                <a:gd name="connsiteY0" fmla="*/ 206954 h 206954"/>
                <a:gd name="connsiteX1" fmla="*/ 0 w 189069"/>
                <a:gd name="connsiteY1" fmla="*/ 33215 h 206954"/>
                <a:gd name="connsiteX2" fmla="*/ 160964 w 189069"/>
                <a:gd name="connsiteY2" fmla="*/ 0 h 206954"/>
                <a:gd name="connsiteX3" fmla="*/ 189069 w 189069"/>
                <a:gd name="connsiteY3" fmla="*/ 176294 h 206954"/>
                <a:gd name="connsiteX4" fmla="*/ 43435 w 189069"/>
                <a:gd name="connsiteY4" fmla="*/ 206954 h 20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69" h="206954">
                  <a:moveTo>
                    <a:pt x="43435" y="206954"/>
                  </a:moveTo>
                  <a:lnTo>
                    <a:pt x="0" y="33215"/>
                  </a:lnTo>
                  <a:cubicBezTo>
                    <a:pt x="53655" y="20440"/>
                    <a:pt x="107310" y="10220"/>
                    <a:pt x="160964" y="0"/>
                  </a:cubicBezTo>
                  <a:lnTo>
                    <a:pt x="189069" y="176294"/>
                  </a:lnTo>
                  <a:cubicBezTo>
                    <a:pt x="137969" y="186514"/>
                    <a:pt x="89425" y="194179"/>
                    <a:pt x="43435" y="206954"/>
                  </a:cubicBezTo>
                  <a:close/>
                </a:path>
              </a:pathLst>
            </a:custGeom>
            <a:solidFill>
              <a:srgbClr val="F58765"/>
            </a:solidFill>
            <a:ln w="25511" cap="flat">
              <a:noFill/>
              <a:prstDash val="solid"/>
              <a:miter/>
            </a:ln>
          </p:spPr>
          <p:txBody>
            <a:bodyPr rtlCol="0" anchor="ctr"/>
            <a:lstStyle/>
            <a:p>
              <a:endParaRPr lang="en-US" sz="2489"/>
            </a:p>
          </p:txBody>
        </p:sp>
        <p:sp>
          <p:nvSpPr>
            <p:cNvPr id="79" name="Freeform: Shape 78">
              <a:extLst>
                <a:ext uri="{FF2B5EF4-FFF2-40B4-BE49-F238E27FC236}">
                  <a16:creationId xmlns:a16="http://schemas.microsoft.com/office/drawing/2014/main" id="{B122BBBD-391E-402D-BD1F-E4D542CF384D}"/>
                </a:ext>
              </a:extLst>
            </p:cNvPr>
            <p:cNvSpPr/>
            <p:nvPr/>
          </p:nvSpPr>
          <p:spPr>
            <a:xfrm>
              <a:off x="8754828" y="1966802"/>
              <a:ext cx="180765" cy="163519"/>
            </a:xfrm>
            <a:custGeom>
              <a:avLst/>
              <a:gdLst>
                <a:gd name="connsiteX0" fmla="*/ 0 w 180765"/>
                <a:gd name="connsiteY0" fmla="*/ 155854 h 163519"/>
                <a:gd name="connsiteX1" fmla="*/ 0 w 180765"/>
                <a:gd name="connsiteY1" fmla="*/ 7665 h 163519"/>
                <a:gd name="connsiteX2" fmla="*/ 178849 w 180765"/>
                <a:gd name="connsiteY2" fmla="*/ 0 h 163519"/>
                <a:gd name="connsiteX3" fmla="*/ 178849 w 180765"/>
                <a:gd name="connsiteY3" fmla="*/ 163519 h 163519"/>
                <a:gd name="connsiteX4" fmla="*/ 0 w 180765"/>
                <a:gd name="connsiteY4" fmla="*/ 155854 h 163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65" h="163519">
                  <a:moveTo>
                    <a:pt x="0" y="155854"/>
                  </a:moveTo>
                  <a:cubicBezTo>
                    <a:pt x="2555" y="107309"/>
                    <a:pt x="2555" y="58765"/>
                    <a:pt x="0" y="7665"/>
                  </a:cubicBezTo>
                  <a:lnTo>
                    <a:pt x="178849" y="0"/>
                  </a:lnTo>
                  <a:cubicBezTo>
                    <a:pt x="181404" y="53655"/>
                    <a:pt x="181404" y="109864"/>
                    <a:pt x="178849" y="163519"/>
                  </a:cubicBezTo>
                  <a:lnTo>
                    <a:pt x="0" y="155854"/>
                  </a:lnTo>
                  <a:close/>
                </a:path>
              </a:pathLst>
            </a:custGeom>
            <a:solidFill>
              <a:srgbClr val="F58765"/>
            </a:solidFill>
            <a:ln w="25511" cap="flat">
              <a:noFill/>
              <a:prstDash val="solid"/>
              <a:miter/>
            </a:ln>
          </p:spPr>
          <p:txBody>
            <a:bodyPr rtlCol="0" anchor="ctr"/>
            <a:lstStyle/>
            <a:p>
              <a:endParaRPr lang="en-US" sz="2489"/>
            </a:p>
          </p:txBody>
        </p:sp>
        <p:sp>
          <p:nvSpPr>
            <p:cNvPr id="80" name="Freeform: Shape 79">
              <a:extLst>
                <a:ext uri="{FF2B5EF4-FFF2-40B4-BE49-F238E27FC236}">
                  <a16:creationId xmlns:a16="http://schemas.microsoft.com/office/drawing/2014/main" id="{6ECDDC01-DC0B-478B-8335-FAD751F1B9E0}"/>
                </a:ext>
              </a:extLst>
            </p:cNvPr>
            <p:cNvSpPr/>
            <p:nvPr/>
          </p:nvSpPr>
          <p:spPr>
            <a:xfrm>
              <a:off x="8624524" y="1335720"/>
              <a:ext cx="219728" cy="206953"/>
            </a:xfrm>
            <a:custGeom>
              <a:avLst/>
              <a:gdLst>
                <a:gd name="connsiteX0" fmla="*/ 51100 w 219728"/>
                <a:gd name="connsiteY0" fmla="*/ 206954 h 206953"/>
                <a:gd name="connsiteX1" fmla="*/ 0 w 219728"/>
                <a:gd name="connsiteY1" fmla="*/ 68985 h 206953"/>
                <a:gd name="connsiteX2" fmla="*/ 163519 w 219728"/>
                <a:gd name="connsiteY2" fmla="*/ 0 h 206953"/>
                <a:gd name="connsiteX3" fmla="*/ 219729 w 219728"/>
                <a:gd name="connsiteY3" fmla="*/ 153299 h 206953"/>
                <a:gd name="connsiteX4" fmla="*/ 51100 w 219728"/>
                <a:gd name="connsiteY4" fmla="*/ 206954 h 20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728" h="206953">
                  <a:moveTo>
                    <a:pt x="51100" y="206954"/>
                  </a:moveTo>
                  <a:cubicBezTo>
                    <a:pt x="35770" y="160964"/>
                    <a:pt x="20440" y="114974"/>
                    <a:pt x="0" y="68985"/>
                  </a:cubicBezTo>
                  <a:lnTo>
                    <a:pt x="163519" y="0"/>
                  </a:lnTo>
                  <a:cubicBezTo>
                    <a:pt x="183959" y="51100"/>
                    <a:pt x="204399" y="102200"/>
                    <a:pt x="219729" y="153299"/>
                  </a:cubicBezTo>
                  <a:lnTo>
                    <a:pt x="51100" y="206954"/>
                  </a:lnTo>
                  <a:close/>
                </a:path>
              </a:pathLst>
            </a:custGeom>
            <a:solidFill>
              <a:srgbClr val="A0A3A7"/>
            </a:solidFill>
            <a:ln w="25511" cap="flat">
              <a:noFill/>
              <a:prstDash val="solid"/>
              <a:miter/>
            </a:ln>
          </p:spPr>
          <p:txBody>
            <a:bodyPr rtlCol="0" anchor="ctr"/>
            <a:lstStyle/>
            <a:p>
              <a:endParaRPr lang="en-US" sz="2489"/>
            </a:p>
          </p:txBody>
        </p:sp>
        <p:sp>
          <p:nvSpPr>
            <p:cNvPr id="81" name="Freeform: Shape 80">
              <a:extLst>
                <a:ext uri="{FF2B5EF4-FFF2-40B4-BE49-F238E27FC236}">
                  <a16:creationId xmlns:a16="http://schemas.microsoft.com/office/drawing/2014/main" id="{7B9223F3-11F3-4984-8E42-A54D84AD0D60}"/>
                </a:ext>
              </a:extLst>
            </p:cNvPr>
            <p:cNvSpPr/>
            <p:nvPr/>
          </p:nvSpPr>
          <p:spPr>
            <a:xfrm>
              <a:off x="8305150" y="788952"/>
              <a:ext cx="237613" cy="235058"/>
            </a:xfrm>
            <a:custGeom>
              <a:avLst/>
              <a:gdLst>
                <a:gd name="connsiteX0" fmla="*/ 97090 w 237613"/>
                <a:gd name="connsiteY0" fmla="*/ 235059 h 235058"/>
                <a:gd name="connsiteX1" fmla="*/ 0 w 237613"/>
                <a:gd name="connsiteY1" fmla="*/ 122639 h 235058"/>
                <a:gd name="connsiteX2" fmla="*/ 130304 w 237613"/>
                <a:gd name="connsiteY2" fmla="*/ 0 h 235058"/>
                <a:gd name="connsiteX3" fmla="*/ 237614 w 237613"/>
                <a:gd name="connsiteY3" fmla="*/ 122639 h 235058"/>
                <a:gd name="connsiteX4" fmla="*/ 97090 w 237613"/>
                <a:gd name="connsiteY4" fmla="*/ 235059 h 235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13" h="235058">
                  <a:moveTo>
                    <a:pt x="97090" y="235059"/>
                  </a:moveTo>
                  <a:cubicBezTo>
                    <a:pt x="66430" y="196734"/>
                    <a:pt x="35770" y="158409"/>
                    <a:pt x="0" y="122639"/>
                  </a:cubicBezTo>
                  <a:lnTo>
                    <a:pt x="130304" y="0"/>
                  </a:lnTo>
                  <a:cubicBezTo>
                    <a:pt x="168629" y="38325"/>
                    <a:pt x="204399" y="81760"/>
                    <a:pt x="237614" y="122639"/>
                  </a:cubicBezTo>
                  <a:lnTo>
                    <a:pt x="97090" y="235059"/>
                  </a:lnTo>
                  <a:close/>
                </a:path>
              </a:pathLst>
            </a:custGeom>
            <a:solidFill>
              <a:srgbClr val="A0A3A7"/>
            </a:solidFill>
            <a:ln w="25511" cap="flat">
              <a:noFill/>
              <a:prstDash val="solid"/>
              <a:miter/>
            </a:ln>
          </p:spPr>
          <p:txBody>
            <a:bodyPr rtlCol="0" anchor="ctr"/>
            <a:lstStyle/>
            <a:p>
              <a:endParaRPr lang="en-US" sz="2489"/>
            </a:p>
          </p:txBody>
        </p:sp>
        <p:sp>
          <p:nvSpPr>
            <p:cNvPr id="82" name="Freeform: Shape 81">
              <a:extLst>
                <a:ext uri="{FF2B5EF4-FFF2-40B4-BE49-F238E27FC236}">
                  <a16:creationId xmlns:a16="http://schemas.microsoft.com/office/drawing/2014/main" id="{5061CF49-1C1D-4F4B-8C97-BAD55D413226}"/>
                </a:ext>
              </a:extLst>
            </p:cNvPr>
            <p:cNvSpPr/>
            <p:nvPr/>
          </p:nvSpPr>
          <p:spPr>
            <a:xfrm>
              <a:off x="7270380" y="226855"/>
              <a:ext cx="178849" cy="196734"/>
            </a:xfrm>
            <a:custGeom>
              <a:avLst/>
              <a:gdLst>
                <a:gd name="connsiteX0" fmla="*/ 0 w 178849"/>
                <a:gd name="connsiteY0" fmla="*/ 176294 h 196734"/>
                <a:gd name="connsiteX1" fmla="*/ 17885 w 178849"/>
                <a:gd name="connsiteY1" fmla="*/ 0 h 196734"/>
                <a:gd name="connsiteX2" fmla="*/ 178849 w 178849"/>
                <a:gd name="connsiteY2" fmla="*/ 22995 h 196734"/>
                <a:gd name="connsiteX3" fmla="*/ 145634 w 178849"/>
                <a:gd name="connsiteY3" fmla="*/ 196734 h 196734"/>
                <a:gd name="connsiteX4" fmla="*/ 0 w 178849"/>
                <a:gd name="connsiteY4" fmla="*/ 176294 h 19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49" h="196734">
                  <a:moveTo>
                    <a:pt x="0" y="176294"/>
                  </a:moveTo>
                  <a:lnTo>
                    <a:pt x="17885" y="0"/>
                  </a:lnTo>
                  <a:cubicBezTo>
                    <a:pt x="71540" y="5110"/>
                    <a:pt x="125194" y="12775"/>
                    <a:pt x="178849" y="22995"/>
                  </a:cubicBezTo>
                  <a:lnTo>
                    <a:pt x="145634" y="196734"/>
                  </a:lnTo>
                  <a:cubicBezTo>
                    <a:pt x="97090" y="189069"/>
                    <a:pt x="48545" y="181404"/>
                    <a:pt x="0" y="176294"/>
                  </a:cubicBezTo>
                  <a:close/>
                </a:path>
              </a:pathLst>
            </a:custGeom>
            <a:solidFill>
              <a:srgbClr val="A0A3A7"/>
            </a:solidFill>
            <a:ln w="25511" cap="flat">
              <a:noFill/>
              <a:prstDash val="solid"/>
              <a:miter/>
            </a:ln>
          </p:spPr>
          <p:txBody>
            <a:bodyPr rtlCol="0" anchor="ctr"/>
            <a:lstStyle/>
            <a:p>
              <a:endParaRPr lang="en-US" sz="2489"/>
            </a:p>
          </p:txBody>
        </p:sp>
        <p:sp>
          <p:nvSpPr>
            <p:cNvPr id="83" name="Freeform: Shape 82">
              <a:extLst>
                <a:ext uri="{FF2B5EF4-FFF2-40B4-BE49-F238E27FC236}">
                  <a16:creationId xmlns:a16="http://schemas.microsoft.com/office/drawing/2014/main" id="{232880D2-8FFA-45C5-8FDC-A73E15401D57}"/>
                </a:ext>
              </a:extLst>
            </p:cNvPr>
            <p:cNvSpPr/>
            <p:nvPr/>
          </p:nvSpPr>
          <p:spPr>
            <a:xfrm>
              <a:off x="7832477" y="400594"/>
              <a:ext cx="222284" cy="232503"/>
            </a:xfrm>
            <a:custGeom>
              <a:avLst/>
              <a:gdLst>
                <a:gd name="connsiteX0" fmla="*/ 130304 w 222284"/>
                <a:gd name="connsiteY0" fmla="*/ 232504 h 232503"/>
                <a:gd name="connsiteX1" fmla="*/ 0 w 222284"/>
                <a:gd name="connsiteY1" fmla="*/ 160964 h 232503"/>
                <a:gd name="connsiteX2" fmla="*/ 79205 w 222284"/>
                <a:gd name="connsiteY2" fmla="*/ 0 h 232503"/>
                <a:gd name="connsiteX3" fmla="*/ 222284 w 222284"/>
                <a:gd name="connsiteY3" fmla="*/ 79205 h 232503"/>
                <a:gd name="connsiteX4" fmla="*/ 130304 w 222284"/>
                <a:gd name="connsiteY4" fmla="*/ 232504 h 232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84" h="232503">
                  <a:moveTo>
                    <a:pt x="130304" y="232504"/>
                  </a:moveTo>
                  <a:cubicBezTo>
                    <a:pt x="89425" y="206954"/>
                    <a:pt x="45990" y="183959"/>
                    <a:pt x="0" y="160964"/>
                  </a:cubicBezTo>
                  <a:lnTo>
                    <a:pt x="79205" y="0"/>
                  </a:lnTo>
                  <a:cubicBezTo>
                    <a:pt x="127749" y="22995"/>
                    <a:pt x="176294" y="51100"/>
                    <a:pt x="222284" y="79205"/>
                  </a:cubicBezTo>
                  <a:lnTo>
                    <a:pt x="130304" y="232504"/>
                  </a:lnTo>
                  <a:close/>
                </a:path>
              </a:pathLst>
            </a:custGeom>
            <a:solidFill>
              <a:srgbClr val="A0A3A7"/>
            </a:solidFill>
            <a:ln w="25511" cap="flat">
              <a:noFill/>
              <a:prstDash val="solid"/>
              <a:miter/>
            </a:ln>
          </p:spPr>
          <p:txBody>
            <a:bodyPr rtlCol="0" anchor="ctr"/>
            <a:lstStyle/>
            <a:p>
              <a:endParaRPr lang="en-US" sz="2489"/>
            </a:p>
          </p:txBody>
        </p:sp>
        <p:sp>
          <p:nvSpPr>
            <p:cNvPr id="84" name="Freeform: Shape 83">
              <a:extLst>
                <a:ext uri="{FF2B5EF4-FFF2-40B4-BE49-F238E27FC236}">
                  <a16:creationId xmlns:a16="http://schemas.microsoft.com/office/drawing/2014/main" id="{5CFF9BEC-8E6F-4A76-9522-035ED2917686}"/>
                </a:ext>
              </a:extLst>
            </p:cNvPr>
            <p:cNvSpPr/>
            <p:nvPr/>
          </p:nvSpPr>
          <p:spPr>
            <a:xfrm>
              <a:off x="7929567" y="809392"/>
              <a:ext cx="196734" cy="196734"/>
            </a:xfrm>
            <a:custGeom>
              <a:avLst/>
              <a:gdLst>
                <a:gd name="connsiteX0" fmla="*/ 97089 w 196734"/>
                <a:gd name="connsiteY0" fmla="*/ 196734 h 196734"/>
                <a:gd name="connsiteX1" fmla="*/ 0 w 196734"/>
                <a:gd name="connsiteY1" fmla="*/ 120084 h 196734"/>
                <a:gd name="connsiteX2" fmla="*/ 89425 w 196734"/>
                <a:gd name="connsiteY2" fmla="*/ 0 h 196734"/>
                <a:gd name="connsiteX3" fmla="*/ 196734 w 196734"/>
                <a:gd name="connsiteY3" fmla="*/ 86870 h 196734"/>
                <a:gd name="connsiteX4" fmla="*/ 97089 w 196734"/>
                <a:gd name="connsiteY4" fmla="*/ 196734 h 19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4" h="196734">
                  <a:moveTo>
                    <a:pt x="97089" y="196734"/>
                  </a:moveTo>
                  <a:cubicBezTo>
                    <a:pt x="66430" y="168629"/>
                    <a:pt x="33215" y="143079"/>
                    <a:pt x="0" y="120084"/>
                  </a:cubicBezTo>
                  <a:lnTo>
                    <a:pt x="89425" y="0"/>
                  </a:lnTo>
                  <a:cubicBezTo>
                    <a:pt x="125194" y="28105"/>
                    <a:pt x="160964" y="56210"/>
                    <a:pt x="196734" y="86870"/>
                  </a:cubicBezTo>
                  <a:lnTo>
                    <a:pt x="97089" y="196734"/>
                  </a:lnTo>
                  <a:close/>
                </a:path>
              </a:pathLst>
            </a:custGeom>
            <a:solidFill>
              <a:srgbClr val="F58765"/>
            </a:solidFill>
            <a:ln w="25511" cap="flat">
              <a:noFill/>
              <a:prstDash val="solid"/>
              <a:miter/>
            </a:ln>
          </p:spPr>
          <p:txBody>
            <a:bodyPr rtlCol="0" anchor="ctr"/>
            <a:lstStyle/>
            <a:p>
              <a:endParaRPr lang="en-US" sz="2489"/>
            </a:p>
          </p:txBody>
        </p:sp>
        <p:sp>
          <p:nvSpPr>
            <p:cNvPr id="85" name="Freeform: Shape 84">
              <a:extLst>
                <a:ext uri="{FF2B5EF4-FFF2-40B4-BE49-F238E27FC236}">
                  <a16:creationId xmlns:a16="http://schemas.microsoft.com/office/drawing/2014/main" id="{7C4B40C5-A3E1-4807-B710-86C00CEC90AB}"/>
                </a:ext>
              </a:extLst>
            </p:cNvPr>
            <p:cNvSpPr/>
            <p:nvPr/>
          </p:nvSpPr>
          <p:spPr>
            <a:xfrm>
              <a:off x="6713393" y="525788"/>
              <a:ext cx="158409" cy="173739"/>
            </a:xfrm>
            <a:custGeom>
              <a:avLst/>
              <a:gdLst>
                <a:gd name="connsiteX0" fmla="*/ 35770 w 158409"/>
                <a:gd name="connsiteY0" fmla="*/ 173739 h 173739"/>
                <a:gd name="connsiteX1" fmla="*/ 0 w 158409"/>
                <a:gd name="connsiteY1" fmla="*/ 28105 h 173739"/>
                <a:gd name="connsiteX2" fmla="*/ 135414 w 158409"/>
                <a:gd name="connsiteY2" fmla="*/ 0 h 173739"/>
                <a:gd name="connsiteX3" fmla="*/ 158409 w 158409"/>
                <a:gd name="connsiteY3" fmla="*/ 148189 h 173739"/>
                <a:gd name="connsiteX4" fmla="*/ 35770 w 158409"/>
                <a:gd name="connsiteY4" fmla="*/ 173739 h 173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09" h="173739">
                  <a:moveTo>
                    <a:pt x="35770" y="173739"/>
                  </a:moveTo>
                  <a:lnTo>
                    <a:pt x="0" y="28105"/>
                  </a:lnTo>
                  <a:cubicBezTo>
                    <a:pt x="43435" y="17885"/>
                    <a:pt x="89425" y="7665"/>
                    <a:pt x="135414" y="0"/>
                  </a:cubicBezTo>
                  <a:lnTo>
                    <a:pt x="158409" y="148189"/>
                  </a:lnTo>
                  <a:cubicBezTo>
                    <a:pt x="117530" y="155854"/>
                    <a:pt x="76650" y="163519"/>
                    <a:pt x="35770" y="173739"/>
                  </a:cubicBezTo>
                  <a:close/>
                </a:path>
              </a:pathLst>
            </a:custGeom>
            <a:solidFill>
              <a:srgbClr val="A0A3A7"/>
            </a:solidFill>
            <a:ln w="25511" cap="flat">
              <a:noFill/>
              <a:prstDash val="solid"/>
              <a:miter/>
            </a:ln>
          </p:spPr>
          <p:txBody>
            <a:bodyPr rtlCol="0" anchor="ctr"/>
            <a:lstStyle/>
            <a:p>
              <a:endParaRPr lang="en-US" sz="2489"/>
            </a:p>
          </p:txBody>
        </p:sp>
        <p:sp>
          <p:nvSpPr>
            <p:cNvPr id="86" name="Freeform: Shape 85">
              <a:extLst>
                <a:ext uri="{FF2B5EF4-FFF2-40B4-BE49-F238E27FC236}">
                  <a16:creationId xmlns:a16="http://schemas.microsoft.com/office/drawing/2014/main" id="{545FE785-4F14-4FDF-89E8-16EF0746AD65}"/>
                </a:ext>
              </a:extLst>
            </p:cNvPr>
            <p:cNvSpPr/>
            <p:nvPr/>
          </p:nvSpPr>
          <p:spPr>
            <a:xfrm>
              <a:off x="7244830" y="518124"/>
              <a:ext cx="150744" cy="168629"/>
            </a:xfrm>
            <a:custGeom>
              <a:avLst/>
              <a:gdLst>
                <a:gd name="connsiteX0" fmla="*/ 0 w 150744"/>
                <a:gd name="connsiteY0" fmla="*/ 148189 h 168629"/>
                <a:gd name="connsiteX1" fmla="*/ 15330 w 150744"/>
                <a:gd name="connsiteY1" fmla="*/ 0 h 168629"/>
                <a:gd name="connsiteX2" fmla="*/ 150744 w 150744"/>
                <a:gd name="connsiteY2" fmla="*/ 20440 h 168629"/>
                <a:gd name="connsiteX3" fmla="*/ 122640 w 150744"/>
                <a:gd name="connsiteY3" fmla="*/ 168629 h 168629"/>
                <a:gd name="connsiteX4" fmla="*/ 0 w 150744"/>
                <a:gd name="connsiteY4" fmla="*/ 148189 h 168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744" h="168629">
                  <a:moveTo>
                    <a:pt x="0" y="148189"/>
                  </a:moveTo>
                  <a:lnTo>
                    <a:pt x="15330" y="0"/>
                  </a:lnTo>
                  <a:cubicBezTo>
                    <a:pt x="61320" y="5110"/>
                    <a:pt x="107310" y="10220"/>
                    <a:pt x="150744" y="20440"/>
                  </a:cubicBezTo>
                  <a:lnTo>
                    <a:pt x="122640" y="168629"/>
                  </a:lnTo>
                  <a:cubicBezTo>
                    <a:pt x="81760" y="155854"/>
                    <a:pt x="40880" y="150744"/>
                    <a:pt x="0" y="148189"/>
                  </a:cubicBezTo>
                  <a:close/>
                </a:path>
              </a:pathLst>
            </a:custGeom>
            <a:solidFill>
              <a:srgbClr val="F2613F"/>
            </a:solidFill>
            <a:ln w="25511" cap="flat">
              <a:noFill/>
              <a:prstDash val="solid"/>
              <a:miter/>
            </a:ln>
          </p:spPr>
          <p:txBody>
            <a:bodyPr rtlCol="0" anchor="ctr"/>
            <a:lstStyle/>
            <a:p>
              <a:endParaRPr lang="en-US" sz="2489"/>
            </a:p>
          </p:txBody>
        </p:sp>
        <p:sp>
          <p:nvSpPr>
            <p:cNvPr id="87" name="Freeform: Shape 86">
              <a:extLst>
                <a:ext uri="{FF2B5EF4-FFF2-40B4-BE49-F238E27FC236}">
                  <a16:creationId xmlns:a16="http://schemas.microsoft.com/office/drawing/2014/main" id="{3B9EEF48-6261-42F3-AD75-9E207321C799}"/>
                </a:ext>
              </a:extLst>
            </p:cNvPr>
            <p:cNvSpPr/>
            <p:nvPr/>
          </p:nvSpPr>
          <p:spPr>
            <a:xfrm>
              <a:off x="8458449" y="1706193"/>
              <a:ext cx="168629" cy="155854"/>
            </a:xfrm>
            <a:custGeom>
              <a:avLst/>
              <a:gdLst>
                <a:gd name="connsiteX0" fmla="*/ 20440 w 168629"/>
                <a:gd name="connsiteY0" fmla="*/ 155854 h 155854"/>
                <a:gd name="connsiteX1" fmla="*/ 0 w 168629"/>
                <a:gd name="connsiteY1" fmla="*/ 33215 h 155854"/>
                <a:gd name="connsiteX2" fmla="*/ 145634 w 168629"/>
                <a:gd name="connsiteY2" fmla="*/ 0 h 155854"/>
                <a:gd name="connsiteX3" fmla="*/ 168629 w 168629"/>
                <a:gd name="connsiteY3" fmla="*/ 135414 h 155854"/>
                <a:gd name="connsiteX4" fmla="*/ 20440 w 168629"/>
                <a:gd name="connsiteY4" fmla="*/ 155854 h 15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9" h="155854">
                  <a:moveTo>
                    <a:pt x="20440" y="155854"/>
                  </a:moveTo>
                  <a:cubicBezTo>
                    <a:pt x="15330" y="114974"/>
                    <a:pt x="7665" y="74095"/>
                    <a:pt x="0" y="33215"/>
                  </a:cubicBezTo>
                  <a:lnTo>
                    <a:pt x="145634" y="0"/>
                  </a:lnTo>
                  <a:cubicBezTo>
                    <a:pt x="155854" y="43435"/>
                    <a:pt x="163519" y="89424"/>
                    <a:pt x="168629" y="135414"/>
                  </a:cubicBezTo>
                  <a:lnTo>
                    <a:pt x="20440" y="155854"/>
                  </a:lnTo>
                  <a:close/>
                </a:path>
              </a:pathLst>
            </a:custGeom>
            <a:solidFill>
              <a:srgbClr val="F2613F"/>
            </a:solidFill>
            <a:ln w="25511" cap="flat">
              <a:noFill/>
              <a:prstDash val="solid"/>
              <a:miter/>
            </a:ln>
          </p:spPr>
          <p:txBody>
            <a:bodyPr rtlCol="0" anchor="ctr"/>
            <a:lstStyle/>
            <a:p>
              <a:endParaRPr lang="en-US" sz="2489"/>
            </a:p>
          </p:txBody>
        </p:sp>
        <p:sp>
          <p:nvSpPr>
            <p:cNvPr id="88" name="Freeform: Shape 87">
              <a:extLst>
                <a:ext uri="{FF2B5EF4-FFF2-40B4-BE49-F238E27FC236}">
                  <a16:creationId xmlns:a16="http://schemas.microsoft.com/office/drawing/2014/main" id="{BB6774D3-2F53-447F-BBC9-FBFE6549177B}"/>
                </a:ext>
              </a:extLst>
            </p:cNvPr>
            <p:cNvSpPr/>
            <p:nvPr/>
          </p:nvSpPr>
          <p:spPr>
            <a:xfrm>
              <a:off x="8491664" y="1982132"/>
              <a:ext cx="152660" cy="137969"/>
            </a:xfrm>
            <a:custGeom>
              <a:avLst/>
              <a:gdLst>
                <a:gd name="connsiteX0" fmla="*/ 0 w 152660"/>
                <a:gd name="connsiteY0" fmla="*/ 127749 h 137969"/>
                <a:gd name="connsiteX1" fmla="*/ 0 w 152660"/>
                <a:gd name="connsiteY1" fmla="*/ 5110 h 137969"/>
                <a:gd name="connsiteX2" fmla="*/ 150744 w 152660"/>
                <a:gd name="connsiteY2" fmla="*/ 0 h 137969"/>
                <a:gd name="connsiteX3" fmla="*/ 150744 w 152660"/>
                <a:gd name="connsiteY3" fmla="*/ 137969 h 137969"/>
                <a:gd name="connsiteX4" fmla="*/ 0 w 152660"/>
                <a:gd name="connsiteY4" fmla="*/ 127749 h 13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60" h="137969">
                  <a:moveTo>
                    <a:pt x="0" y="127749"/>
                  </a:moveTo>
                  <a:cubicBezTo>
                    <a:pt x="2555" y="86870"/>
                    <a:pt x="2555" y="45990"/>
                    <a:pt x="0" y="5110"/>
                  </a:cubicBezTo>
                  <a:lnTo>
                    <a:pt x="150744" y="0"/>
                  </a:lnTo>
                  <a:cubicBezTo>
                    <a:pt x="153299" y="45990"/>
                    <a:pt x="153299" y="91980"/>
                    <a:pt x="150744" y="137969"/>
                  </a:cubicBezTo>
                  <a:lnTo>
                    <a:pt x="0" y="127749"/>
                  </a:lnTo>
                  <a:close/>
                </a:path>
              </a:pathLst>
            </a:custGeom>
            <a:solidFill>
              <a:srgbClr val="A0A3A7"/>
            </a:solidFill>
            <a:ln w="25511" cap="flat">
              <a:noFill/>
              <a:prstDash val="solid"/>
              <a:miter/>
            </a:ln>
          </p:spPr>
          <p:txBody>
            <a:bodyPr rtlCol="0" anchor="ctr"/>
            <a:lstStyle/>
            <a:p>
              <a:endParaRPr lang="en-US" sz="2489"/>
            </a:p>
          </p:txBody>
        </p:sp>
        <p:sp>
          <p:nvSpPr>
            <p:cNvPr id="89" name="Freeform: Shape 88">
              <a:extLst>
                <a:ext uri="{FF2B5EF4-FFF2-40B4-BE49-F238E27FC236}">
                  <a16:creationId xmlns:a16="http://schemas.microsoft.com/office/drawing/2014/main" id="{82BBBAF5-BED4-406F-89E3-5A481E95C21B}"/>
                </a:ext>
              </a:extLst>
            </p:cNvPr>
            <p:cNvSpPr/>
            <p:nvPr/>
          </p:nvSpPr>
          <p:spPr>
            <a:xfrm>
              <a:off x="7720058" y="666313"/>
              <a:ext cx="186514" cy="194179"/>
            </a:xfrm>
            <a:custGeom>
              <a:avLst/>
              <a:gdLst>
                <a:gd name="connsiteX0" fmla="*/ 107310 w 186514"/>
                <a:gd name="connsiteY0" fmla="*/ 194179 h 194179"/>
                <a:gd name="connsiteX1" fmla="*/ 0 w 186514"/>
                <a:gd name="connsiteY1" fmla="*/ 135414 h 194179"/>
                <a:gd name="connsiteX2" fmla="*/ 66430 w 186514"/>
                <a:gd name="connsiteY2" fmla="*/ 0 h 194179"/>
                <a:gd name="connsiteX3" fmla="*/ 186514 w 186514"/>
                <a:gd name="connsiteY3" fmla="*/ 66430 h 194179"/>
                <a:gd name="connsiteX4" fmla="*/ 107310 w 186514"/>
                <a:gd name="connsiteY4" fmla="*/ 194179 h 194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14" h="194179">
                  <a:moveTo>
                    <a:pt x="107310" y="194179"/>
                  </a:moveTo>
                  <a:cubicBezTo>
                    <a:pt x="71540" y="173739"/>
                    <a:pt x="35770" y="153299"/>
                    <a:pt x="0" y="135414"/>
                  </a:cubicBezTo>
                  <a:lnTo>
                    <a:pt x="66430" y="0"/>
                  </a:lnTo>
                  <a:cubicBezTo>
                    <a:pt x="107310" y="20440"/>
                    <a:pt x="148189" y="43435"/>
                    <a:pt x="186514" y="66430"/>
                  </a:cubicBezTo>
                  <a:lnTo>
                    <a:pt x="107310" y="194179"/>
                  </a:lnTo>
                  <a:close/>
                </a:path>
              </a:pathLst>
            </a:custGeom>
            <a:solidFill>
              <a:srgbClr val="F2613F"/>
            </a:solidFill>
            <a:ln w="25511" cap="flat">
              <a:noFill/>
              <a:prstDash val="solid"/>
              <a:miter/>
            </a:ln>
          </p:spPr>
          <p:txBody>
            <a:bodyPr rtlCol="0" anchor="ctr"/>
            <a:lstStyle/>
            <a:p>
              <a:endParaRPr lang="en-US" sz="2489"/>
            </a:p>
          </p:txBody>
        </p:sp>
        <p:sp>
          <p:nvSpPr>
            <p:cNvPr id="90" name="Freeform: Shape 89">
              <a:extLst>
                <a:ext uri="{FF2B5EF4-FFF2-40B4-BE49-F238E27FC236}">
                  <a16:creationId xmlns:a16="http://schemas.microsoft.com/office/drawing/2014/main" id="{E5BAA975-7E16-447E-ABAC-4184B6A3409E}"/>
                </a:ext>
              </a:extLst>
            </p:cNvPr>
            <p:cNvSpPr/>
            <p:nvPr/>
          </p:nvSpPr>
          <p:spPr>
            <a:xfrm>
              <a:off x="6984221" y="510459"/>
              <a:ext cx="1584092" cy="1111419"/>
            </a:xfrm>
            <a:custGeom>
              <a:avLst/>
              <a:gdLst>
                <a:gd name="connsiteX0" fmla="*/ 1441013 w 1584092"/>
                <a:gd name="connsiteY0" fmla="*/ 1111420 h 1111419"/>
                <a:gd name="connsiteX1" fmla="*/ 1397578 w 1584092"/>
                <a:gd name="connsiteY1" fmla="*/ 996445 h 1111419"/>
                <a:gd name="connsiteX2" fmla="*/ 1535548 w 1584092"/>
                <a:gd name="connsiteY2" fmla="*/ 937681 h 1111419"/>
                <a:gd name="connsiteX3" fmla="*/ 1584093 w 1584092"/>
                <a:gd name="connsiteY3" fmla="*/ 1065430 h 1111419"/>
                <a:gd name="connsiteX4" fmla="*/ 1441013 w 1584092"/>
                <a:gd name="connsiteY4" fmla="*/ 1111420 h 1111419"/>
                <a:gd name="connsiteX5" fmla="*/ 1211064 w 1584092"/>
                <a:gd name="connsiteY5" fmla="*/ 674517 h 1111419"/>
                <a:gd name="connsiteX6" fmla="*/ 1129305 w 1584092"/>
                <a:gd name="connsiteY6" fmla="*/ 579982 h 1111419"/>
                <a:gd name="connsiteX7" fmla="*/ 1239169 w 1584092"/>
                <a:gd name="connsiteY7" fmla="*/ 477783 h 1111419"/>
                <a:gd name="connsiteX8" fmla="*/ 1328594 w 1584092"/>
                <a:gd name="connsiteY8" fmla="*/ 582537 h 1111419"/>
                <a:gd name="connsiteX9" fmla="*/ 1211064 w 1584092"/>
                <a:gd name="connsiteY9" fmla="*/ 674517 h 1111419"/>
                <a:gd name="connsiteX10" fmla="*/ 12775 w 1584092"/>
                <a:gd name="connsiteY10" fmla="*/ 153299 h 1111419"/>
                <a:gd name="connsiteX11" fmla="*/ 0 w 1584092"/>
                <a:gd name="connsiteY11" fmla="*/ 5110 h 1111419"/>
                <a:gd name="connsiteX12" fmla="*/ 137969 w 1584092"/>
                <a:gd name="connsiteY12" fmla="*/ 0 h 1111419"/>
                <a:gd name="connsiteX13" fmla="*/ 137969 w 1584092"/>
                <a:gd name="connsiteY13" fmla="*/ 150744 h 1111419"/>
                <a:gd name="connsiteX14" fmla="*/ 12775 w 1584092"/>
                <a:gd name="connsiteY14" fmla="*/ 153299 h 111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4092" h="1111419">
                  <a:moveTo>
                    <a:pt x="1441013" y="1111420"/>
                  </a:moveTo>
                  <a:cubicBezTo>
                    <a:pt x="1428238" y="1073095"/>
                    <a:pt x="1415464" y="1032215"/>
                    <a:pt x="1397578" y="996445"/>
                  </a:cubicBezTo>
                  <a:lnTo>
                    <a:pt x="1535548" y="937681"/>
                  </a:lnTo>
                  <a:cubicBezTo>
                    <a:pt x="1553433" y="978560"/>
                    <a:pt x="1568763" y="1021995"/>
                    <a:pt x="1584093" y="1065430"/>
                  </a:cubicBezTo>
                  <a:lnTo>
                    <a:pt x="1441013" y="1111420"/>
                  </a:lnTo>
                  <a:close/>
                  <a:moveTo>
                    <a:pt x="1211064" y="674517"/>
                  </a:moveTo>
                  <a:cubicBezTo>
                    <a:pt x="1185515" y="641302"/>
                    <a:pt x="1157410" y="610642"/>
                    <a:pt x="1129305" y="579982"/>
                  </a:cubicBezTo>
                  <a:lnTo>
                    <a:pt x="1239169" y="477783"/>
                  </a:lnTo>
                  <a:cubicBezTo>
                    <a:pt x="1269829" y="510998"/>
                    <a:pt x="1300489" y="546767"/>
                    <a:pt x="1328594" y="582537"/>
                  </a:cubicBezTo>
                  <a:lnTo>
                    <a:pt x="1211064" y="674517"/>
                  </a:lnTo>
                  <a:close/>
                  <a:moveTo>
                    <a:pt x="12775" y="153299"/>
                  </a:moveTo>
                  <a:lnTo>
                    <a:pt x="0" y="5110"/>
                  </a:lnTo>
                  <a:cubicBezTo>
                    <a:pt x="45990" y="2555"/>
                    <a:pt x="91980" y="0"/>
                    <a:pt x="137969" y="0"/>
                  </a:cubicBezTo>
                  <a:lnTo>
                    <a:pt x="137969" y="150744"/>
                  </a:lnTo>
                  <a:cubicBezTo>
                    <a:pt x="94534" y="148189"/>
                    <a:pt x="53655" y="148189"/>
                    <a:pt x="12775" y="153299"/>
                  </a:cubicBezTo>
                  <a:close/>
                </a:path>
              </a:pathLst>
            </a:custGeom>
            <a:solidFill>
              <a:schemeClr val="accent6">
                <a:lumMod val="40000"/>
                <a:lumOff val="60000"/>
              </a:schemeClr>
            </a:solidFill>
            <a:ln w="25511" cap="flat">
              <a:noFill/>
              <a:prstDash val="solid"/>
              <a:miter/>
            </a:ln>
          </p:spPr>
          <p:txBody>
            <a:bodyPr rtlCol="0" anchor="ctr"/>
            <a:lstStyle/>
            <a:p>
              <a:endParaRPr lang="en-US" sz="2489"/>
            </a:p>
          </p:txBody>
        </p:sp>
        <p:sp>
          <p:nvSpPr>
            <p:cNvPr id="91" name="Freeform: Shape 90">
              <a:extLst>
                <a:ext uri="{FF2B5EF4-FFF2-40B4-BE49-F238E27FC236}">
                  <a16:creationId xmlns:a16="http://schemas.microsoft.com/office/drawing/2014/main" id="{F1E4D047-BACC-4ED7-B7FE-65CC8F6A2AD7}"/>
                </a:ext>
              </a:extLst>
            </p:cNvPr>
            <p:cNvSpPr/>
            <p:nvPr/>
          </p:nvSpPr>
          <p:spPr>
            <a:xfrm>
              <a:off x="6961226" y="215633"/>
              <a:ext cx="1954565" cy="1613199"/>
            </a:xfrm>
            <a:custGeom>
              <a:avLst/>
              <a:gdLst>
                <a:gd name="connsiteX0" fmla="*/ 1778272 w 1954565"/>
                <a:gd name="connsiteY0" fmla="*/ 1613200 h 1613199"/>
                <a:gd name="connsiteX1" fmla="*/ 1752722 w 1954565"/>
                <a:gd name="connsiteY1" fmla="*/ 1467566 h 1613199"/>
                <a:gd name="connsiteX2" fmla="*/ 1926461 w 1954565"/>
                <a:gd name="connsiteY2" fmla="*/ 1429241 h 1613199"/>
                <a:gd name="connsiteX3" fmla="*/ 1954566 w 1954565"/>
                <a:gd name="connsiteY3" fmla="*/ 1590205 h 1613199"/>
                <a:gd name="connsiteX4" fmla="*/ 1778272 w 1954565"/>
                <a:gd name="connsiteY4" fmla="*/ 1613200 h 1613199"/>
                <a:gd name="connsiteX5" fmla="*/ 15330 w 1954565"/>
                <a:gd name="connsiteY5" fmla="*/ 184961 h 1613199"/>
                <a:gd name="connsiteX6" fmla="*/ 0 w 1954565"/>
                <a:gd name="connsiteY6" fmla="*/ 6112 h 1613199"/>
                <a:gd name="connsiteX7" fmla="*/ 163519 w 1954565"/>
                <a:gd name="connsiteY7" fmla="*/ 1002 h 1613199"/>
                <a:gd name="connsiteX8" fmla="*/ 160964 w 1954565"/>
                <a:gd name="connsiteY8" fmla="*/ 179851 h 1613199"/>
                <a:gd name="connsiteX9" fmla="*/ 15330 w 1954565"/>
                <a:gd name="connsiteY9" fmla="*/ 184961 h 1613199"/>
                <a:gd name="connsiteX10" fmla="*/ 1239169 w 1954565"/>
                <a:gd name="connsiteY10" fmla="*/ 593760 h 1613199"/>
                <a:gd name="connsiteX11" fmla="*/ 1124195 w 1954565"/>
                <a:gd name="connsiteY11" fmla="*/ 501780 h 1613199"/>
                <a:gd name="connsiteX12" fmla="*/ 1228949 w 1954565"/>
                <a:gd name="connsiteY12" fmla="*/ 358701 h 1613199"/>
                <a:gd name="connsiteX13" fmla="*/ 1356699 w 1954565"/>
                <a:gd name="connsiteY13" fmla="*/ 460900 h 1613199"/>
                <a:gd name="connsiteX14" fmla="*/ 1239169 w 1954565"/>
                <a:gd name="connsiteY14" fmla="*/ 593760 h 161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4565" h="1613199">
                  <a:moveTo>
                    <a:pt x="1778272" y="1613200"/>
                  </a:moveTo>
                  <a:cubicBezTo>
                    <a:pt x="1773162" y="1564655"/>
                    <a:pt x="1762942" y="1516110"/>
                    <a:pt x="1752722" y="1467566"/>
                  </a:cubicBezTo>
                  <a:lnTo>
                    <a:pt x="1926461" y="1429241"/>
                  </a:lnTo>
                  <a:cubicBezTo>
                    <a:pt x="1939236" y="1482896"/>
                    <a:pt x="1946901" y="1536550"/>
                    <a:pt x="1954566" y="1590205"/>
                  </a:cubicBezTo>
                  <a:lnTo>
                    <a:pt x="1778272" y="1613200"/>
                  </a:lnTo>
                  <a:close/>
                  <a:moveTo>
                    <a:pt x="15330" y="184961"/>
                  </a:moveTo>
                  <a:lnTo>
                    <a:pt x="0" y="6112"/>
                  </a:lnTo>
                  <a:cubicBezTo>
                    <a:pt x="53655" y="1002"/>
                    <a:pt x="109864" y="-1553"/>
                    <a:pt x="163519" y="1002"/>
                  </a:cubicBezTo>
                  <a:lnTo>
                    <a:pt x="160964" y="179851"/>
                  </a:lnTo>
                  <a:cubicBezTo>
                    <a:pt x="112420" y="179851"/>
                    <a:pt x="63875" y="182406"/>
                    <a:pt x="15330" y="184961"/>
                  </a:cubicBezTo>
                  <a:close/>
                  <a:moveTo>
                    <a:pt x="1239169" y="593760"/>
                  </a:moveTo>
                  <a:cubicBezTo>
                    <a:pt x="1203399" y="560545"/>
                    <a:pt x="1165075" y="529885"/>
                    <a:pt x="1124195" y="501780"/>
                  </a:cubicBezTo>
                  <a:lnTo>
                    <a:pt x="1228949" y="358701"/>
                  </a:lnTo>
                  <a:cubicBezTo>
                    <a:pt x="1272384" y="391916"/>
                    <a:pt x="1315819" y="425130"/>
                    <a:pt x="1356699" y="460900"/>
                  </a:cubicBezTo>
                  <a:lnTo>
                    <a:pt x="1239169" y="593760"/>
                  </a:lnTo>
                  <a:close/>
                </a:path>
              </a:pathLst>
            </a:custGeom>
            <a:solidFill>
              <a:srgbClr val="EE3124"/>
            </a:solidFill>
            <a:ln w="25511" cap="flat">
              <a:noFill/>
              <a:prstDash val="solid"/>
              <a:miter/>
            </a:ln>
          </p:spPr>
          <p:txBody>
            <a:bodyPr rtlCol="0" anchor="ctr"/>
            <a:lstStyle/>
            <a:p>
              <a:endParaRPr lang="en-US" sz="2489"/>
            </a:p>
          </p:txBody>
        </p:sp>
      </p:grpSp>
      <p:grpSp>
        <p:nvGrpSpPr>
          <p:cNvPr id="40" name="Graphic 26">
            <a:extLst>
              <a:ext uri="{FF2B5EF4-FFF2-40B4-BE49-F238E27FC236}">
                <a16:creationId xmlns:a16="http://schemas.microsoft.com/office/drawing/2014/main" id="{C5E87A2E-5634-4F4C-A4C1-35A2E82FE113}"/>
              </a:ext>
            </a:extLst>
          </p:cNvPr>
          <p:cNvGrpSpPr/>
          <p:nvPr/>
        </p:nvGrpSpPr>
        <p:grpSpPr>
          <a:xfrm>
            <a:off x="7624679" y="1000020"/>
            <a:ext cx="3580852" cy="3536920"/>
            <a:chOff x="5718509" y="750015"/>
            <a:chExt cx="2685639" cy="2652690"/>
          </a:xfrm>
          <a:solidFill>
            <a:schemeClr val="accent1"/>
          </a:solidFill>
        </p:grpSpPr>
        <p:grpSp>
          <p:nvGrpSpPr>
            <p:cNvPr id="41" name="Graphic 26">
              <a:extLst>
                <a:ext uri="{FF2B5EF4-FFF2-40B4-BE49-F238E27FC236}">
                  <a16:creationId xmlns:a16="http://schemas.microsoft.com/office/drawing/2014/main" id="{A96F83FA-3FAC-4213-8A55-0C32F471AB45}"/>
                </a:ext>
              </a:extLst>
            </p:cNvPr>
            <p:cNvGrpSpPr/>
            <p:nvPr/>
          </p:nvGrpSpPr>
          <p:grpSpPr>
            <a:xfrm>
              <a:off x="5718509" y="750015"/>
              <a:ext cx="2685639" cy="2174907"/>
              <a:chOff x="5718509" y="750015"/>
              <a:chExt cx="2685639" cy="2174907"/>
            </a:xfrm>
            <a:solidFill>
              <a:srgbClr val="010101"/>
            </a:solidFill>
          </p:grpSpPr>
          <p:sp>
            <p:nvSpPr>
              <p:cNvPr id="50" name="Freeform: Shape 49">
                <a:extLst>
                  <a:ext uri="{FF2B5EF4-FFF2-40B4-BE49-F238E27FC236}">
                    <a16:creationId xmlns:a16="http://schemas.microsoft.com/office/drawing/2014/main" id="{499DE864-724A-41BF-A475-6117F88E0B4A}"/>
                  </a:ext>
                </a:extLst>
              </p:cNvPr>
              <p:cNvSpPr/>
              <p:nvPr/>
            </p:nvSpPr>
            <p:spPr>
              <a:xfrm>
                <a:off x="5775712" y="2002572"/>
                <a:ext cx="2613752" cy="63874"/>
              </a:xfrm>
              <a:custGeom>
                <a:avLst/>
                <a:gdLst>
                  <a:gd name="connsiteX0" fmla="*/ 0 w 2613752"/>
                  <a:gd name="connsiteY0" fmla="*/ 0 h 63874"/>
                  <a:gd name="connsiteX1" fmla="*/ 2613753 w 2613752"/>
                  <a:gd name="connsiteY1" fmla="*/ 0 h 63874"/>
                  <a:gd name="connsiteX2" fmla="*/ 2613753 w 2613752"/>
                  <a:gd name="connsiteY2" fmla="*/ 63875 h 63874"/>
                  <a:gd name="connsiteX3" fmla="*/ 0 w 2613752"/>
                  <a:gd name="connsiteY3" fmla="*/ 63875 h 63874"/>
                </a:gdLst>
                <a:ahLst/>
                <a:cxnLst>
                  <a:cxn ang="0">
                    <a:pos x="connsiteX0" y="connsiteY0"/>
                  </a:cxn>
                  <a:cxn ang="0">
                    <a:pos x="connsiteX1" y="connsiteY1"/>
                  </a:cxn>
                  <a:cxn ang="0">
                    <a:pos x="connsiteX2" y="connsiteY2"/>
                  </a:cxn>
                  <a:cxn ang="0">
                    <a:pos x="connsiteX3" y="connsiteY3"/>
                  </a:cxn>
                </a:cxnLst>
                <a:rect l="l" t="t" r="r" b="b"/>
                <a:pathLst>
                  <a:path w="2613752" h="63874">
                    <a:moveTo>
                      <a:pt x="0" y="0"/>
                    </a:moveTo>
                    <a:lnTo>
                      <a:pt x="2613753" y="0"/>
                    </a:lnTo>
                    <a:lnTo>
                      <a:pt x="2613753" y="63875"/>
                    </a:lnTo>
                    <a:lnTo>
                      <a:pt x="0" y="63875"/>
                    </a:lnTo>
                    <a:close/>
                  </a:path>
                </a:pathLst>
              </a:custGeom>
              <a:solidFill>
                <a:schemeClr val="accent6">
                  <a:lumMod val="60000"/>
                  <a:lumOff val="40000"/>
                </a:schemeClr>
              </a:solidFill>
              <a:ln w="25511" cap="flat">
                <a:noFill/>
                <a:prstDash val="solid"/>
                <a:miter/>
              </a:ln>
            </p:spPr>
            <p:txBody>
              <a:bodyPr rtlCol="0" anchor="ctr"/>
              <a:lstStyle/>
              <a:p>
                <a:endParaRPr lang="en-US" sz="2489"/>
              </a:p>
            </p:txBody>
          </p:sp>
          <p:sp>
            <p:nvSpPr>
              <p:cNvPr id="51" name="Freeform: Shape 50">
                <a:extLst>
                  <a:ext uri="{FF2B5EF4-FFF2-40B4-BE49-F238E27FC236}">
                    <a16:creationId xmlns:a16="http://schemas.microsoft.com/office/drawing/2014/main" id="{79348186-EB75-4CEA-B2D4-2538B63A1E26}"/>
                  </a:ext>
                </a:extLst>
              </p:cNvPr>
              <p:cNvSpPr/>
              <p:nvPr/>
            </p:nvSpPr>
            <p:spPr>
              <a:xfrm>
                <a:off x="6344379" y="753836"/>
                <a:ext cx="1440990" cy="1419919"/>
              </a:xfrm>
              <a:custGeom>
                <a:avLst/>
                <a:gdLst>
                  <a:gd name="connsiteX0" fmla="*/ 1378234 w 1440990"/>
                  <a:gd name="connsiteY0" fmla="*/ 1404590 h 1419919"/>
                  <a:gd name="connsiteX1" fmla="*/ 928556 w 1440990"/>
                  <a:gd name="connsiteY1" fmla="*/ 127095 h 1419919"/>
                  <a:gd name="connsiteX2" fmla="*/ 719047 w 1440990"/>
                  <a:gd name="connsiteY2" fmla="*/ 60666 h 1419919"/>
                  <a:gd name="connsiteX3" fmla="*/ 581077 w 1440990"/>
                  <a:gd name="connsiteY3" fmla="*/ 91326 h 1419919"/>
                  <a:gd name="connsiteX4" fmla="*/ 289809 w 1440990"/>
                  <a:gd name="connsiteY4" fmla="*/ 372374 h 1419919"/>
                  <a:gd name="connsiteX5" fmla="*/ 98185 w 1440990"/>
                  <a:gd name="connsiteY5" fmla="*/ 916587 h 1419919"/>
                  <a:gd name="connsiteX6" fmla="*/ 59860 w 1440990"/>
                  <a:gd name="connsiteY6" fmla="*/ 1399479 h 1419919"/>
                  <a:gd name="connsiteX7" fmla="*/ 1095 w 1440990"/>
                  <a:gd name="connsiteY7" fmla="*/ 1409699 h 1419919"/>
                  <a:gd name="connsiteX8" fmla="*/ 39420 w 1440990"/>
                  <a:gd name="connsiteY8" fmla="*/ 906367 h 1419919"/>
                  <a:gd name="connsiteX9" fmla="*/ 558082 w 1440990"/>
                  <a:gd name="connsiteY9" fmla="*/ 35116 h 1419919"/>
                  <a:gd name="connsiteX10" fmla="*/ 964325 w 1440990"/>
                  <a:gd name="connsiteY10" fmla="*/ 78551 h 1419919"/>
                  <a:gd name="connsiteX11" fmla="*/ 1370569 w 1440990"/>
                  <a:gd name="connsiteY11" fmla="*/ 760733 h 1419919"/>
                  <a:gd name="connsiteX12" fmla="*/ 1439553 w 1440990"/>
                  <a:gd name="connsiteY12" fmla="*/ 1419919 h 1419919"/>
                  <a:gd name="connsiteX13" fmla="*/ 1378234 w 1440990"/>
                  <a:gd name="connsiteY13" fmla="*/ 1404590 h 141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990" h="1419919">
                    <a:moveTo>
                      <a:pt x="1378234" y="1404590"/>
                    </a:moveTo>
                    <a:cubicBezTo>
                      <a:pt x="1393564" y="847602"/>
                      <a:pt x="1217269" y="316165"/>
                      <a:pt x="928556" y="127095"/>
                    </a:cubicBezTo>
                    <a:cubicBezTo>
                      <a:pt x="859571" y="81106"/>
                      <a:pt x="790586" y="60666"/>
                      <a:pt x="719047" y="60666"/>
                    </a:cubicBezTo>
                    <a:cubicBezTo>
                      <a:pt x="673057" y="60666"/>
                      <a:pt x="627067" y="70886"/>
                      <a:pt x="581077" y="91326"/>
                    </a:cubicBezTo>
                    <a:cubicBezTo>
                      <a:pt x="473768" y="137315"/>
                      <a:pt x="374123" y="234405"/>
                      <a:pt x="289809" y="372374"/>
                    </a:cubicBezTo>
                    <a:cubicBezTo>
                      <a:pt x="202939" y="518009"/>
                      <a:pt x="136509" y="707078"/>
                      <a:pt x="98185" y="916587"/>
                    </a:cubicBezTo>
                    <a:cubicBezTo>
                      <a:pt x="70080" y="1077551"/>
                      <a:pt x="59860" y="1399479"/>
                      <a:pt x="59860" y="1399479"/>
                    </a:cubicBezTo>
                    <a:lnTo>
                      <a:pt x="1095" y="1409699"/>
                    </a:lnTo>
                    <a:cubicBezTo>
                      <a:pt x="-4015" y="1241070"/>
                      <a:pt x="8760" y="1069886"/>
                      <a:pt x="39420" y="906367"/>
                    </a:cubicBezTo>
                    <a:cubicBezTo>
                      <a:pt x="118624" y="464354"/>
                      <a:pt x="312803" y="139870"/>
                      <a:pt x="558082" y="35116"/>
                    </a:cubicBezTo>
                    <a:cubicBezTo>
                      <a:pt x="693497" y="-23649"/>
                      <a:pt x="834021" y="-8319"/>
                      <a:pt x="964325" y="78551"/>
                    </a:cubicBezTo>
                    <a:cubicBezTo>
                      <a:pt x="1145730" y="196080"/>
                      <a:pt x="1288809" y="438804"/>
                      <a:pt x="1370569" y="760733"/>
                    </a:cubicBezTo>
                    <a:cubicBezTo>
                      <a:pt x="1424223" y="970242"/>
                      <a:pt x="1447218" y="1195080"/>
                      <a:pt x="1439553" y="1419919"/>
                    </a:cubicBezTo>
                    <a:lnTo>
                      <a:pt x="1378234" y="1404590"/>
                    </a:lnTo>
                    <a:close/>
                  </a:path>
                </a:pathLst>
              </a:custGeom>
              <a:solidFill>
                <a:schemeClr val="accent6">
                  <a:lumMod val="60000"/>
                  <a:lumOff val="40000"/>
                </a:schemeClr>
              </a:solidFill>
              <a:ln w="25511" cap="flat">
                <a:noFill/>
                <a:prstDash val="solid"/>
                <a:miter/>
              </a:ln>
            </p:spPr>
            <p:txBody>
              <a:bodyPr rtlCol="0" anchor="ctr"/>
              <a:lstStyle/>
              <a:p>
                <a:endParaRPr lang="en-US" sz="2489"/>
              </a:p>
            </p:txBody>
          </p:sp>
          <p:grpSp>
            <p:nvGrpSpPr>
              <p:cNvPr id="75" name="Graphic 26">
                <a:extLst>
                  <a:ext uri="{FF2B5EF4-FFF2-40B4-BE49-F238E27FC236}">
                    <a16:creationId xmlns:a16="http://schemas.microsoft.com/office/drawing/2014/main" id="{310B140C-3177-45E9-80D6-4FD71C8CE9D6}"/>
                  </a:ext>
                </a:extLst>
              </p:cNvPr>
              <p:cNvGrpSpPr/>
              <p:nvPr/>
            </p:nvGrpSpPr>
            <p:grpSpPr>
              <a:xfrm>
                <a:off x="5718509" y="750015"/>
                <a:ext cx="2685639" cy="2174907"/>
                <a:chOff x="5718509" y="750015"/>
                <a:chExt cx="2685639" cy="2174907"/>
              </a:xfrm>
              <a:solidFill>
                <a:srgbClr val="010101"/>
              </a:solidFill>
            </p:grpSpPr>
            <p:sp>
              <p:nvSpPr>
                <p:cNvPr id="76" name="Freeform: Shape 75">
                  <a:extLst>
                    <a:ext uri="{FF2B5EF4-FFF2-40B4-BE49-F238E27FC236}">
                      <a16:creationId xmlns:a16="http://schemas.microsoft.com/office/drawing/2014/main" id="{AB694159-0C56-4706-BAC2-E7AB9080CB60}"/>
                    </a:ext>
                  </a:extLst>
                </p:cNvPr>
                <p:cNvSpPr/>
                <p:nvPr/>
              </p:nvSpPr>
              <p:spPr>
                <a:xfrm>
                  <a:off x="5718509" y="1092996"/>
                  <a:ext cx="2685639" cy="1831926"/>
                </a:xfrm>
                <a:custGeom>
                  <a:avLst/>
                  <a:gdLst>
                    <a:gd name="connsiteX0" fmla="*/ 287152 w 2685639"/>
                    <a:gd name="connsiteY0" fmla="*/ 1826816 h 1831926"/>
                    <a:gd name="connsiteX1" fmla="*/ 136408 w 2685639"/>
                    <a:gd name="connsiteY1" fmla="*/ 1586648 h 1831926"/>
                    <a:gd name="connsiteX2" fmla="*/ 75088 w 2685639"/>
                    <a:gd name="connsiteY2" fmla="*/ 562097 h 1831926"/>
                    <a:gd name="connsiteX3" fmla="*/ 432787 w 2685639"/>
                    <a:gd name="connsiteY3" fmla="*/ 15330 h 1831926"/>
                    <a:gd name="connsiteX4" fmla="*/ 450672 w 2685639"/>
                    <a:gd name="connsiteY4" fmla="*/ 0 h 1831926"/>
                    <a:gd name="connsiteX5" fmla="*/ 471111 w 2685639"/>
                    <a:gd name="connsiteY5" fmla="*/ 12775 h 1831926"/>
                    <a:gd name="connsiteX6" fmla="*/ 923344 w 2685639"/>
                    <a:gd name="connsiteY6" fmla="*/ 176294 h 1831926"/>
                    <a:gd name="connsiteX7" fmla="*/ 2216168 w 2685639"/>
                    <a:gd name="connsiteY7" fmla="*/ 12775 h 1831926"/>
                    <a:gd name="connsiteX8" fmla="*/ 2236608 w 2685639"/>
                    <a:gd name="connsiteY8" fmla="*/ 0 h 1831926"/>
                    <a:gd name="connsiteX9" fmla="*/ 2254493 w 2685639"/>
                    <a:gd name="connsiteY9" fmla="*/ 15330 h 1831926"/>
                    <a:gd name="connsiteX10" fmla="*/ 2612192 w 2685639"/>
                    <a:gd name="connsiteY10" fmla="*/ 1438458 h 1831926"/>
                    <a:gd name="connsiteX11" fmla="*/ 2397573 w 2685639"/>
                    <a:gd name="connsiteY11" fmla="*/ 1831927 h 1831926"/>
                    <a:gd name="connsiteX12" fmla="*/ 2351583 w 2685639"/>
                    <a:gd name="connsiteY12" fmla="*/ 1785937 h 1831926"/>
                    <a:gd name="connsiteX13" fmla="*/ 2550872 w 2685639"/>
                    <a:gd name="connsiteY13" fmla="*/ 1418018 h 1831926"/>
                    <a:gd name="connsiteX14" fmla="*/ 2226388 w 2685639"/>
                    <a:gd name="connsiteY14" fmla="*/ 76650 h 1831926"/>
                    <a:gd name="connsiteX15" fmla="*/ 910569 w 2685639"/>
                    <a:gd name="connsiteY15" fmla="*/ 237614 h 1831926"/>
                    <a:gd name="connsiteX16" fmla="*/ 460891 w 2685639"/>
                    <a:gd name="connsiteY16" fmla="*/ 76650 h 1831926"/>
                    <a:gd name="connsiteX17" fmla="*/ 138963 w 2685639"/>
                    <a:gd name="connsiteY17" fmla="*/ 582537 h 1831926"/>
                    <a:gd name="connsiteX18" fmla="*/ 197728 w 2685639"/>
                    <a:gd name="connsiteY18" fmla="*/ 1558543 h 1831926"/>
                    <a:gd name="connsiteX19" fmla="*/ 335697 w 2685639"/>
                    <a:gd name="connsiteY19" fmla="*/ 1780827 h 1831926"/>
                    <a:gd name="connsiteX20" fmla="*/ 287152 w 2685639"/>
                    <a:gd name="connsiteY20" fmla="*/ 1826816 h 183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85639" h="1831926">
                      <a:moveTo>
                        <a:pt x="287152" y="1826816"/>
                      </a:moveTo>
                      <a:cubicBezTo>
                        <a:pt x="228388" y="1752722"/>
                        <a:pt x="179843" y="1673517"/>
                        <a:pt x="136408" y="1586648"/>
                      </a:cubicBezTo>
                      <a:cubicBezTo>
                        <a:pt x="-22001" y="1264719"/>
                        <a:pt x="-42441" y="899356"/>
                        <a:pt x="75088" y="562097"/>
                      </a:cubicBezTo>
                      <a:cubicBezTo>
                        <a:pt x="146628" y="352588"/>
                        <a:pt x="271822" y="163519"/>
                        <a:pt x="432787" y="15330"/>
                      </a:cubicBezTo>
                      <a:lnTo>
                        <a:pt x="450672" y="0"/>
                      </a:lnTo>
                      <a:lnTo>
                        <a:pt x="471111" y="12775"/>
                      </a:lnTo>
                      <a:cubicBezTo>
                        <a:pt x="601416" y="86870"/>
                        <a:pt x="752160" y="143079"/>
                        <a:pt x="923344" y="176294"/>
                      </a:cubicBezTo>
                      <a:cubicBezTo>
                        <a:pt x="1373022" y="270829"/>
                        <a:pt x="1868690" y="209509"/>
                        <a:pt x="2216168" y="12775"/>
                      </a:cubicBezTo>
                      <a:lnTo>
                        <a:pt x="2236608" y="0"/>
                      </a:lnTo>
                      <a:lnTo>
                        <a:pt x="2254493" y="15330"/>
                      </a:lnTo>
                      <a:cubicBezTo>
                        <a:pt x="2645406" y="375583"/>
                        <a:pt x="2785931" y="935126"/>
                        <a:pt x="2612192" y="1438458"/>
                      </a:cubicBezTo>
                      <a:cubicBezTo>
                        <a:pt x="2561092" y="1581538"/>
                        <a:pt x="2489552" y="1714397"/>
                        <a:pt x="2397573" y="1831927"/>
                      </a:cubicBezTo>
                      <a:lnTo>
                        <a:pt x="2351583" y="1785937"/>
                      </a:lnTo>
                      <a:cubicBezTo>
                        <a:pt x="2435897" y="1676072"/>
                        <a:pt x="2504882" y="1553433"/>
                        <a:pt x="2550872" y="1418018"/>
                      </a:cubicBezTo>
                      <a:cubicBezTo>
                        <a:pt x="2714391" y="945346"/>
                        <a:pt x="2586642" y="421573"/>
                        <a:pt x="2226388" y="76650"/>
                      </a:cubicBezTo>
                      <a:cubicBezTo>
                        <a:pt x="1866135" y="273384"/>
                        <a:pt x="1362802" y="332148"/>
                        <a:pt x="910569" y="237614"/>
                      </a:cubicBezTo>
                      <a:cubicBezTo>
                        <a:pt x="744495" y="201844"/>
                        <a:pt x="593751" y="148189"/>
                        <a:pt x="460891" y="76650"/>
                      </a:cubicBezTo>
                      <a:cubicBezTo>
                        <a:pt x="315257" y="217174"/>
                        <a:pt x="205393" y="390913"/>
                        <a:pt x="138963" y="582537"/>
                      </a:cubicBezTo>
                      <a:cubicBezTo>
                        <a:pt x="26543" y="904466"/>
                        <a:pt x="46983" y="1251944"/>
                        <a:pt x="197728" y="1558543"/>
                      </a:cubicBezTo>
                      <a:cubicBezTo>
                        <a:pt x="236053" y="1637747"/>
                        <a:pt x="282042" y="1711842"/>
                        <a:pt x="335697" y="1780827"/>
                      </a:cubicBezTo>
                      <a:lnTo>
                        <a:pt x="287152" y="1826816"/>
                      </a:lnTo>
                      <a:close/>
                    </a:path>
                  </a:pathLst>
                </a:custGeom>
                <a:solidFill>
                  <a:schemeClr val="accent6">
                    <a:lumMod val="60000"/>
                    <a:lumOff val="40000"/>
                  </a:schemeClr>
                </a:solidFill>
                <a:ln w="25511" cap="flat">
                  <a:noFill/>
                  <a:prstDash val="solid"/>
                  <a:miter/>
                </a:ln>
              </p:spPr>
              <p:txBody>
                <a:bodyPr rtlCol="0" anchor="ctr"/>
                <a:lstStyle/>
                <a:p>
                  <a:endParaRPr lang="en-US" sz="2489"/>
                </a:p>
              </p:txBody>
            </p:sp>
            <p:sp>
              <p:nvSpPr>
                <p:cNvPr id="77" name="Freeform: Shape 76">
                  <a:extLst>
                    <a:ext uri="{FF2B5EF4-FFF2-40B4-BE49-F238E27FC236}">
                      <a16:creationId xmlns:a16="http://schemas.microsoft.com/office/drawing/2014/main" id="{4FAC114A-FE10-4DD8-B302-82EC6F697231}"/>
                    </a:ext>
                  </a:extLst>
                </p:cNvPr>
                <p:cNvSpPr/>
                <p:nvPr/>
              </p:nvSpPr>
              <p:spPr>
                <a:xfrm>
                  <a:off x="6142896" y="750015"/>
                  <a:ext cx="1842587" cy="411966"/>
                </a:xfrm>
                <a:custGeom>
                  <a:avLst/>
                  <a:gdLst>
                    <a:gd name="connsiteX0" fmla="*/ 31394 w 1842587"/>
                    <a:gd name="connsiteY0" fmla="*/ 411966 h 411966"/>
                    <a:gd name="connsiteX1" fmla="*/ 8399 w 1842587"/>
                    <a:gd name="connsiteY1" fmla="*/ 401746 h 411966"/>
                    <a:gd name="connsiteX2" fmla="*/ 10954 w 1842587"/>
                    <a:gd name="connsiteY2" fmla="*/ 355756 h 411966"/>
                    <a:gd name="connsiteX3" fmla="*/ 1359988 w 1842587"/>
                    <a:gd name="connsiteY3" fmla="*/ 74708 h 411966"/>
                    <a:gd name="connsiteX4" fmla="*/ 1832660 w 1842587"/>
                    <a:gd name="connsiteY4" fmla="*/ 355756 h 411966"/>
                    <a:gd name="connsiteX5" fmla="*/ 1835216 w 1842587"/>
                    <a:gd name="connsiteY5" fmla="*/ 401746 h 411966"/>
                    <a:gd name="connsiteX6" fmla="*/ 1789226 w 1842587"/>
                    <a:gd name="connsiteY6" fmla="*/ 404301 h 411966"/>
                    <a:gd name="connsiteX7" fmla="*/ 1339548 w 1842587"/>
                    <a:gd name="connsiteY7" fmla="*/ 136027 h 411966"/>
                    <a:gd name="connsiteX8" fmla="*/ 54389 w 1842587"/>
                    <a:gd name="connsiteY8" fmla="*/ 404301 h 411966"/>
                    <a:gd name="connsiteX9" fmla="*/ 31394 w 1842587"/>
                    <a:gd name="connsiteY9" fmla="*/ 411966 h 41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2587" h="411966">
                      <a:moveTo>
                        <a:pt x="31394" y="411966"/>
                      </a:moveTo>
                      <a:cubicBezTo>
                        <a:pt x="23729" y="411966"/>
                        <a:pt x="13509" y="409411"/>
                        <a:pt x="8399" y="401746"/>
                      </a:cubicBezTo>
                      <a:cubicBezTo>
                        <a:pt x="-4376" y="388971"/>
                        <a:pt x="-1821" y="368531"/>
                        <a:pt x="10954" y="355756"/>
                      </a:cubicBezTo>
                      <a:cubicBezTo>
                        <a:pt x="373762" y="21053"/>
                        <a:pt x="892425" y="-88812"/>
                        <a:pt x="1359988" y="74708"/>
                      </a:cubicBezTo>
                      <a:cubicBezTo>
                        <a:pt x="1536282" y="136027"/>
                        <a:pt x="1694691" y="230562"/>
                        <a:pt x="1832660" y="355756"/>
                      </a:cubicBezTo>
                      <a:cubicBezTo>
                        <a:pt x="1845435" y="368531"/>
                        <a:pt x="1845435" y="388971"/>
                        <a:pt x="1835216" y="401746"/>
                      </a:cubicBezTo>
                      <a:cubicBezTo>
                        <a:pt x="1822441" y="414521"/>
                        <a:pt x="1802001" y="414521"/>
                        <a:pt x="1789226" y="404301"/>
                      </a:cubicBezTo>
                      <a:cubicBezTo>
                        <a:pt x="1658921" y="284217"/>
                        <a:pt x="1508177" y="194792"/>
                        <a:pt x="1339548" y="136027"/>
                      </a:cubicBezTo>
                      <a:cubicBezTo>
                        <a:pt x="894980" y="-17272"/>
                        <a:pt x="401867" y="84928"/>
                        <a:pt x="54389" y="404301"/>
                      </a:cubicBezTo>
                      <a:cubicBezTo>
                        <a:pt x="46724" y="409411"/>
                        <a:pt x="39059" y="411966"/>
                        <a:pt x="31394" y="411966"/>
                      </a:cubicBezTo>
                      <a:close/>
                    </a:path>
                  </a:pathLst>
                </a:custGeom>
                <a:solidFill>
                  <a:schemeClr val="accent6">
                    <a:lumMod val="60000"/>
                    <a:lumOff val="40000"/>
                  </a:schemeClr>
                </a:solidFill>
                <a:ln w="25511" cap="flat">
                  <a:noFill/>
                  <a:prstDash val="solid"/>
                  <a:miter/>
                </a:ln>
              </p:spPr>
              <p:txBody>
                <a:bodyPr rtlCol="0" anchor="ctr"/>
                <a:lstStyle/>
                <a:p>
                  <a:endParaRPr lang="en-US" sz="2489"/>
                </a:p>
              </p:txBody>
            </p:sp>
          </p:grpSp>
        </p:grpSp>
        <p:sp>
          <p:nvSpPr>
            <p:cNvPr id="42" name="Freeform: Shape 41">
              <a:extLst>
                <a:ext uri="{FF2B5EF4-FFF2-40B4-BE49-F238E27FC236}">
                  <a16:creationId xmlns:a16="http://schemas.microsoft.com/office/drawing/2014/main" id="{A8969EA9-93DE-4828-B01A-FF358C543D65}"/>
                </a:ext>
              </a:extLst>
            </p:cNvPr>
            <p:cNvSpPr/>
            <p:nvPr/>
          </p:nvSpPr>
          <p:spPr>
            <a:xfrm>
              <a:off x="6772157" y="2186531"/>
              <a:ext cx="577427" cy="577427"/>
            </a:xfrm>
            <a:custGeom>
              <a:avLst/>
              <a:gdLst>
                <a:gd name="connsiteX0" fmla="*/ 577427 w 577427"/>
                <a:gd name="connsiteY0" fmla="*/ 288714 h 577427"/>
                <a:gd name="connsiteX1" fmla="*/ 288714 w 577427"/>
                <a:gd name="connsiteY1" fmla="*/ 577427 h 577427"/>
                <a:gd name="connsiteX2" fmla="*/ 0 w 577427"/>
                <a:gd name="connsiteY2" fmla="*/ 288714 h 577427"/>
                <a:gd name="connsiteX3" fmla="*/ 288714 w 577427"/>
                <a:gd name="connsiteY3" fmla="*/ 0 h 577427"/>
                <a:gd name="connsiteX4" fmla="*/ 577427 w 577427"/>
                <a:gd name="connsiteY4" fmla="*/ 288714 h 577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427" h="577427">
                  <a:moveTo>
                    <a:pt x="577427" y="288714"/>
                  </a:moveTo>
                  <a:cubicBezTo>
                    <a:pt x="577427" y="448166"/>
                    <a:pt x="448166" y="577427"/>
                    <a:pt x="288714" y="577427"/>
                  </a:cubicBezTo>
                  <a:cubicBezTo>
                    <a:pt x="129261" y="577427"/>
                    <a:pt x="0" y="448166"/>
                    <a:pt x="0" y="288714"/>
                  </a:cubicBezTo>
                  <a:cubicBezTo>
                    <a:pt x="0" y="129262"/>
                    <a:pt x="129261" y="0"/>
                    <a:pt x="288714" y="0"/>
                  </a:cubicBezTo>
                  <a:cubicBezTo>
                    <a:pt x="448166" y="0"/>
                    <a:pt x="577427" y="129261"/>
                    <a:pt x="577427" y="288714"/>
                  </a:cubicBezTo>
                  <a:close/>
                </a:path>
              </a:pathLst>
            </a:custGeom>
            <a:solidFill>
              <a:schemeClr val="accent6">
                <a:lumMod val="40000"/>
                <a:lumOff val="60000"/>
              </a:schemeClr>
            </a:solidFill>
            <a:ln w="25511" cap="flat">
              <a:noFill/>
              <a:prstDash val="solid"/>
              <a:miter/>
            </a:ln>
          </p:spPr>
          <p:txBody>
            <a:bodyPr rtlCol="0" anchor="ctr"/>
            <a:lstStyle/>
            <a:p>
              <a:endParaRPr lang="en-US" sz="2489"/>
            </a:p>
          </p:txBody>
        </p:sp>
        <p:sp>
          <p:nvSpPr>
            <p:cNvPr id="43" name="Freeform: Shape 42">
              <a:extLst>
                <a:ext uri="{FF2B5EF4-FFF2-40B4-BE49-F238E27FC236}">
                  <a16:creationId xmlns:a16="http://schemas.microsoft.com/office/drawing/2014/main" id="{251E68C4-1BCE-4676-A080-83F8A05EBB0B}"/>
                </a:ext>
              </a:extLst>
            </p:cNvPr>
            <p:cNvSpPr/>
            <p:nvPr/>
          </p:nvSpPr>
          <p:spPr>
            <a:xfrm>
              <a:off x="6161515" y="2194196"/>
              <a:ext cx="536547" cy="536547"/>
            </a:xfrm>
            <a:custGeom>
              <a:avLst/>
              <a:gdLst>
                <a:gd name="connsiteX0" fmla="*/ 536548 w 536547"/>
                <a:gd name="connsiteY0" fmla="*/ 268274 h 536547"/>
                <a:gd name="connsiteX1" fmla="*/ 268274 w 536547"/>
                <a:gd name="connsiteY1" fmla="*/ 536548 h 536547"/>
                <a:gd name="connsiteX2" fmla="*/ 0 w 536547"/>
                <a:gd name="connsiteY2" fmla="*/ 268274 h 536547"/>
                <a:gd name="connsiteX3" fmla="*/ 268274 w 536547"/>
                <a:gd name="connsiteY3" fmla="*/ 0 h 536547"/>
                <a:gd name="connsiteX4" fmla="*/ 536548 w 536547"/>
                <a:gd name="connsiteY4" fmla="*/ 268274 h 536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47" h="536547">
                  <a:moveTo>
                    <a:pt x="536548" y="268274"/>
                  </a:moveTo>
                  <a:cubicBezTo>
                    <a:pt x="536548" y="416437"/>
                    <a:pt x="416437" y="536548"/>
                    <a:pt x="268274" y="536548"/>
                  </a:cubicBezTo>
                  <a:cubicBezTo>
                    <a:pt x="120110" y="536548"/>
                    <a:pt x="0" y="416437"/>
                    <a:pt x="0" y="268274"/>
                  </a:cubicBezTo>
                  <a:cubicBezTo>
                    <a:pt x="0" y="120110"/>
                    <a:pt x="120110" y="0"/>
                    <a:pt x="268274" y="0"/>
                  </a:cubicBezTo>
                  <a:cubicBezTo>
                    <a:pt x="416437" y="0"/>
                    <a:pt x="536548" y="120110"/>
                    <a:pt x="536548" y="268274"/>
                  </a:cubicBezTo>
                  <a:close/>
                </a:path>
              </a:pathLst>
            </a:custGeom>
            <a:solidFill>
              <a:schemeClr val="accent6">
                <a:lumMod val="40000"/>
                <a:lumOff val="60000"/>
              </a:schemeClr>
            </a:solidFill>
            <a:ln w="25511" cap="flat">
              <a:noFill/>
              <a:prstDash val="solid"/>
              <a:miter/>
            </a:ln>
          </p:spPr>
          <p:txBody>
            <a:bodyPr rtlCol="0" anchor="ctr"/>
            <a:lstStyle/>
            <a:p>
              <a:endParaRPr lang="en-US" sz="2489"/>
            </a:p>
          </p:txBody>
        </p:sp>
        <p:sp>
          <p:nvSpPr>
            <p:cNvPr id="44" name="Freeform: Shape 43">
              <a:extLst>
                <a:ext uri="{FF2B5EF4-FFF2-40B4-BE49-F238E27FC236}">
                  <a16:creationId xmlns:a16="http://schemas.microsoft.com/office/drawing/2014/main" id="{7CFE99AA-B175-423F-B169-23AD9531C12F}"/>
                </a:ext>
              </a:extLst>
            </p:cNvPr>
            <p:cNvSpPr/>
            <p:nvPr/>
          </p:nvSpPr>
          <p:spPr>
            <a:xfrm>
              <a:off x="7426234" y="2194196"/>
              <a:ext cx="536547" cy="536547"/>
            </a:xfrm>
            <a:custGeom>
              <a:avLst/>
              <a:gdLst>
                <a:gd name="connsiteX0" fmla="*/ 536547 w 536547"/>
                <a:gd name="connsiteY0" fmla="*/ 268274 h 536547"/>
                <a:gd name="connsiteX1" fmla="*/ 268274 w 536547"/>
                <a:gd name="connsiteY1" fmla="*/ 536548 h 536547"/>
                <a:gd name="connsiteX2" fmla="*/ 0 w 536547"/>
                <a:gd name="connsiteY2" fmla="*/ 268274 h 536547"/>
                <a:gd name="connsiteX3" fmla="*/ 268274 w 536547"/>
                <a:gd name="connsiteY3" fmla="*/ 0 h 536547"/>
                <a:gd name="connsiteX4" fmla="*/ 536547 w 536547"/>
                <a:gd name="connsiteY4" fmla="*/ 268274 h 536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47" h="536547">
                  <a:moveTo>
                    <a:pt x="536547" y="268274"/>
                  </a:moveTo>
                  <a:cubicBezTo>
                    <a:pt x="536547" y="416437"/>
                    <a:pt x="416437" y="536548"/>
                    <a:pt x="268274" y="536548"/>
                  </a:cubicBezTo>
                  <a:cubicBezTo>
                    <a:pt x="120110" y="536548"/>
                    <a:pt x="0" y="416437"/>
                    <a:pt x="0" y="268274"/>
                  </a:cubicBezTo>
                  <a:cubicBezTo>
                    <a:pt x="0" y="120110"/>
                    <a:pt x="120110" y="0"/>
                    <a:pt x="268274" y="0"/>
                  </a:cubicBezTo>
                  <a:cubicBezTo>
                    <a:pt x="416437" y="0"/>
                    <a:pt x="536547" y="120110"/>
                    <a:pt x="536547" y="268274"/>
                  </a:cubicBezTo>
                  <a:close/>
                </a:path>
              </a:pathLst>
            </a:custGeom>
            <a:solidFill>
              <a:schemeClr val="accent6">
                <a:lumMod val="40000"/>
                <a:lumOff val="60000"/>
              </a:schemeClr>
            </a:solidFill>
            <a:ln w="25511" cap="flat">
              <a:noFill/>
              <a:prstDash val="solid"/>
              <a:miter/>
            </a:ln>
          </p:spPr>
          <p:txBody>
            <a:bodyPr rtlCol="0" anchor="ctr"/>
            <a:lstStyle/>
            <a:p>
              <a:endParaRPr lang="en-US" sz="2489"/>
            </a:p>
          </p:txBody>
        </p:sp>
        <p:sp>
          <p:nvSpPr>
            <p:cNvPr id="45" name="Freeform: Shape 44">
              <a:extLst>
                <a:ext uri="{FF2B5EF4-FFF2-40B4-BE49-F238E27FC236}">
                  <a16:creationId xmlns:a16="http://schemas.microsoft.com/office/drawing/2014/main" id="{1C5D4CC6-8144-40A9-8193-A57E4BD13008}"/>
                </a:ext>
              </a:extLst>
            </p:cNvPr>
            <p:cNvSpPr/>
            <p:nvPr/>
          </p:nvSpPr>
          <p:spPr>
            <a:xfrm>
              <a:off x="6480889" y="2827833"/>
              <a:ext cx="1170184" cy="574872"/>
            </a:xfrm>
            <a:custGeom>
              <a:avLst/>
              <a:gdLst>
                <a:gd name="connsiteX0" fmla="*/ 0 w 1170184"/>
                <a:gd name="connsiteY0" fmla="*/ 574873 h 574872"/>
                <a:gd name="connsiteX1" fmla="*/ 585092 w 1170184"/>
                <a:gd name="connsiteY1" fmla="*/ 0 h 574872"/>
                <a:gd name="connsiteX2" fmla="*/ 1170185 w 1170184"/>
                <a:gd name="connsiteY2" fmla="*/ 574873 h 574872"/>
                <a:gd name="connsiteX3" fmla="*/ 0 w 1170184"/>
                <a:gd name="connsiteY3" fmla="*/ 574873 h 574872"/>
              </a:gdLst>
              <a:ahLst/>
              <a:cxnLst>
                <a:cxn ang="0">
                  <a:pos x="connsiteX0" y="connsiteY0"/>
                </a:cxn>
                <a:cxn ang="0">
                  <a:pos x="connsiteX1" y="connsiteY1"/>
                </a:cxn>
                <a:cxn ang="0">
                  <a:pos x="connsiteX2" y="connsiteY2"/>
                </a:cxn>
                <a:cxn ang="0">
                  <a:pos x="connsiteX3" y="connsiteY3"/>
                </a:cxn>
              </a:cxnLst>
              <a:rect l="l" t="t" r="r" b="b"/>
              <a:pathLst>
                <a:path w="1170184" h="574872">
                  <a:moveTo>
                    <a:pt x="0" y="574873"/>
                  </a:moveTo>
                  <a:cubicBezTo>
                    <a:pt x="0" y="258054"/>
                    <a:pt x="263164" y="0"/>
                    <a:pt x="585092" y="0"/>
                  </a:cubicBezTo>
                  <a:cubicBezTo>
                    <a:pt x="907021" y="0"/>
                    <a:pt x="1170185" y="258054"/>
                    <a:pt x="1170185" y="574873"/>
                  </a:cubicBezTo>
                  <a:lnTo>
                    <a:pt x="0" y="574873"/>
                  </a:lnTo>
                  <a:close/>
                </a:path>
              </a:pathLst>
            </a:custGeom>
            <a:solidFill>
              <a:srgbClr val="F26240"/>
            </a:solidFill>
            <a:ln w="25511" cap="flat">
              <a:noFill/>
              <a:prstDash val="solid"/>
              <a:miter/>
            </a:ln>
          </p:spPr>
          <p:txBody>
            <a:bodyPr rtlCol="0" anchor="ctr"/>
            <a:lstStyle/>
            <a:p>
              <a:endParaRPr lang="en-US" sz="2489"/>
            </a:p>
          </p:txBody>
        </p:sp>
        <p:grpSp>
          <p:nvGrpSpPr>
            <p:cNvPr id="46" name="Graphic 26">
              <a:extLst>
                <a:ext uri="{FF2B5EF4-FFF2-40B4-BE49-F238E27FC236}">
                  <a16:creationId xmlns:a16="http://schemas.microsoft.com/office/drawing/2014/main" id="{756F4EE0-67A5-42F9-BA5C-3FEFDAAA5DF9}"/>
                </a:ext>
              </a:extLst>
            </p:cNvPr>
            <p:cNvGrpSpPr/>
            <p:nvPr/>
          </p:nvGrpSpPr>
          <p:grpSpPr>
            <a:xfrm>
              <a:off x="5913681" y="2774178"/>
              <a:ext cx="2299489" cy="498222"/>
              <a:chOff x="5913681" y="2774178"/>
              <a:chExt cx="2299489" cy="498222"/>
            </a:xfrm>
            <a:solidFill>
              <a:srgbClr val="939598"/>
            </a:solidFill>
          </p:grpSpPr>
          <p:sp>
            <p:nvSpPr>
              <p:cNvPr id="48" name="Freeform: Shape 47">
                <a:extLst>
                  <a:ext uri="{FF2B5EF4-FFF2-40B4-BE49-F238E27FC236}">
                    <a16:creationId xmlns:a16="http://schemas.microsoft.com/office/drawing/2014/main" id="{CA833404-0E1C-4FDA-9011-9805ABEB6970}"/>
                  </a:ext>
                </a:extLst>
              </p:cNvPr>
              <p:cNvSpPr/>
              <p:nvPr/>
            </p:nvSpPr>
            <p:spPr>
              <a:xfrm>
                <a:off x="5913681" y="2774178"/>
                <a:ext cx="822706" cy="498222"/>
              </a:xfrm>
              <a:custGeom>
                <a:avLst/>
                <a:gdLst>
                  <a:gd name="connsiteX0" fmla="*/ 822706 w 822706"/>
                  <a:gd name="connsiteY0" fmla="*/ 99645 h 498222"/>
                  <a:gd name="connsiteX1" fmla="*/ 516108 w 822706"/>
                  <a:gd name="connsiteY1" fmla="*/ 0 h 498222"/>
                  <a:gd name="connsiteX2" fmla="*/ 0 w 822706"/>
                  <a:gd name="connsiteY2" fmla="*/ 498223 h 498222"/>
                  <a:gd name="connsiteX3" fmla="*/ 528883 w 822706"/>
                  <a:gd name="connsiteY3" fmla="*/ 498223 h 498222"/>
                  <a:gd name="connsiteX4" fmla="*/ 822706 w 822706"/>
                  <a:gd name="connsiteY4" fmla="*/ 99645 h 49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706" h="498222">
                    <a:moveTo>
                      <a:pt x="822706" y="99645"/>
                    </a:moveTo>
                    <a:cubicBezTo>
                      <a:pt x="738392" y="38325"/>
                      <a:pt x="631082" y="0"/>
                      <a:pt x="516108" y="0"/>
                    </a:cubicBezTo>
                    <a:cubicBezTo>
                      <a:pt x="229949" y="0"/>
                      <a:pt x="0" y="222284"/>
                      <a:pt x="0" y="498223"/>
                    </a:cubicBezTo>
                    <a:lnTo>
                      <a:pt x="528883" y="498223"/>
                    </a:lnTo>
                    <a:cubicBezTo>
                      <a:pt x="572317" y="329594"/>
                      <a:pt x="679627" y="186514"/>
                      <a:pt x="822706" y="99645"/>
                    </a:cubicBezTo>
                    <a:close/>
                  </a:path>
                </a:pathLst>
              </a:custGeom>
              <a:solidFill>
                <a:schemeClr val="accent6">
                  <a:lumMod val="60000"/>
                  <a:lumOff val="40000"/>
                </a:schemeClr>
              </a:solidFill>
              <a:ln w="25511" cap="flat">
                <a:noFill/>
                <a:prstDash val="solid"/>
                <a:miter/>
              </a:ln>
            </p:spPr>
            <p:txBody>
              <a:bodyPr rtlCol="0" anchor="ctr"/>
              <a:lstStyle/>
              <a:p>
                <a:endParaRPr lang="en-US" sz="2489"/>
              </a:p>
            </p:txBody>
          </p:sp>
          <p:sp>
            <p:nvSpPr>
              <p:cNvPr id="49" name="Freeform: Shape 48">
                <a:extLst>
                  <a:ext uri="{FF2B5EF4-FFF2-40B4-BE49-F238E27FC236}">
                    <a16:creationId xmlns:a16="http://schemas.microsoft.com/office/drawing/2014/main" id="{9CE95B51-26EF-48AD-A976-EB6EA637F00E}"/>
                  </a:ext>
                </a:extLst>
              </p:cNvPr>
              <p:cNvSpPr/>
              <p:nvPr/>
            </p:nvSpPr>
            <p:spPr>
              <a:xfrm>
                <a:off x="7387909" y="2774178"/>
                <a:ext cx="825261" cy="498222"/>
              </a:xfrm>
              <a:custGeom>
                <a:avLst/>
                <a:gdLst>
                  <a:gd name="connsiteX0" fmla="*/ 293824 w 825261"/>
                  <a:gd name="connsiteY0" fmla="*/ 498223 h 498222"/>
                  <a:gd name="connsiteX1" fmla="*/ 825261 w 825261"/>
                  <a:gd name="connsiteY1" fmla="*/ 498223 h 498222"/>
                  <a:gd name="connsiteX2" fmla="*/ 309154 w 825261"/>
                  <a:gd name="connsiteY2" fmla="*/ 0 h 498222"/>
                  <a:gd name="connsiteX3" fmla="*/ 0 w 825261"/>
                  <a:gd name="connsiteY3" fmla="*/ 99645 h 498222"/>
                  <a:gd name="connsiteX4" fmla="*/ 293824 w 825261"/>
                  <a:gd name="connsiteY4" fmla="*/ 498223 h 49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61" h="498222">
                    <a:moveTo>
                      <a:pt x="293824" y="498223"/>
                    </a:moveTo>
                    <a:lnTo>
                      <a:pt x="825261" y="498223"/>
                    </a:lnTo>
                    <a:cubicBezTo>
                      <a:pt x="825261" y="222284"/>
                      <a:pt x="595312" y="0"/>
                      <a:pt x="309154" y="0"/>
                    </a:cubicBezTo>
                    <a:cubicBezTo>
                      <a:pt x="191624" y="0"/>
                      <a:pt x="86870" y="38325"/>
                      <a:pt x="0" y="99645"/>
                    </a:cubicBezTo>
                    <a:cubicBezTo>
                      <a:pt x="143079" y="186514"/>
                      <a:pt x="250389" y="329594"/>
                      <a:pt x="293824" y="498223"/>
                    </a:cubicBezTo>
                    <a:close/>
                  </a:path>
                </a:pathLst>
              </a:custGeom>
              <a:solidFill>
                <a:schemeClr val="accent6">
                  <a:lumMod val="60000"/>
                  <a:lumOff val="40000"/>
                </a:schemeClr>
              </a:solidFill>
              <a:ln w="25511" cap="flat">
                <a:noFill/>
                <a:prstDash val="solid"/>
                <a:miter/>
              </a:ln>
            </p:spPr>
            <p:txBody>
              <a:bodyPr rtlCol="0" anchor="ctr"/>
              <a:lstStyle/>
              <a:p>
                <a:endParaRPr lang="en-US" sz="2489"/>
              </a:p>
            </p:txBody>
          </p:sp>
        </p:grpSp>
        <p:sp>
          <p:nvSpPr>
            <p:cNvPr id="47" name="Freeform: Shape 46">
              <a:extLst>
                <a:ext uri="{FF2B5EF4-FFF2-40B4-BE49-F238E27FC236}">
                  <a16:creationId xmlns:a16="http://schemas.microsoft.com/office/drawing/2014/main" id="{0201BE44-B8A0-4535-A2CC-E70803A13349}"/>
                </a:ext>
              </a:extLst>
            </p:cNvPr>
            <p:cNvSpPr/>
            <p:nvPr/>
          </p:nvSpPr>
          <p:spPr>
            <a:xfrm>
              <a:off x="7040431" y="783842"/>
              <a:ext cx="53654" cy="1366918"/>
            </a:xfrm>
            <a:custGeom>
              <a:avLst/>
              <a:gdLst>
                <a:gd name="connsiteX0" fmla="*/ 0 w 53654"/>
                <a:gd name="connsiteY0" fmla="*/ 0 h 1366918"/>
                <a:gd name="connsiteX1" fmla="*/ 53655 w 53654"/>
                <a:gd name="connsiteY1" fmla="*/ 0 h 1366918"/>
                <a:gd name="connsiteX2" fmla="*/ 53655 w 53654"/>
                <a:gd name="connsiteY2" fmla="*/ 1366919 h 1366918"/>
                <a:gd name="connsiteX3" fmla="*/ 0 w 53654"/>
                <a:gd name="connsiteY3" fmla="*/ 1366919 h 1366918"/>
              </a:gdLst>
              <a:ahLst/>
              <a:cxnLst>
                <a:cxn ang="0">
                  <a:pos x="connsiteX0" y="connsiteY0"/>
                </a:cxn>
                <a:cxn ang="0">
                  <a:pos x="connsiteX1" y="connsiteY1"/>
                </a:cxn>
                <a:cxn ang="0">
                  <a:pos x="connsiteX2" y="connsiteY2"/>
                </a:cxn>
                <a:cxn ang="0">
                  <a:pos x="connsiteX3" y="connsiteY3"/>
                </a:cxn>
              </a:cxnLst>
              <a:rect l="l" t="t" r="r" b="b"/>
              <a:pathLst>
                <a:path w="53654" h="1366918">
                  <a:moveTo>
                    <a:pt x="0" y="0"/>
                  </a:moveTo>
                  <a:lnTo>
                    <a:pt x="53655" y="0"/>
                  </a:lnTo>
                  <a:lnTo>
                    <a:pt x="53655" y="1366919"/>
                  </a:lnTo>
                  <a:lnTo>
                    <a:pt x="0" y="1366919"/>
                  </a:lnTo>
                  <a:close/>
                </a:path>
              </a:pathLst>
            </a:custGeom>
            <a:solidFill>
              <a:schemeClr val="accent6">
                <a:lumMod val="60000"/>
                <a:lumOff val="40000"/>
              </a:schemeClr>
            </a:solidFill>
            <a:ln w="25511" cap="flat">
              <a:noFill/>
              <a:prstDash val="solid"/>
              <a:miter/>
            </a:ln>
          </p:spPr>
          <p:txBody>
            <a:bodyPr rtlCol="0" anchor="ctr"/>
            <a:lstStyle/>
            <a:p>
              <a:endParaRPr lang="en-US" sz="2489"/>
            </a:p>
          </p:txBody>
        </p:sp>
      </p:grpSp>
    </p:spTree>
    <p:extLst>
      <p:ext uri="{BB962C8B-B14F-4D97-AF65-F5344CB8AC3E}">
        <p14:creationId xmlns:p14="http://schemas.microsoft.com/office/powerpoint/2010/main" val="24253356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13_Section Header">
    <p:bg bwMode="gray">
      <p:bgPr>
        <a:solidFill>
          <a:schemeClr val="tx1">
            <a:lumMod val="50000"/>
            <a:alpha val="99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548642" y="330201"/>
            <a:ext cx="7623533" cy="3836679"/>
          </a:xfrm>
        </p:spPr>
        <p:txBody>
          <a:bodyPr anchor="b"/>
          <a:lstStyle>
            <a:lvl1pPr algn="l">
              <a:lnSpc>
                <a:spcPct val="90000"/>
              </a:lnSpc>
              <a:defRPr sz="5867" b="0" cap="none">
                <a:solidFill>
                  <a:schemeClr val="bg1">
                    <a:lumMod val="75000"/>
                  </a:schemeClr>
                </a:solidFill>
                <a:latin typeface="Arial Narrow" panose="020B0606020202030204" pitchFamily="34" charset="0"/>
              </a:defRPr>
            </a:lvl1pPr>
          </a:lstStyle>
          <a:p>
            <a:r>
              <a:rPr lang="en-US"/>
              <a:t>Click to Edit Master Title Style</a:t>
            </a:r>
          </a:p>
        </p:txBody>
      </p:sp>
      <p:sp>
        <p:nvSpPr>
          <p:cNvPr id="11" name="Slide Number Placeholder 10"/>
          <p:cNvSpPr>
            <a:spLocks noGrp="1"/>
          </p:cNvSpPr>
          <p:nvPr>
            <p:ph type="sldNum" sz="quarter" idx="10"/>
          </p:nvPr>
        </p:nvSpPr>
        <p:spPr bwMode="gray">
          <a:xfrm>
            <a:off x="11716512" y="6437376"/>
            <a:ext cx="243840" cy="121920"/>
          </a:xfrm>
        </p:spPr>
        <p:txBody>
          <a:bodyPr/>
          <a:lstStyle>
            <a:lvl1pPr>
              <a:defRPr>
                <a:solidFill>
                  <a:schemeClr val="bg1"/>
                </a:solidFill>
              </a:defRPr>
            </a:lvl1pPr>
          </a:lstStyle>
          <a:p>
            <a:fld id="{CC041753-90EA-4E44-9BB8-633978F3CCC4}" type="slidenum">
              <a:rPr lang="en-US" smtClean="0"/>
              <a:pPr/>
              <a:t>‹#›</a:t>
            </a:fld>
            <a:endParaRPr lang="en-US"/>
          </a:p>
        </p:txBody>
      </p:sp>
      <p:sp>
        <p:nvSpPr>
          <p:cNvPr id="15" name="Text Placeholder 14"/>
          <p:cNvSpPr>
            <a:spLocks noGrp="1"/>
          </p:cNvSpPr>
          <p:nvPr>
            <p:ph type="body" sz="quarter" idx="12"/>
          </p:nvPr>
        </p:nvSpPr>
        <p:spPr bwMode="gray">
          <a:xfrm>
            <a:off x="543984" y="4247532"/>
            <a:ext cx="8745413" cy="1121133"/>
          </a:xfrm>
        </p:spPr>
        <p:txBody>
          <a:bodyPr>
            <a:noAutofit/>
          </a:bodyPr>
          <a:lstStyle>
            <a:lvl1pPr>
              <a:lnSpc>
                <a:spcPct val="100000"/>
              </a:lnSpc>
              <a:spcBef>
                <a:spcPts val="1600"/>
              </a:spcBef>
              <a:spcAft>
                <a:spcPts val="600"/>
              </a:spcAft>
              <a:defRPr sz="2667" b="1">
                <a:solidFill>
                  <a:schemeClr val="bg1"/>
                </a:solidFill>
                <a:latin typeface="Arial" panose="020B0604020202020204" pitchFamily="34" charset="0"/>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a:t>
            </a:r>
          </a:p>
        </p:txBody>
      </p:sp>
      <p:sp>
        <p:nvSpPr>
          <p:cNvPr id="8" name="Freeform: Shape 7">
            <a:extLst>
              <a:ext uri="{FF2B5EF4-FFF2-40B4-BE49-F238E27FC236}">
                <a16:creationId xmlns:a16="http://schemas.microsoft.com/office/drawing/2014/main" id="{DD804CA1-E0FF-41D6-9962-8BF6DE321EDA}"/>
              </a:ext>
            </a:extLst>
          </p:cNvPr>
          <p:cNvSpPr/>
          <p:nvPr userDrawn="1"/>
        </p:nvSpPr>
        <p:spPr>
          <a:xfrm>
            <a:off x="11717259" y="6378616"/>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37" name="TextBox 36">
            <a:extLst>
              <a:ext uri="{FF2B5EF4-FFF2-40B4-BE49-F238E27FC236}">
                <a16:creationId xmlns:a16="http://schemas.microsoft.com/office/drawing/2014/main" id="{11F7BF5F-D085-4145-A9C1-76F78D8D2980}"/>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bg1"/>
                </a:solidFill>
                <a:effectLst/>
                <a:latin typeface="+mj-lt"/>
                <a:ea typeface="+mn-ea"/>
                <a:cs typeface="+mn-cs"/>
              </a:rPr>
              <a:t>Research at MD Anderson</a:t>
            </a:r>
            <a:endParaRPr lang="en-US" sz="1067" kern="1200">
              <a:solidFill>
                <a:schemeClr val="bg1"/>
              </a:solidFill>
              <a:latin typeface="+mj-lt"/>
              <a:ea typeface="+mn-ea"/>
              <a:cs typeface="Arial"/>
            </a:endParaRPr>
          </a:p>
        </p:txBody>
      </p:sp>
      <p:grpSp>
        <p:nvGrpSpPr>
          <p:cNvPr id="38" name="Graphic 26">
            <a:extLst>
              <a:ext uri="{FF2B5EF4-FFF2-40B4-BE49-F238E27FC236}">
                <a16:creationId xmlns:a16="http://schemas.microsoft.com/office/drawing/2014/main" id="{48EFD060-9B68-4990-8381-EA46E09BA688}"/>
              </a:ext>
            </a:extLst>
          </p:cNvPr>
          <p:cNvGrpSpPr/>
          <p:nvPr userDrawn="1"/>
        </p:nvGrpSpPr>
        <p:grpSpPr>
          <a:xfrm>
            <a:off x="7271713" y="121921"/>
            <a:ext cx="4871511" cy="4564912"/>
            <a:chOff x="5453784" y="91441"/>
            <a:chExt cx="3653633" cy="3423684"/>
          </a:xfrm>
        </p:grpSpPr>
        <p:grpSp>
          <p:nvGrpSpPr>
            <p:cNvPr id="39" name="Graphic 26">
              <a:extLst>
                <a:ext uri="{FF2B5EF4-FFF2-40B4-BE49-F238E27FC236}">
                  <a16:creationId xmlns:a16="http://schemas.microsoft.com/office/drawing/2014/main" id="{93DEF226-7D4B-4D6C-82FC-D00F813160A7}"/>
                </a:ext>
              </a:extLst>
            </p:cNvPr>
            <p:cNvGrpSpPr/>
            <p:nvPr/>
          </p:nvGrpSpPr>
          <p:grpSpPr>
            <a:xfrm>
              <a:off x="6644408" y="215633"/>
              <a:ext cx="2291185" cy="1914688"/>
              <a:chOff x="6644408" y="215633"/>
              <a:chExt cx="2291185" cy="1914688"/>
            </a:xfrm>
            <a:solidFill>
              <a:schemeClr val="accent1"/>
            </a:solidFill>
          </p:grpSpPr>
          <p:sp>
            <p:nvSpPr>
              <p:cNvPr id="78" name="Freeform: Shape 77">
                <a:extLst>
                  <a:ext uri="{FF2B5EF4-FFF2-40B4-BE49-F238E27FC236}">
                    <a16:creationId xmlns:a16="http://schemas.microsoft.com/office/drawing/2014/main" id="{B072DF57-514D-4774-9970-6E11A32C9EF4}"/>
                  </a:ext>
                </a:extLst>
              </p:cNvPr>
              <p:cNvSpPr/>
              <p:nvPr/>
            </p:nvSpPr>
            <p:spPr>
              <a:xfrm>
                <a:off x="6644408" y="237075"/>
                <a:ext cx="189069" cy="206954"/>
              </a:xfrm>
              <a:custGeom>
                <a:avLst/>
                <a:gdLst>
                  <a:gd name="connsiteX0" fmla="*/ 43435 w 189069"/>
                  <a:gd name="connsiteY0" fmla="*/ 206954 h 206954"/>
                  <a:gd name="connsiteX1" fmla="*/ 0 w 189069"/>
                  <a:gd name="connsiteY1" fmla="*/ 33215 h 206954"/>
                  <a:gd name="connsiteX2" fmla="*/ 160964 w 189069"/>
                  <a:gd name="connsiteY2" fmla="*/ 0 h 206954"/>
                  <a:gd name="connsiteX3" fmla="*/ 189069 w 189069"/>
                  <a:gd name="connsiteY3" fmla="*/ 176294 h 206954"/>
                  <a:gd name="connsiteX4" fmla="*/ 43435 w 189069"/>
                  <a:gd name="connsiteY4" fmla="*/ 206954 h 20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69" h="206954">
                    <a:moveTo>
                      <a:pt x="43435" y="206954"/>
                    </a:moveTo>
                    <a:lnTo>
                      <a:pt x="0" y="33215"/>
                    </a:lnTo>
                    <a:cubicBezTo>
                      <a:pt x="53655" y="20440"/>
                      <a:pt x="107310" y="10220"/>
                      <a:pt x="160964" y="0"/>
                    </a:cubicBezTo>
                    <a:lnTo>
                      <a:pt x="189069" y="176294"/>
                    </a:lnTo>
                    <a:cubicBezTo>
                      <a:pt x="137969" y="186514"/>
                      <a:pt x="89425" y="194179"/>
                      <a:pt x="43435" y="206954"/>
                    </a:cubicBezTo>
                    <a:close/>
                  </a:path>
                </a:pathLst>
              </a:custGeom>
              <a:solidFill>
                <a:srgbClr val="F58765"/>
              </a:solidFill>
              <a:ln w="25511" cap="flat">
                <a:noFill/>
                <a:prstDash val="solid"/>
                <a:miter/>
              </a:ln>
            </p:spPr>
            <p:txBody>
              <a:bodyPr rtlCol="0" anchor="ctr"/>
              <a:lstStyle/>
              <a:p>
                <a:endParaRPr lang="en-US" sz="2489"/>
              </a:p>
            </p:txBody>
          </p:sp>
          <p:sp>
            <p:nvSpPr>
              <p:cNvPr id="79" name="Freeform: Shape 78">
                <a:extLst>
                  <a:ext uri="{FF2B5EF4-FFF2-40B4-BE49-F238E27FC236}">
                    <a16:creationId xmlns:a16="http://schemas.microsoft.com/office/drawing/2014/main" id="{E49A0A1F-3863-42C9-9F6E-AD1453F2CED8}"/>
                  </a:ext>
                </a:extLst>
              </p:cNvPr>
              <p:cNvSpPr/>
              <p:nvPr/>
            </p:nvSpPr>
            <p:spPr>
              <a:xfrm>
                <a:off x="8754828" y="1966802"/>
                <a:ext cx="180765" cy="163519"/>
              </a:xfrm>
              <a:custGeom>
                <a:avLst/>
                <a:gdLst>
                  <a:gd name="connsiteX0" fmla="*/ 0 w 180765"/>
                  <a:gd name="connsiteY0" fmla="*/ 155854 h 163519"/>
                  <a:gd name="connsiteX1" fmla="*/ 0 w 180765"/>
                  <a:gd name="connsiteY1" fmla="*/ 7665 h 163519"/>
                  <a:gd name="connsiteX2" fmla="*/ 178849 w 180765"/>
                  <a:gd name="connsiteY2" fmla="*/ 0 h 163519"/>
                  <a:gd name="connsiteX3" fmla="*/ 178849 w 180765"/>
                  <a:gd name="connsiteY3" fmla="*/ 163519 h 163519"/>
                  <a:gd name="connsiteX4" fmla="*/ 0 w 180765"/>
                  <a:gd name="connsiteY4" fmla="*/ 155854 h 163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65" h="163519">
                    <a:moveTo>
                      <a:pt x="0" y="155854"/>
                    </a:moveTo>
                    <a:cubicBezTo>
                      <a:pt x="2555" y="107309"/>
                      <a:pt x="2555" y="58765"/>
                      <a:pt x="0" y="7665"/>
                    </a:cubicBezTo>
                    <a:lnTo>
                      <a:pt x="178849" y="0"/>
                    </a:lnTo>
                    <a:cubicBezTo>
                      <a:pt x="181404" y="53655"/>
                      <a:pt x="181404" y="109864"/>
                      <a:pt x="178849" y="163519"/>
                    </a:cubicBezTo>
                    <a:lnTo>
                      <a:pt x="0" y="155854"/>
                    </a:lnTo>
                    <a:close/>
                  </a:path>
                </a:pathLst>
              </a:custGeom>
              <a:solidFill>
                <a:srgbClr val="F58765"/>
              </a:solidFill>
              <a:ln w="25511" cap="flat">
                <a:noFill/>
                <a:prstDash val="solid"/>
                <a:miter/>
              </a:ln>
            </p:spPr>
            <p:txBody>
              <a:bodyPr rtlCol="0" anchor="ctr"/>
              <a:lstStyle/>
              <a:p>
                <a:endParaRPr lang="en-US" sz="2489"/>
              </a:p>
            </p:txBody>
          </p:sp>
          <p:sp>
            <p:nvSpPr>
              <p:cNvPr id="80" name="Freeform: Shape 79">
                <a:extLst>
                  <a:ext uri="{FF2B5EF4-FFF2-40B4-BE49-F238E27FC236}">
                    <a16:creationId xmlns:a16="http://schemas.microsoft.com/office/drawing/2014/main" id="{E3846DAE-C1B0-41A1-B593-F9B0052AAEC4}"/>
                  </a:ext>
                </a:extLst>
              </p:cNvPr>
              <p:cNvSpPr/>
              <p:nvPr/>
            </p:nvSpPr>
            <p:spPr>
              <a:xfrm>
                <a:off x="8624524" y="1335720"/>
                <a:ext cx="219728" cy="206953"/>
              </a:xfrm>
              <a:custGeom>
                <a:avLst/>
                <a:gdLst>
                  <a:gd name="connsiteX0" fmla="*/ 51100 w 219728"/>
                  <a:gd name="connsiteY0" fmla="*/ 206954 h 206953"/>
                  <a:gd name="connsiteX1" fmla="*/ 0 w 219728"/>
                  <a:gd name="connsiteY1" fmla="*/ 68985 h 206953"/>
                  <a:gd name="connsiteX2" fmla="*/ 163519 w 219728"/>
                  <a:gd name="connsiteY2" fmla="*/ 0 h 206953"/>
                  <a:gd name="connsiteX3" fmla="*/ 219729 w 219728"/>
                  <a:gd name="connsiteY3" fmla="*/ 153299 h 206953"/>
                  <a:gd name="connsiteX4" fmla="*/ 51100 w 219728"/>
                  <a:gd name="connsiteY4" fmla="*/ 206954 h 20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728" h="206953">
                    <a:moveTo>
                      <a:pt x="51100" y="206954"/>
                    </a:moveTo>
                    <a:cubicBezTo>
                      <a:pt x="35770" y="160964"/>
                      <a:pt x="20440" y="114974"/>
                      <a:pt x="0" y="68985"/>
                    </a:cubicBezTo>
                    <a:lnTo>
                      <a:pt x="163519" y="0"/>
                    </a:lnTo>
                    <a:cubicBezTo>
                      <a:pt x="183959" y="51100"/>
                      <a:pt x="204399" y="102200"/>
                      <a:pt x="219729" y="153299"/>
                    </a:cubicBezTo>
                    <a:lnTo>
                      <a:pt x="51100" y="206954"/>
                    </a:lnTo>
                    <a:close/>
                  </a:path>
                </a:pathLst>
              </a:custGeom>
              <a:solidFill>
                <a:srgbClr val="A0A3A7"/>
              </a:solidFill>
              <a:ln w="25511" cap="flat">
                <a:noFill/>
                <a:prstDash val="solid"/>
                <a:miter/>
              </a:ln>
            </p:spPr>
            <p:txBody>
              <a:bodyPr rtlCol="0" anchor="ctr"/>
              <a:lstStyle/>
              <a:p>
                <a:endParaRPr lang="en-US" sz="2489"/>
              </a:p>
            </p:txBody>
          </p:sp>
          <p:sp>
            <p:nvSpPr>
              <p:cNvPr id="81" name="Freeform: Shape 80">
                <a:extLst>
                  <a:ext uri="{FF2B5EF4-FFF2-40B4-BE49-F238E27FC236}">
                    <a16:creationId xmlns:a16="http://schemas.microsoft.com/office/drawing/2014/main" id="{34396273-CF26-4D07-B073-BDD088845653}"/>
                  </a:ext>
                </a:extLst>
              </p:cNvPr>
              <p:cNvSpPr/>
              <p:nvPr/>
            </p:nvSpPr>
            <p:spPr>
              <a:xfrm>
                <a:off x="8305150" y="788952"/>
                <a:ext cx="237613" cy="235058"/>
              </a:xfrm>
              <a:custGeom>
                <a:avLst/>
                <a:gdLst>
                  <a:gd name="connsiteX0" fmla="*/ 97090 w 237613"/>
                  <a:gd name="connsiteY0" fmla="*/ 235059 h 235058"/>
                  <a:gd name="connsiteX1" fmla="*/ 0 w 237613"/>
                  <a:gd name="connsiteY1" fmla="*/ 122639 h 235058"/>
                  <a:gd name="connsiteX2" fmla="*/ 130304 w 237613"/>
                  <a:gd name="connsiteY2" fmla="*/ 0 h 235058"/>
                  <a:gd name="connsiteX3" fmla="*/ 237614 w 237613"/>
                  <a:gd name="connsiteY3" fmla="*/ 122639 h 235058"/>
                  <a:gd name="connsiteX4" fmla="*/ 97090 w 237613"/>
                  <a:gd name="connsiteY4" fmla="*/ 235059 h 235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13" h="235058">
                    <a:moveTo>
                      <a:pt x="97090" y="235059"/>
                    </a:moveTo>
                    <a:cubicBezTo>
                      <a:pt x="66430" y="196734"/>
                      <a:pt x="35770" y="158409"/>
                      <a:pt x="0" y="122639"/>
                    </a:cubicBezTo>
                    <a:lnTo>
                      <a:pt x="130304" y="0"/>
                    </a:lnTo>
                    <a:cubicBezTo>
                      <a:pt x="168629" y="38325"/>
                      <a:pt x="204399" y="81760"/>
                      <a:pt x="237614" y="122639"/>
                    </a:cubicBezTo>
                    <a:lnTo>
                      <a:pt x="97090" y="235059"/>
                    </a:lnTo>
                    <a:close/>
                  </a:path>
                </a:pathLst>
              </a:custGeom>
              <a:solidFill>
                <a:srgbClr val="A0A3A7"/>
              </a:solidFill>
              <a:ln w="25511" cap="flat">
                <a:noFill/>
                <a:prstDash val="solid"/>
                <a:miter/>
              </a:ln>
            </p:spPr>
            <p:txBody>
              <a:bodyPr rtlCol="0" anchor="ctr"/>
              <a:lstStyle/>
              <a:p>
                <a:endParaRPr lang="en-US" sz="2489"/>
              </a:p>
            </p:txBody>
          </p:sp>
          <p:sp>
            <p:nvSpPr>
              <p:cNvPr id="82" name="Freeform: Shape 81">
                <a:extLst>
                  <a:ext uri="{FF2B5EF4-FFF2-40B4-BE49-F238E27FC236}">
                    <a16:creationId xmlns:a16="http://schemas.microsoft.com/office/drawing/2014/main" id="{F82176CC-91B3-4FAA-81DA-90A049AB8991}"/>
                  </a:ext>
                </a:extLst>
              </p:cNvPr>
              <p:cNvSpPr/>
              <p:nvPr/>
            </p:nvSpPr>
            <p:spPr>
              <a:xfrm>
                <a:off x="7270380" y="226855"/>
                <a:ext cx="178849" cy="196734"/>
              </a:xfrm>
              <a:custGeom>
                <a:avLst/>
                <a:gdLst>
                  <a:gd name="connsiteX0" fmla="*/ 0 w 178849"/>
                  <a:gd name="connsiteY0" fmla="*/ 176294 h 196734"/>
                  <a:gd name="connsiteX1" fmla="*/ 17885 w 178849"/>
                  <a:gd name="connsiteY1" fmla="*/ 0 h 196734"/>
                  <a:gd name="connsiteX2" fmla="*/ 178849 w 178849"/>
                  <a:gd name="connsiteY2" fmla="*/ 22995 h 196734"/>
                  <a:gd name="connsiteX3" fmla="*/ 145634 w 178849"/>
                  <a:gd name="connsiteY3" fmla="*/ 196734 h 196734"/>
                  <a:gd name="connsiteX4" fmla="*/ 0 w 178849"/>
                  <a:gd name="connsiteY4" fmla="*/ 176294 h 19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49" h="196734">
                    <a:moveTo>
                      <a:pt x="0" y="176294"/>
                    </a:moveTo>
                    <a:lnTo>
                      <a:pt x="17885" y="0"/>
                    </a:lnTo>
                    <a:cubicBezTo>
                      <a:pt x="71540" y="5110"/>
                      <a:pt x="125194" y="12775"/>
                      <a:pt x="178849" y="22995"/>
                    </a:cubicBezTo>
                    <a:lnTo>
                      <a:pt x="145634" y="196734"/>
                    </a:lnTo>
                    <a:cubicBezTo>
                      <a:pt x="97090" y="189069"/>
                      <a:pt x="48545" y="181404"/>
                      <a:pt x="0" y="176294"/>
                    </a:cubicBezTo>
                    <a:close/>
                  </a:path>
                </a:pathLst>
              </a:custGeom>
              <a:solidFill>
                <a:srgbClr val="A0A3A7"/>
              </a:solidFill>
              <a:ln w="25511" cap="flat">
                <a:noFill/>
                <a:prstDash val="solid"/>
                <a:miter/>
              </a:ln>
            </p:spPr>
            <p:txBody>
              <a:bodyPr rtlCol="0" anchor="ctr"/>
              <a:lstStyle/>
              <a:p>
                <a:endParaRPr lang="en-US" sz="2489"/>
              </a:p>
            </p:txBody>
          </p:sp>
          <p:sp>
            <p:nvSpPr>
              <p:cNvPr id="83" name="Freeform: Shape 82">
                <a:extLst>
                  <a:ext uri="{FF2B5EF4-FFF2-40B4-BE49-F238E27FC236}">
                    <a16:creationId xmlns:a16="http://schemas.microsoft.com/office/drawing/2014/main" id="{A6D3EA2F-DCBD-4ABC-93D6-F1A63A631B3D}"/>
                  </a:ext>
                </a:extLst>
              </p:cNvPr>
              <p:cNvSpPr/>
              <p:nvPr/>
            </p:nvSpPr>
            <p:spPr>
              <a:xfrm>
                <a:off x="7832477" y="400594"/>
                <a:ext cx="222284" cy="232503"/>
              </a:xfrm>
              <a:custGeom>
                <a:avLst/>
                <a:gdLst>
                  <a:gd name="connsiteX0" fmla="*/ 130304 w 222284"/>
                  <a:gd name="connsiteY0" fmla="*/ 232504 h 232503"/>
                  <a:gd name="connsiteX1" fmla="*/ 0 w 222284"/>
                  <a:gd name="connsiteY1" fmla="*/ 160964 h 232503"/>
                  <a:gd name="connsiteX2" fmla="*/ 79205 w 222284"/>
                  <a:gd name="connsiteY2" fmla="*/ 0 h 232503"/>
                  <a:gd name="connsiteX3" fmla="*/ 222284 w 222284"/>
                  <a:gd name="connsiteY3" fmla="*/ 79205 h 232503"/>
                  <a:gd name="connsiteX4" fmla="*/ 130304 w 222284"/>
                  <a:gd name="connsiteY4" fmla="*/ 232504 h 232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84" h="232503">
                    <a:moveTo>
                      <a:pt x="130304" y="232504"/>
                    </a:moveTo>
                    <a:cubicBezTo>
                      <a:pt x="89425" y="206954"/>
                      <a:pt x="45990" y="183959"/>
                      <a:pt x="0" y="160964"/>
                    </a:cubicBezTo>
                    <a:lnTo>
                      <a:pt x="79205" y="0"/>
                    </a:lnTo>
                    <a:cubicBezTo>
                      <a:pt x="127749" y="22995"/>
                      <a:pt x="176294" y="51100"/>
                      <a:pt x="222284" y="79205"/>
                    </a:cubicBezTo>
                    <a:lnTo>
                      <a:pt x="130304" y="232504"/>
                    </a:lnTo>
                    <a:close/>
                  </a:path>
                </a:pathLst>
              </a:custGeom>
              <a:solidFill>
                <a:srgbClr val="A0A3A7"/>
              </a:solidFill>
              <a:ln w="25511" cap="flat">
                <a:noFill/>
                <a:prstDash val="solid"/>
                <a:miter/>
              </a:ln>
            </p:spPr>
            <p:txBody>
              <a:bodyPr rtlCol="0" anchor="ctr"/>
              <a:lstStyle/>
              <a:p>
                <a:endParaRPr lang="en-US" sz="2489"/>
              </a:p>
            </p:txBody>
          </p:sp>
          <p:sp>
            <p:nvSpPr>
              <p:cNvPr id="84" name="Freeform: Shape 83">
                <a:extLst>
                  <a:ext uri="{FF2B5EF4-FFF2-40B4-BE49-F238E27FC236}">
                    <a16:creationId xmlns:a16="http://schemas.microsoft.com/office/drawing/2014/main" id="{C8EFC192-25EA-485D-B117-2A1E79150C4A}"/>
                  </a:ext>
                </a:extLst>
              </p:cNvPr>
              <p:cNvSpPr/>
              <p:nvPr/>
            </p:nvSpPr>
            <p:spPr>
              <a:xfrm>
                <a:off x="7929567" y="809392"/>
                <a:ext cx="196734" cy="196734"/>
              </a:xfrm>
              <a:custGeom>
                <a:avLst/>
                <a:gdLst>
                  <a:gd name="connsiteX0" fmla="*/ 97089 w 196734"/>
                  <a:gd name="connsiteY0" fmla="*/ 196734 h 196734"/>
                  <a:gd name="connsiteX1" fmla="*/ 0 w 196734"/>
                  <a:gd name="connsiteY1" fmla="*/ 120084 h 196734"/>
                  <a:gd name="connsiteX2" fmla="*/ 89425 w 196734"/>
                  <a:gd name="connsiteY2" fmla="*/ 0 h 196734"/>
                  <a:gd name="connsiteX3" fmla="*/ 196734 w 196734"/>
                  <a:gd name="connsiteY3" fmla="*/ 86870 h 196734"/>
                  <a:gd name="connsiteX4" fmla="*/ 97089 w 196734"/>
                  <a:gd name="connsiteY4" fmla="*/ 196734 h 19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4" h="196734">
                    <a:moveTo>
                      <a:pt x="97089" y="196734"/>
                    </a:moveTo>
                    <a:cubicBezTo>
                      <a:pt x="66430" y="168629"/>
                      <a:pt x="33215" y="143079"/>
                      <a:pt x="0" y="120084"/>
                    </a:cubicBezTo>
                    <a:lnTo>
                      <a:pt x="89425" y="0"/>
                    </a:lnTo>
                    <a:cubicBezTo>
                      <a:pt x="125194" y="28105"/>
                      <a:pt x="160964" y="56210"/>
                      <a:pt x="196734" y="86870"/>
                    </a:cubicBezTo>
                    <a:lnTo>
                      <a:pt x="97089" y="196734"/>
                    </a:lnTo>
                    <a:close/>
                  </a:path>
                </a:pathLst>
              </a:custGeom>
              <a:solidFill>
                <a:srgbClr val="F58765"/>
              </a:solidFill>
              <a:ln w="25511" cap="flat">
                <a:noFill/>
                <a:prstDash val="solid"/>
                <a:miter/>
              </a:ln>
            </p:spPr>
            <p:txBody>
              <a:bodyPr rtlCol="0" anchor="ctr"/>
              <a:lstStyle/>
              <a:p>
                <a:endParaRPr lang="en-US" sz="2489"/>
              </a:p>
            </p:txBody>
          </p:sp>
          <p:sp>
            <p:nvSpPr>
              <p:cNvPr id="85" name="Freeform: Shape 84">
                <a:extLst>
                  <a:ext uri="{FF2B5EF4-FFF2-40B4-BE49-F238E27FC236}">
                    <a16:creationId xmlns:a16="http://schemas.microsoft.com/office/drawing/2014/main" id="{02929437-D6B6-4653-AF2D-4A2FDDCFCD85}"/>
                  </a:ext>
                </a:extLst>
              </p:cNvPr>
              <p:cNvSpPr/>
              <p:nvPr/>
            </p:nvSpPr>
            <p:spPr>
              <a:xfrm>
                <a:off x="6713393" y="525788"/>
                <a:ext cx="158409" cy="173739"/>
              </a:xfrm>
              <a:custGeom>
                <a:avLst/>
                <a:gdLst>
                  <a:gd name="connsiteX0" fmla="*/ 35770 w 158409"/>
                  <a:gd name="connsiteY0" fmla="*/ 173739 h 173739"/>
                  <a:gd name="connsiteX1" fmla="*/ 0 w 158409"/>
                  <a:gd name="connsiteY1" fmla="*/ 28105 h 173739"/>
                  <a:gd name="connsiteX2" fmla="*/ 135414 w 158409"/>
                  <a:gd name="connsiteY2" fmla="*/ 0 h 173739"/>
                  <a:gd name="connsiteX3" fmla="*/ 158409 w 158409"/>
                  <a:gd name="connsiteY3" fmla="*/ 148189 h 173739"/>
                  <a:gd name="connsiteX4" fmla="*/ 35770 w 158409"/>
                  <a:gd name="connsiteY4" fmla="*/ 173739 h 173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09" h="173739">
                    <a:moveTo>
                      <a:pt x="35770" y="173739"/>
                    </a:moveTo>
                    <a:lnTo>
                      <a:pt x="0" y="28105"/>
                    </a:lnTo>
                    <a:cubicBezTo>
                      <a:pt x="43435" y="17885"/>
                      <a:pt x="89425" y="7665"/>
                      <a:pt x="135414" y="0"/>
                    </a:cubicBezTo>
                    <a:lnTo>
                      <a:pt x="158409" y="148189"/>
                    </a:lnTo>
                    <a:cubicBezTo>
                      <a:pt x="117530" y="155854"/>
                      <a:pt x="76650" y="163519"/>
                      <a:pt x="35770" y="173739"/>
                    </a:cubicBezTo>
                    <a:close/>
                  </a:path>
                </a:pathLst>
              </a:custGeom>
              <a:solidFill>
                <a:srgbClr val="A0A3A7"/>
              </a:solidFill>
              <a:ln w="25511" cap="flat">
                <a:noFill/>
                <a:prstDash val="solid"/>
                <a:miter/>
              </a:ln>
            </p:spPr>
            <p:txBody>
              <a:bodyPr rtlCol="0" anchor="ctr"/>
              <a:lstStyle/>
              <a:p>
                <a:endParaRPr lang="en-US" sz="2489"/>
              </a:p>
            </p:txBody>
          </p:sp>
          <p:sp>
            <p:nvSpPr>
              <p:cNvPr id="86" name="Freeform: Shape 85">
                <a:extLst>
                  <a:ext uri="{FF2B5EF4-FFF2-40B4-BE49-F238E27FC236}">
                    <a16:creationId xmlns:a16="http://schemas.microsoft.com/office/drawing/2014/main" id="{BB50EFDE-E145-4634-9959-3DD072511C1F}"/>
                  </a:ext>
                </a:extLst>
              </p:cNvPr>
              <p:cNvSpPr/>
              <p:nvPr/>
            </p:nvSpPr>
            <p:spPr>
              <a:xfrm>
                <a:off x="7244830" y="518124"/>
                <a:ext cx="150744" cy="168629"/>
              </a:xfrm>
              <a:custGeom>
                <a:avLst/>
                <a:gdLst>
                  <a:gd name="connsiteX0" fmla="*/ 0 w 150744"/>
                  <a:gd name="connsiteY0" fmla="*/ 148189 h 168629"/>
                  <a:gd name="connsiteX1" fmla="*/ 15330 w 150744"/>
                  <a:gd name="connsiteY1" fmla="*/ 0 h 168629"/>
                  <a:gd name="connsiteX2" fmla="*/ 150744 w 150744"/>
                  <a:gd name="connsiteY2" fmla="*/ 20440 h 168629"/>
                  <a:gd name="connsiteX3" fmla="*/ 122640 w 150744"/>
                  <a:gd name="connsiteY3" fmla="*/ 168629 h 168629"/>
                  <a:gd name="connsiteX4" fmla="*/ 0 w 150744"/>
                  <a:gd name="connsiteY4" fmla="*/ 148189 h 168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744" h="168629">
                    <a:moveTo>
                      <a:pt x="0" y="148189"/>
                    </a:moveTo>
                    <a:lnTo>
                      <a:pt x="15330" y="0"/>
                    </a:lnTo>
                    <a:cubicBezTo>
                      <a:pt x="61320" y="5110"/>
                      <a:pt x="107310" y="10220"/>
                      <a:pt x="150744" y="20440"/>
                    </a:cubicBezTo>
                    <a:lnTo>
                      <a:pt x="122640" y="168629"/>
                    </a:lnTo>
                    <a:cubicBezTo>
                      <a:pt x="81760" y="155854"/>
                      <a:pt x="40880" y="150744"/>
                      <a:pt x="0" y="148189"/>
                    </a:cubicBezTo>
                    <a:close/>
                  </a:path>
                </a:pathLst>
              </a:custGeom>
              <a:solidFill>
                <a:srgbClr val="F2613F"/>
              </a:solidFill>
              <a:ln w="25511" cap="flat">
                <a:noFill/>
                <a:prstDash val="solid"/>
                <a:miter/>
              </a:ln>
            </p:spPr>
            <p:txBody>
              <a:bodyPr rtlCol="0" anchor="ctr"/>
              <a:lstStyle/>
              <a:p>
                <a:endParaRPr lang="en-US" sz="2489"/>
              </a:p>
            </p:txBody>
          </p:sp>
          <p:sp>
            <p:nvSpPr>
              <p:cNvPr id="87" name="Freeform: Shape 86">
                <a:extLst>
                  <a:ext uri="{FF2B5EF4-FFF2-40B4-BE49-F238E27FC236}">
                    <a16:creationId xmlns:a16="http://schemas.microsoft.com/office/drawing/2014/main" id="{EA2BB404-D89F-44C6-B4C1-BAC7B986032C}"/>
                  </a:ext>
                </a:extLst>
              </p:cNvPr>
              <p:cNvSpPr/>
              <p:nvPr/>
            </p:nvSpPr>
            <p:spPr>
              <a:xfrm>
                <a:off x="8458449" y="1706193"/>
                <a:ext cx="168629" cy="155854"/>
              </a:xfrm>
              <a:custGeom>
                <a:avLst/>
                <a:gdLst>
                  <a:gd name="connsiteX0" fmla="*/ 20440 w 168629"/>
                  <a:gd name="connsiteY0" fmla="*/ 155854 h 155854"/>
                  <a:gd name="connsiteX1" fmla="*/ 0 w 168629"/>
                  <a:gd name="connsiteY1" fmla="*/ 33215 h 155854"/>
                  <a:gd name="connsiteX2" fmla="*/ 145634 w 168629"/>
                  <a:gd name="connsiteY2" fmla="*/ 0 h 155854"/>
                  <a:gd name="connsiteX3" fmla="*/ 168629 w 168629"/>
                  <a:gd name="connsiteY3" fmla="*/ 135414 h 155854"/>
                  <a:gd name="connsiteX4" fmla="*/ 20440 w 168629"/>
                  <a:gd name="connsiteY4" fmla="*/ 155854 h 15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9" h="155854">
                    <a:moveTo>
                      <a:pt x="20440" y="155854"/>
                    </a:moveTo>
                    <a:cubicBezTo>
                      <a:pt x="15330" y="114974"/>
                      <a:pt x="7665" y="74095"/>
                      <a:pt x="0" y="33215"/>
                    </a:cubicBezTo>
                    <a:lnTo>
                      <a:pt x="145634" y="0"/>
                    </a:lnTo>
                    <a:cubicBezTo>
                      <a:pt x="155854" y="43435"/>
                      <a:pt x="163519" y="89424"/>
                      <a:pt x="168629" y="135414"/>
                    </a:cubicBezTo>
                    <a:lnTo>
                      <a:pt x="20440" y="155854"/>
                    </a:lnTo>
                    <a:close/>
                  </a:path>
                </a:pathLst>
              </a:custGeom>
              <a:solidFill>
                <a:srgbClr val="F2613F"/>
              </a:solidFill>
              <a:ln w="25511" cap="flat">
                <a:noFill/>
                <a:prstDash val="solid"/>
                <a:miter/>
              </a:ln>
            </p:spPr>
            <p:txBody>
              <a:bodyPr rtlCol="0" anchor="ctr"/>
              <a:lstStyle/>
              <a:p>
                <a:endParaRPr lang="en-US" sz="2489"/>
              </a:p>
            </p:txBody>
          </p:sp>
          <p:sp>
            <p:nvSpPr>
              <p:cNvPr id="88" name="Freeform: Shape 87">
                <a:extLst>
                  <a:ext uri="{FF2B5EF4-FFF2-40B4-BE49-F238E27FC236}">
                    <a16:creationId xmlns:a16="http://schemas.microsoft.com/office/drawing/2014/main" id="{05877B8D-A434-4816-82FA-F60FB6FAADA1}"/>
                  </a:ext>
                </a:extLst>
              </p:cNvPr>
              <p:cNvSpPr/>
              <p:nvPr/>
            </p:nvSpPr>
            <p:spPr>
              <a:xfrm>
                <a:off x="8491664" y="1982132"/>
                <a:ext cx="152660" cy="137969"/>
              </a:xfrm>
              <a:custGeom>
                <a:avLst/>
                <a:gdLst>
                  <a:gd name="connsiteX0" fmla="*/ 0 w 152660"/>
                  <a:gd name="connsiteY0" fmla="*/ 127749 h 137969"/>
                  <a:gd name="connsiteX1" fmla="*/ 0 w 152660"/>
                  <a:gd name="connsiteY1" fmla="*/ 5110 h 137969"/>
                  <a:gd name="connsiteX2" fmla="*/ 150744 w 152660"/>
                  <a:gd name="connsiteY2" fmla="*/ 0 h 137969"/>
                  <a:gd name="connsiteX3" fmla="*/ 150744 w 152660"/>
                  <a:gd name="connsiteY3" fmla="*/ 137969 h 137969"/>
                  <a:gd name="connsiteX4" fmla="*/ 0 w 152660"/>
                  <a:gd name="connsiteY4" fmla="*/ 127749 h 13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60" h="137969">
                    <a:moveTo>
                      <a:pt x="0" y="127749"/>
                    </a:moveTo>
                    <a:cubicBezTo>
                      <a:pt x="2555" y="86870"/>
                      <a:pt x="2555" y="45990"/>
                      <a:pt x="0" y="5110"/>
                    </a:cubicBezTo>
                    <a:lnTo>
                      <a:pt x="150744" y="0"/>
                    </a:lnTo>
                    <a:cubicBezTo>
                      <a:pt x="153299" y="45990"/>
                      <a:pt x="153299" y="91980"/>
                      <a:pt x="150744" y="137969"/>
                    </a:cubicBezTo>
                    <a:lnTo>
                      <a:pt x="0" y="127749"/>
                    </a:lnTo>
                    <a:close/>
                  </a:path>
                </a:pathLst>
              </a:custGeom>
              <a:solidFill>
                <a:srgbClr val="A0A3A7"/>
              </a:solidFill>
              <a:ln w="25511" cap="flat">
                <a:noFill/>
                <a:prstDash val="solid"/>
                <a:miter/>
              </a:ln>
            </p:spPr>
            <p:txBody>
              <a:bodyPr rtlCol="0" anchor="ctr"/>
              <a:lstStyle/>
              <a:p>
                <a:endParaRPr lang="en-US" sz="2489"/>
              </a:p>
            </p:txBody>
          </p:sp>
          <p:sp>
            <p:nvSpPr>
              <p:cNvPr id="89" name="Freeform: Shape 88">
                <a:extLst>
                  <a:ext uri="{FF2B5EF4-FFF2-40B4-BE49-F238E27FC236}">
                    <a16:creationId xmlns:a16="http://schemas.microsoft.com/office/drawing/2014/main" id="{BA54C14E-59FD-49C7-A9B7-6CBC68B36046}"/>
                  </a:ext>
                </a:extLst>
              </p:cNvPr>
              <p:cNvSpPr/>
              <p:nvPr/>
            </p:nvSpPr>
            <p:spPr>
              <a:xfrm>
                <a:off x="7720058" y="666313"/>
                <a:ext cx="186514" cy="194179"/>
              </a:xfrm>
              <a:custGeom>
                <a:avLst/>
                <a:gdLst>
                  <a:gd name="connsiteX0" fmla="*/ 107310 w 186514"/>
                  <a:gd name="connsiteY0" fmla="*/ 194179 h 194179"/>
                  <a:gd name="connsiteX1" fmla="*/ 0 w 186514"/>
                  <a:gd name="connsiteY1" fmla="*/ 135414 h 194179"/>
                  <a:gd name="connsiteX2" fmla="*/ 66430 w 186514"/>
                  <a:gd name="connsiteY2" fmla="*/ 0 h 194179"/>
                  <a:gd name="connsiteX3" fmla="*/ 186514 w 186514"/>
                  <a:gd name="connsiteY3" fmla="*/ 66430 h 194179"/>
                  <a:gd name="connsiteX4" fmla="*/ 107310 w 186514"/>
                  <a:gd name="connsiteY4" fmla="*/ 194179 h 194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14" h="194179">
                    <a:moveTo>
                      <a:pt x="107310" y="194179"/>
                    </a:moveTo>
                    <a:cubicBezTo>
                      <a:pt x="71540" y="173739"/>
                      <a:pt x="35770" y="153299"/>
                      <a:pt x="0" y="135414"/>
                    </a:cubicBezTo>
                    <a:lnTo>
                      <a:pt x="66430" y="0"/>
                    </a:lnTo>
                    <a:cubicBezTo>
                      <a:pt x="107310" y="20440"/>
                      <a:pt x="148189" y="43435"/>
                      <a:pt x="186514" y="66430"/>
                    </a:cubicBezTo>
                    <a:lnTo>
                      <a:pt x="107310" y="194179"/>
                    </a:lnTo>
                    <a:close/>
                  </a:path>
                </a:pathLst>
              </a:custGeom>
              <a:solidFill>
                <a:srgbClr val="F2613F"/>
              </a:solidFill>
              <a:ln w="25511" cap="flat">
                <a:noFill/>
                <a:prstDash val="solid"/>
                <a:miter/>
              </a:ln>
            </p:spPr>
            <p:txBody>
              <a:bodyPr rtlCol="0" anchor="ctr"/>
              <a:lstStyle/>
              <a:p>
                <a:endParaRPr lang="en-US" sz="2489"/>
              </a:p>
            </p:txBody>
          </p:sp>
          <p:sp>
            <p:nvSpPr>
              <p:cNvPr id="90" name="Freeform: Shape 89">
                <a:extLst>
                  <a:ext uri="{FF2B5EF4-FFF2-40B4-BE49-F238E27FC236}">
                    <a16:creationId xmlns:a16="http://schemas.microsoft.com/office/drawing/2014/main" id="{6262E82A-9651-4977-BFE6-EA1BB39B4A84}"/>
                  </a:ext>
                </a:extLst>
              </p:cNvPr>
              <p:cNvSpPr/>
              <p:nvPr/>
            </p:nvSpPr>
            <p:spPr>
              <a:xfrm>
                <a:off x="6984221" y="510459"/>
                <a:ext cx="1584092" cy="1111419"/>
              </a:xfrm>
              <a:custGeom>
                <a:avLst/>
                <a:gdLst>
                  <a:gd name="connsiteX0" fmla="*/ 1441013 w 1584092"/>
                  <a:gd name="connsiteY0" fmla="*/ 1111420 h 1111419"/>
                  <a:gd name="connsiteX1" fmla="*/ 1397578 w 1584092"/>
                  <a:gd name="connsiteY1" fmla="*/ 996445 h 1111419"/>
                  <a:gd name="connsiteX2" fmla="*/ 1535548 w 1584092"/>
                  <a:gd name="connsiteY2" fmla="*/ 937681 h 1111419"/>
                  <a:gd name="connsiteX3" fmla="*/ 1584093 w 1584092"/>
                  <a:gd name="connsiteY3" fmla="*/ 1065430 h 1111419"/>
                  <a:gd name="connsiteX4" fmla="*/ 1441013 w 1584092"/>
                  <a:gd name="connsiteY4" fmla="*/ 1111420 h 1111419"/>
                  <a:gd name="connsiteX5" fmla="*/ 1211064 w 1584092"/>
                  <a:gd name="connsiteY5" fmla="*/ 674517 h 1111419"/>
                  <a:gd name="connsiteX6" fmla="*/ 1129305 w 1584092"/>
                  <a:gd name="connsiteY6" fmla="*/ 579982 h 1111419"/>
                  <a:gd name="connsiteX7" fmla="*/ 1239169 w 1584092"/>
                  <a:gd name="connsiteY7" fmla="*/ 477783 h 1111419"/>
                  <a:gd name="connsiteX8" fmla="*/ 1328594 w 1584092"/>
                  <a:gd name="connsiteY8" fmla="*/ 582537 h 1111419"/>
                  <a:gd name="connsiteX9" fmla="*/ 1211064 w 1584092"/>
                  <a:gd name="connsiteY9" fmla="*/ 674517 h 1111419"/>
                  <a:gd name="connsiteX10" fmla="*/ 12775 w 1584092"/>
                  <a:gd name="connsiteY10" fmla="*/ 153299 h 1111419"/>
                  <a:gd name="connsiteX11" fmla="*/ 0 w 1584092"/>
                  <a:gd name="connsiteY11" fmla="*/ 5110 h 1111419"/>
                  <a:gd name="connsiteX12" fmla="*/ 137969 w 1584092"/>
                  <a:gd name="connsiteY12" fmla="*/ 0 h 1111419"/>
                  <a:gd name="connsiteX13" fmla="*/ 137969 w 1584092"/>
                  <a:gd name="connsiteY13" fmla="*/ 150744 h 1111419"/>
                  <a:gd name="connsiteX14" fmla="*/ 12775 w 1584092"/>
                  <a:gd name="connsiteY14" fmla="*/ 153299 h 111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4092" h="1111419">
                    <a:moveTo>
                      <a:pt x="1441013" y="1111420"/>
                    </a:moveTo>
                    <a:cubicBezTo>
                      <a:pt x="1428238" y="1073095"/>
                      <a:pt x="1415464" y="1032215"/>
                      <a:pt x="1397578" y="996445"/>
                    </a:cubicBezTo>
                    <a:lnTo>
                      <a:pt x="1535548" y="937681"/>
                    </a:lnTo>
                    <a:cubicBezTo>
                      <a:pt x="1553433" y="978560"/>
                      <a:pt x="1568763" y="1021995"/>
                      <a:pt x="1584093" y="1065430"/>
                    </a:cubicBezTo>
                    <a:lnTo>
                      <a:pt x="1441013" y="1111420"/>
                    </a:lnTo>
                    <a:close/>
                    <a:moveTo>
                      <a:pt x="1211064" y="674517"/>
                    </a:moveTo>
                    <a:cubicBezTo>
                      <a:pt x="1185515" y="641302"/>
                      <a:pt x="1157410" y="610642"/>
                      <a:pt x="1129305" y="579982"/>
                    </a:cubicBezTo>
                    <a:lnTo>
                      <a:pt x="1239169" y="477783"/>
                    </a:lnTo>
                    <a:cubicBezTo>
                      <a:pt x="1269829" y="510998"/>
                      <a:pt x="1300489" y="546767"/>
                      <a:pt x="1328594" y="582537"/>
                    </a:cubicBezTo>
                    <a:lnTo>
                      <a:pt x="1211064" y="674517"/>
                    </a:lnTo>
                    <a:close/>
                    <a:moveTo>
                      <a:pt x="12775" y="153299"/>
                    </a:moveTo>
                    <a:lnTo>
                      <a:pt x="0" y="5110"/>
                    </a:lnTo>
                    <a:cubicBezTo>
                      <a:pt x="45990" y="2555"/>
                      <a:pt x="91980" y="0"/>
                      <a:pt x="137969" y="0"/>
                    </a:cubicBezTo>
                    <a:lnTo>
                      <a:pt x="137969" y="150744"/>
                    </a:lnTo>
                    <a:cubicBezTo>
                      <a:pt x="94534" y="148189"/>
                      <a:pt x="53655" y="148189"/>
                      <a:pt x="12775" y="153299"/>
                    </a:cubicBezTo>
                    <a:close/>
                  </a:path>
                </a:pathLst>
              </a:custGeom>
              <a:solidFill>
                <a:srgbClr val="808285"/>
              </a:solidFill>
              <a:ln w="25511" cap="flat">
                <a:noFill/>
                <a:prstDash val="solid"/>
                <a:miter/>
              </a:ln>
            </p:spPr>
            <p:txBody>
              <a:bodyPr rtlCol="0" anchor="ctr"/>
              <a:lstStyle/>
              <a:p>
                <a:endParaRPr lang="en-US" sz="2489"/>
              </a:p>
            </p:txBody>
          </p:sp>
          <p:sp>
            <p:nvSpPr>
              <p:cNvPr id="91" name="Freeform: Shape 90">
                <a:extLst>
                  <a:ext uri="{FF2B5EF4-FFF2-40B4-BE49-F238E27FC236}">
                    <a16:creationId xmlns:a16="http://schemas.microsoft.com/office/drawing/2014/main" id="{1F5EA6E1-DD93-4EC0-8043-B1D2AC3746E0}"/>
                  </a:ext>
                </a:extLst>
              </p:cNvPr>
              <p:cNvSpPr/>
              <p:nvPr/>
            </p:nvSpPr>
            <p:spPr>
              <a:xfrm>
                <a:off x="6961226" y="215633"/>
                <a:ext cx="1954565" cy="1613199"/>
              </a:xfrm>
              <a:custGeom>
                <a:avLst/>
                <a:gdLst>
                  <a:gd name="connsiteX0" fmla="*/ 1778272 w 1954565"/>
                  <a:gd name="connsiteY0" fmla="*/ 1613200 h 1613199"/>
                  <a:gd name="connsiteX1" fmla="*/ 1752722 w 1954565"/>
                  <a:gd name="connsiteY1" fmla="*/ 1467566 h 1613199"/>
                  <a:gd name="connsiteX2" fmla="*/ 1926461 w 1954565"/>
                  <a:gd name="connsiteY2" fmla="*/ 1429241 h 1613199"/>
                  <a:gd name="connsiteX3" fmla="*/ 1954566 w 1954565"/>
                  <a:gd name="connsiteY3" fmla="*/ 1590205 h 1613199"/>
                  <a:gd name="connsiteX4" fmla="*/ 1778272 w 1954565"/>
                  <a:gd name="connsiteY4" fmla="*/ 1613200 h 1613199"/>
                  <a:gd name="connsiteX5" fmla="*/ 15330 w 1954565"/>
                  <a:gd name="connsiteY5" fmla="*/ 184961 h 1613199"/>
                  <a:gd name="connsiteX6" fmla="*/ 0 w 1954565"/>
                  <a:gd name="connsiteY6" fmla="*/ 6112 h 1613199"/>
                  <a:gd name="connsiteX7" fmla="*/ 163519 w 1954565"/>
                  <a:gd name="connsiteY7" fmla="*/ 1002 h 1613199"/>
                  <a:gd name="connsiteX8" fmla="*/ 160964 w 1954565"/>
                  <a:gd name="connsiteY8" fmla="*/ 179851 h 1613199"/>
                  <a:gd name="connsiteX9" fmla="*/ 15330 w 1954565"/>
                  <a:gd name="connsiteY9" fmla="*/ 184961 h 1613199"/>
                  <a:gd name="connsiteX10" fmla="*/ 1239169 w 1954565"/>
                  <a:gd name="connsiteY10" fmla="*/ 593760 h 1613199"/>
                  <a:gd name="connsiteX11" fmla="*/ 1124195 w 1954565"/>
                  <a:gd name="connsiteY11" fmla="*/ 501780 h 1613199"/>
                  <a:gd name="connsiteX12" fmla="*/ 1228949 w 1954565"/>
                  <a:gd name="connsiteY12" fmla="*/ 358701 h 1613199"/>
                  <a:gd name="connsiteX13" fmla="*/ 1356699 w 1954565"/>
                  <a:gd name="connsiteY13" fmla="*/ 460900 h 1613199"/>
                  <a:gd name="connsiteX14" fmla="*/ 1239169 w 1954565"/>
                  <a:gd name="connsiteY14" fmla="*/ 593760 h 161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4565" h="1613199">
                    <a:moveTo>
                      <a:pt x="1778272" y="1613200"/>
                    </a:moveTo>
                    <a:cubicBezTo>
                      <a:pt x="1773162" y="1564655"/>
                      <a:pt x="1762942" y="1516110"/>
                      <a:pt x="1752722" y="1467566"/>
                    </a:cubicBezTo>
                    <a:lnTo>
                      <a:pt x="1926461" y="1429241"/>
                    </a:lnTo>
                    <a:cubicBezTo>
                      <a:pt x="1939236" y="1482896"/>
                      <a:pt x="1946901" y="1536550"/>
                      <a:pt x="1954566" y="1590205"/>
                    </a:cubicBezTo>
                    <a:lnTo>
                      <a:pt x="1778272" y="1613200"/>
                    </a:lnTo>
                    <a:close/>
                    <a:moveTo>
                      <a:pt x="15330" y="184961"/>
                    </a:moveTo>
                    <a:lnTo>
                      <a:pt x="0" y="6112"/>
                    </a:lnTo>
                    <a:cubicBezTo>
                      <a:pt x="53655" y="1002"/>
                      <a:pt x="109864" y="-1553"/>
                      <a:pt x="163519" y="1002"/>
                    </a:cubicBezTo>
                    <a:lnTo>
                      <a:pt x="160964" y="179851"/>
                    </a:lnTo>
                    <a:cubicBezTo>
                      <a:pt x="112420" y="179851"/>
                      <a:pt x="63875" y="182406"/>
                      <a:pt x="15330" y="184961"/>
                    </a:cubicBezTo>
                    <a:close/>
                    <a:moveTo>
                      <a:pt x="1239169" y="593760"/>
                    </a:moveTo>
                    <a:cubicBezTo>
                      <a:pt x="1203399" y="560545"/>
                      <a:pt x="1165075" y="529885"/>
                      <a:pt x="1124195" y="501780"/>
                    </a:cubicBezTo>
                    <a:lnTo>
                      <a:pt x="1228949" y="358701"/>
                    </a:lnTo>
                    <a:cubicBezTo>
                      <a:pt x="1272384" y="391916"/>
                      <a:pt x="1315819" y="425130"/>
                      <a:pt x="1356699" y="460900"/>
                    </a:cubicBezTo>
                    <a:lnTo>
                      <a:pt x="1239169" y="593760"/>
                    </a:lnTo>
                    <a:close/>
                  </a:path>
                </a:pathLst>
              </a:custGeom>
              <a:solidFill>
                <a:srgbClr val="EE3124"/>
              </a:solidFill>
              <a:ln w="25511" cap="flat">
                <a:noFill/>
                <a:prstDash val="solid"/>
                <a:miter/>
              </a:ln>
            </p:spPr>
            <p:txBody>
              <a:bodyPr rtlCol="0" anchor="ctr"/>
              <a:lstStyle/>
              <a:p>
                <a:endParaRPr lang="en-US" sz="2489"/>
              </a:p>
            </p:txBody>
          </p:sp>
        </p:grpSp>
        <p:grpSp>
          <p:nvGrpSpPr>
            <p:cNvPr id="40" name="Graphic 26">
              <a:extLst>
                <a:ext uri="{FF2B5EF4-FFF2-40B4-BE49-F238E27FC236}">
                  <a16:creationId xmlns:a16="http://schemas.microsoft.com/office/drawing/2014/main" id="{6BBE4EEC-74FA-45FE-A7C9-506078A26004}"/>
                </a:ext>
              </a:extLst>
            </p:cNvPr>
            <p:cNvGrpSpPr/>
            <p:nvPr/>
          </p:nvGrpSpPr>
          <p:grpSpPr>
            <a:xfrm>
              <a:off x="5718509" y="750015"/>
              <a:ext cx="2685639" cy="2652690"/>
              <a:chOff x="5718509" y="750015"/>
              <a:chExt cx="2685639" cy="2652690"/>
            </a:xfrm>
            <a:solidFill>
              <a:schemeClr val="accent1"/>
            </a:solidFill>
          </p:grpSpPr>
          <p:grpSp>
            <p:nvGrpSpPr>
              <p:cNvPr id="41" name="Graphic 26">
                <a:extLst>
                  <a:ext uri="{FF2B5EF4-FFF2-40B4-BE49-F238E27FC236}">
                    <a16:creationId xmlns:a16="http://schemas.microsoft.com/office/drawing/2014/main" id="{BBC249E8-7BBD-4979-84E0-279F23F5A0D7}"/>
                  </a:ext>
                </a:extLst>
              </p:cNvPr>
              <p:cNvGrpSpPr/>
              <p:nvPr/>
            </p:nvGrpSpPr>
            <p:grpSpPr>
              <a:xfrm>
                <a:off x="5718509" y="750015"/>
                <a:ext cx="2685639" cy="2174907"/>
                <a:chOff x="5718509" y="750015"/>
                <a:chExt cx="2685639" cy="2174907"/>
              </a:xfrm>
              <a:solidFill>
                <a:srgbClr val="010101"/>
              </a:solidFill>
            </p:grpSpPr>
            <p:sp>
              <p:nvSpPr>
                <p:cNvPr id="50" name="Freeform: Shape 49">
                  <a:extLst>
                    <a:ext uri="{FF2B5EF4-FFF2-40B4-BE49-F238E27FC236}">
                      <a16:creationId xmlns:a16="http://schemas.microsoft.com/office/drawing/2014/main" id="{8D08C1C7-2219-42D4-8268-0D9C6C9B1796}"/>
                    </a:ext>
                  </a:extLst>
                </p:cNvPr>
                <p:cNvSpPr/>
                <p:nvPr/>
              </p:nvSpPr>
              <p:spPr>
                <a:xfrm>
                  <a:off x="5775712" y="2002572"/>
                  <a:ext cx="2613752" cy="63874"/>
                </a:xfrm>
                <a:custGeom>
                  <a:avLst/>
                  <a:gdLst>
                    <a:gd name="connsiteX0" fmla="*/ 0 w 2613752"/>
                    <a:gd name="connsiteY0" fmla="*/ 0 h 63874"/>
                    <a:gd name="connsiteX1" fmla="*/ 2613753 w 2613752"/>
                    <a:gd name="connsiteY1" fmla="*/ 0 h 63874"/>
                    <a:gd name="connsiteX2" fmla="*/ 2613753 w 2613752"/>
                    <a:gd name="connsiteY2" fmla="*/ 63875 h 63874"/>
                    <a:gd name="connsiteX3" fmla="*/ 0 w 2613752"/>
                    <a:gd name="connsiteY3" fmla="*/ 63875 h 63874"/>
                  </a:gdLst>
                  <a:ahLst/>
                  <a:cxnLst>
                    <a:cxn ang="0">
                      <a:pos x="connsiteX0" y="connsiteY0"/>
                    </a:cxn>
                    <a:cxn ang="0">
                      <a:pos x="connsiteX1" y="connsiteY1"/>
                    </a:cxn>
                    <a:cxn ang="0">
                      <a:pos x="connsiteX2" y="connsiteY2"/>
                    </a:cxn>
                    <a:cxn ang="0">
                      <a:pos x="connsiteX3" y="connsiteY3"/>
                    </a:cxn>
                  </a:cxnLst>
                  <a:rect l="l" t="t" r="r" b="b"/>
                  <a:pathLst>
                    <a:path w="2613752" h="63874">
                      <a:moveTo>
                        <a:pt x="0" y="0"/>
                      </a:moveTo>
                      <a:lnTo>
                        <a:pt x="2613753" y="0"/>
                      </a:lnTo>
                      <a:lnTo>
                        <a:pt x="2613753" y="63875"/>
                      </a:lnTo>
                      <a:lnTo>
                        <a:pt x="0" y="63875"/>
                      </a:lnTo>
                      <a:close/>
                    </a:path>
                  </a:pathLst>
                </a:custGeom>
                <a:solidFill>
                  <a:schemeClr val="bg1">
                    <a:lumMod val="50000"/>
                  </a:schemeClr>
                </a:solidFill>
                <a:ln w="25511" cap="flat">
                  <a:noFill/>
                  <a:prstDash val="solid"/>
                  <a:miter/>
                </a:ln>
              </p:spPr>
              <p:txBody>
                <a:bodyPr rtlCol="0" anchor="ctr"/>
                <a:lstStyle/>
                <a:p>
                  <a:endParaRPr lang="en-US" sz="2489"/>
                </a:p>
              </p:txBody>
            </p:sp>
            <p:sp>
              <p:nvSpPr>
                <p:cNvPr id="51" name="Freeform: Shape 50">
                  <a:extLst>
                    <a:ext uri="{FF2B5EF4-FFF2-40B4-BE49-F238E27FC236}">
                      <a16:creationId xmlns:a16="http://schemas.microsoft.com/office/drawing/2014/main" id="{56670D7F-402D-497A-8961-8F88F254F0C2}"/>
                    </a:ext>
                  </a:extLst>
                </p:cNvPr>
                <p:cNvSpPr/>
                <p:nvPr/>
              </p:nvSpPr>
              <p:spPr>
                <a:xfrm>
                  <a:off x="6344379" y="753836"/>
                  <a:ext cx="1440990" cy="1419919"/>
                </a:xfrm>
                <a:custGeom>
                  <a:avLst/>
                  <a:gdLst>
                    <a:gd name="connsiteX0" fmla="*/ 1378234 w 1440990"/>
                    <a:gd name="connsiteY0" fmla="*/ 1404590 h 1419919"/>
                    <a:gd name="connsiteX1" fmla="*/ 928556 w 1440990"/>
                    <a:gd name="connsiteY1" fmla="*/ 127095 h 1419919"/>
                    <a:gd name="connsiteX2" fmla="*/ 719047 w 1440990"/>
                    <a:gd name="connsiteY2" fmla="*/ 60666 h 1419919"/>
                    <a:gd name="connsiteX3" fmla="*/ 581077 w 1440990"/>
                    <a:gd name="connsiteY3" fmla="*/ 91326 h 1419919"/>
                    <a:gd name="connsiteX4" fmla="*/ 289809 w 1440990"/>
                    <a:gd name="connsiteY4" fmla="*/ 372374 h 1419919"/>
                    <a:gd name="connsiteX5" fmla="*/ 98185 w 1440990"/>
                    <a:gd name="connsiteY5" fmla="*/ 916587 h 1419919"/>
                    <a:gd name="connsiteX6" fmla="*/ 59860 w 1440990"/>
                    <a:gd name="connsiteY6" fmla="*/ 1399479 h 1419919"/>
                    <a:gd name="connsiteX7" fmla="*/ 1095 w 1440990"/>
                    <a:gd name="connsiteY7" fmla="*/ 1409699 h 1419919"/>
                    <a:gd name="connsiteX8" fmla="*/ 39420 w 1440990"/>
                    <a:gd name="connsiteY8" fmla="*/ 906367 h 1419919"/>
                    <a:gd name="connsiteX9" fmla="*/ 558082 w 1440990"/>
                    <a:gd name="connsiteY9" fmla="*/ 35116 h 1419919"/>
                    <a:gd name="connsiteX10" fmla="*/ 964325 w 1440990"/>
                    <a:gd name="connsiteY10" fmla="*/ 78551 h 1419919"/>
                    <a:gd name="connsiteX11" fmla="*/ 1370569 w 1440990"/>
                    <a:gd name="connsiteY11" fmla="*/ 760733 h 1419919"/>
                    <a:gd name="connsiteX12" fmla="*/ 1439553 w 1440990"/>
                    <a:gd name="connsiteY12" fmla="*/ 1419919 h 1419919"/>
                    <a:gd name="connsiteX13" fmla="*/ 1378234 w 1440990"/>
                    <a:gd name="connsiteY13" fmla="*/ 1404590 h 141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990" h="1419919">
                      <a:moveTo>
                        <a:pt x="1378234" y="1404590"/>
                      </a:moveTo>
                      <a:cubicBezTo>
                        <a:pt x="1393564" y="847602"/>
                        <a:pt x="1217269" y="316165"/>
                        <a:pt x="928556" y="127095"/>
                      </a:cubicBezTo>
                      <a:cubicBezTo>
                        <a:pt x="859571" y="81106"/>
                        <a:pt x="790586" y="60666"/>
                        <a:pt x="719047" y="60666"/>
                      </a:cubicBezTo>
                      <a:cubicBezTo>
                        <a:pt x="673057" y="60666"/>
                        <a:pt x="627067" y="70886"/>
                        <a:pt x="581077" y="91326"/>
                      </a:cubicBezTo>
                      <a:cubicBezTo>
                        <a:pt x="473768" y="137315"/>
                        <a:pt x="374123" y="234405"/>
                        <a:pt x="289809" y="372374"/>
                      </a:cubicBezTo>
                      <a:cubicBezTo>
                        <a:pt x="202939" y="518009"/>
                        <a:pt x="136509" y="707078"/>
                        <a:pt x="98185" y="916587"/>
                      </a:cubicBezTo>
                      <a:cubicBezTo>
                        <a:pt x="70080" y="1077551"/>
                        <a:pt x="59860" y="1399479"/>
                        <a:pt x="59860" y="1399479"/>
                      </a:cubicBezTo>
                      <a:lnTo>
                        <a:pt x="1095" y="1409699"/>
                      </a:lnTo>
                      <a:cubicBezTo>
                        <a:pt x="-4015" y="1241070"/>
                        <a:pt x="8760" y="1069886"/>
                        <a:pt x="39420" y="906367"/>
                      </a:cubicBezTo>
                      <a:cubicBezTo>
                        <a:pt x="118624" y="464354"/>
                        <a:pt x="312803" y="139870"/>
                        <a:pt x="558082" y="35116"/>
                      </a:cubicBezTo>
                      <a:cubicBezTo>
                        <a:pt x="693497" y="-23649"/>
                        <a:pt x="834021" y="-8319"/>
                        <a:pt x="964325" y="78551"/>
                      </a:cubicBezTo>
                      <a:cubicBezTo>
                        <a:pt x="1145730" y="196080"/>
                        <a:pt x="1288809" y="438804"/>
                        <a:pt x="1370569" y="760733"/>
                      </a:cubicBezTo>
                      <a:cubicBezTo>
                        <a:pt x="1424223" y="970242"/>
                        <a:pt x="1447218" y="1195080"/>
                        <a:pt x="1439553" y="1419919"/>
                      </a:cubicBezTo>
                      <a:lnTo>
                        <a:pt x="1378234" y="1404590"/>
                      </a:lnTo>
                      <a:close/>
                    </a:path>
                  </a:pathLst>
                </a:custGeom>
                <a:solidFill>
                  <a:schemeClr val="bg1">
                    <a:lumMod val="50000"/>
                  </a:schemeClr>
                </a:solidFill>
                <a:ln w="25511" cap="flat">
                  <a:noFill/>
                  <a:prstDash val="solid"/>
                  <a:miter/>
                </a:ln>
              </p:spPr>
              <p:txBody>
                <a:bodyPr rtlCol="0" anchor="ctr"/>
                <a:lstStyle/>
                <a:p>
                  <a:endParaRPr lang="en-US" sz="2489"/>
                </a:p>
              </p:txBody>
            </p:sp>
            <p:grpSp>
              <p:nvGrpSpPr>
                <p:cNvPr id="75" name="Graphic 26">
                  <a:extLst>
                    <a:ext uri="{FF2B5EF4-FFF2-40B4-BE49-F238E27FC236}">
                      <a16:creationId xmlns:a16="http://schemas.microsoft.com/office/drawing/2014/main" id="{4896FE17-57AC-4467-A24C-FF28255AC4B6}"/>
                    </a:ext>
                  </a:extLst>
                </p:cNvPr>
                <p:cNvGrpSpPr/>
                <p:nvPr/>
              </p:nvGrpSpPr>
              <p:grpSpPr>
                <a:xfrm>
                  <a:off x="5718509" y="750015"/>
                  <a:ext cx="2685639" cy="2174907"/>
                  <a:chOff x="5718509" y="750015"/>
                  <a:chExt cx="2685639" cy="2174907"/>
                </a:xfrm>
                <a:solidFill>
                  <a:srgbClr val="010101"/>
                </a:solidFill>
              </p:grpSpPr>
              <p:sp>
                <p:nvSpPr>
                  <p:cNvPr id="76" name="Freeform: Shape 75">
                    <a:extLst>
                      <a:ext uri="{FF2B5EF4-FFF2-40B4-BE49-F238E27FC236}">
                        <a16:creationId xmlns:a16="http://schemas.microsoft.com/office/drawing/2014/main" id="{B6DE6231-F755-4731-A123-37AE6246D0B0}"/>
                      </a:ext>
                    </a:extLst>
                  </p:cNvPr>
                  <p:cNvSpPr/>
                  <p:nvPr/>
                </p:nvSpPr>
                <p:spPr>
                  <a:xfrm>
                    <a:off x="5718509" y="1092996"/>
                    <a:ext cx="2685639" cy="1831926"/>
                  </a:xfrm>
                  <a:custGeom>
                    <a:avLst/>
                    <a:gdLst>
                      <a:gd name="connsiteX0" fmla="*/ 287152 w 2685639"/>
                      <a:gd name="connsiteY0" fmla="*/ 1826816 h 1831926"/>
                      <a:gd name="connsiteX1" fmla="*/ 136408 w 2685639"/>
                      <a:gd name="connsiteY1" fmla="*/ 1586648 h 1831926"/>
                      <a:gd name="connsiteX2" fmla="*/ 75088 w 2685639"/>
                      <a:gd name="connsiteY2" fmla="*/ 562097 h 1831926"/>
                      <a:gd name="connsiteX3" fmla="*/ 432787 w 2685639"/>
                      <a:gd name="connsiteY3" fmla="*/ 15330 h 1831926"/>
                      <a:gd name="connsiteX4" fmla="*/ 450672 w 2685639"/>
                      <a:gd name="connsiteY4" fmla="*/ 0 h 1831926"/>
                      <a:gd name="connsiteX5" fmla="*/ 471111 w 2685639"/>
                      <a:gd name="connsiteY5" fmla="*/ 12775 h 1831926"/>
                      <a:gd name="connsiteX6" fmla="*/ 923344 w 2685639"/>
                      <a:gd name="connsiteY6" fmla="*/ 176294 h 1831926"/>
                      <a:gd name="connsiteX7" fmla="*/ 2216168 w 2685639"/>
                      <a:gd name="connsiteY7" fmla="*/ 12775 h 1831926"/>
                      <a:gd name="connsiteX8" fmla="*/ 2236608 w 2685639"/>
                      <a:gd name="connsiteY8" fmla="*/ 0 h 1831926"/>
                      <a:gd name="connsiteX9" fmla="*/ 2254493 w 2685639"/>
                      <a:gd name="connsiteY9" fmla="*/ 15330 h 1831926"/>
                      <a:gd name="connsiteX10" fmla="*/ 2612192 w 2685639"/>
                      <a:gd name="connsiteY10" fmla="*/ 1438458 h 1831926"/>
                      <a:gd name="connsiteX11" fmla="*/ 2397573 w 2685639"/>
                      <a:gd name="connsiteY11" fmla="*/ 1831927 h 1831926"/>
                      <a:gd name="connsiteX12" fmla="*/ 2351583 w 2685639"/>
                      <a:gd name="connsiteY12" fmla="*/ 1785937 h 1831926"/>
                      <a:gd name="connsiteX13" fmla="*/ 2550872 w 2685639"/>
                      <a:gd name="connsiteY13" fmla="*/ 1418018 h 1831926"/>
                      <a:gd name="connsiteX14" fmla="*/ 2226388 w 2685639"/>
                      <a:gd name="connsiteY14" fmla="*/ 76650 h 1831926"/>
                      <a:gd name="connsiteX15" fmla="*/ 910569 w 2685639"/>
                      <a:gd name="connsiteY15" fmla="*/ 237614 h 1831926"/>
                      <a:gd name="connsiteX16" fmla="*/ 460891 w 2685639"/>
                      <a:gd name="connsiteY16" fmla="*/ 76650 h 1831926"/>
                      <a:gd name="connsiteX17" fmla="*/ 138963 w 2685639"/>
                      <a:gd name="connsiteY17" fmla="*/ 582537 h 1831926"/>
                      <a:gd name="connsiteX18" fmla="*/ 197728 w 2685639"/>
                      <a:gd name="connsiteY18" fmla="*/ 1558543 h 1831926"/>
                      <a:gd name="connsiteX19" fmla="*/ 335697 w 2685639"/>
                      <a:gd name="connsiteY19" fmla="*/ 1780827 h 1831926"/>
                      <a:gd name="connsiteX20" fmla="*/ 287152 w 2685639"/>
                      <a:gd name="connsiteY20" fmla="*/ 1826816 h 183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85639" h="1831926">
                        <a:moveTo>
                          <a:pt x="287152" y="1826816"/>
                        </a:moveTo>
                        <a:cubicBezTo>
                          <a:pt x="228388" y="1752722"/>
                          <a:pt x="179843" y="1673517"/>
                          <a:pt x="136408" y="1586648"/>
                        </a:cubicBezTo>
                        <a:cubicBezTo>
                          <a:pt x="-22001" y="1264719"/>
                          <a:pt x="-42441" y="899356"/>
                          <a:pt x="75088" y="562097"/>
                        </a:cubicBezTo>
                        <a:cubicBezTo>
                          <a:pt x="146628" y="352588"/>
                          <a:pt x="271822" y="163519"/>
                          <a:pt x="432787" y="15330"/>
                        </a:cubicBezTo>
                        <a:lnTo>
                          <a:pt x="450672" y="0"/>
                        </a:lnTo>
                        <a:lnTo>
                          <a:pt x="471111" y="12775"/>
                        </a:lnTo>
                        <a:cubicBezTo>
                          <a:pt x="601416" y="86870"/>
                          <a:pt x="752160" y="143079"/>
                          <a:pt x="923344" y="176294"/>
                        </a:cubicBezTo>
                        <a:cubicBezTo>
                          <a:pt x="1373022" y="270829"/>
                          <a:pt x="1868690" y="209509"/>
                          <a:pt x="2216168" y="12775"/>
                        </a:cubicBezTo>
                        <a:lnTo>
                          <a:pt x="2236608" y="0"/>
                        </a:lnTo>
                        <a:lnTo>
                          <a:pt x="2254493" y="15330"/>
                        </a:lnTo>
                        <a:cubicBezTo>
                          <a:pt x="2645406" y="375583"/>
                          <a:pt x="2785931" y="935126"/>
                          <a:pt x="2612192" y="1438458"/>
                        </a:cubicBezTo>
                        <a:cubicBezTo>
                          <a:pt x="2561092" y="1581538"/>
                          <a:pt x="2489552" y="1714397"/>
                          <a:pt x="2397573" y="1831927"/>
                        </a:cubicBezTo>
                        <a:lnTo>
                          <a:pt x="2351583" y="1785937"/>
                        </a:lnTo>
                        <a:cubicBezTo>
                          <a:pt x="2435897" y="1676072"/>
                          <a:pt x="2504882" y="1553433"/>
                          <a:pt x="2550872" y="1418018"/>
                        </a:cubicBezTo>
                        <a:cubicBezTo>
                          <a:pt x="2714391" y="945346"/>
                          <a:pt x="2586642" y="421573"/>
                          <a:pt x="2226388" y="76650"/>
                        </a:cubicBezTo>
                        <a:cubicBezTo>
                          <a:pt x="1866135" y="273384"/>
                          <a:pt x="1362802" y="332148"/>
                          <a:pt x="910569" y="237614"/>
                        </a:cubicBezTo>
                        <a:cubicBezTo>
                          <a:pt x="744495" y="201844"/>
                          <a:pt x="593751" y="148189"/>
                          <a:pt x="460891" y="76650"/>
                        </a:cubicBezTo>
                        <a:cubicBezTo>
                          <a:pt x="315257" y="217174"/>
                          <a:pt x="205393" y="390913"/>
                          <a:pt x="138963" y="582537"/>
                        </a:cubicBezTo>
                        <a:cubicBezTo>
                          <a:pt x="26543" y="904466"/>
                          <a:pt x="46983" y="1251944"/>
                          <a:pt x="197728" y="1558543"/>
                        </a:cubicBezTo>
                        <a:cubicBezTo>
                          <a:pt x="236053" y="1637747"/>
                          <a:pt x="282042" y="1711842"/>
                          <a:pt x="335697" y="1780827"/>
                        </a:cubicBezTo>
                        <a:lnTo>
                          <a:pt x="287152" y="1826816"/>
                        </a:lnTo>
                        <a:close/>
                      </a:path>
                    </a:pathLst>
                  </a:custGeom>
                  <a:solidFill>
                    <a:schemeClr val="bg1">
                      <a:lumMod val="50000"/>
                    </a:schemeClr>
                  </a:solidFill>
                  <a:ln w="25511" cap="flat">
                    <a:noFill/>
                    <a:prstDash val="solid"/>
                    <a:miter/>
                  </a:ln>
                </p:spPr>
                <p:txBody>
                  <a:bodyPr rtlCol="0" anchor="ctr"/>
                  <a:lstStyle/>
                  <a:p>
                    <a:endParaRPr lang="en-US" sz="2489"/>
                  </a:p>
                </p:txBody>
              </p:sp>
              <p:sp>
                <p:nvSpPr>
                  <p:cNvPr id="77" name="Freeform: Shape 76">
                    <a:extLst>
                      <a:ext uri="{FF2B5EF4-FFF2-40B4-BE49-F238E27FC236}">
                        <a16:creationId xmlns:a16="http://schemas.microsoft.com/office/drawing/2014/main" id="{0EA49405-1BC0-4CC5-8445-34B251DA1ABF}"/>
                      </a:ext>
                    </a:extLst>
                  </p:cNvPr>
                  <p:cNvSpPr/>
                  <p:nvPr/>
                </p:nvSpPr>
                <p:spPr>
                  <a:xfrm>
                    <a:off x="6142896" y="750015"/>
                    <a:ext cx="1842587" cy="411966"/>
                  </a:xfrm>
                  <a:custGeom>
                    <a:avLst/>
                    <a:gdLst>
                      <a:gd name="connsiteX0" fmla="*/ 31394 w 1842587"/>
                      <a:gd name="connsiteY0" fmla="*/ 411966 h 411966"/>
                      <a:gd name="connsiteX1" fmla="*/ 8399 w 1842587"/>
                      <a:gd name="connsiteY1" fmla="*/ 401746 h 411966"/>
                      <a:gd name="connsiteX2" fmla="*/ 10954 w 1842587"/>
                      <a:gd name="connsiteY2" fmla="*/ 355756 h 411966"/>
                      <a:gd name="connsiteX3" fmla="*/ 1359988 w 1842587"/>
                      <a:gd name="connsiteY3" fmla="*/ 74708 h 411966"/>
                      <a:gd name="connsiteX4" fmla="*/ 1832660 w 1842587"/>
                      <a:gd name="connsiteY4" fmla="*/ 355756 h 411966"/>
                      <a:gd name="connsiteX5" fmla="*/ 1835216 w 1842587"/>
                      <a:gd name="connsiteY5" fmla="*/ 401746 h 411966"/>
                      <a:gd name="connsiteX6" fmla="*/ 1789226 w 1842587"/>
                      <a:gd name="connsiteY6" fmla="*/ 404301 h 411966"/>
                      <a:gd name="connsiteX7" fmla="*/ 1339548 w 1842587"/>
                      <a:gd name="connsiteY7" fmla="*/ 136027 h 411966"/>
                      <a:gd name="connsiteX8" fmla="*/ 54389 w 1842587"/>
                      <a:gd name="connsiteY8" fmla="*/ 404301 h 411966"/>
                      <a:gd name="connsiteX9" fmla="*/ 31394 w 1842587"/>
                      <a:gd name="connsiteY9" fmla="*/ 411966 h 41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2587" h="411966">
                        <a:moveTo>
                          <a:pt x="31394" y="411966"/>
                        </a:moveTo>
                        <a:cubicBezTo>
                          <a:pt x="23729" y="411966"/>
                          <a:pt x="13509" y="409411"/>
                          <a:pt x="8399" y="401746"/>
                        </a:cubicBezTo>
                        <a:cubicBezTo>
                          <a:pt x="-4376" y="388971"/>
                          <a:pt x="-1821" y="368531"/>
                          <a:pt x="10954" y="355756"/>
                        </a:cubicBezTo>
                        <a:cubicBezTo>
                          <a:pt x="373762" y="21053"/>
                          <a:pt x="892425" y="-88812"/>
                          <a:pt x="1359988" y="74708"/>
                        </a:cubicBezTo>
                        <a:cubicBezTo>
                          <a:pt x="1536282" y="136027"/>
                          <a:pt x="1694691" y="230562"/>
                          <a:pt x="1832660" y="355756"/>
                        </a:cubicBezTo>
                        <a:cubicBezTo>
                          <a:pt x="1845435" y="368531"/>
                          <a:pt x="1845435" y="388971"/>
                          <a:pt x="1835216" y="401746"/>
                        </a:cubicBezTo>
                        <a:cubicBezTo>
                          <a:pt x="1822441" y="414521"/>
                          <a:pt x="1802001" y="414521"/>
                          <a:pt x="1789226" y="404301"/>
                        </a:cubicBezTo>
                        <a:cubicBezTo>
                          <a:pt x="1658921" y="284217"/>
                          <a:pt x="1508177" y="194792"/>
                          <a:pt x="1339548" y="136027"/>
                        </a:cubicBezTo>
                        <a:cubicBezTo>
                          <a:pt x="894980" y="-17272"/>
                          <a:pt x="401867" y="84928"/>
                          <a:pt x="54389" y="404301"/>
                        </a:cubicBezTo>
                        <a:cubicBezTo>
                          <a:pt x="46724" y="409411"/>
                          <a:pt x="39059" y="411966"/>
                          <a:pt x="31394" y="411966"/>
                        </a:cubicBezTo>
                        <a:close/>
                      </a:path>
                    </a:pathLst>
                  </a:custGeom>
                  <a:solidFill>
                    <a:schemeClr val="bg1">
                      <a:lumMod val="50000"/>
                    </a:schemeClr>
                  </a:solidFill>
                  <a:ln w="25511" cap="flat">
                    <a:noFill/>
                    <a:prstDash val="solid"/>
                    <a:miter/>
                  </a:ln>
                </p:spPr>
                <p:txBody>
                  <a:bodyPr rtlCol="0" anchor="ctr"/>
                  <a:lstStyle/>
                  <a:p>
                    <a:endParaRPr lang="en-US" sz="2489"/>
                  </a:p>
                </p:txBody>
              </p:sp>
            </p:grpSp>
          </p:grpSp>
          <p:sp>
            <p:nvSpPr>
              <p:cNvPr id="42" name="Freeform: Shape 41">
                <a:extLst>
                  <a:ext uri="{FF2B5EF4-FFF2-40B4-BE49-F238E27FC236}">
                    <a16:creationId xmlns:a16="http://schemas.microsoft.com/office/drawing/2014/main" id="{84EC4C0D-7114-4679-AFBA-2EADCE4867FB}"/>
                  </a:ext>
                </a:extLst>
              </p:cNvPr>
              <p:cNvSpPr/>
              <p:nvPr/>
            </p:nvSpPr>
            <p:spPr>
              <a:xfrm>
                <a:off x="6772157" y="2186531"/>
                <a:ext cx="577427" cy="577427"/>
              </a:xfrm>
              <a:custGeom>
                <a:avLst/>
                <a:gdLst>
                  <a:gd name="connsiteX0" fmla="*/ 577427 w 577427"/>
                  <a:gd name="connsiteY0" fmla="*/ 288714 h 577427"/>
                  <a:gd name="connsiteX1" fmla="*/ 288714 w 577427"/>
                  <a:gd name="connsiteY1" fmla="*/ 577427 h 577427"/>
                  <a:gd name="connsiteX2" fmla="*/ 0 w 577427"/>
                  <a:gd name="connsiteY2" fmla="*/ 288714 h 577427"/>
                  <a:gd name="connsiteX3" fmla="*/ 288714 w 577427"/>
                  <a:gd name="connsiteY3" fmla="*/ 0 h 577427"/>
                  <a:gd name="connsiteX4" fmla="*/ 577427 w 577427"/>
                  <a:gd name="connsiteY4" fmla="*/ 288714 h 577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427" h="577427">
                    <a:moveTo>
                      <a:pt x="577427" y="288714"/>
                    </a:moveTo>
                    <a:cubicBezTo>
                      <a:pt x="577427" y="448166"/>
                      <a:pt x="448166" y="577427"/>
                      <a:pt x="288714" y="577427"/>
                    </a:cubicBezTo>
                    <a:cubicBezTo>
                      <a:pt x="129261" y="577427"/>
                      <a:pt x="0" y="448166"/>
                      <a:pt x="0" y="288714"/>
                    </a:cubicBezTo>
                    <a:cubicBezTo>
                      <a:pt x="0" y="129262"/>
                      <a:pt x="129261" y="0"/>
                      <a:pt x="288714" y="0"/>
                    </a:cubicBezTo>
                    <a:cubicBezTo>
                      <a:pt x="448166" y="0"/>
                      <a:pt x="577427" y="129261"/>
                      <a:pt x="577427" y="288714"/>
                    </a:cubicBezTo>
                    <a:close/>
                  </a:path>
                </a:pathLst>
              </a:custGeom>
              <a:solidFill>
                <a:schemeClr val="accent6">
                  <a:lumMod val="60000"/>
                  <a:lumOff val="40000"/>
                </a:schemeClr>
              </a:solidFill>
              <a:ln w="25511" cap="flat">
                <a:noFill/>
                <a:prstDash val="solid"/>
                <a:miter/>
              </a:ln>
            </p:spPr>
            <p:txBody>
              <a:bodyPr rtlCol="0" anchor="ctr"/>
              <a:lstStyle/>
              <a:p>
                <a:endParaRPr lang="en-US" sz="2489"/>
              </a:p>
            </p:txBody>
          </p:sp>
          <p:sp>
            <p:nvSpPr>
              <p:cNvPr id="43" name="Freeform: Shape 42">
                <a:extLst>
                  <a:ext uri="{FF2B5EF4-FFF2-40B4-BE49-F238E27FC236}">
                    <a16:creationId xmlns:a16="http://schemas.microsoft.com/office/drawing/2014/main" id="{0167FA87-4C88-47E2-BAD0-820F3754CC46}"/>
                  </a:ext>
                </a:extLst>
              </p:cNvPr>
              <p:cNvSpPr/>
              <p:nvPr/>
            </p:nvSpPr>
            <p:spPr>
              <a:xfrm>
                <a:off x="6161515" y="2194196"/>
                <a:ext cx="536547" cy="536547"/>
              </a:xfrm>
              <a:custGeom>
                <a:avLst/>
                <a:gdLst>
                  <a:gd name="connsiteX0" fmla="*/ 536548 w 536547"/>
                  <a:gd name="connsiteY0" fmla="*/ 268274 h 536547"/>
                  <a:gd name="connsiteX1" fmla="*/ 268274 w 536547"/>
                  <a:gd name="connsiteY1" fmla="*/ 536548 h 536547"/>
                  <a:gd name="connsiteX2" fmla="*/ 0 w 536547"/>
                  <a:gd name="connsiteY2" fmla="*/ 268274 h 536547"/>
                  <a:gd name="connsiteX3" fmla="*/ 268274 w 536547"/>
                  <a:gd name="connsiteY3" fmla="*/ 0 h 536547"/>
                  <a:gd name="connsiteX4" fmla="*/ 536548 w 536547"/>
                  <a:gd name="connsiteY4" fmla="*/ 268274 h 536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47" h="536547">
                    <a:moveTo>
                      <a:pt x="536548" y="268274"/>
                    </a:moveTo>
                    <a:cubicBezTo>
                      <a:pt x="536548" y="416437"/>
                      <a:pt x="416437" y="536548"/>
                      <a:pt x="268274" y="536548"/>
                    </a:cubicBezTo>
                    <a:cubicBezTo>
                      <a:pt x="120110" y="536548"/>
                      <a:pt x="0" y="416437"/>
                      <a:pt x="0" y="268274"/>
                    </a:cubicBezTo>
                    <a:cubicBezTo>
                      <a:pt x="0" y="120110"/>
                      <a:pt x="120110" y="0"/>
                      <a:pt x="268274" y="0"/>
                    </a:cubicBezTo>
                    <a:cubicBezTo>
                      <a:pt x="416437" y="0"/>
                      <a:pt x="536548" y="120110"/>
                      <a:pt x="536548" y="268274"/>
                    </a:cubicBezTo>
                    <a:close/>
                  </a:path>
                </a:pathLst>
              </a:custGeom>
              <a:solidFill>
                <a:schemeClr val="accent6">
                  <a:lumMod val="60000"/>
                  <a:lumOff val="40000"/>
                </a:schemeClr>
              </a:solidFill>
              <a:ln w="25511" cap="flat">
                <a:noFill/>
                <a:prstDash val="solid"/>
                <a:miter/>
              </a:ln>
            </p:spPr>
            <p:txBody>
              <a:bodyPr rtlCol="0" anchor="ctr"/>
              <a:lstStyle/>
              <a:p>
                <a:endParaRPr lang="en-US" sz="2489"/>
              </a:p>
            </p:txBody>
          </p:sp>
          <p:sp>
            <p:nvSpPr>
              <p:cNvPr id="44" name="Freeform: Shape 43">
                <a:extLst>
                  <a:ext uri="{FF2B5EF4-FFF2-40B4-BE49-F238E27FC236}">
                    <a16:creationId xmlns:a16="http://schemas.microsoft.com/office/drawing/2014/main" id="{606E13DB-5862-4DD6-9C8F-B77883DE5CDB}"/>
                  </a:ext>
                </a:extLst>
              </p:cNvPr>
              <p:cNvSpPr/>
              <p:nvPr/>
            </p:nvSpPr>
            <p:spPr>
              <a:xfrm>
                <a:off x="7426234" y="2194196"/>
                <a:ext cx="536547" cy="536547"/>
              </a:xfrm>
              <a:custGeom>
                <a:avLst/>
                <a:gdLst>
                  <a:gd name="connsiteX0" fmla="*/ 536547 w 536547"/>
                  <a:gd name="connsiteY0" fmla="*/ 268274 h 536547"/>
                  <a:gd name="connsiteX1" fmla="*/ 268274 w 536547"/>
                  <a:gd name="connsiteY1" fmla="*/ 536548 h 536547"/>
                  <a:gd name="connsiteX2" fmla="*/ 0 w 536547"/>
                  <a:gd name="connsiteY2" fmla="*/ 268274 h 536547"/>
                  <a:gd name="connsiteX3" fmla="*/ 268274 w 536547"/>
                  <a:gd name="connsiteY3" fmla="*/ 0 h 536547"/>
                  <a:gd name="connsiteX4" fmla="*/ 536547 w 536547"/>
                  <a:gd name="connsiteY4" fmla="*/ 268274 h 536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47" h="536547">
                    <a:moveTo>
                      <a:pt x="536547" y="268274"/>
                    </a:moveTo>
                    <a:cubicBezTo>
                      <a:pt x="536547" y="416437"/>
                      <a:pt x="416437" y="536548"/>
                      <a:pt x="268274" y="536548"/>
                    </a:cubicBezTo>
                    <a:cubicBezTo>
                      <a:pt x="120110" y="536548"/>
                      <a:pt x="0" y="416437"/>
                      <a:pt x="0" y="268274"/>
                    </a:cubicBezTo>
                    <a:cubicBezTo>
                      <a:pt x="0" y="120110"/>
                      <a:pt x="120110" y="0"/>
                      <a:pt x="268274" y="0"/>
                    </a:cubicBezTo>
                    <a:cubicBezTo>
                      <a:pt x="416437" y="0"/>
                      <a:pt x="536547" y="120110"/>
                      <a:pt x="536547" y="268274"/>
                    </a:cubicBezTo>
                    <a:close/>
                  </a:path>
                </a:pathLst>
              </a:custGeom>
              <a:solidFill>
                <a:schemeClr val="accent6">
                  <a:lumMod val="60000"/>
                  <a:lumOff val="40000"/>
                </a:schemeClr>
              </a:solidFill>
              <a:ln w="25511" cap="flat">
                <a:noFill/>
                <a:prstDash val="solid"/>
                <a:miter/>
              </a:ln>
            </p:spPr>
            <p:txBody>
              <a:bodyPr rtlCol="0" anchor="ctr"/>
              <a:lstStyle/>
              <a:p>
                <a:endParaRPr lang="en-US" sz="2489"/>
              </a:p>
            </p:txBody>
          </p:sp>
          <p:sp>
            <p:nvSpPr>
              <p:cNvPr id="45" name="Freeform: Shape 44">
                <a:extLst>
                  <a:ext uri="{FF2B5EF4-FFF2-40B4-BE49-F238E27FC236}">
                    <a16:creationId xmlns:a16="http://schemas.microsoft.com/office/drawing/2014/main" id="{6A40C06F-FF1A-4513-9ACB-C7ABFE1DE01D}"/>
                  </a:ext>
                </a:extLst>
              </p:cNvPr>
              <p:cNvSpPr/>
              <p:nvPr/>
            </p:nvSpPr>
            <p:spPr>
              <a:xfrm>
                <a:off x="6480889" y="2827833"/>
                <a:ext cx="1170184" cy="574872"/>
              </a:xfrm>
              <a:custGeom>
                <a:avLst/>
                <a:gdLst>
                  <a:gd name="connsiteX0" fmla="*/ 0 w 1170184"/>
                  <a:gd name="connsiteY0" fmla="*/ 574873 h 574872"/>
                  <a:gd name="connsiteX1" fmla="*/ 585092 w 1170184"/>
                  <a:gd name="connsiteY1" fmla="*/ 0 h 574872"/>
                  <a:gd name="connsiteX2" fmla="*/ 1170185 w 1170184"/>
                  <a:gd name="connsiteY2" fmla="*/ 574873 h 574872"/>
                  <a:gd name="connsiteX3" fmla="*/ 0 w 1170184"/>
                  <a:gd name="connsiteY3" fmla="*/ 574873 h 574872"/>
                </a:gdLst>
                <a:ahLst/>
                <a:cxnLst>
                  <a:cxn ang="0">
                    <a:pos x="connsiteX0" y="connsiteY0"/>
                  </a:cxn>
                  <a:cxn ang="0">
                    <a:pos x="connsiteX1" y="connsiteY1"/>
                  </a:cxn>
                  <a:cxn ang="0">
                    <a:pos x="connsiteX2" y="connsiteY2"/>
                  </a:cxn>
                  <a:cxn ang="0">
                    <a:pos x="connsiteX3" y="connsiteY3"/>
                  </a:cxn>
                </a:cxnLst>
                <a:rect l="l" t="t" r="r" b="b"/>
                <a:pathLst>
                  <a:path w="1170184" h="574872">
                    <a:moveTo>
                      <a:pt x="0" y="574873"/>
                    </a:moveTo>
                    <a:cubicBezTo>
                      <a:pt x="0" y="258054"/>
                      <a:pt x="263164" y="0"/>
                      <a:pt x="585092" y="0"/>
                    </a:cubicBezTo>
                    <a:cubicBezTo>
                      <a:pt x="907021" y="0"/>
                      <a:pt x="1170185" y="258054"/>
                      <a:pt x="1170185" y="574873"/>
                    </a:cubicBezTo>
                    <a:lnTo>
                      <a:pt x="0" y="574873"/>
                    </a:lnTo>
                    <a:close/>
                  </a:path>
                </a:pathLst>
              </a:custGeom>
              <a:solidFill>
                <a:srgbClr val="F26240"/>
              </a:solidFill>
              <a:ln w="25511" cap="flat">
                <a:noFill/>
                <a:prstDash val="solid"/>
                <a:miter/>
              </a:ln>
            </p:spPr>
            <p:txBody>
              <a:bodyPr rtlCol="0" anchor="ctr"/>
              <a:lstStyle/>
              <a:p>
                <a:endParaRPr lang="en-US" sz="2489"/>
              </a:p>
            </p:txBody>
          </p:sp>
          <p:grpSp>
            <p:nvGrpSpPr>
              <p:cNvPr id="46" name="Graphic 26">
                <a:extLst>
                  <a:ext uri="{FF2B5EF4-FFF2-40B4-BE49-F238E27FC236}">
                    <a16:creationId xmlns:a16="http://schemas.microsoft.com/office/drawing/2014/main" id="{9D6D3506-6096-477E-ABF2-B6DE2447A29A}"/>
                  </a:ext>
                </a:extLst>
              </p:cNvPr>
              <p:cNvGrpSpPr/>
              <p:nvPr/>
            </p:nvGrpSpPr>
            <p:grpSpPr>
              <a:xfrm>
                <a:off x="5913681" y="2774178"/>
                <a:ext cx="2299489" cy="498222"/>
                <a:chOff x="5913681" y="2774178"/>
                <a:chExt cx="2299489" cy="498222"/>
              </a:xfrm>
              <a:solidFill>
                <a:srgbClr val="939598"/>
              </a:solidFill>
            </p:grpSpPr>
            <p:sp>
              <p:nvSpPr>
                <p:cNvPr id="48" name="Freeform: Shape 47">
                  <a:extLst>
                    <a:ext uri="{FF2B5EF4-FFF2-40B4-BE49-F238E27FC236}">
                      <a16:creationId xmlns:a16="http://schemas.microsoft.com/office/drawing/2014/main" id="{BDB98736-5860-4E7F-97E1-636EAB8869B9}"/>
                    </a:ext>
                  </a:extLst>
                </p:cNvPr>
                <p:cNvSpPr/>
                <p:nvPr/>
              </p:nvSpPr>
              <p:spPr>
                <a:xfrm>
                  <a:off x="5913681" y="2774178"/>
                  <a:ext cx="822706" cy="498222"/>
                </a:xfrm>
                <a:custGeom>
                  <a:avLst/>
                  <a:gdLst>
                    <a:gd name="connsiteX0" fmla="*/ 822706 w 822706"/>
                    <a:gd name="connsiteY0" fmla="*/ 99645 h 498222"/>
                    <a:gd name="connsiteX1" fmla="*/ 516108 w 822706"/>
                    <a:gd name="connsiteY1" fmla="*/ 0 h 498222"/>
                    <a:gd name="connsiteX2" fmla="*/ 0 w 822706"/>
                    <a:gd name="connsiteY2" fmla="*/ 498223 h 498222"/>
                    <a:gd name="connsiteX3" fmla="*/ 528883 w 822706"/>
                    <a:gd name="connsiteY3" fmla="*/ 498223 h 498222"/>
                    <a:gd name="connsiteX4" fmla="*/ 822706 w 822706"/>
                    <a:gd name="connsiteY4" fmla="*/ 99645 h 49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706" h="498222">
                      <a:moveTo>
                        <a:pt x="822706" y="99645"/>
                      </a:moveTo>
                      <a:cubicBezTo>
                        <a:pt x="738392" y="38325"/>
                        <a:pt x="631082" y="0"/>
                        <a:pt x="516108" y="0"/>
                      </a:cubicBezTo>
                      <a:cubicBezTo>
                        <a:pt x="229949" y="0"/>
                        <a:pt x="0" y="222284"/>
                        <a:pt x="0" y="498223"/>
                      </a:cubicBezTo>
                      <a:lnTo>
                        <a:pt x="528883" y="498223"/>
                      </a:lnTo>
                      <a:cubicBezTo>
                        <a:pt x="572317" y="329594"/>
                        <a:pt x="679627" y="186514"/>
                        <a:pt x="822706" y="99645"/>
                      </a:cubicBezTo>
                      <a:close/>
                    </a:path>
                  </a:pathLst>
                </a:custGeom>
                <a:solidFill>
                  <a:schemeClr val="bg1">
                    <a:lumMod val="50000"/>
                  </a:schemeClr>
                </a:solidFill>
                <a:ln w="25511" cap="flat">
                  <a:noFill/>
                  <a:prstDash val="solid"/>
                  <a:miter/>
                </a:ln>
              </p:spPr>
              <p:txBody>
                <a:bodyPr rtlCol="0" anchor="ctr"/>
                <a:lstStyle/>
                <a:p>
                  <a:endParaRPr lang="en-US" sz="2489"/>
                </a:p>
              </p:txBody>
            </p:sp>
            <p:sp>
              <p:nvSpPr>
                <p:cNvPr id="49" name="Freeform: Shape 48">
                  <a:extLst>
                    <a:ext uri="{FF2B5EF4-FFF2-40B4-BE49-F238E27FC236}">
                      <a16:creationId xmlns:a16="http://schemas.microsoft.com/office/drawing/2014/main" id="{F4688383-CDA0-4BFC-8E8F-5463437C1713}"/>
                    </a:ext>
                  </a:extLst>
                </p:cNvPr>
                <p:cNvSpPr/>
                <p:nvPr/>
              </p:nvSpPr>
              <p:spPr>
                <a:xfrm>
                  <a:off x="7387909" y="2774178"/>
                  <a:ext cx="825261" cy="498222"/>
                </a:xfrm>
                <a:custGeom>
                  <a:avLst/>
                  <a:gdLst>
                    <a:gd name="connsiteX0" fmla="*/ 293824 w 825261"/>
                    <a:gd name="connsiteY0" fmla="*/ 498223 h 498222"/>
                    <a:gd name="connsiteX1" fmla="*/ 825261 w 825261"/>
                    <a:gd name="connsiteY1" fmla="*/ 498223 h 498222"/>
                    <a:gd name="connsiteX2" fmla="*/ 309154 w 825261"/>
                    <a:gd name="connsiteY2" fmla="*/ 0 h 498222"/>
                    <a:gd name="connsiteX3" fmla="*/ 0 w 825261"/>
                    <a:gd name="connsiteY3" fmla="*/ 99645 h 498222"/>
                    <a:gd name="connsiteX4" fmla="*/ 293824 w 825261"/>
                    <a:gd name="connsiteY4" fmla="*/ 498223 h 49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61" h="498222">
                      <a:moveTo>
                        <a:pt x="293824" y="498223"/>
                      </a:moveTo>
                      <a:lnTo>
                        <a:pt x="825261" y="498223"/>
                      </a:lnTo>
                      <a:cubicBezTo>
                        <a:pt x="825261" y="222284"/>
                        <a:pt x="595312" y="0"/>
                        <a:pt x="309154" y="0"/>
                      </a:cubicBezTo>
                      <a:cubicBezTo>
                        <a:pt x="191624" y="0"/>
                        <a:pt x="86870" y="38325"/>
                        <a:pt x="0" y="99645"/>
                      </a:cubicBezTo>
                      <a:cubicBezTo>
                        <a:pt x="143079" y="186514"/>
                        <a:pt x="250389" y="329594"/>
                        <a:pt x="293824" y="498223"/>
                      </a:cubicBezTo>
                      <a:close/>
                    </a:path>
                  </a:pathLst>
                </a:custGeom>
                <a:solidFill>
                  <a:schemeClr val="bg1">
                    <a:lumMod val="50000"/>
                  </a:schemeClr>
                </a:solidFill>
                <a:ln w="25511" cap="flat">
                  <a:noFill/>
                  <a:prstDash val="solid"/>
                  <a:miter/>
                </a:ln>
              </p:spPr>
              <p:txBody>
                <a:bodyPr rtlCol="0" anchor="ctr"/>
                <a:lstStyle/>
                <a:p>
                  <a:endParaRPr lang="en-US" sz="2489"/>
                </a:p>
              </p:txBody>
            </p:sp>
          </p:grpSp>
          <p:sp>
            <p:nvSpPr>
              <p:cNvPr id="47" name="Freeform: Shape 46">
                <a:extLst>
                  <a:ext uri="{FF2B5EF4-FFF2-40B4-BE49-F238E27FC236}">
                    <a16:creationId xmlns:a16="http://schemas.microsoft.com/office/drawing/2014/main" id="{B760121C-977D-4E82-A6DE-96056CEA0F3F}"/>
                  </a:ext>
                </a:extLst>
              </p:cNvPr>
              <p:cNvSpPr/>
              <p:nvPr/>
            </p:nvSpPr>
            <p:spPr>
              <a:xfrm>
                <a:off x="7040431" y="783842"/>
                <a:ext cx="53654" cy="1366918"/>
              </a:xfrm>
              <a:custGeom>
                <a:avLst/>
                <a:gdLst>
                  <a:gd name="connsiteX0" fmla="*/ 0 w 53654"/>
                  <a:gd name="connsiteY0" fmla="*/ 0 h 1366918"/>
                  <a:gd name="connsiteX1" fmla="*/ 53655 w 53654"/>
                  <a:gd name="connsiteY1" fmla="*/ 0 h 1366918"/>
                  <a:gd name="connsiteX2" fmla="*/ 53655 w 53654"/>
                  <a:gd name="connsiteY2" fmla="*/ 1366919 h 1366918"/>
                  <a:gd name="connsiteX3" fmla="*/ 0 w 53654"/>
                  <a:gd name="connsiteY3" fmla="*/ 1366919 h 1366918"/>
                </a:gdLst>
                <a:ahLst/>
                <a:cxnLst>
                  <a:cxn ang="0">
                    <a:pos x="connsiteX0" y="connsiteY0"/>
                  </a:cxn>
                  <a:cxn ang="0">
                    <a:pos x="connsiteX1" y="connsiteY1"/>
                  </a:cxn>
                  <a:cxn ang="0">
                    <a:pos x="connsiteX2" y="connsiteY2"/>
                  </a:cxn>
                  <a:cxn ang="0">
                    <a:pos x="connsiteX3" y="connsiteY3"/>
                  </a:cxn>
                </a:cxnLst>
                <a:rect l="l" t="t" r="r" b="b"/>
                <a:pathLst>
                  <a:path w="53654" h="1366918">
                    <a:moveTo>
                      <a:pt x="0" y="0"/>
                    </a:moveTo>
                    <a:lnTo>
                      <a:pt x="53655" y="0"/>
                    </a:lnTo>
                    <a:lnTo>
                      <a:pt x="53655" y="1366919"/>
                    </a:lnTo>
                    <a:lnTo>
                      <a:pt x="0" y="1366919"/>
                    </a:lnTo>
                    <a:close/>
                  </a:path>
                </a:pathLst>
              </a:custGeom>
              <a:solidFill>
                <a:schemeClr val="bg1">
                  <a:lumMod val="50000"/>
                </a:schemeClr>
              </a:solidFill>
              <a:ln w="25511" cap="flat">
                <a:noFill/>
                <a:prstDash val="solid"/>
                <a:miter/>
              </a:ln>
            </p:spPr>
            <p:txBody>
              <a:bodyPr rtlCol="0" anchor="ctr"/>
              <a:lstStyle/>
              <a:p>
                <a:endParaRPr lang="en-US" sz="2489"/>
              </a:p>
            </p:txBody>
          </p:sp>
        </p:grpSp>
      </p:grpSp>
    </p:spTree>
    <p:extLst>
      <p:ext uri="{BB962C8B-B14F-4D97-AF65-F5344CB8AC3E}">
        <p14:creationId xmlns:p14="http://schemas.microsoft.com/office/powerpoint/2010/main" val="9439497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9466833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4_Section Header">
    <p:bg bwMode="gray">
      <p:bgPr>
        <a:solidFill>
          <a:schemeClr val="bg1">
            <a:alpha val="99000"/>
          </a:schemeClr>
        </a:soli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5B8E903D-229F-4B89-9E80-56C9CB32FEF8}"/>
              </a:ext>
            </a:extLst>
          </p:cNvPr>
          <p:cNvSpPr/>
          <p:nvPr userDrawn="1"/>
        </p:nvSpPr>
        <p:spPr>
          <a:xfrm>
            <a:off x="11717259" y="6378616"/>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2" name="Title 1"/>
          <p:cNvSpPr>
            <a:spLocks noGrp="1"/>
          </p:cNvSpPr>
          <p:nvPr>
            <p:ph type="title" hasCustomPrompt="1"/>
          </p:nvPr>
        </p:nvSpPr>
        <p:spPr bwMode="gray">
          <a:xfrm>
            <a:off x="548641" y="330201"/>
            <a:ext cx="7570713" cy="3836679"/>
          </a:xfrm>
        </p:spPr>
        <p:txBody>
          <a:bodyPr anchor="b"/>
          <a:lstStyle>
            <a:lvl1pPr algn="l">
              <a:lnSpc>
                <a:spcPct val="90000"/>
              </a:lnSpc>
              <a:defRPr sz="5867" b="0" cap="none">
                <a:solidFill>
                  <a:schemeClr val="bg1">
                    <a:lumMod val="65000"/>
                  </a:schemeClr>
                </a:solidFill>
                <a:latin typeface="Arial Narrow" panose="020B0606020202030204" pitchFamily="34" charset="0"/>
              </a:defRPr>
            </a:lvl1pPr>
          </a:lstStyle>
          <a:p>
            <a:r>
              <a:rPr lang="en-US"/>
              <a:t>Click to Edit Master Title Style</a:t>
            </a:r>
          </a:p>
        </p:txBody>
      </p:sp>
      <p:sp>
        <p:nvSpPr>
          <p:cNvPr id="11" name="Slide Number Placeholder 10"/>
          <p:cNvSpPr>
            <a:spLocks noGrp="1"/>
          </p:cNvSpPr>
          <p:nvPr>
            <p:ph type="sldNum" sz="quarter" idx="10"/>
          </p:nvPr>
        </p:nvSpPr>
        <p:spPr bwMode="gray">
          <a:xfrm>
            <a:off x="11716512" y="6437376"/>
            <a:ext cx="243840" cy="121920"/>
          </a:xfrm>
        </p:spPr>
        <p:txBody>
          <a:bodyPr/>
          <a:lstStyle>
            <a:lvl1pPr>
              <a:defRPr>
                <a:solidFill>
                  <a:schemeClr val="accent6"/>
                </a:solidFill>
              </a:defRPr>
            </a:lvl1pPr>
          </a:lstStyle>
          <a:p>
            <a:fld id="{CC041753-90EA-4E44-9BB8-633978F3CCC4}" type="slidenum">
              <a:rPr lang="en-US" smtClean="0"/>
              <a:pPr/>
              <a:t>‹#›</a:t>
            </a:fld>
            <a:endParaRPr lang="en-US"/>
          </a:p>
        </p:txBody>
      </p:sp>
      <p:sp>
        <p:nvSpPr>
          <p:cNvPr id="15" name="Text Placeholder 14"/>
          <p:cNvSpPr>
            <a:spLocks noGrp="1"/>
          </p:cNvSpPr>
          <p:nvPr>
            <p:ph type="body" sz="quarter" idx="12"/>
          </p:nvPr>
        </p:nvSpPr>
        <p:spPr bwMode="gray">
          <a:xfrm>
            <a:off x="543983" y="4247532"/>
            <a:ext cx="11101916" cy="1121133"/>
          </a:xfrm>
        </p:spPr>
        <p:txBody>
          <a:bodyPr>
            <a:noAutofit/>
          </a:bodyPr>
          <a:lstStyle>
            <a:lvl1pPr>
              <a:lnSpc>
                <a:spcPct val="100000"/>
              </a:lnSpc>
              <a:spcBef>
                <a:spcPts val="1600"/>
              </a:spcBef>
              <a:spcAft>
                <a:spcPts val="600"/>
              </a:spcAft>
              <a:defRPr sz="2667" b="1">
                <a:solidFill>
                  <a:schemeClr val="accent6">
                    <a:lumMod val="75000"/>
                  </a:schemeClr>
                </a:solidFill>
                <a:latin typeface="Arial" panose="020B0604020202020204" pitchFamily="34" charset="0"/>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a:t>
            </a:r>
          </a:p>
        </p:txBody>
      </p:sp>
      <p:grpSp>
        <p:nvGrpSpPr>
          <p:cNvPr id="7" name="Graphic 2">
            <a:extLst>
              <a:ext uri="{FF2B5EF4-FFF2-40B4-BE49-F238E27FC236}">
                <a16:creationId xmlns:a16="http://schemas.microsoft.com/office/drawing/2014/main" id="{F8F5F1CF-8B4C-4A50-A5CE-0AFB07CCB3D7}"/>
              </a:ext>
            </a:extLst>
          </p:cNvPr>
          <p:cNvGrpSpPr/>
          <p:nvPr userDrawn="1"/>
        </p:nvGrpSpPr>
        <p:grpSpPr>
          <a:xfrm>
            <a:off x="7506031" y="213069"/>
            <a:ext cx="4601156" cy="4742729"/>
            <a:chOff x="5629523" y="159801"/>
            <a:chExt cx="3450867" cy="3557047"/>
          </a:xfrm>
        </p:grpSpPr>
        <p:sp>
          <p:nvSpPr>
            <p:cNvPr id="8" name="Freeform: Shape 7">
              <a:extLst>
                <a:ext uri="{FF2B5EF4-FFF2-40B4-BE49-F238E27FC236}">
                  <a16:creationId xmlns:a16="http://schemas.microsoft.com/office/drawing/2014/main" id="{D7209A96-6197-44AA-BAB6-20D443158281}"/>
                </a:ext>
              </a:extLst>
            </p:cNvPr>
            <p:cNvSpPr/>
            <p:nvPr/>
          </p:nvSpPr>
          <p:spPr>
            <a:xfrm>
              <a:off x="6126675" y="1551220"/>
              <a:ext cx="496242" cy="496242"/>
            </a:xfrm>
            <a:custGeom>
              <a:avLst/>
              <a:gdLst>
                <a:gd name="connsiteX0" fmla="*/ 0 w 496242"/>
                <a:gd name="connsiteY0" fmla="*/ 0 h 496242"/>
                <a:gd name="connsiteX1" fmla="*/ 0 w 496242"/>
                <a:gd name="connsiteY1" fmla="*/ 496242 h 496242"/>
                <a:gd name="connsiteX2" fmla="*/ 496242 w 496242"/>
                <a:gd name="connsiteY2" fmla="*/ 496242 h 496242"/>
                <a:gd name="connsiteX3" fmla="*/ 496242 w 496242"/>
                <a:gd name="connsiteY3" fmla="*/ 0 h 496242"/>
                <a:gd name="connsiteX4" fmla="*/ 0 w 496242"/>
                <a:gd name="connsiteY4" fmla="*/ 0 h 496242"/>
                <a:gd name="connsiteX5" fmla="*/ 248159 w 496242"/>
                <a:gd name="connsiteY5" fmla="*/ 427452 h 496242"/>
                <a:gd name="connsiteX6" fmla="*/ 68866 w 496242"/>
                <a:gd name="connsiteY6" fmla="*/ 248159 h 496242"/>
                <a:gd name="connsiteX7" fmla="*/ 248159 w 496242"/>
                <a:gd name="connsiteY7" fmla="*/ 68866 h 496242"/>
                <a:gd name="connsiteX8" fmla="*/ 427452 w 496242"/>
                <a:gd name="connsiteY8" fmla="*/ 248159 h 496242"/>
                <a:gd name="connsiteX9" fmla="*/ 248159 w 496242"/>
                <a:gd name="connsiteY9" fmla="*/ 427452 h 49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42" h="496242">
                  <a:moveTo>
                    <a:pt x="0" y="0"/>
                  </a:moveTo>
                  <a:lnTo>
                    <a:pt x="0" y="496242"/>
                  </a:lnTo>
                  <a:lnTo>
                    <a:pt x="496242" y="496242"/>
                  </a:lnTo>
                  <a:lnTo>
                    <a:pt x="496242" y="0"/>
                  </a:lnTo>
                  <a:lnTo>
                    <a:pt x="0" y="0"/>
                  </a:lnTo>
                  <a:close/>
                  <a:moveTo>
                    <a:pt x="248159" y="427452"/>
                  </a:moveTo>
                  <a:cubicBezTo>
                    <a:pt x="149108" y="427452"/>
                    <a:pt x="68866" y="347210"/>
                    <a:pt x="68866" y="248159"/>
                  </a:cubicBezTo>
                  <a:cubicBezTo>
                    <a:pt x="68866" y="149108"/>
                    <a:pt x="149108" y="68866"/>
                    <a:pt x="248159" y="68866"/>
                  </a:cubicBezTo>
                  <a:cubicBezTo>
                    <a:pt x="347210" y="68866"/>
                    <a:pt x="427452" y="149108"/>
                    <a:pt x="427452" y="248159"/>
                  </a:cubicBezTo>
                  <a:cubicBezTo>
                    <a:pt x="427452" y="347210"/>
                    <a:pt x="347210" y="427452"/>
                    <a:pt x="248159" y="427452"/>
                  </a:cubicBezTo>
                  <a:close/>
                </a:path>
              </a:pathLst>
            </a:custGeom>
            <a:solidFill>
              <a:srgbClr val="BCBEC0"/>
            </a:solidFill>
            <a:ln w="7578" cap="flat">
              <a:noFill/>
              <a:prstDash val="solid"/>
              <a:miter/>
            </a:ln>
          </p:spPr>
          <p:txBody>
            <a:bodyPr rtlCol="0" anchor="ctr"/>
            <a:lstStyle/>
            <a:p>
              <a:endParaRPr lang="en-US" sz="2489"/>
            </a:p>
          </p:txBody>
        </p:sp>
        <p:sp>
          <p:nvSpPr>
            <p:cNvPr id="10" name="Freeform: Shape 9">
              <a:extLst>
                <a:ext uri="{FF2B5EF4-FFF2-40B4-BE49-F238E27FC236}">
                  <a16:creationId xmlns:a16="http://schemas.microsoft.com/office/drawing/2014/main" id="{98CC05BE-7BE5-413E-836B-DCFE23983C6B}"/>
                </a:ext>
              </a:extLst>
            </p:cNvPr>
            <p:cNvSpPr/>
            <p:nvPr/>
          </p:nvSpPr>
          <p:spPr>
            <a:xfrm>
              <a:off x="7608576" y="2543174"/>
              <a:ext cx="495256" cy="495256"/>
            </a:xfrm>
            <a:custGeom>
              <a:avLst/>
              <a:gdLst>
                <a:gd name="connsiteX0" fmla="*/ 247628 w 495256"/>
                <a:gd name="connsiteY0" fmla="*/ 0 h 495256"/>
                <a:gd name="connsiteX1" fmla="*/ 495256 w 495256"/>
                <a:gd name="connsiteY1" fmla="*/ 247628 h 495256"/>
                <a:gd name="connsiteX2" fmla="*/ 495256 w 495256"/>
                <a:gd name="connsiteY2" fmla="*/ 247628 h 495256"/>
                <a:gd name="connsiteX3" fmla="*/ 247628 w 495256"/>
                <a:gd name="connsiteY3" fmla="*/ 495256 h 495256"/>
                <a:gd name="connsiteX4" fmla="*/ 247628 w 495256"/>
                <a:gd name="connsiteY4" fmla="*/ 495256 h 495256"/>
                <a:gd name="connsiteX5" fmla="*/ 0 w 495256"/>
                <a:gd name="connsiteY5" fmla="*/ 247628 h 495256"/>
                <a:gd name="connsiteX6" fmla="*/ 0 w 495256"/>
                <a:gd name="connsiteY6" fmla="*/ 247628 h 495256"/>
                <a:gd name="connsiteX7" fmla="*/ 247628 w 495256"/>
                <a:gd name="connsiteY7" fmla="*/ 0 h 49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256" h="495256">
                  <a:moveTo>
                    <a:pt x="247628" y="0"/>
                  </a:moveTo>
                  <a:cubicBezTo>
                    <a:pt x="384389" y="0"/>
                    <a:pt x="495256" y="110867"/>
                    <a:pt x="495256" y="247628"/>
                  </a:cubicBezTo>
                  <a:lnTo>
                    <a:pt x="495256" y="247628"/>
                  </a:lnTo>
                  <a:cubicBezTo>
                    <a:pt x="495256" y="384389"/>
                    <a:pt x="384389" y="495256"/>
                    <a:pt x="247628" y="495256"/>
                  </a:cubicBezTo>
                  <a:lnTo>
                    <a:pt x="247628" y="495256"/>
                  </a:lnTo>
                  <a:cubicBezTo>
                    <a:pt x="110867" y="495256"/>
                    <a:pt x="0" y="384389"/>
                    <a:pt x="0" y="247628"/>
                  </a:cubicBezTo>
                  <a:lnTo>
                    <a:pt x="0" y="247628"/>
                  </a:lnTo>
                  <a:cubicBezTo>
                    <a:pt x="0" y="110867"/>
                    <a:pt x="110867" y="0"/>
                    <a:pt x="247628" y="0"/>
                  </a:cubicBezTo>
                  <a:close/>
                </a:path>
              </a:pathLst>
            </a:custGeom>
            <a:solidFill>
              <a:srgbClr val="EE3124"/>
            </a:solidFill>
            <a:ln w="7578" cap="flat">
              <a:noFill/>
              <a:prstDash val="solid"/>
              <a:miter/>
            </a:ln>
          </p:spPr>
          <p:txBody>
            <a:bodyPr rtlCol="0" anchor="ctr"/>
            <a:lstStyle/>
            <a:p>
              <a:endParaRPr lang="en-US" sz="2489"/>
            </a:p>
          </p:txBody>
        </p:sp>
        <p:sp>
          <p:nvSpPr>
            <p:cNvPr id="12" name="Freeform: Shape 11">
              <a:extLst>
                <a:ext uri="{FF2B5EF4-FFF2-40B4-BE49-F238E27FC236}">
                  <a16:creationId xmlns:a16="http://schemas.microsoft.com/office/drawing/2014/main" id="{D6453172-81F5-4A57-BB1C-547B7378EFB5}"/>
                </a:ext>
              </a:extLst>
            </p:cNvPr>
            <p:cNvSpPr/>
            <p:nvPr/>
          </p:nvSpPr>
          <p:spPr>
            <a:xfrm>
              <a:off x="6618215" y="2543174"/>
              <a:ext cx="495256" cy="495256"/>
            </a:xfrm>
            <a:custGeom>
              <a:avLst/>
              <a:gdLst>
                <a:gd name="connsiteX0" fmla="*/ 247628 w 495256"/>
                <a:gd name="connsiteY0" fmla="*/ 0 h 495256"/>
                <a:gd name="connsiteX1" fmla="*/ 495256 w 495256"/>
                <a:gd name="connsiteY1" fmla="*/ 247628 h 495256"/>
                <a:gd name="connsiteX2" fmla="*/ 495256 w 495256"/>
                <a:gd name="connsiteY2" fmla="*/ 247628 h 495256"/>
                <a:gd name="connsiteX3" fmla="*/ 247628 w 495256"/>
                <a:gd name="connsiteY3" fmla="*/ 495256 h 495256"/>
                <a:gd name="connsiteX4" fmla="*/ 247628 w 495256"/>
                <a:gd name="connsiteY4" fmla="*/ 495256 h 495256"/>
                <a:gd name="connsiteX5" fmla="*/ 0 w 495256"/>
                <a:gd name="connsiteY5" fmla="*/ 247628 h 495256"/>
                <a:gd name="connsiteX6" fmla="*/ 0 w 495256"/>
                <a:gd name="connsiteY6" fmla="*/ 247628 h 495256"/>
                <a:gd name="connsiteX7" fmla="*/ 247628 w 495256"/>
                <a:gd name="connsiteY7" fmla="*/ 0 h 49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256" h="495256">
                  <a:moveTo>
                    <a:pt x="247628" y="0"/>
                  </a:moveTo>
                  <a:cubicBezTo>
                    <a:pt x="384389" y="0"/>
                    <a:pt x="495256" y="110867"/>
                    <a:pt x="495256" y="247628"/>
                  </a:cubicBezTo>
                  <a:lnTo>
                    <a:pt x="495256" y="247628"/>
                  </a:lnTo>
                  <a:cubicBezTo>
                    <a:pt x="495256" y="384389"/>
                    <a:pt x="384389" y="495256"/>
                    <a:pt x="247628" y="495256"/>
                  </a:cubicBezTo>
                  <a:lnTo>
                    <a:pt x="247628" y="495256"/>
                  </a:lnTo>
                  <a:cubicBezTo>
                    <a:pt x="110867" y="495256"/>
                    <a:pt x="0" y="384389"/>
                    <a:pt x="0" y="247628"/>
                  </a:cubicBezTo>
                  <a:lnTo>
                    <a:pt x="0" y="247628"/>
                  </a:lnTo>
                  <a:cubicBezTo>
                    <a:pt x="0" y="110867"/>
                    <a:pt x="110867" y="0"/>
                    <a:pt x="247628" y="0"/>
                  </a:cubicBezTo>
                  <a:close/>
                </a:path>
              </a:pathLst>
            </a:custGeom>
            <a:solidFill>
              <a:srgbClr val="BCBEC0"/>
            </a:solidFill>
            <a:ln w="7578" cap="flat">
              <a:noFill/>
              <a:prstDash val="solid"/>
              <a:miter/>
            </a:ln>
          </p:spPr>
          <p:txBody>
            <a:bodyPr rtlCol="0" anchor="ctr"/>
            <a:lstStyle/>
            <a:p>
              <a:endParaRPr lang="en-US" sz="2489"/>
            </a:p>
          </p:txBody>
        </p:sp>
        <p:sp>
          <p:nvSpPr>
            <p:cNvPr id="13" name="Freeform: Shape 12">
              <a:extLst>
                <a:ext uri="{FF2B5EF4-FFF2-40B4-BE49-F238E27FC236}">
                  <a16:creationId xmlns:a16="http://schemas.microsoft.com/office/drawing/2014/main" id="{B603002F-42D1-4583-A382-94EDAF5F2B11}"/>
                </a:ext>
              </a:extLst>
            </p:cNvPr>
            <p:cNvSpPr/>
            <p:nvPr/>
          </p:nvSpPr>
          <p:spPr>
            <a:xfrm>
              <a:off x="6370359" y="2045566"/>
              <a:ext cx="496242" cy="496242"/>
            </a:xfrm>
            <a:custGeom>
              <a:avLst/>
              <a:gdLst>
                <a:gd name="connsiteX0" fmla="*/ 0 w 496242"/>
                <a:gd name="connsiteY0" fmla="*/ 0 h 496242"/>
                <a:gd name="connsiteX1" fmla="*/ 496242 w 496242"/>
                <a:gd name="connsiteY1" fmla="*/ 0 h 496242"/>
                <a:gd name="connsiteX2" fmla="*/ 496242 w 496242"/>
                <a:gd name="connsiteY2" fmla="*/ 496242 h 496242"/>
                <a:gd name="connsiteX3" fmla="*/ 0 w 496242"/>
                <a:gd name="connsiteY3" fmla="*/ 496242 h 496242"/>
              </a:gdLst>
              <a:ahLst/>
              <a:cxnLst>
                <a:cxn ang="0">
                  <a:pos x="connsiteX0" y="connsiteY0"/>
                </a:cxn>
                <a:cxn ang="0">
                  <a:pos x="connsiteX1" y="connsiteY1"/>
                </a:cxn>
                <a:cxn ang="0">
                  <a:pos x="connsiteX2" y="connsiteY2"/>
                </a:cxn>
                <a:cxn ang="0">
                  <a:pos x="connsiteX3" y="connsiteY3"/>
                </a:cxn>
              </a:cxnLst>
              <a:rect l="l" t="t" r="r" b="b"/>
              <a:pathLst>
                <a:path w="496242" h="496242">
                  <a:moveTo>
                    <a:pt x="0" y="0"/>
                  </a:moveTo>
                  <a:lnTo>
                    <a:pt x="496242" y="0"/>
                  </a:lnTo>
                  <a:lnTo>
                    <a:pt x="496242" y="496242"/>
                  </a:lnTo>
                  <a:lnTo>
                    <a:pt x="0" y="496242"/>
                  </a:lnTo>
                  <a:close/>
                </a:path>
              </a:pathLst>
            </a:custGeom>
            <a:solidFill>
              <a:srgbClr val="808285"/>
            </a:solidFill>
            <a:ln w="7578" cap="flat">
              <a:noFill/>
              <a:prstDash val="solid"/>
              <a:miter/>
            </a:ln>
          </p:spPr>
          <p:txBody>
            <a:bodyPr rtlCol="0" anchor="ctr"/>
            <a:lstStyle/>
            <a:p>
              <a:endParaRPr lang="en-US" sz="2489"/>
            </a:p>
          </p:txBody>
        </p:sp>
        <p:sp>
          <p:nvSpPr>
            <p:cNvPr id="14" name="Freeform: Shape 13">
              <a:extLst>
                <a:ext uri="{FF2B5EF4-FFF2-40B4-BE49-F238E27FC236}">
                  <a16:creationId xmlns:a16="http://schemas.microsoft.com/office/drawing/2014/main" id="{E43F0BEA-938C-4556-9201-9D0DC15F97BD}"/>
                </a:ext>
              </a:extLst>
            </p:cNvPr>
            <p:cNvSpPr/>
            <p:nvPr/>
          </p:nvSpPr>
          <p:spPr>
            <a:xfrm>
              <a:off x="7111272" y="1551220"/>
              <a:ext cx="496242" cy="496242"/>
            </a:xfrm>
            <a:custGeom>
              <a:avLst/>
              <a:gdLst>
                <a:gd name="connsiteX0" fmla="*/ 0 w 496242"/>
                <a:gd name="connsiteY0" fmla="*/ 0 h 496242"/>
                <a:gd name="connsiteX1" fmla="*/ 496242 w 496242"/>
                <a:gd name="connsiteY1" fmla="*/ 0 h 496242"/>
                <a:gd name="connsiteX2" fmla="*/ 496242 w 496242"/>
                <a:gd name="connsiteY2" fmla="*/ 496242 h 496242"/>
                <a:gd name="connsiteX3" fmla="*/ 0 w 496242"/>
                <a:gd name="connsiteY3" fmla="*/ 496242 h 496242"/>
              </a:gdLst>
              <a:ahLst/>
              <a:cxnLst>
                <a:cxn ang="0">
                  <a:pos x="connsiteX0" y="connsiteY0"/>
                </a:cxn>
                <a:cxn ang="0">
                  <a:pos x="connsiteX1" y="connsiteY1"/>
                </a:cxn>
                <a:cxn ang="0">
                  <a:pos x="connsiteX2" y="connsiteY2"/>
                </a:cxn>
                <a:cxn ang="0">
                  <a:pos x="connsiteX3" y="connsiteY3"/>
                </a:cxn>
              </a:cxnLst>
              <a:rect l="l" t="t" r="r" b="b"/>
              <a:pathLst>
                <a:path w="496242" h="496242">
                  <a:moveTo>
                    <a:pt x="0" y="0"/>
                  </a:moveTo>
                  <a:lnTo>
                    <a:pt x="496242" y="0"/>
                  </a:lnTo>
                  <a:lnTo>
                    <a:pt x="496242" y="496242"/>
                  </a:lnTo>
                  <a:lnTo>
                    <a:pt x="0" y="496242"/>
                  </a:lnTo>
                  <a:close/>
                </a:path>
              </a:pathLst>
            </a:custGeom>
            <a:solidFill>
              <a:srgbClr val="808285"/>
            </a:solidFill>
            <a:ln w="7578" cap="flat">
              <a:noFill/>
              <a:prstDash val="solid"/>
              <a:miter/>
            </a:ln>
          </p:spPr>
          <p:txBody>
            <a:bodyPr rtlCol="0" anchor="ctr"/>
            <a:lstStyle/>
            <a:p>
              <a:endParaRPr lang="en-US" sz="2489"/>
            </a:p>
          </p:txBody>
        </p:sp>
        <p:sp>
          <p:nvSpPr>
            <p:cNvPr id="16" name="Freeform: Shape 15">
              <a:extLst>
                <a:ext uri="{FF2B5EF4-FFF2-40B4-BE49-F238E27FC236}">
                  <a16:creationId xmlns:a16="http://schemas.microsoft.com/office/drawing/2014/main" id="{62B3D80D-7B52-40B0-A763-49D4655C6373}"/>
                </a:ext>
              </a:extLst>
            </p:cNvPr>
            <p:cNvSpPr/>
            <p:nvPr/>
          </p:nvSpPr>
          <p:spPr>
            <a:xfrm>
              <a:off x="7608576" y="1551144"/>
              <a:ext cx="495256" cy="495256"/>
            </a:xfrm>
            <a:custGeom>
              <a:avLst/>
              <a:gdLst>
                <a:gd name="connsiteX0" fmla="*/ 247628 w 495256"/>
                <a:gd name="connsiteY0" fmla="*/ 0 h 495256"/>
                <a:gd name="connsiteX1" fmla="*/ 495256 w 495256"/>
                <a:gd name="connsiteY1" fmla="*/ 247628 h 495256"/>
                <a:gd name="connsiteX2" fmla="*/ 495256 w 495256"/>
                <a:gd name="connsiteY2" fmla="*/ 247628 h 495256"/>
                <a:gd name="connsiteX3" fmla="*/ 247628 w 495256"/>
                <a:gd name="connsiteY3" fmla="*/ 495256 h 495256"/>
                <a:gd name="connsiteX4" fmla="*/ 247628 w 495256"/>
                <a:gd name="connsiteY4" fmla="*/ 495256 h 495256"/>
                <a:gd name="connsiteX5" fmla="*/ 0 w 495256"/>
                <a:gd name="connsiteY5" fmla="*/ 247628 h 495256"/>
                <a:gd name="connsiteX6" fmla="*/ 0 w 495256"/>
                <a:gd name="connsiteY6" fmla="*/ 247628 h 495256"/>
                <a:gd name="connsiteX7" fmla="*/ 247628 w 495256"/>
                <a:gd name="connsiteY7" fmla="*/ 0 h 49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256" h="495256">
                  <a:moveTo>
                    <a:pt x="247628" y="0"/>
                  </a:moveTo>
                  <a:cubicBezTo>
                    <a:pt x="384389" y="0"/>
                    <a:pt x="495256" y="110867"/>
                    <a:pt x="495256" y="247628"/>
                  </a:cubicBezTo>
                  <a:lnTo>
                    <a:pt x="495256" y="247628"/>
                  </a:lnTo>
                  <a:cubicBezTo>
                    <a:pt x="495256" y="384389"/>
                    <a:pt x="384389" y="495256"/>
                    <a:pt x="247628" y="495256"/>
                  </a:cubicBezTo>
                  <a:lnTo>
                    <a:pt x="247628" y="495256"/>
                  </a:lnTo>
                  <a:cubicBezTo>
                    <a:pt x="110867" y="495256"/>
                    <a:pt x="0" y="384389"/>
                    <a:pt x="0" y="247628"/>
                  </a:cubicBezTo>
                  <a:lnTo>
                    <a:pt x="0" y="247628"/>
                  </a:lnTo>
                  <a:cubicBezTo>
                    <a:pt x="0" y="110867"/>
                    <a:pt x="110867" y="0"/>
                    <a:pt x="247628" y="0"/>
                  </a:cubicBezTo>
                  <a:close/>
                </a:path>
              </a:pathLst>
            </a:custGeom>
            <a:solidFill>
              <a:srgbClr val="F58765"/>
            </a:solidFill>
            <a:ln w="7578" cap="flat">
              <a:noFill/>
              <a:prstDash val="solid"/>
              <a:miter/>
            </a:ln>
          </p:spPr>
          <p:txBody>
            <a:bodyPr rtlCol="0" anchor="ctr"/>
            <a:lstStyle/>
            <a:p>
              <a:endParaRPr lang="en-US" sz="2489"/>
            </a:p>
          </p:txBody>
        </p:sp>
        <p:sp>
          <p:nvSpPr>
            <p:cNvPr id="17" name="Freeform: Shape 16">
              <a:extLst>
                <a:ext uri="{FF2B5EF4-FFF2-40B4-BE49-F238E27FC236}">
                  <a16:creationId xmlns:a16="http://schemas.microsoft.com/office/drawing/2014/main" id="{5248C805-13A3-4E49-8495-9AA5A3B865D0}"/>
                </a:ext>
              </a:extLst>
            </p:cNvPr>
            <p:cNvSpPr/>
            <p:nvPr/>
          </p:nvSpPr>
          <p:spPr>
            <a:xfrm>
              <a:off x="6866374" y="2049889"/>
              <a:ext cx="493132" cy="493132"/>
            </a:xfrm>
            <a:custGeom>
              <a:avLst/>
              <a:gdLst>
                <a:gd name="connsiteX0" fmla="*/ 246566 w 493132"/>
                <a:gd name="connsiteY0" fmla="*/ 0 h 493132"/>
                <a:gd name="connsiteX1" fmla="*/ 493133 w 493132"/>
                <a:gd name="connsiteY1" fmla="*/ 246566 h 493132"/>
                <a:gd name="connsiteX2" fmla="*/ 493133 w 493132"/>
                <a:gd name="connsiteY2" fmla="*/ 246566 h 493132"/>
                <a:gd name="connsiteX3" fmla="*/ 246566 w 493132"/>
                <a:gd name="connsiteY3" fmla="*/ 493133 h 493132"/>
                <a:gd name="connsiteX4" fmla="*/ 246566 w 493132"/>
                <a:gd name="connsiteY4" fmla="*/ 493133 h 493132"/>
                <a:gd name="connsiteX5" fmla="*/ 0 w 493132"/>
                <a:gd name="connsiteY5" fmla="*/ 246566 h 493132"/>
                <a:gd name="connsiteX6" fmla="*/ 0 w 493132"/>
                <a:gd name="connsiteY6" fmla="*/ 246566 h 493132"/>
                <a:gd name="connsiteX7" fmla="*/ 246566 w 493132"/>
                <a:gd name="connsiteY7" fmla="*/ 0 h 493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132" h="493132">
                  <a:moveTo>
                    <a:pt x="246566" y="0"/>
                  </a:moveTo>
                  <a:cubicBezTo>
                    <a:pt x="382741" y="0"/>
                    <a:pt x="493133" y="110392"/>
                    <a:pt x="493133" y="246566"/>
                  </a:cubicBezTo>
                  <a:lnTo>
                    <a:pt x="493133" y="246566"/>
                  </a:lnTo>
                  <a:cubicBezTo>
                    <a:pt x="493133" y="382741"/>
                    <a:pt x="382741" y="493133"/>
                    <a:pt x="246566" y="493133"/>
                  </a:cubicBezTo>
                  <a:lnTo>
                    <a:pt x="246566" y="493133"/>
                  </a:lnTo>
                  <a:cubicBezTo>
                    <a:pt x="110392" y="493133"/>
                    <a:pt x="0" y="382741"/>
                    <a:pt x="0" y="246566"/>
                  </a:cubicBezTo>
                  <a:lnTo>
                    <a:pt x="0" y="246566"/>
                  </a:lnTo>
                  <a:cubicBezTo>
                    <a:pt x="0" y="110392"/>
                    <a:pt x="110392" y="0"/>
                    <a:pt x="246566" y="0"/>
                  </a:cubicBezTo>
                  <a:close/>
                </a:path>
              </a:pathLst>
            </a:custGeom>
            <a:solidFill>
              <a:srgbClr val="F2613F"/>
            </a:solidFill>
            <a:ln w="7578" cap="flat">
              <a:noFill/>
              <a:prstDash val="solid"/>
              <a:miter/>
            </a:ln>
          </p:spPr>
          <p:txBody>
            <a:bodyPr rtlCol="0" anchor="ctr"/>
            <a:lstStyle/>
            <a:p>
              <a:endParaRPr lang="en-US" sz="2489"/>
            </a:p>
          </p:txBody>
        </p:sp>
        <p:sp>
          <p:nvSpPr>
            <p:cNvPr id="18" name="Freeform: Shape 17">
              <a:extLst>
                <a:ext uri="{FF2B5EF4-FFF2-40B4-BE49-F238E27FC236}">
                  <a16:creationId xmlns:a16="http://schemas.microsoft.com/office/drawing/2014/main" id="{50371D9A-6808-496D-BA3B-5CD9D59A8EAC}"/>
                </a:ext>
              </a:extLst>
            </p:cNvPr>
            <p:cNvSpPr/>
            <p:nvPr/>
          </p:nvSpPr>
          <p:spPr>
            <a:xfrm>
              <a:off x="7359431" y="2046401"/>
              <a:ext cx="496242" cy="496242"/>
            </a:xfrm>
            <a:custGeom>
              <a:avLst/>
              <a:gdLst>
                <a:gd name="connsiteX0" fmla="*/ 0 w 496242"/>
                <a:gd name="connsiteY0" fmla="*/ 0 h 496242"/>
                <a:gd name="connsiteX1" fmla="*/ 0 w 496242"/>
                <a:gd name="connsiteY1" fmla="*/ 496242 h 496242"/>
                <a:gd name="connsiteX2" fmla="*/ 496242 w 496242"/>
                <a:gd name="connsiteY2" fmla="*/ 496242 h 496242"/>
                <a:gd name="connsiteX3" fmla="*/ 496242 w 496242"/>
                <a:gd name="connsiteY3" fmla="*/ 0 h 496242"/>
                <a:gd name="connsiteX4" fmla="*/ 0 w 496242"/>
                <a:gd name="connsiteY4" fmla="*/ 0 h 496242"/>
                <a:gd name="connsiteX5" fmla="*/ 248159 w 496242"/>
                <a:gd name="connsiteY5" fmla="*/ 427452 h 496242"/>
                <a:gd name="connsiteX6" fmla="*/ 68866 w 496242"/>
                <a:gd name="connsiteY6" fmla="*/ 248159 h 496242"/>
                <a:gd name="connsiteX7" fmla="*/ 248159 w 496242"/>
                <a:gd name="connsiteY7" fmla="*/ 68866 h 496242"/>
                <a:gd name="connsiteX8" fmla="*/ 427453 w 496242"/>
                <a:gd name="connsiteY8" fmla="*/ 248159 h 496242"/>
                <a:gd name="connsiteX9" fmla="*/ 248159 w 496242"/>
                <a:gd name="connsiteY9" fmla="*/ 427452 h 49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42" h="496242">
                  <a:moveTo>
                    <a:pt x="0" y="0"/>
                  </a:moveTo>
                  <a:lnTo>
                    <a:pt x="0" y="496242"/>
                  </a:lnTo>
                  <a:lnTo>
                    <a:pt x="496242" y="496242"/>
                  </a:lnTo>
                  <a:lnTo>
                    <a:pt x="496242" y="0"/>
                  </a:lnTo>
                  <a:lnTo>
                    <a:pt x="0" y="0"/>
                  </a:lnTo>
                  <a:close/>
                  <a:moveTo>
                    <a:pt x="248159" y="427452"/>
                  </a:moveTo>
                  <a:cubicBezTo>
                    <a:pt x="149108" y="427452"/>
                    <a:pt x="68866" y="347210"/>
                    <a:pt x="68866" y="248159"/>
                  </a:cubicBezTo>
                  <a:cubicBezTo>
                    <a:pt x="68866" y="149108"/>
                    <a:pt x="149108" y="68866"/>
                    <a:pt x="248159" y="68866"/>
                  </a:cubicBezTo>
                  <a:cubicBezTo>
                    <a:pt x="347210" y="68866"/>
                    <a:pt x="427453" y="149108"/>
                    <a:pt x="427453" y="248159"/>
                  </a:cubicBezTo>
                  <a:cubicBezTo>
                    <a:pt x="427453" y="347210"/>
                    <a:pt x="347210" y="427452"/>
                    <a:pt x="248159" y="427452"/>
                  </a:cubicBezTo>
                  <a:close/>
                </a:path>
              </a:pathLst>
            </a:custGeom>
            <a:solidFill>
              <a:srgbClr val="BCBEC0"/>
            </a:solidFill>
            <a:ln w="7578" cap="flat">
              <a:noFill/>
              <a:prstDash val="solid"/>
              <a:miter/>
            </a:ln>
          </p:spPr>
          <p:txBody>
            <a:bodyPr rtlCol="0" anchor="ctr"/>
            <a:lstStyle/>
            <a:p>
              <a:endParaRPr lang="en-US" sz="2489"/>
            </a:p>
          </p:txBody>
        </p:sp>
        <p:sp>
          <p:nvSpPr>
            <p:cNvPr id="19" name="Freeform: Shape 18">
              <a:extLst>
                <a:ext uri="{FF2B5EF4-FFF2-40B4-BE49-F238E27FC236}">
                  <a16:creationId xmlns:a16="http://schemas.microsoft.com/office/drawing/2014/main" id="{37E2B900-DB8F-4A20-A426-84B6F95855B7}"/>
                </a:ext>
              </a:extLst>
            </p:cNvPr>
            <p:cNvSpPr/>
            <p:nvPr/>
          </p:nvSpPr>
          <p:spPr>
            <a:xfrm>
              <a:off x="7112485" y="2543629"/>
              <a:ext cx="496242" cy="496242"/>
            </a:xfrm>
            <a:custGeom>
              <a:avLst/>
              <a:gdLst>
                <a:gd name="connsiteX0" fmla="*/ 0 w 496242"/>
                <a:gd name="connsiteY0" fmla="*/ 0 h 496242"/>
                <a:gd name="connsiteX1" fmla="*/ 0 w 496242"/>
                <a:gd name="connsiteY1" fmla="*/ 496242 h 496242"/>
                <a:gd name="connsiteX2" fmla="*/ 496242 w 496242"/>
                <a:gd name="connsiteY2" fmla="*/ 496242 h 496242"/>
                <a:gd name="connsiteX3" fmla="*/ 496242 w 496242"/>
                <a:gd name="connsiteY3" fmla="*/ 0 h 496242"/>
                <a:gd name="connsiteX4" fmla="*/ 0 w 496242"/>
                <a:gd name="connsiteY4" fmla="*/ 0 h 496242"/>
                <a:gd name="connsiteX5" fmla="*/ 248159 w 496242"/>
                <a:gd name="connsiteY5" fmla="*/ 427453 h 496242"/>
                <a:gd name="connsiteX6" fmla="*/ 68866 w 496242"/>
                <a:gd name="connsiteY6" fmla="*/ 248159 h 496242"/>
                <a:gd name="connsiteX7" fmla="*/ 248159 w 496242"/>
                <a:gd name="connsiteY7" fmla="*/ 68866 h 496242"/>
                <a:gd name="connsiteX8" fmla="*/ 427452 w 496242"/>
                <a:gd name="connsiteY8" fmla="*/ 248159 h 496242"/>
                <a:gd name="connsiteX9" fmla="*/ 248159 w 496242"/>
                <a:gd name="connsiteY9" fmla="*/ 427453 h 49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42" h="496242">
                  <a:moveTo>
                    <a:pt x="0" y="0"/>
                  </a:moveTo>
                  <a:lnTo>
                    <a:pt x="0" y="496242"/>
                  </a:lnTo>
                  <a:lnTo>
                    <a:pt x="496242" y="496242"/>
                  </a:lnTo>
                  <a:lnTo>
                    <a:pt x="496242" y="0"/>
                  </a:lnTo>
                  <a:lnTo>
                    <a:pt x="0" y="0"/>
                  </a:lnTo>
                  <a:close/>
                  <a:moveTo>
                    <a:pt x="248159" y="427453"/>
                  </a:moveTo>
                  <a:cubicBezTo>
                    <a:pt x="149108" y="427453"/>
                    <a:pt x="68866" y="347210"/>
                    <a:pt x="68866" y="248159"/>
                  </a:cubicBezTo>
                  <a:cubicBezTo>
                    <a:pt x="68866" y="149108"/>
                    <a:pt x="149108" y="68866"/>
                    <a:pt x="248159" y="68866"/>
                  </a:cubicBezTo>
                  <a:cubicBezTo>
                    <a:pt x="347210" y="68866"/>
                    <a:pt x="427452" y="149108"/>
                    <a:pt x="427452" y="248159"/>
                  </a:cubicBezTo>
                  <a:cubicBezTo>
                    <a:pt x="427452" y="347210"/>
                    <a:pt x="347210" y="427453"/>
                    <a:pt x="248159" y="427453"/>
                  </a:cubicBezTo>
                  <a:close/>
                </a:path>
              </a:pathLst>
            </a:custGeom>
            <a:solidFill>
              <a:srgbClr val="808285"/>
            </a:solidFill>
            <a:ln w="7578" cap="flat">
              <a:noFill/>
              <a:prstDash val="solid"/>
              <a:miter/>
            </a:ln>
          </p:spPr>
          <p:txBody>
            <a:bodyPr rtlCol="0" anchor="ctr"/>
            <a:lstStyle/>
            <a:p>
              <a:endParaRPr lang="en-US" sz="2489"/>
            </a:p>
          </p:txBody>
        </p:sp>
        <p:sp>
          <p:nvSpPr>
            <p:cNvPr id="20" name="Freeform: Shape 19">
              <a:extLst>
                <a:ext uri="{FF2B5EF4-FFF2-40B4-BE49-F238E27FC236}">
                  <a16:creationId xmlns:a16="http://schemas.microsoft.com/office/drawing/2014/main" id="{9308B492-13E2-484E-9C99-15ADE6E5B5FF}"/>
                </a:ext>
              </a:extLst>
            </p:cNvPr>
            <p:cNvSpPr/>
            <p:nvPr/>
          </p:nvSpPr>
          <p:spPr>
            <a:xfrm>
              <a:off x="5629557" y="821229"/>
              <a:ext cx="2893460" cy="2896983"/>
            </a:xfrm>
            <a:custGeom>
              <a:avLst/>
              <a:gdLst>
                <a:gd name="connsiteX0" fmla="*/ 1443641 w 2893460"/>
                <a:gd name="connsiteY0" fmla="*/ 2896984 h 2896983"/>
                <a:gd name="connsiteX1" fmla="*/ 631360 w 2893460"/>
                <a:gd name="connsiteY1" fmla="*/ 2646777 h 2896983"/>
                <a:gd name="connsiteX2" fmla="*/ 20670 w 2893460"/>
                <a:gd name="connsiteY2" fmla="*/ 1711630 h 2896983"/>
                <a:gd name="connsiteX3" fmla="*/ 55255 w 2893460"/>
                <a:gd name="connsiteY3" fmla="*/ 1661346 h 2896983"/>
                <a:gd name="connsiteX4" fmla="*/ 105539 w 2893460"/>
                <a:gd name="connsiteY4" fmla="*/ 1695930 h 2896983"/>
                <a:gd name="connsiteX5" fmla="*/ 679900 w 2893460"/>
                <a:gd name="connsiteY5" fmla="*/ 2575332 h 2896983"/>
                <a:gd name="connsiteX6" fmla="*/ 1443717 w 2893460"/>
                <a:gd name="connsiteY6" fmla="*/ 2810674 h 2896983"/>
                <a:gd name="connsiteX7" fmla="*/ 2038935 w 2893460"/>
                <a:gd name="connsiteY7" fmla="*/ 2674460 h 2896983"/>
                <a:gd name="connsiteX8" fmla="*/ 2096576 w 2893460"/>
                <a:gd name="connsiteY8" fmla="*/ 2694558 h 2896983"/>
                <a:gd name="connsiteX9" fmla="*/ 2076477 w 2893460"/>
                <a:gd name="connsiteY9" fmla="*/ 2752199 h 2896983"/>
                <a:gd name="connsiteX10" fmla="*/ 1443717 w 2893460"/>
                <a:gd name="connsiteY10" fmla="*/ 2896984 h 2896983"/>
                <a:gd name="connsiteX11" fmla="*/ 2356870 w 2893460"/>
                <a:gd name="connsiteY11" fmla="*/ 2561226 h 2896983"/>
                <a:gd name="connsiteX12" fmla="*/ 2324029 w 2893460"/>
                <a:gd name="connsiteY12" fmla="*/ 2546057 h 2896983"/>
                <a:gd name="connsiteX13" fmla="*/ 2328808 w 2893460"/>
                <a:gd name="connsiteY13" fmla="*/ 2485231 h 2896983"/>
                <a:gd name="connsiteX14" fmla="*/ 2571809 w 2893460"/>
                <a:gd name="connsiteY14" fmla="*/ 2213484 h 2896983"/>
                <a:gd name="connsiteX15" fmla="*/ 2807075 w 2893460"/>
                <a:gd name="connsiteY15" fmla="*/ 1449667 h 2896983"/>
                <a:gd name="connsiteX16" fmla="*/ 2209961 w 2893460"/>
                <a:gd name="connsiteY16" fmla="*/ 321499 h 2896983"/>
                <a:gd name="connsiteX17" fmla="*/ 2208900 w 2893460"/>
                <a:gd name="connsiteY17" fmla="*/ 320741 h 2896983"/>
                <a:gd name="connsiteX18" fmla="*/ 2197220 w 2893460"/>
                <a:gd name="connsiteY18" fmla="*/ 260825 h 2896983"/>
                <a:gd name="connsiteX19" fmla="*/ 2257136 w 2893460"/>
                <a:gd name="connsiteY19" fmla="*/ 249069 h 2896983"/>
                <a:gd name="connsiteX20" fmla="*/ 2258577 w 2893460"/>
                <a:gd name="connsiteY20" fmla="*/ 250055 h 2896983"/>
                <a:gd name="connsiteX21" fmla="*/ 2893461 w 2893460"/>
                <a:gd name="connsiteY21" fmla="*/ 1449591 h 2896983"/>
                <a:gd name="connsiteX22" fmla="*/ 2643254 w 2893460"/>
                <a:gd name="connsiteY22" fmla="*/ 2261872 h 2896983"/>
                <a:gd name="connsiteX23" fmla="*/ 2384856 w 2893460"/>
                <a:gd name="connsiteY23" fmla="*/ 2550759 h 2896983"/>
                <a:gd name="connsiteX24" fmla="*/ 2356870 w 2893460"/>
                <a:gd name="connsiteY24" fmla="*/ 2561074 h 2896983"/>
                <a:gd name="connsiteX25" fmla="*/ 43196 w 2893460"/>
                <a:gd name="connsiteY25" fmla="*/ 1390282 h 2896983"/>
                <a:gd name="connsiteX26" fmla="*/ 40086 w 2893460"/>
                <a:gd name="connsiteY26" fmla="*/ 1390206 h 2896983"/>
                <a:gd name="connsiteX27" fmla="*/ 117 w 2893460"/>
                <a:gd name="connsiteY27" fmla="*/ 1344094 h 2896983"/>
                <a:gd name="connsiteX28" fmla="*/ 246683 w 2893460"/>
                <a:gd name="connsiteY28" fmla="*/ 634959 h 2896983"/>
                <a:gd name="connsiteX29" fmla="*/ 1446296 w 2893460"/>
                <a:gd name="connsiteY29" fmla="*/ 0 h 2896983"/>
                <a:gd name="connsiteX30" fmla="*/ 1928886 w 2893460"/>
                <a:gd name="connsiteY30" fmla="*/ 82973 h 2896983"/>
                <a:gd name="connsiteX31" fmla="*/ 1955128 w 2893460"/>
                <a:gd name="connsiteY31" fmla="*/ 138111 h 2896983"/>
                <a:gd name="connsiteX32" fmla="*/ 1899990 w 2893460"/>
                <a:gd name="connsiteY32" fmla="*/ 164352 h 2896983"/>
                <a:gd name="connsiteX33" fmla="*/ 1446296 w 2893460"/>
                <a:gd name="connsiteY33" fmla="*/ 86310 h 2896983"/>
                <a:gd name="connsiteX34" fmla="*/ 318128 w 2893460"/>
                <a:gd name="connsiteY34" fmla="*/ 683423 h 2896983"/>
                <a:gd name="connsiteX35" fmla="*/ 86275 w 2893460"/>
                <a:gd name="connsiteY35" fmla="*/ 1350237 h 2896983"/>
                <a:gd name="connsiteX36" fmla="*/ 43272 w 2893460"/>
                <a:gd name="connsiteY36" fmla="*/ 1390358 h 289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93460" h="2896983">
                  <a:moveTo>
                    <a:pt x="1443641" y="2896984"/>
                  </a:moveTo>
                  <a:cubicBezTo>
                    <a:pt x="1153313" y="2896984"/>
                    <a:pt x="872466" y="2810446"/>
                    <a:pt x="631360" y="2646777"/>
                  </a:cubicBezTo>
                  <a:cubicBezTo>
                    <a:pt x="308496" y="2427514"/>
                    <a:pt x="91584" y="2095472"/>
                    <a:pt x="20670" y="1711630"/>
                  </a:cubicBezTo>
                  <a:cubicBezTo>
                    <a:pt x="16347" y="1688194"/>
                    <a:pt x="31819" y="1665669"/>
                    <a:pt x="55255" y="1661346"/>
                  </a:cubicBezTo>
                  <a:cubicBezTo>
                    <a:pt x="78615" y="1657023"/>
                    <a:pt x="101216" y="1672495"/>
                    <a:pt x="105539" y="1695930"/>
                  </a:cubicBezTo>
                  <a:cubicBezTo>
                    <a:pt x="172281" y="2056868"/>
                    <a:pt x="376224" y="2369191"/>
                    <a:pt x="679900" y="2575332"/>
                  </a:cubicBezTo>
                  <a:cubicBezTo>
                    <a:pt x="906671" y="2729294"/>
                    <a:pt x="1170757" y="2810674"/>
                    <a:pt x="1443717" y="2810674"/>
                  </a:cubicBezTo>
                  <a:cubicBezTo>
                    <a:pt x="1648721" y="2810674"/>
                    <a:pt x="1854560" y="2763575"/>
                    <a:pt x="2038935" y="2674460"/>
                  </a:cubicBezTo>
                  <a:cubicBezTo>
                    <a:pt x="2060398" y="2664069"/>
                    <a:pt x="2086185" y="2673094"/>
                    <a:pt x="2096576" y="2694558"/>
                  </a:cubicBezTo>
                  <a:cubicBezTo>
                    <a:pt x="2106966" y="2716022"/>
                    <a:pt x="2097941" y="2741808"/>
                    <a:pt x="2076477" y="2752199"/>
                  </a:cubicBezTo>
                  <a:cubicBezTo>
                    <a:pt x="1880422" y="2846927"/>
                    <a:pt x="1661615" y="2896984"/>
                    <a:pt x="1443717" y="2896984"/>
                  </a:cubicBezTo>
                  <a:close/>
                  <a:moveTo>
                    <a:pt x="2356870" y="2561226"/>
                  </a:moveTo>
                  <a:cubicBezTo>
                    <a:pt x="2344659" y="2561226"/>
                    <a:pt x="2332524" y="2556068"/>
                    <a:pt x="2324029" y="2546057"/>
                  </a:cubicBezTo>
                  <a:cubicBezTo>
                    <a:pt x="2308558" y="2527930"/>
                    <a:pt x="2310681" y="2500703"/>
                    <a:pt x="2328808" y="2485231"/>
                  </a:cubicBezTo>
                  <a:cubicBezTo>
                    <a:pt x="2421185" y="2406354"/>
                    <a:pt x="2502944" y="2314963"/>
                    <a:pt x="2571809" y="2213484"/>
                  </a:cubicBezTo>
                  <a:cubicBezTo>
                    <a:pt x="2725771" y="1986713"/>
                    <a:pt x="2807075" y="1722627"/>
                    <a:pt x="2807075" y="1449667"/>
                  </a:cubicBezTo>
                  <a:cubicBezTo>
                    <a:pt x="2807075" y="997111"/>
                    <a:pt x="2583868" y="575347"/>
                    <a:pt x="2209961" y="321499"/>
                  </a:cubicBezTo>
                  <a:lnTo>
                    <a:pt x="2208900" y="320741"/>
                  </a:lnTo>
                  <a:cubicBezTo>
                    <a:pt x="2189105" y="307468"/>
                    <a:pt x="2183871" y="280620"/>
                    <a:pt x="2197220" y="260825"/>
                  </a:cubicBezTo>
                  <a:cubicBezTo>
                    <a:pt x="2210492" y="241030"/>
                    <a:pt x="2237341" y="235797"/>
                    <a:pt x="2257136" y="249069"/>
                  </a:cubicBezTo>
                  <a:lnTo>
                    <a:pt x="2258577" y="250055"/>
                  </a:lnTo>
                  <a:cubicBezTo>
                    <a:pt x="2656147" y="519905"/>
                    <a:pt x="2893461" y="968366"/>
                    <a:pt x="2893461" y="1449591"/>
                  </a:cubicBezTo>
                  <a:cubicBezTo>
                    <a:pt x="2893461" y="1739843"/>
                    <a:pt x="2806923" y="2020767"/>
                    <a:pt x="2643254" y="2261872"/>
                  </a:cubicBezTo>
                  <a:cubicBezTo>
                    <a:pt x="2570065" y="2369722"/>
                    <a:pt x="2483073" y="2466953"/>
                    <a:pt x="2384856" y="2550759"/>
                  </a:cubicBezTo>
                  <a:cubicBezTo>
                    <a:pt x="2376741" y="2557661"/>
                    <a:pt x="2366805" y="2561074"/>
                    <a:pt x="2356870" y="2561074"/>
                  </a:cubicBezTo>
                  <a:close/>
                  <a:moveTo>
                    <a:pt x="43196" y="1390282"/>
                  </a:moveTo>
                  <a:cubicBezTo>
                    <a:pt x="42134" y="1390282"/>
                    <a:pt x="41148" y="1390282"/>
                    <a:pt x="40086" y="1390206"/>
                  </a:cubicBezTo>
                  <a:cubicBezTo>
                    <a:pt x="16347" y="1388538"/>
                    <a:pt x="-1627" y="1367833"/>
                    <a:pt x="117" y="1344094"/>
                  </a:cubicBezTo>
                  <a:cubicBezTo>
                    <a:pt x="18168" y="1091156"/>
                    <a:pt x="103415" y="845955"/>
                    <a:pt x="246683" y="634959"/>
                  </a:cubicBezTo>
                  <a:cubicBezTo>
                    <a:pt x="516609" y="237389"/>
                    <a:pt x="965070" y="0"/>
                    <a:pt x="1446296" y="0"/>
                  </a:cubicBezTo>
                  <a:cubicBezTo>
                    <a:pt x="1611406" y="0"/>
                    <a:pt x="1773787" y="27910"/>
                    <a:pt x="1928886" y="82973"/>
                  </a:cubicBezTo>
                  <a:cubicBezTo>
                    <a:pt x="1951336" y="90936"/>
                    <a:pt x="1963092" y="115661"/>
                    <a:pt x="1955128" y="138111"/>
                  </a:cubicBezTo>
                  <a:cubicBezTo>
                    <a:pt x="1947164" y="160560"/>
                    <a:pt x="1922515" y="172316"/>
                    <a:pt x="1899990" y="164352"/>
                  </a:cubicBezTo>
                  <a:cubicBezTo>
                    <a:pt x="1754219" y="112627"/>
                    <a:pt x="1601547" y="86310"/>
                    <a:pt x="1446296" y="86310"/>
                  </a:cubicBezTo>
                  <a:cubicBezTo>
                    <a:pt x="993739" y="86310"/>
                    <a:pt x="571975" y="309516"/>
                    <a:pt x="318128" y="683423"/>
                  </a:cubicBezTo>
                  <a:cubicBezTo>
                    <a:pt x="183430" y="881829"/>
                    <a:pt x="103264" y="1112393"/>
                    <a:pt x="86275" y="1350237"/>
                  </a:cubicBezTo>
                  <a:cubicBezTo>
                    <a:pt x="84682" y="1372990"/>
                    <a:pt x="65721" y="1390358"/>
                    <a:pt x="43272" y="1390358"/>
                  </a:cubicBezTo>
                  <a:close/>
                </a:path>
              </a:pathLst>
            </a:custGeom>
            <a:solidFill>
              <a:schemeClr val="accent6">
                <a:lumMod val="60000"/>
                <a:lumOff val="40000"/>
              </a:schemeClr>
            </a:solidFill>
            <a:ln w="7578" cap="flat">
              <a:noFill/>
              <a:prstDash val="solid"/>
              <a:miter/>
            </a:ln>
          </p:spPr>
          <p:txBody>
            <a:bodyPr rtlCol="0" anchor="ctr"/>
            <a:lstStyle/>
            <a:p>
              <a:endParaRPr lang="en-US" sz="2489"/>
            </a:p>
          </p:txBody>
        </p:sp>
        <p:sp>
          <p:nvSpPr>
            <p:cNvPr id="21" name="Freeform: Shape 20">
              <a:extLst>
                <a:ext uri="{FF2B5EF4-FFF2-40B4-BE49-F238E27FC236}">
                  <a16:creationId xmlns:a16="http://schemas.microsoft.com/office/drawing/2014/main" id="{930E5F5B-FB51-4D8D-9B16-1E5123526252}"/>
                </a:ext>
              </a:extLst>
            </p:cNvPr>
            <p:cNvSpPr/>
            <p:nvPr/>
          </p:nvSpPr>
          <p:spPr>
            <a:xfrm>
              <a:off x="6235965" y="400834"/>
              <a:ext cx="2681513" cy="1581251"/>
            </a:xfrm>
            <a:custGeom>
              <a:avLst/>
              <a:gdLst>
                <a:gd name="connsiteX0" fmla="*/ 2547271 w 2681513"/>
                <a:gd name="connsiteY0" fmla="*/ 1581251 h 1581251"/>
                <a:gd name="connsiteX1" fmla="*/ 2521181 w 2681513"/>
                <a:gd name="connsiteY1" fmla="*/ 1454365 h 1581251"/>
                <a:gd name="connsiteX2" fmla="*/ 2653376 w 2681513"/>
                <a:gd name="connsiteY2" fmla="*/ 1421981 h 1581251"/>
                <a:gd name="connsiteX3" fmla="*/ 2681513 w 2681513"/>
                <a:gd name="connsiteY3" fmla="*/ 1558802 h 1581251"/>
                <a:gd name="connsiteX4" fmla="*/ 2547271 w 2681513"/>
                <a:gd name="connsiteY4" fmla="*/ 1581175 h 1581251"/>
                <a:gd name="connsiteX5" fmla="*/ 2485686 w 2681513"/>
                <a:gd name="connsiteY5" fmla="*/ 1329831 h 1581251"/>
                <a:gd name="connsiteX6" fmla="*/ 2440939 w 2681513"/>
                <a:gd name="connsiteY6" fmla="*/ 1208330 h 1581251"/>
                <a:gd name="connsiteX7" fmla="*/ 2566763 w 2681513"/>
                <a:gd name="connsiteY7" fmla="*/ 1156529 h 1581251"/>
                <a:gd name="connsiteX8" fmla="*/ 2615075 w 2681513"/>
                <a:gd name="connsiteY8" fmla="*/ 1287662 h 1581251"/>
                <a:gd name="connsiteX9" fmla="*/ 2485686 w 2681513"/>
                <a:gd name="connsiteY9" fmla="*/ 1329831 h 1581251"/>
                <a:gd name="connsiteX10" fmla="*/ 2253909 w 2681513"/>
                <a:gd name="connsiteY10" fmla="*/ 868856 h 1581251"/>
                <a:gd name="connsiteX11" fmla="*/ 2175184 w 2681513"/>
                <a:gd name="connsiteY11" fmla="*/ 766012 h 1581251"/>
                <a:gd name="connsiteX12" fmla="*/ 2280075 w 2681513"/>
                <a:gd name="connsiteY12" fmla="*/ 679324 h 1581251"/>
                <a:gd name="connsiteX13" fmla="*/ 2365020 w 2681513"/>
                <a:gd name="connsiteY13" fmla="*/ 790206 h 1581251"/>
                <a:gd name="connsiteX14" fmla="*/ 2253985 w 2681513"/>
                <a:gd name="connsiteY14" fmla="*/ 868856 h 1581251"/>
                <a:gd name="connsiteX15" fmla="*/ 2088950 w 2681513"/>
                <a:gd name="connsiteY15" fmla="*/ 669312 h 1581251"/>
                <a:gd name="connsiteX16" fmla="*/ 1995739 w 2681513"/>
                <a:gd name="connsiteY16" fmla="*/ 579286 h 1581251"/>
                <a:gd name="connsiteX17" fmla="*/ 2086599 w 2681513"/>
                <a:gd name="connsiteY17" fmla="*/ 477960 h 1581251"/>
                <a:gd name="connsiteX18" fmla="*/ 2187091 w 2681513"/>
                <a:gd name="connsiteY18" fmla="*/ 575039 h 1581251"/>
                <a:gd name="connsiteX19" fmla="*/ 2088950 w 2681513"/>
                <a:gd name="connsiteY19" fmla="*/ 669312 h 1581251"/>
                <a:gd name="connsiteX20" fmla="*/ 1896157 w 2681513"/>
                <a:gd name="connsiteY20" fmla="*/ 496390 h 1581251"/>
                <a:gd name="connsiteX21" fmla="*/ 1790659 w 2681513"/>
                <a:gd name="connsiteY21" fmla="*/ 421153 h 1581251"/>
                <a:gd name="connsiteX22" fmla="*/ 1865516 w 2681513"/>
                <a:gd name="connsiteY22" fmla="*/ 307540 h 1581251"/>
                <a:gd name="connsiteX23" fmla="*/ 1979281 w 2681513"/>
                <a:gd name="connsiteY23" fmla="*/ 388692 h 1581251"/>
                <a:gd name="connsiteX24" fmla="*/ 1896233 w 2681513"/>
                <a:gd name="connsiteY24" fmla="*/ 496466 h 1581251"/>
                <a:gd name="connsiteX25" fmla="*/ 1679852 w 2681513"/>
                <a:gd name="connsiteY25" fmla="*/ 353880 h 1581251"/>
                <a:gd name="connsiteX26" fmla="*/ 1564343 w 2681513"/>
                <a:gd name="connsiteY26" fmla="*/ 295102 h 1581251"/>
                <a:gd name="connsiteX27" fmla="*/ 1621453 w 2681513"/>
                <a:gd name="connsiteY27" fmla="*/ 171629 h 1581251"/>
                <a:gd name="connsiteX28" fmla="*/ 1746063 w 2681513"/>
                <a:gd name="connsiteY28" fmla="*/ 235034 h 1581251"/>
                <a:gd name="connsiteX29" fmla="*/ 1679928 w 2681513"/>
                <a:gd name="connsiteY29" fmla="*/ 353880 h 1581251"/>
                <a:gd name="connsiteX30" fmla="*/ 61054 w 2681513"/>
                <a:gd name="connsiteY30" fmla="*/ 319751 h 1581251"/>
                <a:gd name="connsiteX31" fmla="*/ 0 w 2681513"/>
                <a:gd name="connsiteY31" fmla="*/ 198174 h 1581251"/>
                <a:gd name="connsiteX32" fmla="*/ 127037 w 2681513"/>
                <a:gd name="connsiteY32" fmla="*/ 140230 h 1581251"/>
                <a:gd name="connsiteX33" fmla="*/ 178763 w 2681513"/>
                <a:gd name="connsiteY33" fmla="*/ 266054 h 1581251"/>
                <a:gd name="connsiteX34" fmla="*/ 61054 w 2681513"/>
                <a:gd name="connsiteY34" fmla="*/ 319751 h 1581251"/>
                <a:gd name="connsiteX35" fmla="*/ 1444662 w 2681513"/>
                <a:gd name="connsiteY35" fmla="*/ 245197 h 1581251"/>
                <a:gd name="connsiteX36" fmla="*/ 1321644 w 2681513"/>
                <a:gd name="connsiteY36" fmla="*/ 204393 h 1581251"/>
                <a:gd name="connsiteX37" fmla="*/ 1359642 w 2681513"/>
                <a:gd name="connsiteY37" fmla="*/ 73715 h 1581251"/>
                <a:gd name="connsiteX38" fmla="*/ 1492367 w 2681513"/>
                <a:gd name="connsiteY38" fmla="*/ 117780 h 1581251"/>
                <a:gd name="connsiteX39" fmla="*/ 1444662 w 2681513"/>
                <a:gd name="connsiteY39" fmla="*/ 245197 h 1581251"/>
                <a:gd name="connsiteX40" fmla="*/ 300263 w 2681513"/>
                <a:gd name="connsiteY40" fmla="*/ 221382 h 1581251"/>
                <a:gd name="connsiteX41" fmla="*/ 258170 w 2681513"/>
                <a:gd name="connsiteY41" fmla="*/ 91994 h 1581251"/>
                <a:gd name="connsiteX42" fmla="*/ 392565 w 2681513"/>
                <a:gd name="connsiteY42" fmla="*/ 53769 h 1581251"/>
                <a:gd name="connsiteX43" fmla="*/ 424874 w 2681513"/>
                <a:gd name="connsiteY43" fmla="*/ 185963 h 1581251"/>
                <a:gd name="connsiteX44" fmla="*/ 300339 w 2681513"/>
                <a:gd name="connsiteY44" fmla="*/ 221382 h 1581251"/>
                <a:gd name="connsiteX45" fmla="*/ 1195896 w 2681513"/>
                <a:gd name="connsiteY45" fmla="*/ 172918 h 1581251"/>
                <a:gd name="connsiteX46" fmla="*/ 1068252 w 2681513"/>
                <a:gd name="connsiteY46" fmla="*/ 151076 h 1581251"/>
                <a:gd name="connsiteX47" fmla="*/ 1086151 w 2681513"/>
                <a:gd name="connsiteY47" fmla="*/ 16226 h 1581251"/>
                <a:gd name="connsiteX48" fmla="*/ 1223882 w 2681513"/>
                <a:gd name="connsiteY48" fmla="*/ 39814 h 1581251"/>
                <a:gd name="connsiteX49" fmla="*/ 1195896 w 2681513"/>
                <a:gd name="connsiteY49" fmla="*/ 172994 h 1581251"/>
                <a:gd name="connsiteX50" fmla="*/ 939318 w 2681513"/>
                <a:gd name="connsiteY50" fmla="*/ 138865 h 1581251"/>
                <a:gd name="connsiteX51" fmla="*/ 809778 w 2681513"/>
                <a:gd name="connsiteY51" fmla="*/ 136362 h 1581251"/>
                <a:gd name="connsiteX52" fmla="*/ 807351 w 2681513"/>
                <a:gd name="connsiteY52" fmla="*/ 299 h 1581251"/>
                <a:gd name="connsiteX53" fmla="*/ 947054 w 2681513"/>
                <a:gd name="connsiteY53" fmla="*/ 3030 h 1581251"/>
                <a:gd name="connsiteX54" fmla="*/ 939318 w 2681513"/>
                <a:gd name="connsiteY54" fmla="*/ 138865 h 158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681513" h="1581251">
                  <a:moveTo>
                    <a:pt x="2547271" y="1581251"/>
                  </a:moveTo>
                  <a:cubicBezTo>
                    <a:pt x="2540218" y="1538855"/>
                    <a:pt x="2531420" y="1496155"/>
                    <a:pt x="2521181" y="1454365"/>
                  </a:cubicBezTo>
                  <a:lnTo>
                    <a:pt x="2653376" y="1421981"/>
                  </a:lnTo>
                  <a:cubicBezTo>
                    <a:pt x="2664373" y="1467031"/>
                    <a:pt x="2673853" y="1513068"/>
                    <a:pt x="2681513" y="1558802"/>
                  </a:cubicBezTo>
                  <a:lnTo>
                    <a:pt x="2547271" y="1581175"/>
                  </a:lnTo>
                  <a:close/>
                  <a:moveTo>
                    <a:pt x="2485686" y="1329831"/>
                  </a:moveTo>
                  <a:cubicBezTo>
                    <a:pt x="2472338" y="1288951"/>
                    <a:pt x="2457321" y="1248072"/>
                    <a:pt x="2440939" y="1208330"/>
                  </a:cubicBezTo>
                  <a:lnTo>
                    <a:pt x="2566763" y="1156529"/>
                  </a:lnTo>
                  <a:cubicBezTo>
                    <a:pt x="2584434" y="1199456"/>
                    <a:pt x="2600664" y="1243597"/>
                    <a:pt x="2615075" y="1287662"/>
                  </a:cubicBezTo>
                  <a:lnTo>
                    <a:pt x="2485686" y="1329831"/>
                  </a:lnTo>
                  <a:close/>
                  <a:moveTo>
                    <a:pt x="2253909" y="868856"/>
                  </a:moveTo>
                  <a:cubicBezTo>
                    <a:pt x="2229108" y="833816"/>
                    <a:pt x="2202639" y="799232"/>
                    <a:pt x="2175184" y="766012"/>
                  </a:cubicBezTo>
                  <a:lnTo>
                    <a:pt x="2280075" y="679324"/>
                  </a:lnTo>
                  <a:cubicBezTo>
                    <a:pt x="2309654" y="715122"/>
                    <a:pt x="2338247" y="752437"/>
                    <a:pt x="2365020" y="790206"/>
                  </a:cubicBezTo>
                  <a:lnTo>
                    <a:pt x="2253985" y="868856"/>
                  </a:lnTo>
                  <a:close/>
                  <a:moveTo>
                    <a:pt x="2088950" y="669312"/>
                  </a:moveTo>
                  <a:cubicBezTo>
                    <a:pt x="2059144" y="638292"/>
                    <a:pt x="2027745" y="607955"/>
                    <a:pt x="1995739" y="579286"/>
                  </a:cubicBezTo>
                  <a:lnTo>
                    <a:pt x="2086599" y="477960"/>
                  </a:lnTo>
                  <a:cubicBezTo>
                    <a:pt x="2121108" y="508904"/>
                    <a:pt x="2154858" y="541592"/>
                    <a:pt x="2187091" y="575039"/>
                  </a:cubicBezTo>
                  <a:lnTo>
                    <a:pt x="2088950" y="669312"/>
                  </a:lnTo>
                  <a:close/>
                  <a:moveTo>
                    <a:pt x="1896157" y="496390"/>
                  </a:moveTo>
                  <a:cubicBezTo>
                    <a:pt x="1862027" y="470072"/>
                    <a:pt x="1826533" y="444741"/>
                    <a:pt x="1790659" y="421153"/>
                  </a:cubicBezTo>
                  <a:lnTo>
                    <a:pt x="1865516" y="307540"/>
                  </a:lnTo>
                  <a:cubicBezTo>
                    <a:pt x="1904196" y="333023"/>
                    <a:pt x="1942497" y="360327"/>
                    <a:pt x="1979281" y="388692"/>
                  </a:cubicBezTo>
                  <a:lnTo>
                    <a:pt x="1896233" y="496466"/>
                  </a:lnTo>
                  <a:close/>
                  <a:moveTo>
                    <a:pt x="1679852" y="353880"/>
                  </a:moveTo>
                  <a:cubicBezTo>
                    <a:pt x="1642233" y="332948"/>
                    <a:pt x="1603402" y="313153"/>
                    <a:pt x="1564343" y="295102"/>
                  </a:cubicBezTo>
                  <a:lnTo>
                    <a:pt x="1621453" y="171629"/>
                  </a:lnTo>
                  <a:cubicBezTo>
                    <a:pt x="1663545" y="191121"/>
                    <a:pt x="1705487" y="212433"/>
                    <a:pt x="1746063" y="235034"/>
                  </a:cubicBezTo>
                  <a:lnTo>
                    <a:pt x="1679928" y="353880"/>
                  </a:lnTo>
                  <a:close/>
                  <a:moveTo>
                    <a:pt x="61054" y="319751"/>
                  </a:moveTo>
                  <a:lnTo>
                    <a:pt x="0" y="198174"/>
                  </a:lnTo>
                  <a:cubicBezTo>
                    <a:pt x="41410" y="177393"/>
                    <a:pt x="84186" y="157901"/>
                    <a:pt x="127037" y="140230"/>
                  </a:cubicBezTo>
                  <a:lnTo>
                    <a:pt x="178763" y="266054"/>
                  </a:lnTo>
                  <a:cubicBezTo>
                    <a:pt x="139021" y="282360"/>
                    <a:pt x="99430" y="300411"/>
                    <a:pt x="61054" y="319751"/>
                  </a:cubicBezTo>
                  <a:close/>
                  <a:moveTo>
                    <a:pt x="1444662" y="245197"/>
                  </a:moveTo>
                  <a:cubicBezTo>
                    <a:pt x="1404313" y="230104"/>
                    <a:pt x="1362903" y="216377"/>
                    <a:pt x="1321644" y="204393"/>
                  </a:cubicBezTo>
                  <a:lnTo>
                    <a:pt x="1359642" y="73715"/>
                  </a:lnTo>
                  <a:cubicBezTo>
                    <a:pt x="1404162" y="86685"/>
                    <a:pt x="1448833" y="101474"/>
                    <a:pt x="1492367" y="117780"/>
                  </a:cubicBezTo>
                  <a:lnTo>
                    <a:pt x="1444662" y="245197"/>
                  </a:lnTo>
                  <a:close/>
                  <a:moveTo>
                    <a:pt x="300263" y="221382"/>
                  </a:moveTo>
                  <a:lnTo>
                    <a:pt x="258170" y="91994"/>
                  </a:lnTo>
                  <a:cubicBezTo>
                    <a:pt x="302235" y="77659"/>
                    <a:pt x="347438" y="64766"/>
                    <a:pt x="392565" y="53769"/>
                  </a:cubicBezTo>
                  <a:lnTo>
                    <a:pt x="424874" y="185963"/>
                  </a:lnTo>
                  <a:cubicBezTo>
                    <a:pt x="383084" y="196202"/>
                    <a:pt x="341143" y="208110"/>
                    <a:pt x="300339" y="221382"/>
                  </a:cubicBezTo>
                  <a:close/>
                  <a:moveTo>
                    <a:pt x="1195896" y="172918"/>
                  </a:moveTo>
                  <a:cubicBezTo>
                    <a:pt x="1153803" y="164045"/>
                    <a:pt x="1110876" y="156688"/>
                    <a:pt x="1068252" y="151076"/>
                  </a:cubicBezTo>
                  <a:lnTo>
                    <a:pt x="1086151" y="16226"/>
                  </a:lnTo>
                  <a:cubicBezTo>
                    <a:pt x="1132188" y="22370"/>
                    <a:pt x="1178528" y="30257"/>
                    <a:pt x="1223882" y="39814"/>
                  </a:cubicBezTo>
                  <a:lnTo>
                    <a:pt x="1195896" y="172994"/>
                  </a:lnTo>
                  <a:close/>
                  <a:moveTo>
                    <a:pt x="939318" y="138865"/>
                  </a:moveTo>
                  <a:cubicBezTo>
                    <a:pt x="896391" y="136438"/>
                    <a:pt x="852933" y="135528"/>
                    <a:pt x="809778" y="136362"/>
                  </a:cubicBezTo>
                  <a:lnTo>
                    <a:pt x="807351" y="299"/>
                  </a:lnTo>
                  <a:cubicBezTo>
                    <a:pt x="853995" y="-535"/>
                    <a:pt x="900790" y="375"/>
                    <a:pt x="947054" y="3030"/>
                  </a:cubicBezTo>
                  <a:lnTo>
                    <a:pt x="939318" y="138865"/>
                  </a:lnTo>
                  <a:close/>
                </a:path>
              </a:pathLst>
            </a:custGeom>
            <a:solidFill>
              <a:srgbClr val="EE3124"/>
            </a:solidFill>
            <a:ln w="7578" cap="flat">
              <a:noFill/>
              <a:prstDash val="solid"/>
              <a:miter/>
            </a:ln>
          </p:spPr>
          <p:txBody>
            <a:bodyPr rtlCol="0" anchor="ctr"/>
            <a:lstStyle/>
            <a:p>
              <a:endParaRPr lang="en-US" sz="2489"/>
            </a:p>
          </p:txBody>
        </p:sp>
        <p:sp>
          <p:nvSpPr>
            <p:cNvPr id="22" name="Freeform: Shape 21">
              <a:extLst>
                <a:ext uri="{FF2B5EF4-FFF2-40B4-BE49-F238E27FC236}">
                  <a16:creationId xmlns:a16="http://schemas.microsoft.com/office/drawing/2014/main" id="{F9FFD63E-CB11-4D37-9418-E700714EF06C}"/>
                </a:ext>
              </a:extLst>
            </p:cNvPr>
            <p:cNvSpPr/>
            <p:nvPr/>
          </p:nvSpPr>
          <p:spPr>
            <a:xfrm rot="1500600">
              <a:off x="7455827" y="1256341"/>
              <a:ext cx="179900" cy="179900"/>
            </a:xfrm>
            <a:custGeom>
              <a:avLst/>
              <a:gdLst>
                <a:gd name="connsiteX0" fmla="*/ 0 w 179900"/>
                <a:gd name="connsiteY0" fmla="*/ 0 h 179900"/>
                <a:gd name="connsiteX1" fmla="*/ 179900 w 179900"/>
                <a:gd name="connsiteY1" fmla="*/ 0 h 179900"/>
                <a:gd name="connsiteX2" fmla="*/ 179900 w 179900"/>
                <a:gd name="connsiteY2" fmla="*/ 179900 h 179900"/>
                <a:gd name="connsiteX3" fmla="*/ 0 w 179900"/>
                <a:gd name="connsiteY3" fmla="*/ 179900 h 179900"/>
              </a:gdLst>
              <a:ahLst/>
              <a:cxnLst>
                <a:cxn ang="0">
                  <a:pos x="connsiteX0" y="connsiteY0"/>
                </a:cxn>
                <a:cxn ang="0">
                  <a:pos x="connsiteX1" y="connsiteY1"/>
                </a:cxn>
                <a:cxn ang="0">
                  <a:pos x="connsiteX2" y="connsiteY2"/>
                </a:cxn>
                <a:cxn ang="0">
                  <a:pos x="connsiteX3" y="connsiteY3"/>
                </a:cxn>
              </a:cxnLst>
              <a:rect l="l" t="t" r="r" b="b"/>
              <a:pathLst>
                <a:path w="179900" h="179900">
                  <a:moveTo>
                    <a:pt x="0" y="0"/>
                  </a:moveTo>
                  <a:lnTo>
                    <a:pt x="179900" y="0"/>
                  </a:lnTo>
                  <a:lnTo>
                    <a:pt x="179900" y="179900"/>
                  </a:lnTo>
                  <a:lnTo>
                    <a:pt x="0" y="179900"/>
                  </a:lnTo>
                  <a:close/>
                </a:path>
              </a:pathLst>
            </a:custGeom>
            <a:solidFill>
              <a:srgbClr val="BCBEC0"/>
            </a:solidFill>
            <a:ln w="7578" cap="flat">
              <a:noFill/>
              <a:prstDash val="solid"/>
              <a:miter/>
            </a:ln>
          </p:spPr>
          <p:txBody>
            <a:bodyPr rtlCol="0" anchor="ctr"/>
            <a:lstStyle/>
            <a:p>
              <a:endParaRPr lang="en-US" sz="2489"/>
            </a:p>
          </p:txBody>
        </p:sp>
        <p:grpSp>
          <p:nvGrpSpPr>
            <p:cNvPr id="23" name="Graphic 2">
              <a:extLst>
                <a:ext uri="{FF2B5EF4-FFF2-40B4-BE49-F238E27FC236}">
                  <a16:creationId xmlns:a16="http://schemas.microsoft.com/office/drawing/2014/main" id="{13F3802F-3113-43D9-8685-73FF786828B4}"/>
                </a:ext>
              </a:extLst>
            </p:cNvPr>
            <p:cNvGrpSpPr/>
            <p:nvPr/>
          </p:nvGrpSpPr>
          <p:grpSpPr>
            <a:xfrm>
              <a:off x="6236041" y="159788"/>
              <a:ext cx="2844045" cy="1855668"/>
              <a:chOff x="6236041" y="159788"/>
              <a:chExt cx="2844045" cy="1855668"/>
            </a:xfrm>
            <a:solidFill>
              <a:schemeClr val="accent1"/>
            </a:solidFill>
          </p:grpSpPr>
          <p:sp>
            <p:nvSpPr>
              <p:cNvPr id="33" name="Freeform: Shape 32">
                <a:extLst>
                  <a:ext uri="{FF2B5EF4-FFF2-40B4-BE49-F238E27FC236}">
                    <a16:creationId xmlns:a16="http://schemas.microsoft.com/office/drawing/2014/main" id="{6FB0AE68-22BE-4D5C-8735-F6E2BB20209C}"/>
                  </a:ext>
                </a:extLst>
              </p:cNvPr>
              <p:cNvSpPr/>
              <p:nvPr/>
            </p:nvSpPr>
            <p:spPr>
              <a:xfrm>
                <a:off x="7640885" y="945157"/>
                <a:ext cx="141826" cy="142281"/>
              </a:xfrm>
              <a:custGeom>
                <a:avLst/>
                <a:gdLst>
                  <a:gd name="connsiteX0" fmla="*/ 90177 w 141826"/>
                  <a:gd name="connsiteY0" fmla="*/ 142282 h 142281"/>
                  <a:gd name="connsiteX1" fmla="*/ 0 w 141826"/>
                  <a:gd name="connsiteY1" fmla="*/ 96397 h 142281"/>
                  <a:gd name="connsiteX2" fmla="*/ 44596 w 141826"/>
                  <a:gd name="connsiteY2" fmla="*/ 0 h 142281"/>
                  <a:gd name="connsiteX3" fmla="*/ 141827 w 141826"/>
                  <a:gd name="connsiteY3" fmla="*/ 49450 h 142281"/>
                  <a:gd name="connsiteX4" fmla="*/ 90177 w 141826"/>
                  <a:gd name="connsiteY4" fmla="*/ 142206 h 14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26" h="142281">
                    <a:moveTo>
                      <a:pt x="90177" y="142282"/>
                    </a:moveTo>
                    <a:cubicBezTo>
                      <a:pt x="60826" y="125976"/>
                      <a:pt x="30489" y="110504"/>
                      <a:pt x="0" y="96397"/>
                    </a:cubicBezTo>
                    <a:lnTo>
                      <a:pt x="44596" y="0"/>
                    </a:lnTo>
                    <a:cubicBezTo>
                      <a:pt x="77436" y="15169"/>
                      <a:pt x="110124" y="31854"/>
                      <a:pt x="141827" y="49450"/>
                    </a:cubicBezTo>
                    <a:lnTo>
                      <a:pt x="90177" y="142206"/>
                    </a:lnTo>
                    <a:close/>
                  </a:path>
                </a:pathLst>
              </a:custGeom>
              <a:solidFill>
                <a:srgbClr val="F2613F"/>
              </a:solidFill>
              <a:ln w="7578" cap="flat">
                <a:noFill/>
                <a:prstDash val="solid"/>
                <a:miter/>
              </a:ln>
            </p:spPr>
            <p:txBody>
              <a:bodyPr rtlCol="0" anchor="ctr"/>
              <a:lstStyle/>
              <a:p>
                <a:endParaRPr lang="en-US" sz="2489"/>
              </a:p>
            </p:txBody>
          </p:sp>
          <p:sp>
            <p:nvSpPr>
              <p:cNvPr id="34" name="Freeform: Shape 33">
                <a:extLst>
                  <a:ext uri="{FF2B5EF4-FFF2-40B4-BE49-F238E27FC236}">
                    <a16:creationId xmlns:a16="http://schemas.microsoft.com/office/drawing/2014/main" id="{32A24367-53EA-4C5E-9F10-EB7E4FEF6867}"/>
                  </a:ext>
                </a:extLst>
              </p:cNvPr>
              <p:cNvSpPr/>
              <p:nvPr/>
            </p:nvSpPr>
            <p:spPr>
              <a:xfrm>
                <a:off x="7573688" y="1102304"/>
                <a:ext cx="124989" cy="125368"/>
              </a:xfrm>
              <a:custGeom>
                <a:avLst/>
                <a:gdLst>
                  <a:gd name="connsiteX0" fmla="*/ 79484 w 124989"/>
                  <a:gd name="connsiteY0" fmla="*/ 125369 h 125368"/>
                  <a:gd name="connsiteX1" fmla="*/ 0 w 124989"/>
                  <a:gd name="connsiteY1" fmla="*/ 84944 h 125368"/>
                  <a:gd name="connsiteX2" fmla="*/ 39287 w 124989"/>
                  <a:gd name="connsiteY2" fmla="*/ 0 h 125368"/>
                  <a:gd name="connsiteX3" fmla="*/ 124990 w 124989"/>
                  <a:gd name="connsiteY3" fmla="*/ 43610 h 125368"/>
                  <a:gd name="connsiteX4" fmla="*/ 79484 w 124989"/>
                  <a:gd name="connsiteY4" fmla="*/ 125369 h 12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89" h="125368">
                    <a:moveTo>
                      <a:pt x="79484" y="125369"/>
                    </a:moveTo>
                    <a:cubicBezTo>
                      <a:pt x="53621" y="110959"/>
                      <a:pt x="26924" y="97383"/>
                      <a:pt x="0" y="84944"/>
                    </a:cubicBezTo>
                    <a:lnTo>
                      <a:pt x="39287" y="0"/>
                    </a:lnTo>
                    <a:cubicBezTo>
                      <a:pt x="68259" y="13424"/>
                      <a:pt x="97079" y="28062"/>
                      <a:pt x="124990" y="43610"/>
                    </a:cubicBezTo>
                    <a:lnTo>
                      <a:pt x="79484" y="125369"/>
                    </a:lnTo>
                    <a:close/>
                  </a:path>
                </a:pathLst>
              </a:custGeom>
              <a:solidFill>
                <a:srgbClr val="808285"/>
              </a:solidFill>
              <a:ln w="7578" cap="flat">
                <a:noFill/>
                <a:prstDash val="solid"/>
                <a:miter/>
              </a:ln>
            </p:spPr>
            <p:txBody>
              <a:bodyPr rtlCol="0" anchor="ctr"/>
              <a:lstStyle/>
              <a:p>
                <a:endParaRPr lang="en-US" sz="2489"/>
              </a:p>
            </p:txBody>
          </p:sp>
          <p:sp>
            <p:nvSpPr>
              <p:cNvPr id="35" name="Freeform: Shape 34">
                <a:extLst>
                  <a:ext uri="{FF2B5EF4-FFF2-40B4-BE49-F238E27FC236}">
                    <a16:creationId xmlns:a16="http://schemas.microsoft.com/office/drawing/2014/main" id="{CCDBA381-E6C2-446B-9046-8234CEB44650}"/>
                  </a:ext>
                </a:extLst>
              </p:cNvPr>
              <p:cNvSpPr/>
              <p:nvPr/>
            </p:nvSpPr>
            <p:spPr>
              <a:xfrm>
                <a:off x="8562001" y="1874692"/>
                <a:ext cx="141675" cy="140764"/>
              </a:xfrm>
              <a:custGeom>
                <a:avLst/>
                <a:gdLst>
                  <a:gd name="connsiteX0" fmla="*/ 23056 w 141675"/>
                  <a:gd name="connsiteY0" fmla="*/ 140765 h 140764"/>
                  <a:gd name="connsiteX1" fmla="*/ 0 w 141675"/>
                  <a:gd name="connsiteY1" fmla="*/ 28593 h 140764"/>
                  <a:gd name="connsiteX2" fmla="*/ 116799 w 141675"/>
                  <a:gd name="connsiteY2" fmla="*/ 0 h 140764"/>
                  <a:gd name="connsiteX3" fmla="*/ 141675 w 141675"/>
                  <a:gd name="connsiteY3" fmla="*/ 120970 h 140764"/>
                  <a:gd name="connsiteX4" fmla="*/ 23056 w 141675"/>
                  <a:gd name="connsiteY4" fmla="*/ 140765 h 14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75" h="140764">
                    <a:moveTo>
                      <a:pt x="23056" y="140765"/>
                    </a:moveTo>
                    <a:cubicBezTo>
                      <a:pt x="16761" y="103223"/>
                      <a:pt x="9025" y="65529"/>
                      <a:pt x="0" y="28593"/>
                    </a:cubicBezTo>
                    <a:lnTo>
                      <a:pt x="116799" y="0"/>
                    </a:lnTo>
                    <a:cubicBezTo>
                      <a:pt x="126582" y="39818"/>
                      <a:pt x="134925" y="80470"/>
                      <a:pt x="141675" y="120970"/>
                    </a:cubicBezTo>
                    <a:lnTo>
                      <a:pt x="23056" y="140765"/>
                    </a:lnTo>
                    <a:close/>
                  </a:path>
                </a:pathLst>
              </a:custGeom>
              <a:solidFill>
                <a:srgbClr val="808285"/>
              </a:solidFill>
              <a:ln w="7578" cap="flat">
                <a:noFill/>
                <a:prstDash val="solid"/>
                <a:miter/>
              </a:ln>
            </p:spPr>
            <p:txBody>
              <a:bodyPr rtlCol="0" anchor="ctr"/>
              <a:lstStyle/>
              <a:p>
                <a:endParaRPr lang="en-US" sz="2489"/>
              </a:p>
            </p:txBody>
          </p:sp>
          <p:sp>
            <p:nvSpPr>
              <p:cNvPr id="36" name="Freeform: Shape 35">
                <a:extLst>
                  <a:ext uri="{FF2B5EF4-FFF2-40B4-BE49-F238E27FC236}">
                    <a16:creationId xmlns:a16="http://schemas.microsoft.com/office/drawing/2014/main" id="{FDF01115-0DDA-4014-8D01-8EE4D18F0BB6}"/>
                  </a:ext>
                </a:extLst>
              </p:cNvPr>
              <p:cNvSpPr/>
              <p:nvPr/>
            </p:nvSpPr>
            <p:spPr>
              <a:xfrm>
                <a:off x="8491012" y="1639957"/>
                <a:ext cx="153885" cy="153279"/>
              </a:xfrm>
              <a:custGeom>
                <a:avLst/>
                <a:gdLst>
                  <a:gd name="connsiteX0" fmla="*/ 39590 w 153885"/>
                  <a:gd name="connsiteY0" fmla="*/ 153203 h 153279"/>
                  <a:gd name="connsiteX1" fmla="*/ 0 w 153885"/>
                  <a:gd name="connsiteY1" fmla="*/ 45809 h 153279"/>
                  <a:gd name="connsiteX2" fmla="*/ 111186 w 153885"/>
                  <a:gd name="connsiteY2" fmla="*/ 0 h 153279"/>
                  <a:gd name="connsiteX3" fmla="*/ 153886 w 153885"/>
                  <a:gd name="connsiteY3" fmla="*/ 115964 h 153279"/>
                  <a:gd name="connsiteX4" fmla="*/ 39514 w 153885"/>
                  <a:gd name="connsiteY4" fmla="*/ 153279 h 153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885" h="153279">
                    <a:moveTo>
                      <a:pt x="39590" y="153203"/>
                    </a:moveTo>
                    <a:cubicBezTo>
                      <a:pt x="27759" y="117026"/>
                      <a:pt x="14486" y="80849"/>
                      <a:pt x="0" y="45809"/>
                    </a:cubicBezTo>
                    <a:lnTo>
                      <a:pt x="111186" y="0"/>
                    </a:lnTo>
                    <a:cubicBezTo>
                      <a:pt x="126810" y="37846"/>
                      <a:pt x="141144" y="76905"/>
                      <a:pt x="153886" y="115964"/>
                    </a:cubicBezTo>
                    <a:lnTo>
                      <a:pt x="39514" y="153279"/>
                    </a:lnTo>
                    <a:close/>
                  </a:path>
                </a:pathLst>
              </a:custGeom>
              <a:solidFill>
                <a:srgbClr val="808285"/>
              </a:solidFill>
              <a:ln w="7578" cap="flat">
                <a:noFill/>
                <a:prstDash val="solid"/>
                <a:miter/>
              </a:ln>
            </p:spPr>
            <p:txBody>
              <a:bodyPr rtlCol="0" anchor="ctr"/>
              <a:lstStyle/>
              <a:p>
                <a:endParaRPr lang="en-US" sz="2489"/>
              </a:p>
            </p:txBody>
          </p:sp>
          <p:sp>
            <p:nvSpPr>
              <p:cNvPr id="37" name="Freeform: Shape 36">
                <a:extLst>
                  <a:ext uri="{FF2B5EF4-FFF2-40B4-BE49-F238E27FC236}">
                    <a16:creationId xmlns:a16="http://schemas.microsoft.com/office/drawing/2014/main" id="{23C4F13B-5395-4A24-AF63-E40BAC5C6A7B}"/>
                  </a:ext>
                </a:extLst>
              </p:cNvPr>
              <p:cNvSpPr/>
              <p:nvPr/>
            </p:nvSpPr>
            <p:spPr>
              <a:xfrm>
                <a:off x="8256125" y="1218117"/>
                <a:ext cx="167765" cy="167613"/>
              </a:xfrm>
              <a:custGeom>
                <a:avLst/>
                <a:gdLst>
                  <a:gd name="connsiteX0" fmla="*/ 69624 w 167765"/>
                  <a:gd name="connsiteY0" fmla="*/ 167538 h 167613"/>
                  <a:gd name="connsiteX1" fmla="*/ 0 w 167765"/>
                  <a:gd name="connsiteY1" fmla="*/ 76602 h 167613"/>
                  <a:gd name="connsiteX2" fmla="*/ 92680 w 167765"/>
                  <a:gd name="connsiteY2" fmla="*/ 0 h 167613"/>
                  <a:gd name="connsiteX3" fmla="*/ 167765 w 167765"/>
                  <a:gd name="connsiteY3" fmla="*/ 98065 h 167613"/>
                  <a:gd name="connsiteX4" fmla="*/ 69624 w 167765"/>
                  <a:gd name="connsiteY4" fmla="*/ 167614 h 167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65" h="167613">
                    <a:moveTo>
                      <a:pt x="69624" y="167538"/>
                    </a:moveTo>
                    <a:cubicBezTo>
                      <a:pt x="47630" y="136518"/>
                      <a:pt x="24194" y="105877"/>
                      <a:pt x="0" y="76602"/>
                    </a:cubicBezTo>
                    <a:lnTo>
                      <a:pt x="92680" y="0"/>
                    </a:lnTo>
                    <a:cubicBezTo>
                      <a:pt x="118771" y="31551"/>
                      <a:pt x="144026" y="64543"/>
                      <a:pt x="167765" y="98065"/>
                    </a:cubicBezTo>
                    <a:lnTo>
                      <a:pt x="69624" y="167614"/>
                    </a:lnTo>
                    <a:close/>
                  </a:path>
                </a:pathLst>
              </a:custGeom>
              <a:solidFill>
                <a:srgbClr val="BCBEC0"/>
              </a:solidFill>
              <a:ln w="7578" cap="flat">
                <a:noFill/>
                <a:prstDash val="solid"/>
                <a:miter/>
              </a:ln>
            </p:spPr>
            <p:txBody>
              <a:bodyPr rtlCol="0" anchor="ctr"/>
              <a:lstStyle/>
              <a:p>
                <a:endParaRPr lang="en-US" sz="2489"/>
              </a:p>
            </p:txBody>
          </p:sp>
          <p:sp>
            <p:nvSpPr>
              <p:cNvPr id="38" name="Freeform: Shape 37">
                <a:extLst>
                  <a:ext uri="{FF2B5EF4-FFF2-40B4-BE49-F238E27FC236}">
                    <a16:creationId xmlns:a16="http://schemas.microsoft.com/office/drawing/2014/main" id="{450DBB55-5DB7-4632-B284-3DB9C53AFF44}"/>
                  </a:ext>
                </a:extLst>
              </p:cNvPr>
              <p:cNvSpPr/>
              <p:nvPr/>
            </p:nvSpPr>
            <p:spPr>
              <a:xfrm>
                <a:off x="8097537" y="1040037"/>
                <a:ext cx="169130" cy="169206"/>
              </a:xfrm>
              <a:custGeom>
                <a:avLst/>
                <a:gdLst>
                  <a:gd name="connsiteX0" fmla="*/ 82366 w 169130"/>
                  <a:gd name="connsiteY0" fmla="*/ 169206 h 169206"/>
                  <a:gd name="connsiteX1" fmla="*/ 0 w 169130"/>
                  <a:gd name="connsiteY1" fmla="*/ 89571 h 169206"/>
                  <a:gd name="connsiteX2" fmla="*/ 80318 w 169130"/>
                  <a:gd name="connsiteY2" fmla="*/ 0 h 169206"/>
                  <a:gd name="connsiteX3" fmla="*/ 169130 w 169130"/>
                  <a:gd name="connsiteY3" fmla="*/ 85855 h 169206"/>
                  <a:gd name="connsiteX4" fmla="*/ 82366 w 169130"/>
                  <a:gd name="connsiteY4" fmla="*/ 169130 h 169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30" h="169206">
                    <a:moveTo>
                      <a:pt x="82366" y="169206"/>
                    </a:moveTo>
                    <a:cubicBezTo>
                      <a:pt x="56048" y="141827"/>
                      <a:pt x="28365" y="115054"/>
                      <a:pt x="0" y="89571"/>
                    </a:cubicBezTo>
                    <a:lnTo>
                      <a:pt x="80318" y="0"/>
                    </a:lnTo>
                    <a:cubicBezTo>
                      <a:pt x="110883" y="27379"/>
                      <a:pt x="140765" y="56276"/>
                      <a:pt x="169130" y="85855"/>
                    </a:cubicBezTo>
                    <a:lnTo>
                      <a:pt x="82366" y="169130"/>
                    </a:lnTo>
                    <a:close/>
                  </a:path>
                </a:pathLst>
              </a:custGeom>
              <a:solidFill>
                <a:srgbClr val="EE3124"/>
              </a:solidFill>
              <a:ln w="7578" cap="flat">
                <a:noFill/>
                <a:prstDash val="solid"/>
                <a:miter/>
              </a:ln>
            </p:spPr>
            <p:txBody>
              <a:bodyPr rtlCol="0" anchor="ctr"/>
              <a:lstStyle/>
              <a:p>
                <a:endParaRPr lang="en-US" sz="2489"/>
              </a:p>
            </p:txBody>
          </p:sp>
          <p:sp>
            <p:nvSpPr>
              <p:cNvPr id="39" name="Freeform: Shape 38">
                <a:extLst>
                  <a:ext uri="{FF2B5EF4-FFF2-40B4-BE49-F238E27FC236}">
                    <a16:creationId xmlns:a16="http://schemas.microsoft.com/office/drawing/2014/main" id="{D646C284-032D-4191-AD6C-2DD2D04BF372}"/>
                  </a:ext>
                </a:extLst>
              </p:cNvPr>
              <p:cNvSpPr/>
              <p:nvPr/>
            </p:nvSpPr>
            <p:spPr>
              <a:xfrm>
                <a:off x="7916196" y="889488"/>
                <a:ext cx="166703" cy="167006"/>
              </a:xfrm>
              <a:custGeom>
                <a:avLst/>
                <a:gdLst>
                  <a:gd name="connsiteX0" fmla="*/ 93287 w 166703"/>
                  <a:gd name="connsiteY0" fmla="*/ 166931 h 167006"/>
                  <a:gd name="connsiteX1" fmla="*/ 0 w 166703"/>
                  <a:gd name="connsiteY1" fmla="*/ 100416 h 167006"/>
                  <a:gd name="connsiteX2" fmla="*/ 66135 w 166703"/>
                  <a:gd name="connsiteY2" fmla="*/ 0 h 167006"/>
                  <a:gd name="connsiteX3" fmla="*/ 166704 w 166703"/>
                  <a:gd name="connsiteY3" fmla="*/ 71748 h 167006"/>
                  <a:gd name="connsiteX4" fmla="*/ 93287 w 166703"/>
                  <a:gd name="connsiteY4" fmla="*/ 167007 h 167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03" h="167006">
                    <a:moveTo>
                      <a:pt x="93287" y="166931"/>
                    </a:moveTo>
                    <a:cubicBezTo>
                      <a:pt x="63177" y="143723"/>
                      <a:pt x="31778" y="121349"/>
                      <a:pt x="0" y="100416"/>
                    </a:cubicBezTo>
                    <a:lnTo>
                      <a:pt x="66135" y="0"/>
                    </a:lnTo>
                    <a:cubicBezTo>
                      <a:pt x="100416" y="22601"/>
                      <a:pt x="134243" y="46719"/>
                      <a:pt x="166704" y="71748"/>
                    </a:cubicBezTo>
                    <a:lnTo>
                      <a:pt x="93287" y="167007"/>
                    </a:lnTo>
                    <a:close/>
                  </a:path>
                </a:pathLst>
              </a:custGeom>
              <a:solidFill>
                <a:srgbClr val="F2613F"/>
              </a:solidFill>
              <a:ln w="7578" cap="flat">
                <a:noFill/>
                <a:prstDash val="solid"/>
                <a:miter/>
              </a:ln>
            </p:spPr>
            <p:txBody>
              <a:bodyPr rtlCol="0" anchor="ctr"/>
              <a:lstStyle/>
              <a:p>
                <a:endParaRPr lang="en-US" sz="2489"/>
              </a:p>
            </p:txBody>
          </p:sp>
          <p:sp>
            <p:nvSpPr>
              <p:cNvPr id="40" name="Freeform: Shape 39">
                <a:extLst>
                  <a:ext uri="{FF2B5EF4-FFF2-40B4-BE49-F238E27FC236}">
                    <a16:creationId xmlns:a16="http://schemas.microsoft.com/office/drawing/2014/main" id="{8B9FED42-B02C-4C8F-8455-7FF5CD4FB124}"/>
                  </a:ext>
                </a:extLst>
              </p:cNvPr>
              <p:cNvSpPr/>
              <p:nvPr/>
            </p:nvSpPr>
            <p:spPr>
              <a:xfrm>
                <a:off x="7716197" y="769352"/>
                <a:ext cx="160635" cy="161166"/>
              </a:xfrm>
              <a:custGeom>
                <a:avLst/>
                <a:gdLst>
                  <a:gd name="connsiteX0" fmla="*/ 102085 w 160635"/>
                  <a:gd name="connsiteY0" fmla="*/ 161091 h 161166"/>
                  <a:gd name="connsiteX1" fmla="*/ 0 w 160635"/>
                  <a:gd name="connsiteY1" fmla="*/ 109138 h 161166"/>
                  <a:gd name="connsiteX2" fmla="*/ 50512 w 160635"/>
                  <a:gd name="connsiteY2" fmla="*/ 0 h 161166"/>
                  <a:gd name="connsiteX3" fmla="*/ 160636 w 160635"/>
                  <a:gd name="connsiteY3" fmla="*/ 56048 h 161166"/>
                  <a:gd name="connsiteX4" fmla="*/ 102161 w 160635"/>
                  <a:gd name="connsiteY4" fmla="*/ 161167 h 16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635" h="161166">
                    <a:moveTo>
                      <a:pt x="102085" y="161091"/>
                    </a:moveTo>
                    <a:cubicBezTo>
                      <a:pt x="68790" y="142585"/>
                      <a:pt x="34433" y="125065"/>
                      <a:pt x="0" y="109138"/>
                    </a:cubicBezTo>
                    <a:lnTo>
                      <a:pt x="50512" y="0"/>
                    </a:lnTo>
                    <a:cubicBezTo>
                      <a:pt x="87751" y="17216"/>
                      <a:pt x="124762" y="36026"/>
                      <a:pt x="160636" y="56048"/>
                    </a:cubicBezTo>
                    <a:lnTo>
                      <a:pt x="102161" y="161167"/>
                    </a:lnTo>
                    <a:close/>
                  </a:path>
                </a:pathLst>
              </a:custGeom>
              <a:solidFill>
                <a:srgbClr val="EE3124"/>
              </a:solidFill>
              <a:ln w="7578" cap="flat">
                <a:noFill/>
                <a:prstDash val="solid"/>
                <a:miter/>
              </a:ln>
            </p:spPr>
            <p:txBody>
              <a:bodyPr rtlCol="0" anchor="ctr"/>
              <a:lstStyle/>
              <a:p>
                <a:endParaRPr lang="en-US" sz="2489"/>
              </a:p>
            </p:txBody>
          </p:sp>
          <p:sp>
            <p:nvSpPr>
              <p:cNvPr id="41" name="Freeform: Shape 40">
                <a:extLst>
                  <a:ext uri="{FF2B5EF4-FFF2-40B4-BE49-F238E27FC236}">
                    <a16:creationId xmlns:a16="http://schemas.microsoft.com/office/drawing/2014/main" id="{7FEEA9B5-9BAE-4ABD-89AA-12431C787BD6}"/>
                  </a:ext>
                </a:extLst>
              </p:cNvPr>
              <p:cNvSpPr/>
              <p:nvPr/>
            </p:nvSpPr>
            <p:spPr>
              <a:xfrm>
                <a:off x="6333272" y="741594"/>
                <a:ext cx="158057" cy="158739"/>
              </a:xfrm>
              <a:custGeom>
                <a:avLst/>
                <a:gdLst>
                  <a:gd name="connsiteX0" fmla="*/ 54000 w 158057"/>
                  <a:gd name="connsiteY0" fmla="*/ 158664 h 158739"/>
                  <a:gd name="connsiteX1" fmla="*/ 0 w 158057"/>
                  <a:gd name="connsiteY1" fmla="*/ 51194 h 158739"/>
                  <a:gd name="connsiteX2" fmla="*/ 112324 w 158057"/>
                  <a:gd name="connsiteY2" fmla="*/ 0 h 158739"/>
                  <a:gd name="connsiteX3" fmla="*/ 158057 w 158057"/>
                  <a:gd name="connsiteY3" fmla="*/ 111262 h 158739"/>
                  <a:gd name="connsiteX4" fmla="*/ 54000 w 158057"/>
                  <a:gd name="connsiteY4" fmla="*/ 158740 h 158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057" h="158739">
                    <a:moveTo>
                      <a:pt x="54000" y="158664"/>
                    </a:moveTo>
                    <a:lnTo>
                      <a:pt x="0" y="51194"/>
                    </a:lnTo>
                    <a:cubicBezTo>
                      <a:pt x="36632" y="32764"/>
                      <a:pt x="74402" y="15548"/>
                      <a:pt x="112324" y="0"/>
                    </a:cubicBezTo>
                    <a:lnTo>
                      <a:pt x="158057" y="111262"/>
                    </a:lnTo>
                    <a:cubicBezTo>
                      <a:pt x="122942" y="125672"/>
                      <a:pt x="87902" y="141675"/>
                      <a:pt x="54000" y="158740"/>
                    </a:cubicBezTo>
                    <a:close/>
                  </a:path>
                </a:pathLst>
              </a:custGeom>
              <a:solidFill>
                <a:srgbClr val="F2613F"/>
              </a:solidFill>
              <a:ln w="7578" cap="flat">
                <a:noFill/>
                <a:prstDash val="solid"/>
                <a:miter/>
              </a:ln>
            </p:spPr>
            <p:txBody>
              <a:bodyPr rtlCol="0" anchor="ctr"/>
              <a:lstStyle/>
              <a:p>
                <a:endParaRPr lang="en-US" sz="2489"/>
              </a:p>
            </p:txBody>
          </p:sp>
          <p:sp>
            <p:nvSpPr>
              <p:cNvPr id="42" name="Freeform: Shape 41">
                <a:extLst>
                  <a:ext uri="{FF2B5EF4-FFF2-40B4-BE49-F238E27FC236}">
                    <a16:creationId xmlns:a16="http://schemas.microsoft.com/office/drawing/2014/main" id="{D6AE054F-4CF9-4FE6-A284-BAB22E47E9A8}"/>
                  </a:ext>
                </a:extLst>
              </p:cNvPr>
              <p:cNvSpPr/>
              <p:nvPr/>
            </p:nvSpPr>
            <p:spPr>
              <a:xfrm>
                <a:off x="7501637" y="682739"/>
                <a:ext cx="150927" cy="151610"/>
              </a:xfrm>
              <a:custGeom>
                <a:avLst/>
                <a:gdLst>
                  <a:gd name="connsiteX0" fmla="*/ 108759 w 150927"/>
                  <a:gd name="connsiteY0" fmla="*/ 151611 h 151610"/>
                  <a:gd name="connsiteX1" fmla="*/ 0 w 150927"/>
                  <a:gd name="connsiteY1" fmla="*/ 115509 h 151610"/>
                  <a:gd name="connsiteX2" fmla="*/ 33599 w 150927"/>
                  <a:gd name="connsiteY2" fmla="*/ 0 h 151610"/>
                  <a:gd name="connsiteX3" fmla="*/ 150928 w 150927"/>
                  <a:gd name="connsiteY3" fmla="*/ 38908 h 151610"/>
                  <a:gd name="connsiteX4" fmla="*/ 108759 w 150927"/>
                  <a:gd name="connsiteY4" fmla="*/ 151535 h 151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27" h="151610">
                    <a:moveTo>
                      <a:pt x="108759" y="151611"/>
                    </a:moveTo>
                    <a:cubicBezTo>
                      <a:pt x="73113" y="138262"/>
                      <a:pt x="36481" y="126127"/>
                      <a:pt x="0" y="115509"/>
                    </a:cubicBezTo>
                    <a:lnTo>
                      <a:pt x="33599" y="0"/>
                    </a:lnTo>
                    <a:cubicBezTo>
                      <a:pt x="72961" y="11452"/>
                      <a:pt x="112476" y="24573"/>
                      <a:pt x="150928" y="38908"/>
                    </a:cubicBezTo>
                    <a:lnTo>
                      <a:pt x="108759" y="151535"/>
                    </a:lnTo>
                    <a:close/>
                  </a:path>
                </a:pathLst>
              </a:custGeom>
              <a:solidFill>
                <a:srgbClr val="808285"/>
              </a:solidFill>
              <a:ln w="7578" cap="flat">
                <a:noFill/>
                <a:prstDash val="solid"/>
                <a:miter/>
              </a:ln>
            </p:spPr>
            <p:txBody>
              <a:bodyPr rtlCol="0" anchor="ctr"/>
              <a:lstStyle/>
              <a:p>
                <a:endParaRPr lang="en-US" sz="2489"/>
              </a:p>
            </p:txBody>
          </p:sp>
          <p:sp>
            <p:nvSpPr>
              <p:cNvPr id="43" name="Freeform: Shape 42">
                <a:extLst>
                  <a:ext uri="{FF2B5EF4-FFF2-40B4-BE49-F238E27FC236}">
                    <a16:creationId xmlns:a16="http://schemas.microsoft.com/office/drawing/2014/main" id="{870C4B3A-9E6E-4A41-ABE4-00B62A3861D5}"/>
                  </a:ext>
                </a:extLst>
              </p:cNvPr>
              <p:cNvSpPr/>
              <p:nvPr/>
            </p:nvSpPr>
            <p:spPr>
              <a:xfrm>
                <a:off x="6561560" y="665068"/>
                <a:ext cx="147363" cy="148197"/>
              </a:xfrm>
              <a:custGeom>
                <a:avLst/>
                <a:gdLst>
                  <a:gd name="connsiteX0" fmla="*/ 37239 w 147363"/>
                  <a:gd name="connsiteY0" fmla="*/ 148198 h 148197"/>
                  <a:gd name="connsiteX1" fmla="*/ 0 w 147363"/>
                  <a:gd name="connsiteY1" fmla="*/ 33826 h 148197"/>
                  <a:gd name="connsiteX2" fmla="*/ 118846 w 147363"/>
                  <a:gd name="connsiteY2" fmla="*/ 0 h 148197"/>
                  <a:gd name="connsiteX3" fmla="*/ 147363 w 147363"/>
                  <a:gd name="connsiteY3" fmla="*/ 116874 h 148197"/>
                  <a:gd name="connsiteX4" fmla="*/ 37239 w 147363"/>
                  <a:gd name="connsiteY4" fmla="*/ 148198 h 14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63" h="148197">
                    <a:moveTo>
                      <a:pt x="37239" y="148198"/>
                    </a:moveTo>
                    <a:lnTo>
                      <a:pt x="0" y="33826"/>
                    </a:lnTo>
                    <a:cubicBezTo>
                      <a:pt x="38983" y="21160"/>
                      <a:pt x="78953" y="9784"/>
                      <a:pt x="118846" y="0"/>
                    </a:cubicBezTo>
                    <a:lnTo>
                      <a:pt x="147363" y="116874"/>
                    </a:lnTo>
                    <a:cubicBezTo>
                      <a:pt x="110428" y="125900"/>
                      <a:pt x="73340" y="136442"/>
                      <a:pt x="37239" y="148198"/>
                    </a:cubicBezTo>
                    <a:close/>
                  </a:path>
                </a:pathLst>
              </a:custGeom>
              <a:solidFill>
                <a:srgbClr val="EE3124"/>
              </a:solidFill>
              <a:ln w="7578" cap="flat">
                <a:noFill/>
                <a:prstDash val="solid"/>
                <a:miter/>
              </a:ln>
            </p:spPr>
            <p:txBody>
              <a:bodyPr rtlCol="0" anchor="ctr"/>
              <a:lstStyle/>
              <a:p>
                <a:endParaRPr lang="en-US" sz="2489"/>
              </a:p>
            </p:txBody>
          </p:sp>
          <p:sp>
            <p:nvSpPr>
              <p:cNvPr id="44" name="Freeform: Shape 43">
                <a:extLst>
                  <a:ext uri="{FF2B5EF4-FFF2-40B4-BE49-F238E27FC236}">
                    <a16:creationId xmlns:a16="http://schemas.microsoft.com/office/drawing/2014/main" id="{DAB5AFA4-7F3D-4CC4-933B-7F1CA83B01DE}"/>
                  </a:ext>
                </a:extLst>
              </p:cNvPr>
              <p:cNvSpPr/>
              <p:nvPr/>
            </p:nvSpPr>
            <p:spPr>
              <a:xfrm>
                <a:off x="7277672" y="631849"/>
                <a:ext cx="137655" cy="138565"/>
              </a:xfrm>
              <a:custGeom>
                <a:avLst/>
                <a:gdLst>
                  <a:gd name="connsiteX0" fmla="*/ 112855 w 137655"/>
                  <a:gd name="connsiteY0" fmla="*/ 138566 h 138565"/>
                  <a:gd name="connsiteX1" fmla="*/ 0 w 137655"/>
                  <a:gd name="connsiteY1" fmla="*/ 119226 h 138565"/>
                  <a:gd name="connsiteX2" fmla="*/ 15851 w 137655"/>
                  <a:gd name="connsiteY2" fmla="*/ 0 h 138565"/>
                  <a:gd name="connsiteX3" fmla="*/ 137656 w 137655"/>
                  <a:gd name="connsiteY3" fmla="*/ 20857 h 138565"/>
                  <a:gd name="connsiteX4" fmla="*/ 112855 w 137655"/>
                  <a:gd name="connsiteY4" fmla="*/ 138566 h 138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55" h="138565">
                    <a:moveTo>
                      <a:pt x="112855" y="138566"/>
                    </a:moveTo>
                    <a:cubicBezTo>
                      <a:pt x="75692" y="130754"/>
                      <a:pt x="37694" y="124231"/>
                      <a:pt x="0" y="119226"/>
                    </a:cubicBezTo>
                    <a:lnTo>
                      <a:pt x="15851" y="0"/>
                    </a:lnTo>
                    <a:cubicBezTo>
                      <a:pt x="56503" y="5385"/>
                      <a:pt x="97459" y="12438"/>
                      <a:pt x="137656" y="20857"/>
                    </a:cubicBezTo>
                    <a:lnTo>
                      <a:pt x="112855" y="138566"/>
                    </a:lnTo>
                    <a:close/>
                  </a:path>
                </a:pathLst>
              </a:custGeom>
              <a:solidFill>
                <a:srgbClr val="EE3124"/>
              </a:solidFill>
              <a:ln w="7578" cap="flat">
                <a:noFill/>
                <a:prstDash val="solid"/>
                <a:miter/>
              </a:ln>
            </p:spPr>
            <p:txBody>
              <a:bodyPr rtlCol="0" anchor="ctr"/>
              <a:lstStyle/>
              <a:p>
                <a:endParaRPr lang="en-US" sz="2489"/>
              </a:p>
            </p:txBody>
          </p:sp>
          <p:sp>
            <p:nvSpPr>
              <p:cNvPr id="45" name="Freeform: Shape 44">
                <a:extLst>
                  <a:ext uri="{FF2B5EF4-FFF2-40B4-BE49-F238E27FC236}">
                    <a16:creationId xmlns:a16="http://schemas.microsoft.com/office/drawing/2014/main" id="{DC17712D-20FD-4633-876C-05382D858819}"/>
                  </a:ext>
                </a:extLst>
              </p:cNvPr>
              <p:cNvSpPr/>
              <p:nvPr/>
            </p:nvSpPr>
            <p:spPr>
              <a:xfrm>
                <a:off x="7047032" y="617470"/>
                <a:ext cx="123472" cy="122834"/>
              </a:xfrm>
              <a:custGeom>
                <a:avLst/>
                <a:gdLst>
                  <a:gd name="connsiteX0" fmla="*/ 116647 w 123472"/>
                  <a:gd name="connsiteY0" fmla="*/ 122835 h 122834"/>
                  <a:gd name="connsiteX1" fmla="*/ 2124 w 123472"/>
                  <a:gd name="connsiteY1" fmla="*/ 120559 h 122834"/>
                  <a:gd name="connsiteX2" fmla="*/ 0 w 123472"/>
                  <a:gd name="connsiteY2" fmla="*/ 272 h 122834"/>
                  <a:gd name="connsiteX3" fmla="*/ 123473 w 123472"/>
                  <a:gd name="connsiteY3" fmla="*/ 2699 h 122834"/>
                  <a:gd name="connsiteX4" fmla="*/ 116647 w 123472"/>
                  <a:gd name="connsiteY4" fmla="*/ 122759 h 122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72" h="122834">
                    <a:moveTo>
                      <a:pt x="116647" y="122835"/>
                    </a:moveTo>
                    <a:cubicBezTo>
                      <a:pt x="78725" y="120635"/>
                      <a:pt x="40349" y="119953"/>
                      <a:pt x="2124" y="120559"/>
                    </a:cubicBezTo>
                    <a:lnTo>
                      <a:pt x="0" y="272"/>
                    </a:lnTo>
                    <a:cubicBezTo>
                      <a:pt x="41183" y="-487"/>
                      <a:pt x="82593" y="348"/>
                      <a:pt x="123473" y="2699"/>
                    </a:cubicBezTo>
                    <a:lnTo>
                      <a:pt x="116647" y="122759"/>
                    </a:lnTo>
                    <a:close/>
                  </a:path>
                </a:pathLst>
              </a:custGeom>
              <a:solidFill>
                <a:srgbClr val="F58765"/>
              </a:solidFill>
              <a:ln w="7578" cap="flat">
                <a:noFill/>
                <a:prstDash val="solid"/>
                <a:miter/>
              </a:ln>
            </p:spPr>
            <p:txBody>
              <a:bodyPr rtlCol="0" anchor="ctr"/>
              <a:lstStyle/>
              <a:p>
                <a:endParaRPr lang="en-US" sz="2489"/>
              </a:p>
            </p:txBody>
          </p:sp>
          <p:sp>
            <p:nvSpPr>
              <p:cNvPr id="46" name="Freeform: Shape 45">
                <a:extLst>
                  <a:ext uri="{FF2B5EF4-FFF2-40B4-BE49-F238E27FC236}">
                    <a16:creationId xmlns:a16="http://schemas.microsoft.com/office/drawing/2014/main" id="{10A702A7-F2E7-44DF-843B-B03103998DEC}"/>
                  </a:ext>
                </a:extLst>
              </p:cNvPr>
              <p:cNvSpPr/>
              <p:nvPr/>
            </p:nvSpPr>
            <p:spPr>
              <a:xfrm>
                <a:off x="8757146" y="1822815"/>
                <a:ext cx="160332" cy="159270"/>
              </a:xfrm>
              <a:custGeom>
                <a:avLst/>
                <a:gdLst>
                  <a:gd name="connsiteX0" fmla="*/ 26090 w 160332"/>
                  <a:gd name="connsiteY0" fmla="*/ 159271 h 159270"/>
                  <a:gd name="connsiteX1" fmla="*/ 0 w 160332"/>
                  <a:gd name="connsiteY1" fmla="*/ 32385 h 159270"/>
                  <a:gd name="connsiteX2" fmla="*/ 132195 w 160332"/>
                  <a:gd name="connsiteY2" fmla="*/ 0 h 159270"/>
                  <a:gd name="connsiteX3" fmla="*/ 160332 w 160332"/>
                  <a:gd name="connsiteY3" fmla="*/ 136821 h 159270"/>
                  <a:gd name="connsiteX4" fmla="*/ 26090 w 160332"/>
                  <a:gd name="connsiteY4" fmla="*/ 159195 h 1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332" h="159270">
                    <a:moveTo>
                      <a:pt x="26090" y="159271"/>
                    </a:moveTo>
                    <a:cubicBezTo>
                      <a:pt x="19037" y="116874"/>
                      <a:pt x="10239" y="74175"/>
                      <a:pt x="0" y="32385"/>
                    </a:cubicBezTo>
                    <a:lnTo>
                      <a:pt x="132195" y="0"/>
                    </a:lnTo>
                    <a:cubicBezTo>
                      <a:pt x="143192" y="45051"/>
                      <a:pt x="152672" y="91088"/>
                      <a:pt x="160332" y="136821"/>
                    </a:cubicBezTo>
                    <a:lnTo>
                      <a:pt x="26090" y="159195"/>
                    </a:lnTo>
                    <a:close/>
                  </a:path>
                </a:pathLst>
              </a:custGeom>
              <a:solidFill>
                <a:srgbClr val="EE3124"/>
              </a:solidFill>
              <a:ln w="7578" cap="flat">
                <a:noFill/>
                <a:prstDash val="solid"/>
                <a:miter/>
              </a:ln>
            </p:spPr>
            <p:txBody>
              <a:bodyPr rtlCol="0" anchor="ctr"/>
              <a:lstStyle/>
              <a:p>
                <a:endParaRPr lang="en-US" sz="2489"/>
              </a:p>
            </p:txBody>
          </p:sp>
          <p:sp>
            <p:nvSpPr>
              <p:cNvPr id="47" name="Freeform: Shape 46">
                <a:extLst>
                  <a:ext uri="{FF2B5EF4-FFF2-40B4-BE49-F238E27FC236}">
                    <a16:creationId xmlns:a16="http://schemas.microsoft.com/office/drawing/2014/main" id="{FDD05494-0A5D-4CA6-9440-2C92C487C6BC}"/>
                  </a:ext>
                </a:extLst>
              </p:cNvPr>
              <p:cNvSpPr/>
              <p:nvPr/>
            </p:nvSpPr>
            <p:spPr>
              <a:xfrm>
                <a:off x="8676903" y="1557364"/>
                <a:ext cx="174136" cy="173301"/>
              </a:xfrm>
              <a:custGeom>
                <a:avLst/>
                <a:gdLst>
                  <a:gd name="connsiteX0" fmla="*/ 44748 w 174136"/>
                  <a:gd name="connsiteY0" fmla="*/ 173302 h 173301"/>
                  <a:gd name="connsiteX1" fmla="*/ 0 w 174136"/>
                  <a:gd name="connsiteY1" fmla="*/ 51801 h 173301"/>
                  <a:gd name="connsiteX2" fmla="*/ 125824 w 174136"/>
                  <a:gd name="connsiteY2" fmla="*/ 0 h 173301"/>
                  <a:gd name="connsiteX3" fmla="*/ 174136 w 174136"/>
                  <a:gd name="connsiteY3" fmla="*/ 131133 h 173301"/>
                  <a:gd name="connsiteX4" fmla="*/ 44823 w 174136"/>
                  <a:gd name="connsiteY4" fmla="*/ 173302 h 17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36" h="173301">
                    <a:moveTo>
                      <a:pt x="44748" y="173302"/>
                    </a:moveTo>
                    <a:cubicBezTo>
                      <a:pt x="31399" y="132422"/>
                      <a:pt x="16306" y="91543"/>
                      <a:pt x="0" y="51801"/>
                    </a:cubicBezTo>
                    <a:lnTo>
                      <a:pt x="125824" y="0"/>
                    </a:lnTo>
                    <a:cubicBezTo>
                      <a:pt x="143496" y="42927"/>
                      <a:pt x="159726" y="86992"/>
                      <a:pt x="174136" y="131133"/>
                    </a:cubicBezTo>
                    <a:lnTo>
                      <a:pt x="44823" y="173302"/>
                    </a:lnTo>
                    <a:close/>
                  </a:path>
                </a:pathLst>
              </a:custGeom>
              <a:solidFill>
                <a:srgbClr val="EE3124"/>
              </a:solidFill>
              <a:ln w="7578" cap="flat">
                <a:noFill/>
                <a:prstDash val="solid"/>
                <a:miter/>
              </a:ln>
            </p:spPr>
            <p:txBody>
              <a:bodyPr rtlCol="0" anchor="ctr"/>
              <a:lstStyle/>
              <a:p>
                <a:endParaRPr lang="en-US" sz="2489"/>
              </a:p>
            </p:txBody>
          </p:sp>
          <p:sp>
            <p:nvSpPr>
              <p:cNvPr id="48" name="Freeform: Shape 47">
                <a:extLst>
                  <a:ext uri="{FF2B5EF4-FFF2-40B4-BE49-F238E27FC236}">
                    <a16:creationId xmlns:a16="http://schemas.microsoft.com/office/drawing/2014/main" id="{163990D5-CC21-4B6E-9BE9-895199D96650}"/>
                  </a:ext>
                </a:extLst>
              </p:cNvPr>
              <p:cNvSpPr/>
              <p:nvPr/>
            </p:nvSpPr>
            <p:spPr>
              <a:xfrm>
                <a:off x="8411149" y="1080158"/>
                <a:ext cx="189835" cy="189532"/>
              </a:xfrm>
              <a:custGeom>
                <a:avLst/>
                <a:gdLst>
                  <a:gd name="connsiteX0" fmla="*/ 78725 w 189835"/>
                  <a:gd name="connsiteY0" fmla="*/ 189532 h 189532"/>
                  <a:gd name="connsiteX1" fmla="*/ 0 w 189835"/>
                  <a:gd name="connsiteY1" fmla="*/ 86689 h 189532"/>
                  <a:gd name="connsiteX2" fmla="*/ 104891 w 189835"/>
                  <a:gd name="connsiteY2" fmla="*/ 0 h 189532"/>
                  <a:gd name="connsiteX3" fmla="*/ 189836 w 189835"/>
                  <a:gd name="connsiteY3" fmla="*/ 110883 h 189532"/>
                  <a:gd name="connsiteX4" fmla="*/ 78801 w 189835"/>
                  <a:gd name="connsiteY4" fmla="*/ 189532 h 18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35" h="189532">
                    <a:moveTo>
                      <a:pt x="78725" y="189532"/>
                    </a:moveTo>
                    <a:cubicBezTo>
                      <a:pt x="53924" y="154493"/>
                      <a:pt x="27455" y="119908"/>
                      <a:pt x="0" y="86689"/>
                    </a:cubicBezTo>
                    <a:lnTo>
                      <a:pt x="104891" y="0"/>
                    </a:lnTo>
                    <a:cubicBezTo>
                      <a:pt x="134470" y="35798"/>
                      <a:pt x="163063" y="73113"/>
                      <a:pt x="189836" y="110883"/>
                    </a:cubicBezTo>
                    <a:lnTo>
                      <a:pt x="78801" y="189532"/>
                    </a:lnTo>
                    <a:close/>
                  </a:path>
                </a:pathLst>
              </a:custGeom>
              <a:solidFill>
                <a:srgbClr val="EE3124"/>
              </a:solidFill>
              <a:ln w="7578" cap="flat">
                <a:noFill/>
                <a:prstDash val="solid"/>
                <a:miter/>
              </a:ln>
            </p:spPr>
            <p:txBody>
              <a:bodyPr rtlCol="0" anchor="ctr"/>
              <a:lstStyle/>
              <a:p>
                <a:endParaRPr lang="en-US" sz="2489"/>
              </a:p>
            </p:txBody>
          </p:sp>
          <p:sp>
            <p:nvSpPr>
              <p:cNvPr id="49" name="Freeform: Shape 48">
                <a:extLst>
                  <a:ext uri="{FF2B5EF4-FFF2-40B4-BE49-F238E27FC236}">
                    <a16:creationId xmlns:a16="http://schemas.microsoft.com/office/drawing/2014/main" id="{C0501CBF-1EFB-4DCF-8735-3DA3BBFA5A6F}"/>
                  </a:ext>
                </a:extLst>
              </p:cNvPr>
              <p:cNvSpPr/>
              <p:nvPr/>
            </p:nvSpPr>
            <p:spPr>
              <a:xfrm>
                <a:off x="8231779" y="878794"/>
                <a:ext cx="191352" cy="191352"/>
              </a:xfrm>
              <a:custGeom>
                <a:avLst/>
                <a:gdLst>
                  <a:gd name="connsiteX0" fmla="*/ 93211 w 191352"/>
                  <a:gd name="connsiteY0" fmla="*/ 191352 h 191352"/>
                  <a:gd name="connsiteX1" fmla="*/ 0 w 191352"/>
                  <a:gd name="connsiteY1" fmla="*/ 101327 h 191352"/>
                  <a:gd name="connsiteX2" fmla="*/ 90860 w 191352"/>
                  <a:gd name="connsiteY2" fmla="*/ 0 h 191352"/>
                  <a:gd name="connsiteX3" fmla="*/ 191353 w 191352"/>
                  <a:gd name="connsiteY3" fmla="*/ 97079 h 191352"/>
                  <a:gd name="connsiteX4" fmla="*/ 93211 w 191352"/>
                  <a:gd name="connsiteY4" fmla="*/ 191352 h 191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352" h="191352">
                    <a:moveTo>
                      <a:pt x="93211" y="191352"/>
                    </a:moveTo>
                    <a:cubicBezTo>
                      <a:pt x="63405" y="160333"/>
                      <a:pt x="32006" y="129995"/>
                      <a:pt x="0" y="101327"/>
                    </a:cubicBezTo>
                    <a:lnTo>
                      <a:pt x="90860" y="0"/>
                    </a:lnTo>
                    <a:cubicBezTo>
                      <a:pt x="125369" y="30944"/>
                      <a:pt x="159119" y="63632"/>
                      <a:pt x="191353" y="97079"/>
                    </a:cubicBezTo>
                    <a:lnTo>
                      <a:pt x="93211" y="191352"/>
                    </a:lnTo>
                    <a:close/>
                  </a:path>
                </a:pathLst>
              </a:custGeom>
              <a:solidFill>
                <a:srgbClr val="808285"/>
              </a:solidFill>
              <a:ln w="7578" cap="flat">
                <a:noFill/>
                <a:prstDash val="solid"/>
                <a:miter/>
              </a:ln>
            </p:spPr>
            <p:txBody>
              <a:bodyPr rtlCol="0" anchor="ctr"/>
              <a:lstStyle/>
              <a:p>
                <a:endParaRPr lang="en-US" sz="2489"/>
              </a:p>
            </p:txBody>
          </p:sp>
          <p:sp>
            <p:nvSpPr>
              <p:cNvPr id="50" name="Freeform: Shape 49">
                <a:extLst>
                  <a:ext uri="{FF2B5EF4-FFF2-40B4-BE49-F238E27FC236}">
                    <a16:creationId xmlns:a16="http://schemas.microsoft.com/office/drawing/2014/main" id="{9AB41889-F6DD-475A-A50B-494DFAD47603}"/>
                  </a:ext>
                </a:extLst>
              </p:cNvPr>
              <p:cNvSpPr/>
              <p:nvPr/>
            </p:nvSpPr>
            <p:spPr>
              <a:xfrm>
                <a:off x="8026700" y="708375"/>
                <a:ext cx="188622" cy="188925"/>
              </a:xfrm>
              <a:custGeom>
                <a:avLst/>
                <a:gdLst>
                  <a:gd name="connsiteX0" fmla="*/ 105498 w 188622"/>
                  <a:gd name="connsiteY0" fmla="*/ 188850 h 188925"/>
                  <a:gd name="connsiteX1" fmla="*/ 0 w 188622"/>
                  <a:gd name="connsiteY1" fmla="*/ 113613 h 188925"/>
                  <a:gd name="connsiteX2" fmla="*/ 74857 w 188622"/>
                  <a:gd name="connsiteY2" fmla="*/ 0 h 188925"/>
                  <a:gd name="connsiteX3" fmla="*/ 188622 w 188622"/>
                  <a:gd name="connsiteY3" fmla="*/ 81152 h 188925"/>
                  <a:gd name="connsiteX4" fmla="*/ 105574 w 188622"/>
                  <a:gd name="connsiteY4" fmla="*/ 188925 h 1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22" h="188925">
                    <a:moveTo>
                      <a:pt x="105498" y="188850"/>
                    </a:moveTo>
                    <a:cubicBezTo>
                      <a:pt x="71369" y="162532"/>
                      <a:pt x="35874" y="137200"/>
                      <a:pt x="0" y="113613"/>
                    </a:cubicBezTo>
                    <a:lnTo>
                      <a:pt x="74857" y="0"/>
                    </a:lnTo>
                    <a:cubicBezTo>
                      <a:pt x="113537" y="25483"/>
                      <a:pt x="151838" y="52787"/>
                      <a:pt x="188622" y="81152"/>
                    </a:cubicBezTo>
                    <a:lnTo>
                      <a:pt x="105574" y="188925"/>
                    </a:lnTo>
                    <a:close/>
                  </a:path>
                </a:pathLst>
              </a:custGeom>
              <a:solidFill>
                <a:srgbClr val="EE3124"/>
              </a:solidFill>
              <a:ln w="7578" cap="flat">
                <a:noFill/>
                <a:prstDash val="solid"/>
                <a:miter/>
              </a:ln>
            </p:spPr>
            <p:txBody>
              <a:bodyPr rtlCol="0" anchor="ctr"/>
              <a:lstStyle/>
              <a:p>
                <a:endParaRPr lang="en-US" sz="2489"/>
              </a:p>
            </p:txBody>
          </p:sp>
          <p:sp>
            <p:nvSpPr>
              <p:cNvPr id="51" name="Freeform: Shape 50">
                <a:extLst>
                  <a:ext uri="{FF2B5EF4-FFF2-40B4-BE49-F238E27FC236}">
                    <a16:creationId xmlns:a16="http://schemas.microsoft.com/office/drawing/2014/main" id="{F8291523-F0F1-4265-BFAB-3AF4B2A8CF3E}"/>
                  </a:ext>
                </a:extLst>
              </p:cNvPr>
              <p:cNvSpPr/>
              <p:nvPr/>
            </p:nvSpPr>
            <p:spPr>
              <a:xfrm>
                <a:off x="7800307" y="572463"/>
                <a:ext cx="181720" cy="182251"/>
              </a:xfrm>
              <a:custGeom>
                <a:avLst/>
                <a:gdLst>
                  <a:gd name="connsiteX0" fmla="*/ 115509 w 181720"/>
                  <a:gd name="connsiteY0" fmla="*/ 182251 h 182251"/>
                  <a:gd name="connsiteX1" fmla="*/ 0 w 181720"/>
                  <a:gd name="connsiteY1" fmla="*/ 123473 h 182251"/>
                  <a:gd name="connsiteX2" fmla="*/ 57110 w 181720"/>
                  <a:gd name="connsiteY2" fmla="*/ 0 h 182251"/>
                  <a:gd name="connsiteX3" fmla="*/ 181720 w 181720"/>
                  <a:gd name="connsiteY3" fmla="*/ 63405 h 182251"/>
                  <a:gd name="connsiteX4" fmla="*/ 115585 w 181720"/>
                  <a:gd name="connsiteY4" fmla="*/ 182251 h 182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20" h="182251">
                    <a:moveTo>
                      <a:pt x="115509" y="182251"/>
                    </a:moveTo>
                    <a:cubicBezTo>
                      <a:pt x="77891" y="161319"/>
                      <a:pt x="39059" y="141523"/>
                      <a:pt x="0" y="123473"/>
                    </a:cubicBezTo>
                    <a:lnTo>
                      <a:pt x="57110" y="0"/>
                    </a:lnTo>
                    <a:cubicBezTo>
                      <a:pt x="99203" y="19492"/>
                      <a:pt x="141144" y="40804"/>
                      <a:pt x="181720" y="63405"/>
                    </a:cubicBezTo>
                    <a:lnTo>
                      <a:pt x="115585" y="182251"/>
                    </a:lnTo>
                    <a:close/>
                  </a:path>
                </a:pathLst>
              </a:custGeom>
              <a:solidFill>
                <a:srgbClr val="808285"/>
              </a:solidFill>
              <a:ln w="7578" cap="flat">
                <a:noFill/>
                <a:prstDash val="solid"/>
                <a:miter/>
              </a:ln>
            </p:spPr>
            <p:txBody>
              <a:bodyPr rtlCol="0" anchor="ctr"/>
              <a:lstStyle/>
              <a:p>
                <a:endParaRPr lang="en-US" sz="2489"/>
              </a:p>
            </p:txBody>
          </p:sp>
          <p:sp>
            <p:nvSpPr>
              <p:cNvPr id="52" name="Freeform: Shape 51">
                <a:extLst>
                  <a:ext uri="{FF2B5EF4-FFF2-40B4-BE49-F238E27FC236}">
                    <a16:creationId xmlns:a16="http://schemas.microsoft.com/office/drawing/2014/main" id="{80E799C6-E954-4467-B22B-CEB6843901D6}"/>
                  </a:ext>
                </a:extLst>
              </p:cNvPr>
              <p:cNvSpPr/>
              <p:nvPr/>
            </p:nvSpPr>
            <p:spPr>
              <a:xfrm>
                <a:off x="6236041" y="541064"/>
                <a:ext cx="178762" cy="179520"/>
              </a:xfrm>
              <a:custGeom>
                <a:avLst/>
                <a:gdLst>
                  <a:gd name="connsiteX0" fmla="*/ 61054 w 178762"/>
                  <a:gd name="connsiteY0" fmla="*/ 179521 h 179520"/>
                  <a:gd name="connsiteX1" fmla="*/ 0 w 178762"/>
                  <a:gd name="connsiteY1" fmla="*/ 57944 h 179520"/>
                  <a:gd name="connsiteX2" fmla="*/ 127037 w 178762"/>
                  <a:gd name="connsiteY2" fmla="*/ 0 h 179520"/>
                  <a:gd name="connsiteX3" fmla="*/ 178763 w 178762"/>
                  <a:gd name="connsiteY3" fmla="*/ 125824 h 179520"/>
                  <a:gd name="connsiteX4" fmla="*/ 61054 w 178762"/>
                  <a:gd name="connsiteY4" fmla="*/ 179521 h 179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762" h="179520">
                    <a:moveTo>
                      <a:pt x="61054" y="179521"/>
                    </a:moveTo>
                    <a:lnTo>
                      <a:pt x="0" y="57944"/>
                    </a:lnTo>
                    <a:cubicBezTo>
                      <a:pt x="41410" y="37163"/>
                      <a:pt x="84186" y="17671"/>
                      <a:pt x="127037" y="0"/>
                    </a:cubicBezTo>
                    <a:lnTo>
                      <a:pt x="178763" y="125824"/>
                    </a:lnTo>
                    <a:cubicBezTo>
                      <a:pt x="139021" y="142130"/>
                      <a:pt x="99430" y="160181"/>
                      <a:pt x="61054" y="179521"/>
                    </a:cubicBezTo>
                    <a:close/>
                  </a:path>
                </a:pathLst>
              </a:custGeom>
              <a:solidFill>
                <a:srgbClr val="EE3124"/>
              </a:solidFill>
              <a:ln w="7578" cap="flat">
                <a:noFill/>
                <a:prstDash val="solid"/>
                <a:miter/>
              </a:ln>
            </p:spPr>
            <p:txBody>
              <a:bodyPr rtlCol="0" anchor="ctr"/>
              <a:lstStyle/>
              <a:p>
                <a:endParaRPr lang="en-US" sz="2489"/>
              </a:p>
            </p:txBody>
          </p:sp>
          <p:sp>
            <p:nvSpPr>
              <p:cNvPr id="53" name="Freeform: Shape 52">
                <a:extLst>
                  <a:ext uri="{FF2B5EF4-FFF2-40B4-BE49-F238E27FC236}">
                    <a16:creationId xmlns:a16="http://schemas.microsoft.com/office/drawing/2014/main" id="{38D69DBB-3C41-4565-880E-03EE3F3F2819}"/>
                  </a:ext>
                </a:extLst>
              </p:cNvPr>
              <p:cNvSpPr/>
              <p:nvPr/>
            </p:nvSpPr>
            <p:spPr>
              <a:xfrm>
                <a:off x="7557685" y="474550"/>
                <a:ext cx="170723" cy="171481"/>
              </a:xfrm>
              <a:custGeom>
                <a:avLst/>
                <a:gdLst>
                  <a:gd name="connsiteX0" fmla="*/ 123018 w 170723"/>
                  <a:gd name="connsiteY0" fmla="*/ 171482 h 171481"/>
                  <a:gd name="connsiteX1" fmla="*/ 0 w 170723"/>
                  <a:gd name="connsiteY1" fmla="*/ 130678 h 171481"/>
                  <a:gd name="connsiteX2" fmla="*/ 37997 w 170723"/>
                  <a:gd name="connsiteY2" fmla="*/ 0 h 171481"/>
                  <a:gd name="connsiteX3" fmla="*/ 170723 w 170723"/>
                  <a:gd name="connsiteY3" fmla="*/ 44065 h 171481"/>
                  <a:gd name="connsiteX4" fmla="*/ 123018 w 170723"/>
                  <a:gd name="connsiteY4" fmla="*/ 171482 h 171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723" h="171481">
                    <a:moveTo>
                      <a:pt x="123018" y="171482"/>
                    </a:moveTo>
                    <a:cubicBezTo>
                      <a:pt x="82669" y="156389"/>
                      <a:pt x="41259" y="142661"/>
                      <a:pt x="0" y="130678"/>
                    </a:cubicBezTo>
                    <a:lnTo>
                      <a:pt x="37997" y="0"/>
                    </a:lnTo>
                    <a:cubicBezTo>
                      <a:pt x="82517" y="12969"/>
                      <a:pt x="127189" y="27759"/>
                      <a:pt x="170723" y="44065"/>
                    </a:cubicBezTo>
                    <a:lnTo>
                      <a:pt x="123018" y="171482"/>
                    </a:lnTo>
                    <a:close/>
                  </a:path>
                </a:pathLst>
              </a:custGeom>
              <a:solidFill>
                <a:srgbClr val="EE3124"/>
              </a:solidFill>
              <a:ln w="7578" cap="flat">
                <a:noFill/>
                <a:prstDash val="solid"/>
                <a:miter/>
              </a:ln>
            </p:spPr>
            <p:txBody>
              <a:bodyPr rtlCol="0" anchor="ctr"/>
              <a:lstStyle/>
              <a:p>
                <a:endParaRPr lang="en-US" sz="2489"/>
              </a:p>
            </p:txBody>
          </p:sp>
          <p:sp>
            <p:nvSpPr>
              <p:cNvPr id="54" name="Freeform: Shape 53">
                <a:extLst>
                  <a:ext uri="{FF2B5EF4-FFF2-40B4-BE49-F238E27FC236}">
                    <a16:creationId xmlns:a16="http://schemas.microsoft.com/office/drawing/2014/main" id="{994A6F4F-A677-4ECC-B295-5DAF1330DE15}"/>
                  </a:ext>
                </a:extLst>
              </p:cNvPr>
              <p:cNvSpPr/>
              <p:nvPr/>
            </p:nvSpPr>
            <p:spPr>
              <a:xfrm>
                <a:off x="6494287" y="454603"/>
                <a:ext cx="166703" cy="167613"/>
              </a:xfrm>
              <a:custGeom>
                <a:avLst/>
                <a:gdLst>
                  <a:gd name="connsiteX0" fmla="*/ 42093 w 166703"/>
                  <a:gd name="connsiteY0" fmla="*/ 167614 h 167613"/>
                  <a:gd name="connsiteX1" fmla="*/ 0 w 166703"/>
                  <a:gd name="connsiteY1" fmla="*/ 38225 h 167613"/>
                  <a:gd name="connsiteX2" fmla="*/ 134394 w 166703"/>
                  <a:gd name="connsiteY2" fmla="*/ 0 h 167613"/>
                  <a:gd name="connsiteX3" fmla="*/ 166703 w 166703"/>
                  <a:gd name="connsiteY3" fmla="*/ 132195 h 167613"/>
                  <a:gd name="connsiteX4" fmla="*/ 42169 w 166703"/>
                  <a:gd name="connsiteY4" fmla="*/ 167614 h 167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03" h="167613">
                    <a:moveTo>
                      <a:pt x="42093" y="167614"/>
                    </a:moveTo>
                    <a:lnTo>
                      <a:pt x="0" y="38225"/>
                    </a:lnTo>
                    <a:cubicBezTo>
                      <a:pt x="44065" y="23891"/>
                      <a:pt x="89268" y="10997"/>
                      <a:pt x="134394" y="0"/>
                    </a:cubicBezTo>
                    <a:lnTo>
                      <a:pt x="166703" y="132195"/>
                    </a:lnTo>
                    <a:cubicBezTo>
                      <a:pt x="124914" y="142434"/>
                      <a:pt x="82973" y="154341"/>
                      <a:pt x="42169" y="167614"/>
                    </a:cubicBezTo>
                    <a:close/>
                  </a:path>
                </a:pathLst>
              </a:custGeom>
              <a:solidFill>
                <a:srgbClr val="808285"/>
              </a:solidFill>
              <a:ln w="7578" cap="flat">
                <a:noFill/>
                <a:prstDash val="solid"/>
                <a:miter/>
              </a:ln>
            </p:spPr>
            <p:txBody>
              <a:bodyPr rtlCol="0" anchor="ctr"/>
              <a:lstStyle/>
              <a:p>
                <a:endParaRPr lang="en-US" sz="2489"/>
              </a:p>
            </p:txBody>
          </p:sp>
          <p:sp>
            <p:nvSpPr>
              <p:cNvPr id="55" name="Freeform: Shape 54">
                <a:extLst>
                  <a:ext uri="{FF2B5EF4-FFF2-40B4-BE49-F238E27FC236}">
                    <a16:creationId xmlns:a16="http://schemas.microsoft.com/office/drawing/2014/main" id="{D9875812-765D-41CA-919E-8716117A3619}"/>
                  </a:ext>
                </a:extLst>
              </p:cNvPr>
              <p:cNvSpPr/>
              <p:nvPr/>
            </p:nvSpPr>
            <p:spPr>
              <a:xfrm>
                <a:off x="7304293" y="417061"/>
                <a:ext cx="155630" cy="156767"/>
              </a:xfrm>
              <a:custGeom>
                <a:avLst/>
                <a:gdLst>
                  <a:gd name="connsiteX0" fmla="*/ 127644 w 155630"/>
                  <a:gd name="connsiteY0" fmla="*/ 156692 h 156767"/>
                  <a:gd name="connsiteX1" fmla="*/ 0 w 155630"/>
                  <a:gd name="connsiteY1" fmla="*/ 134849 h 156767"/>
                  <a:gd name="connsiteX2" fmla="*/ 17899 w 155630"/>
                  <a:gd name="connsiteY2" fmla="*/ 0 h 156767"/>
                  <a:gd name="connsiteX3" fmla="*/ 155630 w 155630"/>
                  <a:gd name="connsiteY3" fmla="*/ 23587 h 156767"/>
                  <a:gd name="connsiteX4" fmla="*/ 127644 w 155630"/>
                  <a:gd name="connsiteY4" fmla="*/ 156768 h 156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630" h="156767">
                    <a:moveTo>
                      <a:pt x="127644" y="156692"/>
                    </a:moveTo>
                    <a:cubicBezTo>
                      <a:pt x="85551" y="147818"/>
                      <a:pt x="42624" y="140462"/>
                      <a:pt x="0" y="134849"/>
                    </a:cubicBezTo>
                    <a:lnTo>
                      <a:pt x="17899" y="0"/>
                    </a:lnTo>
                    <a:cubicBezTo>
                      <a:pt x="63860" y="6143"/>
                      <a:pt x="110200" y="14031"/>
                      <a:pt x="155630" y="23587"/>
                    </a:cubicBezTo>
                    <a:lnTo>
                      <a:pt x="127644" y="156768"/>
                    </a:lnTo>
                    <a:close/>
                  </a:path>
                </a:pathLst>
              </a:custGeom>
              <a:solidFill>
                <a:srgbClr val="808285"/>
              </a:solidFill>
              <a:ln w="7578" cap="flat">
                <a:noFill/>
                <a:prstDash val="solid"/>
                <a:miter/>
              </a:ln>
            </p:spPr>
            <p:txBody>
              <a:bodyPr rtlCol="0" anchor="ctr"/>
              <a:lstStyle/>
              <a:p>
                <a:endParaRPr lang="en-US" sz="2489"/>
              </a:p>
            </p:txBody>
          </p:sp>
          <p:sp>
            <p:nvSpPr>
              <p:cNvPr id="56" name="Freeform: Shape 55">
                <a:extLst>
                  <a:ext uri="{FF2B5EF4-FFF2-40B4-BE49-F238E27FC236}">
                    <a16:creationId xmlns:a16="http://schemas.microsoft.com/office/drawing/2014/main" id="{20082CF6-8F5B-4C1F-9E01-FCD4D6FC586A}"/>
                  </a:ext>
                </a:extLst>
              </p:cNvPr>
              <p:cNvSpPr/>
              <p:nvPr/>
            </p:nvSpPr>
            <p:spPr>
              <a:xfrm>
                <a:off x="7043392" y="400759"/>
                <a:ext cx="139703" cy="138864"/>
              </a:xfrm>
              <a:custGeom>
                <a:avLst/>
                <a:gdLst>
                  <a:gd name="connsiteX0" fmla="*/ 131967 w 139703"/>
                  <a:gd name="connsiteY0" fmla="*/ 138865 h 138864"/>
                  <a:gd name="connsiteX1" fmla="*/ 2427 w 139703"/>
                  <a:gd name="connsiteY1" fmla="*/ 136362 h 138864"/>
                  <a:gd name="connsiteX2" fmla="*/ 0 w 139703"/>
                  <a:gd name="connsiteY2" fmla="*/ 299 h 138864"/>
                  <a:gd name="connsiteX3" fmla="*/ 139703 w 139703"/>
                  <a:gd name="connsiteY3" fmla="*/ 3030 h 138864"/>
                  <a:gd name="connsiteX4" fmla="*/ 131967 w 139703"/>
                  <a:gd name="connsiteY4" fmla="*/ 138865 h 13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03" h="138864">
                    <a:moveTo>
                      <a:pt x="131967" y="138865"/>
                    </a:moveTo>
                    <a:cubicBezTo>
                      <a:pt x="89040" y="136438"/>
                      <a:pt x="45582" y="135528"/>
                      <a:pt x="2427" y="136362"/>
                    </a:cubicBezTo>
                    <a:lnTo>
                      <a:pt x="0" y="299"/>
                    </a:lnTo>
                    <a:cubicBezTo>
                      <a:pt x="46568" y="-535"/>
                      <a:pt x="93363" y="375"/>
                      <a:pt x="139703" y="3030"/>
                    </a:cubicBezTo>
                    <a:lnTo>
                      <a:pt x="131967" y="138865"/>
                    </a:lnTo>
                    <a:close/>
                  </a:path>
                </a:pathLst>
              </a:custGeom>
              <a:solidFill>
                <a:srgbClr val="EE3124"/>
              </a:solidFill>
              <a:ln w="7578" cap="flat">
                <a:noFill/>
                <a:prstDash val="solid"/>
                <a:miter/>
              </a:ln>
            </p:spPr>
            <p:txBody>
              <a:bodyPr rtlCol="0" anchor="ctr"/>
              <a:lstStyle/>
              <a:p>
                <a:endParaRPr lang="en-US" sz="2489"/>
              </a:p>
            </p:txBody>
          </p:sp>
          <p:sp>
            <p:nvSpPr>
              <p:cNvPr id="57" name="Freeform: Shape 56">
                <a:extLst>
                  <a:ext uri="{FF2B5EF4-FFF2-40B4-BE49-F238E27FC236}">
                    <a16:creationId xmlns:a16="http://schemas.microsoft.com/office/drawing/2014/main" id="{E3881546-053C-495F-8D3D-0CA050883E44}"/>
                  </a:ext>
                </a:extLst>
              </p:cNvPr>
              <p:cNvSpPr/>
              <p:nvPr/>
            </p:nvSpPr>
            <p:spPr>
              <a:xfrm>
                <a:off x="8883501" y="1465517"/>
                <a:ext cx="196585" cy="195675"/>
              </a:xfrm>
              <a:custGeom>
                <a:avLst/>
                <a:gdLst>
                  <a:gd name="connsiteX0" fmla="*/ 50512 w 196585"/>
                  <a:gd name="connsiteY0" fmla="*/ 195676 h 195675"/>
                  <a:gd name="connsiteX1" fmla="*/ 0 w 196585"/>
                  <a:gd name="connsiteY1" fmla="*/ 58475 h 195675"/>
                  <a:gd name="connsiteX2" fmla="*/ 142054 w 196585"/>
                  <a:gd name="connsiteY2" fmla="*/ 0 h 195675"/>
                  <a:gd name="connsiteX3" fmla="*/ 196586 w 196585"/>
                  <a:gd name="connsiteY3" fmla="*/ 148046 h 195675"/>
                  <a:gd name="connsiteX4" fmla="*/ 50587 w 196585"/>
                  <a:gd name="connsiteY4" fmla="*/ 195676 h 19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585" h="195675">
                    <a:moveTo>
                      <a:pt x="50512" y="195676"/>
                    </a:moveTo>
                    <a:cubicBezTo>
                      <a:pt x="35419" y="149487"/>
                      <a:pt x="18430" y="103298"/>
                      <a:pt x="0" y="58475"/>
                    </a:cubicBezTo>
                    <a:lnTo>
                      <a:pt x="142054" y="0"/>
                    </a:lnTo>
                    <a:cubicBezTo>
                      <a:pt x="162001" y="48388"/>
                      <a:pt x="180355" y="98217"/>
                      <a:pt x="196586" y="148046"/>
                    </a:cubicBezTo>
                    <a:lnTo>
                      <a:pt x="50587" y="195676"/>
                    </a:lnTo>
                    <a:close/>
                  </a:path>
                </a:pathLst>
              </a:custGeom>
              <a:solidFill>
                <a:srgbClr val="F58765"/>
              </a:solidFill>
              <a:ln w="7578" cap="flat">
                <a:noFill/>
                <a:prstDash val="solid"/>
                <a:miter/>
              </a:ln>
            </p:spPr>
            <p:txBody>
              <a:bodyPr rtlCol="0" anchor="ctr"/>
              <a:lstStyle/>
              <a:p>
                <a:endParaRPr lang="en-US" sz="2489"/>
              </a:p>
            </p:txBody>
          </p:sp>
          <p:sp>
            <p:nvSpPr>
              <p:cNvPr id="58" name="Freeform: Shape 57">
                <a:extLst>
                  <a:ext uri="{FF2B5EF4-FFF2-40B4-BE49-F238E27FC236}">
                    <a16:creationId xmlns:a16="http://schemas.microsoft.com/office/drawing/2014/main" id="{D0D7997E-F867-4242-8E35-61A4FD5A390B}"/>
                  </a:ext>
                </a:extLst>
              </p:cNvPr>
              <p:cNvSpPr/>
              <p:nvPr/>
            </p:nvSpPr>
            <p:spPr>
              <a:xfrm>
                <a:off x="8380963" y="699501"/>
                <a:ext cx="215925" cy="216001"/>
              </a:xfrm>
              <a:custGeom>
                <a:avLst/>
                <a:gdLst>
                  <a:gd name="connsiteX0" fmla="*/ 105195 w 215925"/>
                  <a:gd name="connsiteY0" fmla="*/ 216001 h 216001"/>
                  <a:gd name="connsiteX1" fmla="*/ 0 w 215925"/>
                  <a:gd name="connsiteY1" fmla="*/ 114372 h 216001"/>
                  <a:gd name="connsiteX2" fmla="*/ 102540 w 215925"/>
                  <a:gd name="connsiteY2" fmla="*/ 0 h 216001"/>
                  <a:gd name="connsiteX3" fmla="*/ 215926 w 215925"/>
                  <a:gd name="connsiteY3" fmla="*/ 109593 h 216001"/>
                  <a:gd name="connsiteX4" fmla="*/ 105119 w 215925"/>
                  <a:gd name="connsiteY4" fmla="*/ 216001 h 21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25" h="216001">
                    <a:moveTo>
                      <a:pt x="105195" y="216001"/>
                    </a:moveTo>
                    <a:cubicBezTo>
                      <a:pt x="71596" y="181038"/>
                      <a:pt x="36177" y="146832"/>
                      <a:pt x="0" y="114372"/>
                    </a:cubicBezTo>
                    <a:lnTo>
                      <a:pt x="102540" y="0"/>
                    </a:lnTo>
                    <a:cubicBezTo>
                      <a:pt x="141524" y="34964"/>
                      <a:pt x="179673" y="71899"/>
                      <a:pt x="215926" y="109593"/>
                    </a:cubicBezTo>
                    <a:lnTo>
                      <a:pt x="105119" y="216001"/>
                    </a:lnTo>
                    <a:close/>
                  </a:path>
                </a:pathLst>
              </a:custGeom>
              <a:solidFill>
                <a:srgbClr val="BCBEC0"/>
              </a:solidFill>
              <a:ln w="7578" cap="flat">
                <a:noFill/>
                <a:prstDash val="solid"/>
                <a:miter/>
              </a:ln>
            </p:spPr>
            <p:txBody>
              <a:bodyPr rtlCol="0" anchor="ctr"/>
              <a:lstStyle/>
              <a:p>
                <a:endParaRPr lang="en-US" sz="2489"/>
              </a:p>
            </p:txBody>
          </p:sp>
          <p:sp>
            <p:nvSpPr>
              <p:cNvPr id="59" name="Freeform: Shape 58">
                <a:extLst>
                  <a:ext uri="{FF2B5EF4-FFF2-40B4-BE49-F238E27FC236}">
                    <a16:creationId xmlns:a16="http://schemas.microsoft.com/office/drawing/2014/main" id="{0A90F484-86FC-4677-9CEE-E9C527E23892}"/>
                  </a:ext>
                </a:extLst>
              </p:cNvPr>
              <p:cNvSpPr/>
              <p:nvPr/>
            </p:nvSpPr>
            <p:spPr>
              <a:xfrm>
                <a:off x="7893898" y="353656"/>
                <a:ext cx="205155" cy="205762"/>
              </a:xfrm>
              <a:custGeom>
                <a:avLst/>
                <a:gdLst>
                  <a:gd name="connsiteX0" fmla="*/ 130375 w 205155"/>
                  <a:gd name="connsiteY0" fmla="*/ 205763 h 205762"/>
                  <a:gd name="connsiteX1" fmla="*/ 0 w 205155"/>
                  <a:gd name="connsiteY1" fmla="*/ 139400 h 205762"/>
                  <a:gd name="connsiteX2" fmla="*/ 64467 w 205155"/>
                  <a:gd name="connsiteY2" fmla="*/ 0 h 205762"/>
                  <a:gd name="connsiteX3" fmla="*/ 205156 w 205155"/>
                  <a:gd name="connsiteY3" fmla="*/ 71520 h 205762"/>
                  <a:gd name="connsiteX4" fmla="*/ 130450 w 205155"/>
                  <a:gd name="connsiteY4" fmla="*/ 205763 h 205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155" h="205762">
                    <a:moveTo>
                      <a:pt x="130375" y="205763"/>
                    </a:moveTo>
                    <a:cubicBezTo>
                      <a:pt x="87902" y="182100"/>
                      <a:pt x="44065" y="159802"/>
                      <a:pt x="0" y="139400"/>
                    </a:cubicBezTo>
                    <a:lnTo>
                      <a:pt x="64467" y="0"/>
                    </a:lnTo>
                    <a:cubicBezTo>
                      <a:pt x="112020" y="21995"/>
                      <a:pt x="159347" y="46037"/>
                      <a:pt x="205156" y="71520"/>
                    </a:cubicBezTo>
                    <a:lnTo>
                      <a:pt x="130450" y="205763"/>
                    </a:lnTo>
                    <a:close/>
                  </a:path>
                </a:pathLst>
              </a:custGeom>
              <a:solidFill>
                <a:srgbClr val="F58765"/>
              </a:solidFill>
              <a:ln w="7578" cap="flat">
                <a:noFill/>
                <a:prstDash val="solid"/>
                <a:miter/>
              </a:ln>
            </p:spPr>
            <p:txBody>
              <a:bodyPr rtlCol="0" anchor="ctr"/>
              <a:lstStyle/>
              <a:p>
                <a:endParaRPr lang="en-US" sz="2489"/>
              </a:p>
            </p:txBody>
          </p:sp>
          <p:sp>
            <p:nvSpPr>
              <p:cNvPr id="60" name="Freeform: Shape 59">
                <a:extLst>
                  <a:ext uri="{FF2B5EF4-FFF2-40B4-BE49-F238E27FC236}">
                    <a16:creationId xmlns:a16="http://schemas.microsoft.com/office/drawing/2014/main" id="{E8DA1A91-E3BE-4B3C-9C4A-7CBAE1CCFD99}"/>
                  </a:ext>
                </a:extLst>
              </p:cNvPr>
              <p:cNvSpPr/>
              <p:nvPr/>
            </p:nvSpPr>
            <p:spPr>
              <a:xfrm>
                <a:off x="6419430" y="220551"/>
                <a:ext cx="188242" cy="189228"/>
              </a:xfrm>
              <a:custGeom>
                <a:avLst/>
                <a:gdLst>
                  <a:gd name="connsiteX0" fmla="*/ 47554 w 188242"/>
                  <a:gd name="connsiteY0" fmla="*/ 189229 h 189228"/>
                  <a:gd name="connsiteX1" fmla="*/ 0 w 188242"/>
                  <a:gd name="connsiteY1" fmla="*/ 43155 h 189228"/>
                  <a:gd name="connsiteX2" fmla="*/ 151762 w 188242"/>
                  <a:gd name="connsiteY2" fmla="*/ 0 h 189228"/>
                  <a:gd name="connsiteX3" fmla="*/ 188243 w 188242"/>
                  <a:gd name="connsiteY3" fmla="*/ 149184 h 189228"/>
                  <a:gd name="connsiteX4" fmla="*/ 47630 w 188242"/>
                  <a:gd name="connsiteY4" fmla="*/ 189229 h 18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42" h="189228">
                    <a:moveTo>
                      <a:pt x="47554" y="189229"/>
                    </a:moveTo>
                    <a:lnTo>
                      <a:pt x="0" y="43155"/>
                    </a:lnTo>
                    <a:cubicBezTo>
                      <a:pt x="49753" y="26924"/>
                      <a:pt x="100796" y="12438"/>
                      <a:pt x="151762" y="0"/>
                    </a:cubicBezTo>
                    <a:lnTo>
                      <a:pt x="188243" y="149184"/>
                    </a:lnTo>
                    <a:cubicBezTo>
                      <a:pt x="141068" y="160712"/>
                      <a:pt x="93742" y="174212"/>
                      <a:pt x="47630" y="189229"/>
                    </a:cubicBezTo>
                    <a:close/>
                  </a:path>
                </a:pathLst>
              </a:custGeom>
              <a:solidFill>
                <a:srgbClr val="BCBEC0"/>
              </a:solidFill>
              <a:ln w="7578" cap="flat">
                <a:noFill/>
                <a:prstDash val="solid"/>
                <a:miter/>
              </a:ln>
            </p:spPr>
            <p:txBody>
              <a:bodyPr rtlCol="0" anchor="ctr"/>
              <a:lstStyle/>
              <a:p>
                <a:endParaRPr lang="en-US" sz="2489"/>
              </a:p>
            </p:txBody>
          </p:sp>
          <p:sp>
            <p:nvSpPr>
              <p:cNvPr id="62" name="Freeform: Shape 61">
                <a:extLst>
                  <a:ext uri="{FF2B5EF4-FFF2-40B4-BE49-F238E27FC236}">
                    <a16:creationId xmlns:a16="http://schemas.microsoft.com/office/drawing/2014/main" id="{3D233143-A94F-4CEA-8E75-0C370A70D27C}"/>
                  </a:ext>
                </a:extLst>
              </p:cNvPr>
              <p:cNvSpPr/>
              <p:nvPr/>
            </p:nvSpPr>
            <p:spPr>
              <a:xfrm>
                <a:off x="7333947" y="178079"/>
                <a:ext cx="175728" cy="177018"/>
              </a:xfrm>
              <a:custGeom>
                <a:avLst/>
                <a:gdLst>
                  <a:gd name="connsiteX0" fmla="*/ 144102 w 175728"/>
                  <a:gd name="connsiteY0" fmla="*/ 177018 h 177018"/>
                  <a:gd name="connsiteX1" fmla="*/ 0 w 175728"/>
                  <a:gd name="connsiteY1" fmla="*/ 152293 h 177018"/>
                  <a:gd name="connsiteX2" fmla="*/ 20250 w 175728"/>
                  <a:gd name="connsiteY2" fmla="*/ 0 h 177018"/>
                  <a:gd name="connsiteX3" fmla="*/ 175729 w 175728"/>
                  <a:gd name="connsiteY3" fmla="*/ 26621 h 177018"/>
                  <a:gd name="connsiteX4" fmla="*/ 144102 w 175728"/>
                  <a:gd name="connsiteY4" fmla="*/ 176942 h 177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28" h="177018">
                    <a:moveTo>
                      <a:pt x="144102" y="177018"/>
                    </a:moveTo>
                    <a:cubicBezTo>
                      <a:pt x="96624" y="167007"/>
                      <a:pt x="48085" y="158740"/>
                      <a:pt x="0" y="152293"/>
                    </a:cubicBezTo>
                    <a:lnTo>
                      <a:pt x="20250" y="0"/>
                    </a:lnTo>
                    <a:cubicBezTo>
                      <a:pt x="72203" y="6902"/>
                      <a:pt x="124535" y="15851"/>
                      <a:pt x="175729" y="26621"/>
                    </a:cubicBezTo>
                    <a:lnTo>
                      <a:pt x="144102" y="176942"/>
                    </a:lnTo>
                    <a:close/>
                  </a:path>
                </a:pathLst>
              </a:custGeom>
              <a:solidFill>
                <a:srgbClr val="F2613F"/>
              </a:solidFill>
              <a:ln w="7578" cap="flat">
                <a:noFill/>
                <a:prstDash val="solid"/>
                <a:miter/>
              </a:ln>
            </p:spPr>
            <p:txBody>
              <a:bodyPr rtlCol="0" anchor="ctr"/>
              <a:lstStyle/>
              <a:p>
                <a:endParaRPr lang="en-US" sz="2489"/>
              </a:p>
            </p:txBody>
          </p:sp>
          <p:sp>
            <p:nvSpPr>
              <p:cNvPr id="63" name="Freeform: Shape 62">
                <a:extLst>
                  <a:ext uri="{FF2B5EF4-FFF2-40B4-BE49-F238E27FC236}">
                    <a16:creationId xmlns:a16="http://schemas.microsoft.com/office/drawing/2014/main" id="{794BDE4F-9DA2-4FE1-9FE0-912A7442CF4C}"/>
                  </a:ext>
                </a:extLst>
              </p:cNvPr>
              <p:cNvSpPr/>
              <p:nvPr/>
            </p:nvSpPr>
            <p:spPr>
              <a:xfrm>
                <a:off x="7039448" y="159788"/>
                <a:ext cx="157678" cy="156780"/>
              </a:xfrm>
              <a:custGeom>
                <a:avLst/>
                <a:gdLst>
                  <a:gd name="connsiteX0" fmla="*/ 148956 w 157678"/>
                  <a:gd name="connsiteY0" fmla="*/ 156781 h 156780"/>
                  <a:gd name="connsiteX1" fmla="*/ 2730 w 157678"/>
                  <a:gd name="connsiteY1" fmla="*/ 153899 h 156780"/>
                  <a:gd name="connsiteX2" fmla="*/ 0 w 157678"/>
                  <a:gd name="connsiteY2" fmla="*/ 316 h 156780"/>
                  <a:gd name="connsiteX3" fmla="*/ 157678 w 157678"/>
                  <a:gd name="connsiteY3" fmla="*/ 3426 h 156780"/>
                  <a:gd name="connsiteX4" fmla="*/ 148956 w 157678"/>
                  <a:gd name="connsiteY4" fmla="*/ 156781 h 156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678" h="156780">
                    <a:moveTo>
                      <a:pt x="148956" y="156781"/>
                    </a:moveTo>
                    <a:cubicBezTo>
                      <a:pt x="100568" y="154050"/>
                      <a:pt x="51573" y="153064"/>
                      <a:pt x="2730" y="153899"/>
                    </a:cubicBezTo>
                    <a:lnTo>
                      <a:pt x="0" y="316"/>
                    </a:lnTo>
                    <a:cubicBezTo>
                      <a:pt x="52635" y="-594"/>
                      <a:pt x="105498" y="468"/>
                      <a:pt x="157678" y="3426"/>
                    </a:cubicBezTo>
                    <a:lnTo>
                      <a:pt x="148956" y="156781"/>
                    </a:lnTo>
                    <a:close/>
                  </a:path>
                </a:pathLst>
              </a:custGeom>
              <a:solidFill>
                <a:srgbClr val="BCBEC0"/>
              </a:solidFill>
              <a:ln w="7578" cap="flat">
                <a:noFill/>
                <a:prstDash val="solid"/>
                <a:miter/>
              </a:ln>
            </p:spPr>
            <p:txBody>
              <a:bodyPr rtlCol="0" anchor="ctr"/>
              <a:lstStyle/>
              <a:p>
                <a:endParaRPr lang="en-US" sz="2489"/>
              </a:p>
            </p:txBody>
          </p:sp>
        </p:grpSp>
        <p:grpSp>
          <p:nvGrpSpPr>
            <p:cNvPr id="24" name="Graphic 2">
              <a:extLst>
                <a:ext uri="{FF2B5EF4-FFF2-40B4-BE49-F238E27FC236}">
                  <a16:creationId xmlns:a16="http://schemas.microsoft.com/office/drawing/2014/main" id="{50E52331-F05B-4F72-A84C-50E5133E60DA}"/>
                </a:ext>
              </a:extLst>
            </p:cNvPr>
            <p:cNvGrpSpPr/>
            <p:nvPr/>
          </p:nvGrpSpPr>
          <p:grpSpPr>
            <a:xfrm>
              <a:off x="6058264" y="2450493"/>
              <a:ext cx="633139" cy="621610"/>
              <a:chOff x="6058264" y="2450493"/>
              <a:chExt cx="633139" cy="621610"/>
            </a:xfrm>
            <a:solidFill>
              <a:srgbClr val="EE3124"/>
            </a:solidFill>
          </p:grpSpPr>
          <p:sp>
            <p:nvSpPr>
              <p:cNvPr id="25" name="Freeform: Shape 24">
                <a:extLst>
                  <a:ext uri="{FF2B5EF4-FFF2-40B4-BE49-F238E27FC236}">
                    <a16:creationId xmlns:a16="http://schemas.microsoft.com/office/drawing/2014/main" id="{DCE4D3F3-3025-45FD-85B9-74E19AE9BB3D}"/>
                  </a:ext>
                </a:extLst>
              </p:cNvPr>
              <p:cNvSpPr/>
              <p:nvPr/>
            </p:nvSpPr>
            <p:spPr>
              <a:xfrm>
                <a:off x="6197967" y="2450493"/>
                <a:ext cx="175046" cy="315052"/>
              </a:xfrm>
              <a:custGeom>
                <a:avLst/>
                <a:gdLst>
                  <a:gd name="connsiteX0" fmla="*/ 175046 w 175046"/>
                  <a:gd name="connsiteY0" fmla="*/ 315053 h 315052"/>
                  <a:gd name="connsiteX1" fmla="*/ 0 w 175046"/>
                  <a:gd name="connsiteY1" fmla="*/ 46416 h 315052"/>
                  <a:gd name="connsiteX2" fmla="*/ 113006 w 175046"/>
                  <a:gd name="connsiteY2" fmla="*/ 0 h 315052"/>
                  <a:gd name="connsiteX3" fmla="*/ 175046 w 175046"/>
                  <a:gd name="connsiteY3" fmla="*/ 315053 h 315052"/>
                </a:gdLst>
                <a:ahLst/>
                <a:cxnLst>
                  <a:cxn ang="0">
                    <a:pos x="connsiteX0" y="connsiteY0"/>
                  </a:cxn>
                  <a:cxn ang="0">
                    <a:pos x="connsiteX1" y="connsiteY1"/>
                  </a:cxn>
                  <a:cxn ang="0">
                    <a:pos x="connsiteX2" y="connsiteY2"/>
                  </a:cxn>
                  <a:cxn ang="0">
                    <a:pos x="connsiteX3" y="connsiteY3"/>
                  </a:cxn>
                </a:cxnLst>
                <a:rect l="l" t="t" r="r" b="b"/>
                <a:pathLst>
                  <a:path w="175046" h="315052">
                    <a:moveTo>
                      <a:pt x="175046" y="315053"/>
                    </a:moveTo>
                    <a:lnTo>
                      <a:pt x="0" y="46416"/>
                    </a:lnTo>
                    <a:lnTo>
                      <a:pt x="113006" y="0"/>
                    </a:lnTo>
                    <a:lnTo>
                      <a:pt x="175046" y="315053"/>
                    </a:lnTo>
                    <a:close/>
                  </a:path>
                </a:pathLst>
              </a:custGeom>
              <a:solidFill>
                <a:srgbClr val="EE3124"/>
              </a:solidFill>
              <a:ln w="7578" cap="flat">
                <a:noFill/>
                <a:prstDash val="solid"/>
                <a:miter/>
              </a:ln>
            </p:spPr>
            <p:txBody>
              <a:bodyPr rtlCol="0" anchor="ctr"/>
              <a:lstStyle/>
              <a:p>
                <a:endParaRPr lang="en-US" sz="2489"/>
              </a:p>
            </p:txBody>
          </p:sp>
          <p:sp>
            <p:nvSpPr>
              <p:cNvPr id="26" name="Freeform: Shape 25">
                <a:extLst>
                  <a:ext uri="{FF2B5EF4-FFF2-40B4-BE49-F238E27FC236}">
                    <a16:creationId xmlns:a16="http://schemas.microsoft.com/office/drawing/2014/main" id="{620A2B43-E678-45CB-8E4B-8EA1DFA2EAED}"/>
                  </a:ext>
                </a:extLst>
              </p:cNvPr>
              <p:cNvSpPr/>
              <p:nvPr/>
            </p:nvSpPr>
            <p:spPr>
              <a:xfrm>
                <a:off x="6368539" y="2754701"/>
                <a:ext cx="177018" cy="314294"/>
              </a:xfrm>
              <a:custGeom>
                <a:avLst/>
                <a:gdLst>
                  <a:gd name="connsiteX0" fmla="*/ 0 w 177018"/>
                  <a:gd name="connsiteY0" fmla="*/ 0 h 314294"/>
                  <a:gd name="connsiteX1" fmla="*/ 64012 w 177018"/>
                  <a:gd name="connsiteY1" fmla="*/ 314294 h 314294"/>
                  <a:gd name="connsiteX2" fmla="*/ 177018 w 177018"/>
                  <a:gd name="connsiteY2" fmla="*/ 267878 h 314294"/>
                  <a:gd name="connsiteX3" fmla="*/ 0 w 177018"/>
                  <a:gd name="connsiteY3" fmla="*/ 0 h 314294"/>
                </a:gdLst>
                <a:ahLst/>
                <a:cxnLst>
                  <a:cxn ang="0">
                    <a:pos x="connsiteX0" y="connsiteY0"/>
                  </a:cxn>
                  <a:cxn ang="0">
                    <a:pos x="connsiteX1" y="connsiteY1"/>
                  </a:cxn>
                  <a:cxn ang="0">
                    <a:pos x="connsiteX2" y="connsiteY2"/>
                  </a:cxn>
                  <a:cxn ang="0">
                    <a:pos x="connsiteX3" y="connsiteY3"/>
                  </a:cxn>
                </a:cxnLst>
                <a:rect l="l" t="t" r="r" b="b"/>
                <a:pathLst>
                  <a:path w="177018" h="314294">
                    <a:moveTo>
                      <a:pt x="0" y="0"/>
                    </a:moveTo>
                    <a:lnTo>
                      <a:pt x="64012" y="314294"/>
                    </a:lnTo>
                    <a:lnTo>
                      <a:pt x="177018" y="267878"/>
                    </a:lnTo>
                    <a:lnTo>
                      <a:pt x="0" y="0"/>
                    </a:lnTo>
                    <a:close/>
                  </a:path>
                </a:pathLst>
              </a:custGeom>
              <a:solidFill>
                <a:srgbClr val="EE3124"/>
              </a:solidFill>
              <a:ln w="7578" cap="flat">
                <a:noFill/>
                <a:prstDash val="solid"/>
                <a:miter/>
              </a:ln>
            </p:spPr>
            <p:txBody>
              <a:bodyPr rtlCol="0" anchor="ctr"/>
              <a:lstStyle/>
              <a:p>
                <a:endParaRPr lang="en-US" sz="2489"/>
              </a:p>
            </p:txBody>
          </p:sp>
          <p:sp>
            <p:nvSpPr>
              <p:cNvPr id="27" name="Freeform: Shape 26">
                <a:extLst>
                  <a:ext uri="{FF2B5EF4-FFF2-40B4-BE49-F238E27FC236}">
                    <a16:creationId xmlns:a16="http://schemas.microsoft.com/office/drawing/2014/main" id="{C9A2F17B-D65D-460B-B482-EF51EC0B0686}"/>
                  </a:ext>
                </a:extLst>
              </p:cNvPr>
              <p:cNvSpPr/>
              <p:nvPr/>
            </p:nvSpPr>
            <p:spPr>
              <a:xfrm>
                <a:off x="6376882" y="2581550"/>
                <a:ext cx="314521" cy="177397"/>
              </a:xfrm>
              <a:custGeom>
                <a:avLst/>
                <a:gdLst>
                  <a:gd name="connsiteX0" fmla="*/ 0 w 314521"/>
                  <a:gd name="connsiteY0" fmla="*/ 177397 h 177397"/>
                  <a:gd name="connsiteX1" fmla="*/ 267196 w 314521"/>
                  <a:gd name="connsiteY1" fmla="*/ 0 h 177397"/>
                  <a:gd name="connsiteX2" fmla="*/ 314522 w 314521"/>
                  <a:gd name="connsiteY2" fmla="*/ 112551 h 177397"/>
                  <a:gd name="connsiteX3" fmla="*/ 0 w 314521"/>
                  <a:gd name="connsiteY3" fmla="*/ 177397 h 177397"/>
                </a:gdLst>
                <a:ahLst/>
                <a:cxnLst>
                  <a:cxn ang="0">
                    <a:pos x="connsiteX0" y="connsiteY0"/>
                  </a:cxn>
                  <a:cxn ang="0">
                    <a:pos x="connsiteX1" y="connsiteY1"/>
                  </a:cxn>
                  <a:cxn ang="0">
                    <a:pos x="connsiteX2" y="connsiteY2"/>
                  </a:cxn>
                  <a:cxn ang="0">
                    <a:pos x="connsiteX3" y="connsiteY3"/>
                  </a:cxn>
                </a:cxnLst>
                <a:rect l="l" t="t" r="r" b="b"/>
                <a:pathLst>
                  <a:path w="314521" h="177397">
                    <a:moveTo>
                      <a:pt x="0" y="177397"/>
                    </a:moveTo>
                    <a:lnTo>
                      <a:pt x="267196" y="0"/>
                    </a:lnTo>
                    <a:lnTo>
                      <a:pt x="314522" y="112551"/>
                    </a:lnTo>
                    <a:lnTo>
                      <a:pt x="0" y="177397"/>
                    </a:lnTo>
                    <a:close/>
                  </a:path>
                </a:pathLst>
              </a:custGeom>
              <a:solidFill>
                <a:srgbClr val="EE3124"/>
              </a:solidFill>
              <a:ln w="7578" cap="flat">
                <a:noFill/>
                <a:prstDash val="solid"/>
                <a:miter/>
              </a:ln>
            </p:spPr>
            <p:txBody>
              <a:bodyPr rtlCol="0" anchor="ctr"/>
              <a:lstStyle/>
              <a:p>
                <a:endParaRPr lang="en-US" sz="2489"/>
              </a:p>
            </p:txBody>
          </p:sp>
          <p:sp>
            <p:nvSpPr>
              <p:cNvPr id="28" name="Freeform: Shape 27">
                <a:extLst>
                  <a:ext uri="{FF2B5EF4-FFF2-40B4-BE49-F238E27FC236}">
                    <a16:creationId xmlns:a16="http://schemas.microsoft.com/office/drawing/2014/main" id="{121FEA23-055D-4E74-9379-9723F66823DB}"/>
                  </a:ext>
                </a:extLst>
              </p:cNvPr>
              <p:cNvSpPr/>
              <p:nvPr/>
            </p:nvSpPr>
            <p:spPr>
              <a:xfrm>
                <a:off x="6059174" y="2760009"/>
                <a:ext cx="313611" cy="179369"/>
              </a:xfrm>
              <a:custGeom>
                <a:avLst/>
                <a:gdLst>
                  <a:gd name="connsiteX0" fmla="*/ 313612 w 313611"/>
                  <a:gd name="connsiteY0" fmla="*/ 0 h 179369"/>
                  <a:gd name="connsiteX1" fmla="*/ 0 w 313611"/>
                  <a:gd name="connsiteY1" fmla="*/ 66742 h 179369"/>
                  <a:gd name="connsiteX2" fmla="*/ 47326 w 313611"/>
                  <a:gd name="connsiteY2" fmla="*/ 179369 h 179369"/>
                  <a:gd name="connsiteX3" fmla="*/ 313612 w 313611"/>
                  <a:gd name="connsiteY3" fmla="*/ 0 h 179369"/>
                </a:gdLst>
                <a:ahLst/>
                <a:cxnLst>
                  <a:cxn ang="0">
                    <a:pos x="connsiteX0" y="connsiteY0"/>
                  </a:cxn>
                  <a:cxn ang="0">
                    <a:pos x="connsiteX1" y="connsiteY1"/>
                  </a:cxn>
                  <a:cxn ang="0">
                    <a:pos x="connsiteX2" y="connsiteY2"/>
                  </a:cxn>
                  <a:cxn ang="0">
                    <a:pos x="connsiteX3" y="connsiteY3"/>
                  </a:cxn>
                </a:cxnLst>
                <a:rect l="l" t="t" r="r" b="b"/>
                <a:pathLst>
                  <a:path w="313611" h="179369">
                    <a:moveTo>
                      <a:pt x="313612" y="0"/>
                    </a:moveTo>
                    <a:lnTo>
                      <a:pt x="0" y="66742"/>
                    </a:lnTo>
                    <a:lnTo>
                      <a:pt x="47326" y="179369"/>
                    </a:lnTo>
                    <a:lnTo>
                      <a:pt x="313612" y="0"/>
                    </a:lnTo>
                    <a:close/>
                  </a:path>
                </a:pathLst>
              </a:custGeom>
              <a:solidFill>
                <a:srgbClr val="EE3124"/>
              </a:solidFill>
              <a:ln w="7578" cap="flat">
                <a:noFill/>
                <a:prstDash val="solid"/>
                <a:miter/>
              </a:ln>
            </p:spPr>
            <p:txBody>
              <a:bodyPr rtlCol="0" anchor="ctr"/>
              <a:lstStyle/>
              <a:p>
                <a:endParaRPr lang="en-US" sz="2489"/>
              </a:p>
            </p:txBody>
          </p:sp>
          <p:sp>
            <p:nvSpPr>
              <p:cNvPr id="29" name="Freeform: Shape 28">
                <a:extLst>
                  <a:ext uri="{FF2B5EF4-FFF2-40B4-BE49-F238E27FC236}">
                    <a16:creationId xmlns:a16="http://schemas.microsoft.com/office/drawing/2014/main" id="{57802F4E-7A71-4303-AA8B-918A590D9FE4}"/>
                  </a:ext>
                </a:extLst>
              </p:cNvPr>
              <p:cNvSpPr/>
              <p:nvPr/>
            </p:nvSpPr>
            <p:spPr>
              <a:xfrm>
                <a:off x="6365278" y="2757810"/>
                <a:ext cx="316417" cy="166855"/>
              </a:xfrm>
              <a:custGeom>
                <a:avLst/>
                <a:gdLst>
                  <a:gd name="connsiteX0" fmla="*/ 0 w 316417"/>
                  <a:gd name="connsiteY0" fmla="*/ 0 h 166855"/>
                  <a:gd name="connsiteX1" fmla="*/ 316418 w 316417"/>
                  <a:gd name="connsiteY1" fmla="*/ 52180 h 166855"/>
                  <a:gd name="connsiteX2" fmla="*/ 274401 w 316417"/>
                  <a:gd name="connsiteY2" fmla="*/ 166855 h 166855"/>
                  <a:gd name="connsiteX3" fmla="*/ 0 w 316417"/>
                  <a:gd name="connsiteY3" fmla="*/ 0 h 166855"/>
                </a:gdLst>
                <a:ahLst/>
                <a:cxnLst>
                  <a:cxn ang="0">
                    <a:pos x="connsiteX0" y="connsiteY0"/>
                  </a:cxn>
                  <a:cxn ang="0">
                    <a:pos x="connsiteX1" y="connsiteY1"/>
                  </a:cxn>
                  <a:cxn ang="0">
                    <a:pos x="connsiteX2" y="connsiteY2"/>
                  </a:cxn>
                  <a:cxn ang="0">
                    <a:pos x="connsiteX3" y="connsiteY3"/>
                  </a:cxn>
                </a:cxnLst>
                <a:rect l="l" t="t" r="r" b="b"/>
                <a:pathLst>
                  <a:path w="316417" h="166855">
                    <a:moveTo>
                      <a:pt x="0" y="0"/>
                    </a:moveTo>
                    <a:lnTo>
                      <a:pt x="316418" y="52180"/>
                    </a:lnTo>
                    <a:lnTo>
                      <a:pt x="274401" y="166855"/>
                    </a:lnTo>
                    <a:lnTo>
                      <a:pt x="0" y="0"/>
                    </a:lnTo>
                    <a:close/>
                  </a:path>
                </a:pathLst>
              </a:custGeom>
              <a:solidFill>
                <a:srgbClr val="EE3124"/>
              </a:solidFill>
              <a:ln w="7578" cap="flat">
                <a:noFill/>
                <a:prstDash val="solid"/>
                <a:miter/>
              </a:ln>
            </p:spPr>
            <p:txBody>
              <a:bodyPr rtlCol="0" anchor="ctr"/>
              <a:lstStyle/>
              <a:p>
                <a:endParaRPr lang="en-US" sz="2489"/>
              </a:p>
            </p:txBody>
          </p:sp>
          <p:sp>
            <p:nvSpPr>
              <p:cNvPr id="30" name="Freeform: Shape 29">
                <a:extLst>
                  <a:ext uri="{FF2B5EF4-FFF2-40B4-BE49-F238E27FC236}">
                    <a16:creationId xmlns:a16="http://schemas.microsoft.com/office/drawing/2014/main" id="{1557C8CD-F291-4495-B242-66EAF3EBE1C9}"/>
                  </a:ext>
                </a:extLst>
              </p:cNvPr>
              <p:cNvSpPr/>
              <p:nvPr/>
            </p:nvSpPr>
            <p:spPr>
              <a:xfrm>
                <a:off x="6058264" y="2597477"/>
                <a:ext cx="317100" cy="164807"/>
              </a:xfrm>
              <a:custGeom>
                <a:avLst/>
                <a:gdLst>
                  <a:gd name="connsiteX0" fmla="*/ 317101 w 317100"/>
                  <a:gd name="connsiteY0" fmla="*/ 164807 h 164807"/>
                  <a:gd name="connsiteX1" fmla="*/ 42017 w 317100"/>
                  <a:gd name="connsiteY1" fmla="*/ 0 h 164807"/>
                  <a:gd name="connsiteX2" fmla="*/ 0 w 317100"/>
                  <a:gd name="connsiteY2" fmla="*/ 114675 h 164807"/>
                  <a:gd name="connsiteX3" fmla="*/ 317101 w 317100"/>
                  <a:gd name="connsiteY3" fmla="*/ 164807 h 164807"/>
                </a:gdLst>
                <a:ahLst/>
                <a:cxnLst>
                  <a:cxn ang="0">
                    <a:pos x="connsiteX0" y="connsiteY0"/>
                  </a:cxn>
                  <a:cxn ang="0">
                    <a:pos x="connsiteX1" y="connsiteY1"/>
                  </a:cxn>
                  <a:cxn ang="0">
                    <a:pos x="connsiteX2" y="connsiteY2"/>
                  </a:cxn>
                  <a:cxn ang="0">
                    <a:pos x="connsiteX3" y="connsiteY3"/>
                  </a:cxn>
                </a:cxnLst>
                <a:rect l="l" t="t" r="r" b="b"/>
                <a:pathLst>
                  <a:path w="317100" h="164807">
                    <a:moveTo>
                      <a:pt x="317101" y="164807"/>
                    </a:moveTo>
                    <a:lnTo>
                      <a:pt x="42017" y="0"/>
                    </a:lnTo>
                    <a:lnTo>
                      <a:pt x="0" y="114675"/>
                    </a:lnTo>
                    <a:lnTo>
                      <a:pt x="317101" y="164807"/>
                    </a:lnTo>
                    <a:close/>
                  </a:path>
                </a:pathLst>
              </a:custGeom>
              <a:solidFill>
                <a:srgbClr val="EE3124"/>
              </a:solidFill>
              <a:ln w="7578" cap="flat">
                <a:noFill/>
                <a:prstDash val="solid"/>
                <a:miter/>
              </a:ln>
            </p:spPr>
            <p:txBody>
              <a:bodyPr rtlCol="0" anchor="ctr"/>
              <a:lstStyle/>
              <a:p>
                <a:endParaRPr lang="en-US" sz="2489"/>
              </a:p>
            </p:txBody>
          </p:sp>
          <p:sp>
            <p:nvSpPr>
              <p:cNvPr id="31" name="Freeform: Shape 30">
                <a:extLst>
                  <a:ext uri="{FF2B5EF4-FFF2-40B4-BE49-F238E27FC236}">
                    <a16:creationId xmlns:a16="http://schemas.microsoft.com/office/drawing/2014/main" id="{0B74B627-4D00-4A3E-A4A9-7BEC3268E949}"/>
                  </a:ext>
                </a:extLst>
              </p:cNvPr>
              <p:cNvSpPr/>
              <p:nvPr/>
            </p:nvSpPr>
            <p:spPr>
              <a:xfrm>
                <a:off x="6371118" y="2450797"/>
                <a:ext cx="188849" cy="311108"/>
              </a:xfrm>
              <a:custGeom>
                <a:avLst/>
                <a:gdLst>
                  <a:gd name="connsiteX0" fmla="*/ 0 w 188849"/>
                  <a:gd name="connsiteY0" fmla="*/ 311109 h 311108"/>
                  <a:gd name="connsiteX1" fmla="*/ 77967 w 188849"/>
                  <a:gd name="connsiteY1" fmla="*/ 0 h 311108"/>
                  <a:gd name="connsiteX2" fmla="*/ 188850 w 188849"/>
                  <a:gd name="connsiteY2" fmla="*/ 51346 h 311108"/>
                  <a:gd name="connsiteX3" fmla="*/ 0 w 188849"/>
                  <a:gd name="connsiteY3" fmla="*/ 311109 h 311108"/>
                </a:gdLst>
                <a:ahLst/>
                <a:cxnLst>
                  <a:cxn ang="0">
                    <a:pos x="connsiteX0" y="connsiteY0"/>
                  </a:cxn>
                  <a:cxn ang="0">
                    <a:pos x="connsiteX1" y="connsiteY1"/>
                  </a:cxn>
                  <a:cxn ang="0">
                    <a:pos x="connsiteX2" y="connsiteY2"/>
                  </a:cxn>
                  <a:cxn ang="0">
                    <a:pos x="connsiteX3" y="connsiteY3"/>
                  </a:cxn>
                </a:cxnLst>
                <a:rect l="l" t="t" r="r" b="b"/>
                <a:pathLst>
                  <a:path w="188849" h="311108">
                    <a:moveTo>
                      <a:pt x="0" y="311109"/>
                    </a:moveTo>
                    <a:lnTo>
                      <a:pt x="77967" y="0"/>
                    </a:lnTo>
                    <a:lnTo>
                      <a:pt x="188850" y="51346"/>
                    </a:lnTo>
                    <a:lnTo>
                      <a:pt x="0" y="311109"/>
                    </a:lnTo>
                    <a:close/>
                  </a:path>
                </a:pathLst>
              </a:custGeom>
              <a:solidFill>
                <a:srgbClr val="EE3124"/>
              </a:solidFill>
              <a:ln w="7578" cap="flat">
                <a:noFill/>
                <a:prstDash val="solid"/>
                <a:miter/>
              </a:ln>
            </p:spPr>
            <p:txBody>
              <a:bodyPr rtlCol="0" anchor="ctr"/>
              <a:lstStyle/>
              <a:p>
                <a:endParaRPr lang="en-US" sz="2489"/>
              </a:p>
            </p:txBody>
          </p:sp>
          <p:sp>
            <p:nvSpPr>
              <p:cNvPr id="32" name="Freeform: Shape 31">
                <a:extLst>
                  <a:ext uri="{FF2B5EF4-FFF2-40B4-BE49-F238E27FC236}">
                    <a16:creationId xmlns:a16="http://schemas.microsoft.com/office/drawing/2014/main" id="{F38C2B8C-3E0F-43C5-8226-2596DDF252A9}"/>
                  </a:ext>
                </a:extLst>
              </p:cNvPr>
              <p:cNvSpPr/>
              <p:nvPr/>
            </p:nvSpPr>
            <p:spPr>
              <a:xfrm>
                <a:off x="6184467" y="2760161"/>
                <a:ext cx="186877" cy="311943"/>
              </a:xfrm>
              <a:custGeom>
                <a:avLst/>
                <a:gdLst>
                  <a:gd name="connsiteX0" fmla="*/ 186878 w 186877"/>
                  <a:gd name="connsiteY0" fmla="*/ 0 h 311943"/>
                  <a:gd name="connsiteX1" fmla="*/ 0 w 186877"/>
                  <a:gd name="connsiteY1" fmla="*/ 260597 h 311943"/>
                  <a:gd name="connsiteX2" fmla="*/ 110883 w 186877"/>
                  <a:gd name="connsiteY2" fmla="*/ 311943 h 311943"/>
                  <a:gd name="connsiteX3" fmla="*/ 186878 w 186877"/>
                  <a:gd name="connsiteY3" fmla="*/ 0 h 311943"/>
                </a:gdLst>
                <a:ahLst/>
                <a:cxnLst>
                  <a:cxn ang="0">
                    <a:pos x="connsiteX0" y="connsiteY0"/>
                  </a:cxn>
                  <a:cxn ang="0">
                    <a:pos x="connsiteX1" y="connsiteY1"/>
                  </a:cxn>
                  <a:cxn ang="0">
                    <a:pos x="connsiteX2" y="connsiteY2"/>
                  </a:cxn>
                  <a:cxn ang="0">
                    <a:pos x="connsiteX3" y="connsiteY3"/>
                  </a:cxn>
                </a:cxnLst>
                <a:rect l="l" t="t" r="r" b="b"/>
                <a:pathLst>
                  <a:path w="186877" h="311943">
                    <a:moveTo>
                      <a:pt x="186878" y="0"/>
                    </a:moveTo>
                    <a:lnTo>
                      <a:pt x="0" y="260597"/>
                    </a:lnTo>
                    <a:lnTo>
                      <a:pt x="110883" y="311943"/>
                    </a:lnTo>
                    <a:lnTo>
                      <a:pt x="186878" y="0"/>
                    </a:lnTo>
                    <a:close/>
                  </a:path>
                </a:pathLst>
              </a:custGeom>
              <a:solidFill>
                <a:srgbClr val="EE3124"/>
              </a:solidFill>
              <a:ln w="7578" cap="flat">
                <a:noFill/>
                <a:prstDash val="solid"/>
                <a:miter/>
              </a:ln>
            </p:spPr>
            <p:txBody>
              <a:bodyPr rtlCol="0" anchor="ctr"/>
              <a:lstStyle/>
              <a:p>
                <a:endParaRPr lang="en-US" sz="2489"/>
              </a:p>
            </p:txBody>
          </p:sp>
        </p:grpSp>
      </p:grpSp>
    </p:spTree>
    <p:extLst>
      <p:ext uri="{BB962C8B-B14F-4D97-AF65-F5344CB8AC3E}">
        <p14:creationId xmlns:p14="http://schemas.microsoft.com/office/powerpoint/2010/main" val="28355992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15_Section Header">
    <p:bg bwMode="gray">
      <p:bgPr>
        <a:solidFill>
          <a:schemeClr val="accent6">
            <a:alpha val="99000"/>
          </a:schemeClr>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33A75150-4293-43C1-B35F-387E43D52819}"/>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182496" y="48197"/>
            <a:ext cx="5242560" cy="5242560"/>
          </a:xfrm>
          <a:prstGeom prst="rect">
            <a:avLst/>
          </a:prstGeom>
        </p:spPr>
      </p:pic>
      <p:sp>
        <p:nvSpPr>
          <p:cNvPr id="9" name="Freeform: Shape 8">
            <a:extLst>
              <a:ext uri="{FF2B5EF4-FFF2-40B4-BE49-F238E27FC236}">
                <a16:creationId xmlns:a16="http://schemas.microsoft.com/office/drawing/2014/main" id="{5B8E903D-229F-4B89-9E80-56C9CB32FEF8}"/>
              </a:ext>
            </a:extLst>
          </p:cNvPr>
          <p:cNvSpPr/>
          <p:nvPr userDrawn="1"/>
        </p:nvSpPr>
        <p:spPr>
          <a:xfrm>
            <a:off x="11717259" y="6378616"/>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2" name="Title 1"/>
          <p:cNvSpPr>
            <a:spLocks noGrp="1"/>
          </p:cNvSpPr>
          <p:nvPr>
            <p:ph type="title" hasCustomPrompt="1"/>
          </p:nvPr>
        </p:nvSpPr>
        <p:spPr bwMode="gray">
          <a:xfrm>
            <a:off x="548642" y="330201"/>
            <a:ext cx="7597029" cy="3836679"/>
          </a:xfrm>
        </p:spPr>
        <p:txBody>
          <a:bodyPr anchor="b"/>
          <a:lstStyle>
            <a:lvl1pPr algn="l">
              <a:lnSpc>
                <a:spcPct val="90000"/>
              </a:lnSpc>
              <a:defRPr sz="5867" b="0" cap="none">
                <a:solidFill>
                  <a:schemeClr val="bg1">
                    <a:lumMod val="85000"/>
                  </a:schemeClr>
                </a:solidFill>
                <a:latin typeface="Arial Narrow" panose="020B0606020202030204" pitchFamily="34" charset="0"/>
              </a:defRPr>
            </a:lvl1pPr>
          </a:lstStyle>
          <a:p>
            <a:r>
              <a:rPr lang="en-US"/>
              <a:t>Click to Edit Master Title Style</a:t>
            </a:r>
          </a:p>
        </p:txBody>
      </p:sp>
      <p:sp>
        <p:nvSpPr>
          <p:cNvPr id="11" name="Slide Number Placeholder 10"/>
          <p:cNvSpPr>
            <a:spLocks noGrp="1"/>
          </p:cNvSpPr>
          <p:nvPr>
            <p:ph type="sldNum" sz="quarter" idx="10"/>
          </p:nvPr>
        </p:nvSpPr>
        <p:spPr bwMode="gray">
          <a:xfrm>
            <a:off x="11716512" y="6437376"/>
            <a:ext cx="243840" cy="121920"/>
          </a:xfrm>
        </p:spPr>
        <p:txBody>
          <a:bodyPr/>
          <a:lstStyle>
            <a:lvl1pPr>
              <a:defRPr>
                <a:solidFill>
                  <a:schemeClr val="bg1"/>
                </a:solidFill>
              </a:defRPr>
            </a:lvl1pPr>
          </a:lstStyle>
          <a:p>
            <a:fld id="{CC041753-90EA-4E44-9BB8-633978F3CCC4}" type="slidenum">
              <a:rPr lang="en-US" smtClean="0"/>
              <a:pPr/>
              <a:t>‹#›</a:t>
            </a:fld>
            <a:endParaRPr lang="en-US"/>
          </a:p>
        </p:txBody>
      </p:sp>
      <p:sp>
        <p:nvSpPr>
          <p:cNvPr id="15" name="Text Placeholder 14"/>
          <p:cNvSpPr>
            <a:spLocks noGrp="1"/>
          </p:cNvSpPr>
          <p:nvPr>
            <p:ph type="body" sz="quarter" idx="12"/>
          </p:nvPr>
        </p:nvSpPr>
        <p:spPr bwMode="gray">
          <a:xfrm>
            <a:off x="543983" y="4247532"/>
            <a:ext cx="11101916" cy="1121133"/>
          </a:xfrm>
        </p:spPr>
        <p:txBody>
          <a:bodyPr>
            <a:noAutofit/>
          </a:bodyPr>
          <a:lstStyle>
            <a:lvl1pPr>
              <a:lnSpc>
                <a:spcPct val="100000"/>
              </a:lnSpc>
              <a:spcBef>
                <a:spcPts val="1600"/>
              </a:spcBef>
              <a:spcAft>
                <a:spcPts val="600"/>
              </a:spcAft>
              <a:defRPr sz="2667" b="1">
                <a:solidFill>
                  <a:schemeClr val="bg1"/>
                </a:solidFill>
                <a:latin typeface="Arial" panose="020B0604020202020204" pitchFamily="34" charset="0"/>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a:t>
            </a:r>
          </a:p>
        </p:txBody>
      </p:sp>
      <p:sp>
        <p:nvSpPr>
          <p:cNvPr id="7" name="TextBox 6">
            <a:extLst>
              <a:ext uri="{FF2B5EF4-FFF2-40B4-BE49-F238E27FC236}">
                <a16:creationId xmlns:a16="http://schemas.microsoft.com/office/drawing/2014/main" id="{AD9CEF51-9E97-4DFF-AC7C-C6EA64312A1B}"/>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bg1"/>
                </a:solidFill>
                <a:effectLst/>
                <a:latin typeface="+mj-lt"/>
                <a:ea typeface="+mn-ea"/>
                <a:cs typeface="+mn-cs"/>
              </a:rPr>
              <a:t>Research at MD Anderson</a:t>
            </a:r>
            <a:endParaRPr lang="en-US" sz="1067" kern="1200">
              <a:solidFill>
                <a:schemeClr val="bg1"/>
              </a:solidFill>
              <a:latin typeface="+mj-lt"/>
              <a:ea typeface="+mn-ea"/>
              <a:cs typeface="Arial"/>
            </a:endParaRPr>
          </a:p>
        </p:txBody>
      </p:sp>
    </p:spTree>
    <p:extLst>
      <p:ext uri="{BB962C8B-B14F-4D97-AF65-F5344CB8AC3E}">
        <p14:creationId xmlns:p14="http://schemas.microsoft.com/office/powerpoint/2010/main" val="30062482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16_Section Header">
    <p:bg bwMode="gray">
      <p:bgPr>
        <a:solidFill>
          <a:schemeClr val="tx1">
            <a:lumMod val="50000"/>
            <a:alpha val="99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548642" y="330201"/>
            <a:ext cx="7623533" cy="3836679"/>
          </a:xfrm>
        </p:spPr>
        <p:txBody>
          <a:bodyPr anchor="b"/>
          <a:lstStyle>
            <a:lvl1pPr algn="l">
              <a:lnSpc>
                <a:spcPct val="90000"/>
              </a:lnSpc>
              <a:defRPr sz="5867" b="0" cap="none">
                <a:solidFill>
                  <a:schemeClr val="bg1">
                    <a:lumMod val="75000"/>
                  </a:schemeClr>
                </a:solidFill>
                <a:latin typeface="Arial Narrow" panose="020B0606020202030204" pitchFamily="34" charset="0"/>
              </a:defRPr>
            </a:lvl1pPr>
          </a:lstStyle>
          <a:p>
            <a:r>
              <a:rPr lang="en-US"/>
              <a:t>Click to Edit Master Title Style</a:t>
            </a:r>
          </a:p>
        </p:txBody>
      </p:sp>
      <p:sp>
        <p:nvSpPr>
          <p:cNvPr id="11" name="Slide Number Placeholder 10"/>
          <p:cNvSpPr>
            <a:spLocks noGrp="1"/>
          </p:cNvSpPr>
          <p:nvPr>
            <p:ph type="sldNum" sz="quarter" idx="10"/>
          </p:nvPr>
        </p:nvSpPr>
        <p:spPr bwMode="gray">
          <a:xfrm>
            <a:off x="11716512" y="6437376"/>
            <a:ext cx="243840" cy="121920"/>
          </a:xfrm>
        </p:spPr>
        <p:txBody>
          <a:bodyPr/>
          <a:lstStyle>
            <a:lvl1pPr>
              <a:defRPr>
                <a:solidFill>
                  <a:schemeClr val="bg1"/>
                </a:solidFill>
              </a:defRPr>
            </a:lvl1pPr>
          </a:lstStyle>
          <a:p>
            <a:fld id="{CC041753-90EA-4E44-9BB8-633978F3CCC4}" type="slidenum">
              <a:rPr lang="en-US" smtClean="0"/>
              <a:pPr/>
              <a:t>‹#›</a:t>
            </a:fld>
            <a:endParaRPr lang="en-US"/>
          </a:p>
        </p:txBody>
      </p:sp>
      <p:sp>
        <p:nvSpPr>
          <p:cNvPr id="15" name="Text Placeholder 14"/>
          <p:cNvSpPr>
            <a:spLocks noGrp="1"/>
          </p:cNvSpPr>
          <p:nvPr>
            <p:ph type="body" sz="quarter" idx="12"/>
          </p:nvPr>
        </p:nvSpPr>
        <p:spPr bwMode="gray">
          <a:xfrm>
            <a:off x="543984" y="4247532"/>
            <a:ext cx="8745413" cy="1121133"/>
          </a:xfrm>
        </p:spPr>
        <p:txBody>
          <a:bodyPr>
            <a:noAutofit/>
          </a:bodyPr>
          <a:lstStyle>
            <a:lvl1pPr>
              <a:lnSpc>
                <a:spcPct val="100000"/>
              </a:lnSpc>
              <a:spcBef>
                <a:spcPts val="1600"/>
              </a:spcBef>
              <a:spcAft>
                <a:spcPts val="600"/>
              </a:spcAft>
              <a:defRPr sz="2667" b="1">
                <a:solidFill>
                  <a:schemeClr val="bg1"/>
                </a:solidFill>
                <a:latin typeface="Arial" panose="020B0604020202020204" pitchFamily="34" charset="0"/>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a:t>
            </a:r>
          </a:p>
        </p:txBody>
      </p:sp>
      <p:sp>
        <p:nvSpPr>
          <p:cNvPr id="8" name="Freeform: Shape 7">
            <a:extLst>
              <a:ext uri="{FF2B5EF4-FFF2-40B4-BE49-F238E27FC236}">
                <a16:creationId xmlns:a16="http://schemas.microsoft.com/office/drawing/2014/main" id="{DD804CA1-E0FF-41D6-9962-8BF6DE321EDA}"/>
              </a:ext>
            </a:extLst>
          </p:cNvPr>
          <p:cNvSpPr/>
          <p:nvPr userDrawn="1"/>
        </p:nvSpPr>
        <p:spPr>
          <a:xfrm>
            <a:off x="11717259" y="6378616"/>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7" name="TextBox 6">
            <a:extLst>
              <a:ext uri="{FF2B5EF4-FFF2-40B4-BE49-F238E27FC236}">
                <a16:creationId xmlns:a16="http://schemas.microsoft.com/office/drawing/2014/main" id="{5D6AF208-CF4E-4142-B8FE-5711D65D38C8}"/>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bg1"/>
                </a:solidFill>
                <a:effectLst/>
                <a:latin typeface="+mj-lt"/>
                <a:ea typeface="+mn-ea"/>
                <a:cs typeface="+mn-cs"/>
              </a:rPr>
              <a:t>Research at MD Anderson</a:t>
            </a:r>
            <a:endParaRPr lang="en-US" sz="1067" kern="1200">
              <a:solidFill>
                <a:schemeClr val="bg1"/>
              </a:solidFill>
              <a:latin typeface="+mj-lt"/>
              <a:ea typeface="+mn-ea"/>
              <a:cs typeface="Arial"/>
            </a:endParaRPr>
          </a:p>
        </p:txBody>
      </p:sp>
      <p:pic>
        <p:nvPicPr>
          <p:cNvPr id="9" name="Graphic 8">
            <a:extLst>
              <a:ext uri="{FF2B5EF4-FFF2-40B4-BE49-F238E27FC236}">
                <a16:creationId xmlns:a16="http://schemas.microsoft.com/office/drawing/2014/main" id="{D85941DA-CE27-4758-AA69-4C3A202F839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506031" y="213069"/>
            <a:ext cx="4601156" cy="4742729"/>
          </a:xfrm>
          <a:prstGeom prst="rect">
            <a:avLst/>
          </a:prstGeom>
        </p:spPr>
      </p:pic>
    </p:spTree>
    <p:extLst>
      <p:ext uri="{BB962C8B-B14F-4D97-AF65-F5344CB8AC3E}">
        <p14:creationId xmlns:p14="http://schemas.microsoft.com/office/powerpoint/2010/main" val="32135634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blank" preserve="1">
  <p:cSld name="1_Blank">
    <p:bg>
      <p:bgPr>
        <a:solidFill>
          <a:schemeClr val="bg1"/>
        </a:solidFill>
        <a:effectLst/>
      </p:bgPr>
    </p:bg>
    <p:spTree>
      <p:nvGrpSpPr>
        <p:cNvPr id="1" name=""/>
        <p:cNvGrpSpPr/>
        <p:nvPr/>
      </p:nvGrpSpPr>
      <p:grpSpPr>
        <a:xfrm>
          <a:off x="0" y="0"/>
          <a:ext cx="0" cy="0"/>
          <a:chOff x="0" y="0"/>
          <a:chExt cx="0" cy="0"/>
        </a:xfrm>
      </p:grpSpPr>
      <p:pic>
        <p:nvPicPr>
          <p:cNvPr id="4" name="Picture 2">
            <a:extLst>
              <a:ext uri="{FF2B5EF4-FFF2-40B4-BE49-F238E27FC236}">
                <a16:creationId xmlns:a16="http://schemas.microsoft.com/office/drawing/2014/main" id="{E8B69583-F11D-4D82-86B8-AF118634925D}"/>
              </a:ext>
            </a:extLst>
          </p:cNvPr>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l="-2718" t="-5713" r="-2718" b="-8168"/>
          <a:stretch/>
        </p:blipFill>
        <p:spPr bwMode="auto">
          <a:xfrm>
            <a:off x="4330891" y="2611273"/>
            <a:ext cx="3530221" cy="1846996"/>
          </a:xfrm>
          <a:prstGeom prst="rect">
            <a:avLst/>
          </a:prstGeom>
          <a:noFill/>
          <a:extLst>
            <a:ext uri="{909E8E84-426E-40dd-AFC4-6F175D3DCCD1}">
              <a14:hiddenFill xmlns=""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4751640B-BC7C-4C7E-AABF-8E9DF6CFF619}"/>
              </a:ext>
            </a:extLst>
          </p:cNvPr>
          <p:cNvPicPr>
            <a:picLocks noChangeAspect="1"/>
          </p:cNvPicPr>
          <p:nvPr userDrawn="1"/>
        </p:nvPicPr>
        <p:blipFill rotWithShape="1">
          <a:blip r:embed="rId3"/>
          <a:srcRect l="-1181" r="41676"/>
          <a:stretch/>
        </p:blipFill>
        <p:spPr>
          <a:xfrm>
            <a:off x="8095570" y="0"/>
            <a:ext cx="4096431" cy="6884216"/>
          </a:xfrm>
          <a:prstGeom prst="rect">
            <a:avLst/>
          </a:prstGeom>
        </p:spPr>
      </p:pic>
    </p:spTree>
    <p:extLst>
      <p:ext uri="{BB962C8B-B14F-4D97-AF65-F5344CB8AC3E}">
        <p14:creationId xmlns:p14="http://schemas.microsoft.com/office/powerpoint/2010/main" val="32883015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1689">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blank" preserve="1">
  <p:cSld name="2_Blank">
    <p:bg>
      <p:bgPr>
        <a:solidFill>
          <a:schemeClr val="accent6"/>
        </a:solidFill>
        <a:effectLst/>
      </p:bgPr>
    </p:bg>
    <p:spTree>
      <p:nvGrpSpPr>
        <p:cNvPr id="1" name=""/>
        <p:cNvGrpSpPr/>
        <p:nvPr/>
      </p:nvGrpSpPr>
      <p:grpSpPr>
        <a:xfrm>
          <a:off x="0" y="0"/>
          <a:ext cx="0" cy="0"/>
          <a:chOff x="0" y="0"/>
          <a:chExt cx="0" cy="0"/>
        </a:xfrm>
      </p:grpSpPr>
      <p:pic>
        <p:nvPicPr>
          <p:cNvPr id="4" name="Picture 2">
            <a:extLst>
              <a:ext uri="{FF2B5EF4-FFF2-40B4-BE49-F238E27FC236}">
                <a16:creationId xmlns:a16="http://schemas.microsoft.com/office/drawing/2014/main" id="{E8B69583-F11D-4D82-86B8-AF118634925D}"/>
              </a:ext>
            </a:extLst>
          </p:cNvPr>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l="-2718" t="-5153" r="-2174" b="-6486"/>
          <a:stretch/>
        </p:blipFill>
        <p:spPr bwMode="auto">
          <a:xfrm>
            <a:off x="4330889" y="2620371"/>
            <a:ext cx="3512024" cy="1810603"/>
          </a:xfrm>
          <a:prstGeom prst="rect">
            <a:avLst/>
          </a:prstGeom>
          <a:noFill/>
          <a:extLst>
            <a:ext uri="{909E8E84-426E-40dd-AFC4-6F175D3DCCD1}">
              <a14:hiddenFill xmlns=""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209E462D-FE08-4400-803B-DE25386157FB}"/>
              </a:ext>
            </a:extLst>
          </p:cNvPr>
          <p:cNvPicPr>
            <a:picLocks noChangeAspect="1"/>
          </p:cNvPicPr>
          <p:nvPr userDrawn="1"/>
        </p:nvPicPr>
        <p:blipFill rotWithShape="1">
          <a:blip r:embed="rId3"/>
          <a:srcRect l="-1181" r="41676"/>
          <a:stretch/>
        </p:blipFill>
        <p:spPr>
          <a:xfrm>
            <a:off x="8095570" y="0"/>
            <a:ext cx="4096431" cy="6884216"/>
          </a:xfrm>
          <a:prstGeom prst="rect">
            <a:avLst/>
          </a:prstGeom>
        </p:spPr>
      </p:pic>
    </p:spTree>
    <p:extLst>
      <p:ext uri="{BB962C8B-B14F-4D97-AF65-F5344CB8AC3E}">
        <p14:creationId xmlns:p14="http://schemas.microsoft.com/office/powerpoint/2010/main" val="38485569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cs typeface="Arial" charset="0"/>
              </a:defRPr>
            </a:lvl1pPr>
          </a:lstStyle>
          <a:p>
            <a:pPr>
              <a:defRPr/>
            </a:pPr>
            <a:fld id="{8FAF2225-2A8B-4ACC-B9FA-3427DBAF5E10}" type="datetimeFigureOut">
              <a:rPr lang="en-US"/>
              <a:pPr>
                <a:defRPr/>
              </a:pPr>
              <a:t>6/1/26</a:t>
            </a:fld>
            <a:endParaRPr lang="en-US"/>
          </a:p>
        </p:txBody>
      </p:sp>
      <p:sp>
        <p:nvSpPr>
          <p:cNvPr id="5"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338CB471-2F77-46F7-AF24-4398C8A22F31}" type="slidenum">
              <a:rPr lang="en-US"/>
              <a:pPr>
                <a:defRPr/>
              </a:pPr>
              <a:t>‹#›</a:t>
            </a:fld>
            <a:endParaRPr lang="en-US"/>
          </a:p>
        </p:txBody>
      </p:sp>
    </p:spTree>
    <p:extLst>
      <p:ext uri="{BB962C8B-B14F-4D97-AF65-F5344CB8AC3E}">
        <p14:creationId xmlns:p14="http://schemas.microsoft.com/office/powerpoint/2010/main" val="2897890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Arial" charset="0"/>
              </a:defRPr>
            </a:lvl1pPr>
          </a:lstStyle>
          <a:p>
            <a:pPr>
              <a:defRPr/>
            </a:pPr>
            <a:fld id="{9A1EDC99-4CAF-49DF-A408-4EA7D28EDCC2}" type="datetimeFigureOut">
              <a:rPr lang="en-US"/>
              <a:pPr>
                <a:defRPr/>
              </a:pPr>
              <a:t>6/1/26</a:t>
            </a:fld>
            <a:endParaRPr lang="en-US"/>
          </a:p>
        </p:txBody>
      </p:sp>
      <p:sp>
        <p:nvSpPr>
          <p:cNvPr id="5"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EC1B6F5A-0372-4654-8154-F1C112DD50DB}" type="slidenum">
              <a:rPr lang="en-US"/>
              <a:pPr>
                <a:defRPr/>
              </a:pPr>
              <a:t>‹#›</a:t>
            </a:fld>
            <a:endParaRPr lang="en-US"/>
          </a:p>
        </p:txBody>
      </p:sp>
    </p:spTree>
    <p:extLst>
      <p:ext uri="{BB962C8B-B14F-4D97-AF65-F5344CB8AC3E}">
        <p14:creationId xmlns:p14="http://schemas.microsoft.com/office/powerpoint/2010/main" val="32345180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cs typeface="Arial" charset="0"/>
              </a:defRPr>
            </a:lvl1pPr>
          </a:lstStyle>
          <a:p>
            <a:pPr>
              <a:defRPr/>
            </a:pPr>
            <a:fld id="{45D96B7E-31E8-43B5-89A6-723FA5EEE43E}" type="datetimeFigureOut">
              <a:rPr lang="en-US"/>
              <a:pPr>
                <a:defRPr/>
              </a:pPr>
              <a:t>6/1/26</a:t>
            </a:fld>
            <a:endParaRPr lang="en-US"/>
          </a:p>
        </p:txBody>
      </p:sp>
      <p:sp>
        <p:nvSpPr>
          <p:cNvPr id="5"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A2F0D169-721A-46DD-B8CB-2A0C729E4369}" type="slidenum">
              <a:rPr lang="en-US"/>
              <a:pPr>
                <a:defRPr/>
              </a:pPr>
              <a:t>‹#›</a:t>
            </a:fld>
            <a:endParaRPr lang="en-US"/>
          </a:p>
        </p:txBody>
      </p:sp>
    </p:spTree>
    <p:extLst>
      <p:ext uri="{BB962C8B-B14F-4D97-AF65-F5344CB8AC3E}">
        <p14:creationId xmlns:p14="http://schemas.microsoft.com/office/powerpoint/2010/main" val="1951006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cs typeface="Arial" charset="0"/>
              </a:defRPr>
            </a:lvl1pPr>
          </a:lstStyle>
          <a:p>
            <a:pPr>
              <a:defRPr/>
            </a:pPr>
            <a:fld id="{192CA584-4B73-4BE3-A308-F69500A6546B}" type="datetimeFigureOut">
              <a:rPr lang="en-US"/>
              <a:pPr>
                <a:defRPr/>
              </a:pPr>
              <a:t>6/1/26</a:t>
            </a:fld>
            <a:endParaRPr lang="en-US"/>
          </a:p>
        </p:txBody>
      </p:sp>
      <p:sp>
        <p:nvSpPr>
          <p:cNvPr id="6"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7" name="Slide Number Placeholder 5"/>
          <p:cNvSpPr>
            <a:spLocks noGrp="1"/>
          </p:cNvSpPr>
          <p:nvPr>
            <p:ph type="sldNum" sz="quarter" idx="12"/>
          </p:nvPr>
        </p:nvSpPr>
        <p:spPr/>
        <p:txBody>
          <a:bodyPr/>
          <a:lstStyle>
            <a:lvl1pPr>
              <a:defRPr>
                <a:cs typeface="Arial" charset="0"/>
              </a:defRPr>
            </a:lvl1pPr>
          </a:lstStyle>
          <a:p>
            <a:pPr>
              <a:defRPr/>
            </a:pPr>
            <a:fld id="{D09E8A51-A5E9-4848-A2A7-F9E0CDEF451D}" type="slidenum">
              <a:rPr lang="en-US"/>
              <a:pPr>
                <a:defRPr/>
              </a:pPr>
              <a:t>‹#›</a:t>
            </a:fld>
            <a:endParaRPr lang="en-US"/>
          </a:p>
        </p:txBody>
      </p:sp>
    </p:spTree>
    <p:extLst>
      <p:ext uri="{BB962C8B-B14F-4D97-AF65-F5344CB8AC3E}">
        <p14:creationId xmlns:p14="http://schemas.microsoft.com/office/powerpoint/2010/main" val="16638514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cs typeface="Arial" charset="0"/>
              </a:defRPr>
            </a:lvl1pPr>
          </a:lstStyle>
          <a:p>
            <a:pPr>
              <a:defRPr/>
            </a:pPr>
            <a:fld id="{3EFBACEE-B8C6-4E50-AB03-63E786A66E38}" type="datetimeFigureOut">
              <a:rPr lang="en-US"/>
              <a:pPr>
                <a:defRPr/>
              </a:pPr>
              <a:t>6/1/26</a:t>
            </a:fld>
            <a:endParaRPr lang="en-US"/>
          </a:p>
        </p:txBody>
      </p:sp>
      <p:sp>
        <p:nvSpPr>
          <p:cNvPr id="8"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9" name="Slide Number Placeholder 5"/>
          <p:cNvSpPr>
            <a:spLocks noGrp="1"/>
          </p:cNvSpPr>
          <p:nvPr>
            <p:ph type="sldNum" sz="quarter" idx="12"/>
          </p:nvPr>
        </p:nvSpPr>
        <p:spPr/>
        <p:txBody>
          <a:bodyPr/>
          <a:lstStyle>
            <a:lvl1pPr>
              <a:defRPr>
                <a:cs typeface="Arial" charset="0"/>
              </a:defRPr>
            </a:lvl1pPr>
          </a:lstStyle>
          <a:p>
            <a:pPr>
              <a:defRPr/>
            </a:pPr>
            <a:fld id="{E857A19A-E218-47A6-913C-B380575356CB}" type="slidenum">
              <a:rPr lang="en-US"/>
              <a:pPr>
                <a:defRPr/>
              </a:pPr>
              <a:t>‹#›</a:t>
            </a:fld>
            <a:endParaRPr lang="en-US"/>
          </a:p>
        </p:txBody>
      </p:sp>
    </p:spTree>
    <p:extLst>
      <p:ext uri="{BB962C8B-B14F-4D97-AF65-F5344CB8AC3E}">
        <p14:creationId xmlns:p14="http://schemas.microsoft.com/office/powerpoint/2010/main" val="40313833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11965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cs typeface="Arial" charset="0"/>
              </a:defRPr>
            </a:lvl1pPr>
          </a:lstStyle>
          <a:p>
            <a:pPr>
              <a:defRPr/>
            </a:pPr>
            <a:fld id="{AC9449C2-9024-45A7-84DF-515769D254EE}" type="datetimeFigureOut">
              <a:rPr lang="en-US"/>
              <a:pPr>
                <a:defRPr/>
              </a:pPr>
              <a:t>6/1/26</a:t>
            </a:fld>
            <a:endParaRPr lang="en-US"/>
          </a:p>
        </p:txBody>
      </p:sp>
      <p:sp>
        <p:nvSpPr>
          <p:cNvPr id="4"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5" name="Slide Number Placeholder 5"/>
          <p:cNvSpPr>
            <a:spLocks noGrp="1"/>
          </p:cNvSpPr>
          <p:nvPr>
            <p:ph type="sldNum" sz="quarter" idx="12"/>
          </p:nvPr>
        </p:nvSpPr>
        <p:spPr/>
        <p:txBody>
          <a:bodyPr/>
          <a:lstStyle>
            <a:lvl1pPr>
              <a:defRPr>
                <a:cs typeface="Arial" charset="0"/>
              </a:defRPr>
            </a:lvl1pPr>
          </a:lstStyle>
          <a:p>
            <a:pPr>
              <a:defRPr/>
            </a:pPr>
            <a:fld id="{747C9C8B-D176-4305-981E-A094198F95F3}" type="slidenum">
              <a:rPr lang="en-US"/>
              <a:pPr>
                <a:defRPr/>
              </a:pPr>
              <a:t>‹#›</a:t>
            </a:fld>
            <a:endParaRPr lang="en-US"/>
          </a:p>
        </p:txBody>
      </p:sp>
    </p:spTree>
    <p:extLst>
      <p:ext uri="{BB962C8B-B14F-4D97-AF65-F5344CB8AC3E}">
        <p14:creationId xmlns:p14="http://schemas.microsoft.com/office/powerpoint/2010/main" val="39648974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cs typeface="Arial" charset="0"/>
              </a:defRPr>
            </a:lvl1pPr>
          </a:lstStyle>
          <a:p>
            <a:pPr>
              <a:defRPr/>
            </a:pPr>
            <a:fld id="{669B58D0-0BF4-442C-962F-883E3D14849E}" type="datetimeFigureOut">
              <a:rPr lang="en-US"/>
              <a:pPr>
                <a:defRPr/>
              </a:pPr>
              <a:t>6/1/26</a:t>
            </a:fld>
            <a:endParaRPr lang="en-US"/>
          </a:p>
        </p:txBody>
      </p:sp>
      <p:sp>
        <p:nvSpPr>
          <p:cNvPr id="3"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4" name="Slide Number Placeholder 5"/>
          <p:cNvSpPr>
            <a:spLocks noGrp="1"/>
          </p:cNvSpPr>
          <p:nvPr>
            <p:ph type="sldNum" sz="quarter" idx="12"/>
          </p:nvPr>
        </p:nvSpPr>
        <p:spPr/>
        <p:txBody>
          <a:bodyPr/>
          <a:lstStyle>
            <a:lvl1pPr>
              <a:defRPr>
                <a:cs typeface="Arial" charset="0"/>
              </a:defRPr>
            </a:lvl1pPr>
          </a:lstStyle>
          <a:p>
            <a:pPr>
              <a:defRPr/>
            </a:pPr>
            <a:fld id="{4869091D-87F4-4AB9-8D2C-FDD68F821A91}" type="slidenum">
              <a:rPr lang="en-US"/>
              <a:pPr>
                <a:defRPr/>
              </a:pPr>
              <a:t>‹#›</a:t>
            </a:fld>
            <a:endParaRPr lang="en-US"/>
          </a:p>
        </p:txBody>
      </p:sp>
    </p:spTree>
    <p:extLst>
      <p:ext uri="{BB962C8B-B14F-4D97-AF65-F5344CB8AC3E}">
        <p14:creationId xmlns:p14="http://schemas.microsoft.com/office/powerpoint/2010/main" val="42850502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cs typeface="Arial" charset="0"/>
              </a:defRPr>
            </a:lvl1pPr>
          </a:lstStyle>
          <a:p>
            <a:pPr>
              <a:defRPr/>
            </a:pPr>
            <a:fld id="{EEDB35EF-D1EF-4644-9503-A0AD4939DA80}" type="datetimeFigureOut">
              <a:rPr lang="en-US"/>
              <a:pPr>
                <a:defRPr/>
              </a:pPr>
              <a:t>6/1/26</a:t>
            </a:fld>
            <a:endParaRPr lang="en-US"/>
          </a:p>
        </p:txBody>
      </p:sp>
      <p:sp>
        <p:nvSpPr>
          <p:cNvPr id="6"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7" name="Slide Number Placeholder 5"/>
          <p:cNvSpPr>
            <a:spLocks noGrp="1"/>
          </p:cNvSpPr>
          <p:nvPr>
            <p:ph type="sldNum" sz="quarter" idx="12"/>
          </p:nvPr>
        </p:nvSpPr>
        <p:spPr/>
        <p:txBody>
          <a:bodyPr/>
          <a:lstStyle>
            <a:lvl1pPr>
              <a:defRPr>
                <a:cs typeface="Arial" charset="0"/>
              </a:defRPr>
            </a:lvl1pPr>
          </a:lstStyle>
          <a:p>
            <a:pPr>
              <a:defRPr/>
            </a:pPr>
            <a:fld id="{E1E04922-95D4-4581-A4D0-59D91164D80C}" type="slidenum">
              <a:rPr lang="en-US"/>
              <a:pPr>
                <a:defRPr/>
              </a:pPr>
              <a:t>‹#›</a:t>
            </a:fld>
            <a:endParaRPr lang="en-US"/>
          </a:p>
        </p:txBody>
      </p:sp>
    </p:spTree>
    <p:extLst>
      <p:ext uri="{BB962C8B-B14F-4D97-AF65-F5344CB8AC3E}">
        <p14:creationId xmlns:p14="http://schemas.microsoft.com/office/powerpoint/2010/main" val="23569299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cs typeface="Arial" charset="0"/>
              </a:defRPr>
            </a:lvl1pPr>
          </a:lstStyle>
          <a:p>
            <a:pPr>
              <a:defRPr/>
            </a:pPr>
            <a:fld id="{D764AE07-8726-4A80-870C-23F4EDFD8293}" type="datetimeFigureOut">
              <a:rPr lang="en-US"/>
              <a:pPr>
                <a:defRPr/>
              </a:pPr>
              <a:t>6/1/26</a:t>
            </a:fld>
            <a:endParaRPr lang="en-US"/>
          </a:p>
        </p:txBody>
      </p:sp>
      <p:sp>
        <p:nvSpPr>
          <p:cNvPr id="6"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7" name="Slide Number Placeholder 5"/>
          <p:cNvSpPr>
            <a:spLocks noGrp="1"/>
          </p:cNvSpPr>
          <p:nvPr>
            <p:ph type="sldNum" sz="quarter" idx="12"/>
          </p:nvPr>
        </p:nvSpPr>
        <p:spPr/>
        <p:txBody>
          <a:bodyPr/>
          <a:lstStyle>
            <a:lvl1pPr>
              <a:defRPr>
                <a:cs typeface="Arial" charset="0"/>
              </a:defRPr>
            </a:lvl1pPr>
          </a:lstStyle>
          <a:p>
            <a:pPr>
              <a:defRPr/>
            </a:pPr>
            <a:fld id="{F09FD590-2747-4FD2-BBF0-793333707CCA}" type="slidenum">
              <a:rPr lang="en-US"/>
              <a:pPr>
                <a:defRPr/>
              </a:pPr>
              <a:t>‹#›</a:t>
            </a:fld>
            <a:endParaRPr lang="en-US"/>
          </a:p>
        </p:txBody>
      </p:sp>
    </p:spTree>
    <p:extLst>
      <p:ext uri="{BB962C8B-B14F-4D97-AF65-F5344CB8AC3E}">
        <p14:creationId xmlns:p14="http://schemas.microsoft.com/office/powerpoint/2010/main" val="35569233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Arial" charset="0"/>
              </a:defRPr>
            </a:lvl1pPr>
          </a:lstStyle>
          <a:p>
            <a:pPr>
              <a:defRPr/>
            </a:pPr>
            <a:fld id="{825B8FBF-FFED-42C0-B993-274E83817917}" type="datetimeFigureOut">
              <a:rPr lang="en-US"/>
              <a:pPr>
                <a:defRPr/>
              </a:pPr>
              <a:t>6/1/26</a:t>
            </a:fld>
            <a:endParaRPr lang="en-US"/>
          </a:p>
        </p:txBody>
      </p:sp>
      <p:sp>
        <p:nvSpPr>
          <p:cNvPr id="5"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B5981268-0264-4E3A-ABF5-82B54EE76176}" type="slidenum">
              <a:rPr lang="en-US"/>
              <a:pPr>
                <a:defRPr/>
              </a:pPr>
              <a:t>‹#›</a:t>
            </a:fld>
            <a:endParaRPr lang="en-US"/>
          </a:p>
        </p:txBody>
      </p:sp>
    </p:spTree>
    <p:extLst>
      <p:ext uri="{BB962C8B-B14F-4D97-AF65-F5344CB8AC3E}">
        <p14:creationId xmlns:p14="http://schemas.microsoft.com/office/powerpoint/2010/main" val="27021161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Arial" charset="0"/>
              </a:defRPr>
            </a:lvl1pPr>
          </a:lstStyle>
          <a:p>
            <a:pPr>
              <a:defRPr/>
            </a:pPr>
            <a:fld id="{B64154B9-7C66-4716-AA02-A61F0344546D}" type="datetimeFigureOut">
              <a:rPr lang="en-US"/>
              <a:pPr>
                <a:defRPr/>
              </a:pPr>
              <a:t>6/1/26</a:t>
            </a:fld>
            <a:endParaRPr lang="en-US"/>
          </a:p>
        </p:txBody>
      </p:sp>
      <p:sp>
        <p:nvSpPr>
          <p:cNvPr id="5" name="Footer Placeholder 4"/>
          <p:cNvSpPr>
            <a:spLocks noGrp="1"/>
          </p:cNvSpPr>
          <p:nvPr>
            <p:ph type="ftr" sz="quarter" idx="11"/>
          </p:nvPr>
        </p:nvSpPr>
        <p:spPr/>
        <p:txBody>
          <a:bodyPr/>
          <a:lstStyle>
            <a:lvl1pPr>
              <a:defRPr>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F775A6FD-B9B5-43DF-8C12-4DDAFFB142DF}" type="slidenum">
              <a:rPr lang="en-US"/>
              <a:pPr>
                <a:defRPr/>
              </a:pPr>
              <a:t>‹#›</a:t>
            </a:fld>
            <a:endParaRPr lang="en-US"/>
          </a:p>
        </p:txBody>
      </p:sp>
    </p:spTree>
    <p:extLst>
      <p:ext uri="{BB962C8B-B14F-4D97-AF65-F5344CB8AC3E}">
        <p14:creationId xmlns:p14="http://schemas.microsoft.com/office/powerpoint/2010/main" val="1686037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5" name="Picture Placeholder 4"/>
          <p:cNvSpPr>
            <a:spLocks noGrp="1" noChangeAspect="1"/>
          </p:cNvSpPr>
          <p:nvPr>
            <p:ph type="pic" sz="quarter" idx="11" hasCustomPrompt="1"/>
          </p:nvPr>
        </p:nvSpPr>
        <p:spPr bwMode="gray">
          <a:xfrm>
            <a:off x="0" y="0"/>
            <a:ext cx="12204192" cy="3779520"/>
          </a:xfrm>
          <a:solidFill>
            <a:schemeClr val="accent6"/>
          </a:solidFill>
          <a:effectLst/>
        </p:spPr>
        <p:txBody>
          <a:bodyPr anchor="ctr" anchorCtr="1">
            <a:noAutofit/>
          </a:bodyPr>
          <a:lstStyle>
            <a:lvl1pPr>
              <a:defRPr>
                <a:solidFill>
                  <a:schemeClr val="bg1"/>
                </a:solidFill>
              </a:defRPr>
            </a:lvl1pPr>
          </a:lstStyle>
          <a:p>
            <a:r>
              <a:rPr lang="en-US"/>
              <a:t>Click to add picture</a:t>
            </a:r>
          </a:p>
        </p:txBody>
      </p:sp>
      <p:sp>
        <p:nvSpPr>
          <p:cNvPr id="11" name="Rectangle 10"/>
          <p:cNvSpPr/>
          <p:nvPr userDrawn="1"/>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2667">
              <a:latin typeface="+mj-lt"/>
            </a:endParaRPr>
          </a:p>
        </p:txBody>
      </p:sp>
      <p:sp>
        <p:nvSpPr>
          <p:cNvPr id="18" name="Rectangle 17"/>
          <p:cNvSpPr/>
          <p:nvPr userDrawn="1"/>
        </p:nvSpPr>
        <p:spPr>
          <a:xfrm>
            <a:off x="0" y="6492240"/>
            <a:ext cx="12192000" cy="36576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cxnSp>
        <p:nvCxnSpPr>
          <p:cNvPr id="19" name="Straight Connector 18"/>
          <p:cNvCxnSpPr/>
          <p:nvPr userDrawn="1"/>
        </p:nvCxnSpPr>
        <p:spPr bwMode="gray">
          <a:xfrm>
            <a:off x="0" y="6492240"/>
            <a:ext cx="12192000" cy="0"/>
          </a:xfrm>
          <a:prstGeom prst="line">
            <a:avLst/>
          </a:prstGeom>
          <a:ln w="38100" cmpd="sng">
            <a:solidFill>
              <a:schemeClr val="tx2"/>
            </a:solidFill>
          </a:ln>
          <a:effectLst/>
        </p:spPr>
        <p:style>
          <a:lnRef idx="1">
            <a:schemeClr val="accent1"/>
          </a:lnRef>
          <a:fillRef idx="0">
            <a:schemeClr val="accent1"/>
          </a:fillRef>
          <a:effectRef idx="0">
            <a:schemeClr val="accent1"/>
          </a:effectRef>
          <a:fontRef idx="minor">
            <a:schemeClr val="tx1"/>
          </a:fontRef>
        </p:style>
      </p:cxnSp>
      <p:sp>
        <p:nvSpPr>
          <p:cNvPr id="3" name="Subtitle 2"/>
          <p:cNvSpPr>
            <a:spLocks noGrp="1"/>
          </p:cNvSpPr>
          <p:nvPr>
            <p:ph type="subTitle" idx="1"/>
          </p:nvPr>
        </p:nvSpPr>
        <p:spPr>
          <a:xfrm>
            <a:off x="4023360" y="4937760"/>
            <a:ext cx="7620000" cy="548640"/>
          </a:xfrm>
          <a:effectLst/>
        </p:spPr>
        <p:txBody>
          <a:bodyPr lIns="0" tIns="0" rIns="0" bIns="0">
            <a:noAutofit/>
          </a:bodyPr>
          <a:lstStyle>
            <a:lvl1pPr marL="0" indent="0" algn="l">
              <a:lnSpc>
                <a:spcPct val="100000"/>
              </a:lnSpc>
              <a:spcBef>
                <a:spcPts val="600"/>
              </a:spcBef>
              <a:buNone/>
              <a:defRPr sz="2667" b="0">
                <a:solidFill>
                  <a:schemeClr val="accent6"/>
                </a:solidFill>
                <a:latin typeface="+mj-lt"/>
                <a:cs typeface="Arial" pitchFamily="34" charset="0"/>
              </a:defRPr>
            </a:lvl1pPr>
            <a:lvl2pPr marL="457167" indent="0" algn="ctr">
              <a:buNone/>
              <a:defRPr>
                <a:solidFill>
                  <a:schemeClr val="tx1">
                    <a:tint val="75000"/>
                  </a:schemeClr>
                </a:solidFill>
              </a:defRPr>
            </a:lvl2pPr>
            <a:lvl3pPr marL="914332" indent="0" algn="ctr">
              <a:buNone/>
              <a:defRPr>
                <a:solidFill>
                  <a:schemeClr val="tx1">
                    <a:tint val="75000"/>
                  </a:schemeClr>
                </a:solidFill>
              </a:defRPr>
            </a:lvl3pPr>
            <a:lvl4pPr marL="1371498" indent="0" algn="ctr">
              <a:buNone/>
              <a:defRPr>
                <a:solidFill>
                  <a:schemeClr val="tx1">
                    <a:tint val="75000"/>
                  </a:schemeClr>
                </a:solidFill>
              </a:defRPr>
            </a:lvl4pPr>
            <a:lvl5pPr marL="1828664" indent="0" algn="ctr">
              <a:buNone/>
              <a:defRPr>
                <a:solidFill>
                  <a:schemeClr val="tx1">
                    <a:tint val="75000"/>
                  </a:schemeClr>
                </a:solidFill>
              </a:defRPr>
            </a:lvl5pPr>
            <a:lvl6pPr marL="2285830" indent="0" algn="ctr">
              <a:buNone/>
              <a:defRPr>
                <a:solidFill>
                  <a:schemeClr val="tx1">
                    <a:tint val="75000"/>
                  </a:schemeClr>
                </a:solidFill>
              </a:defRPr>
            </a:lvl6pPr>
            <a:lvl7pPr marL="2742994" indent="0" algn="ctr">
              <a:buNone/>
              <a:defRPr>
                <a:solidFill>
                  <a:schemeClr val="tx1">
                    <a:tint val="75000"/>
                  </a:schemeClr>
                </a:solidFill>
              </a:defRPr>
            </a:lvl7pPr>
            <a:lvl8pPr marL="3200160" indent="0" algn="ctr">
              <a:buNone/>
              <a:defRPr>
                <a:solidFill>
                  <a:schemeClr val="tx1">
                    <a:tint val="75000"/>
                  </a:schemeClr>
                </a:solidFill>
              </a:defRPr>
            </a:lvl8pPr>
            <a:lvl9pPr marL="3657327" indent="0" algn="ctr">
              <a:buNone/>
              <a:defRPr>
                <a:solidFill>
                  <a:schemeClr val="tx1">
                    <a:tint val="75000"/>
                  </a:schemeClr>
                </a:solidFill>
              </a:defRPr>
            </a:lvl9pPr>
          </a:lstStyle>
          <a:p>
            <a:r>
              <a:rPr lang="en-US"/>
              <a:t>Click to edit Master subtitle style</a:t>
            </a:r>
          </a:p>
        </p:txBody>
      </p:sp>
      <p:sp>
        <p:nvSpPr>
          <p:cNvPr id="15" name="Text Placeholder 14"/>
          <p:cNvSpPr>
            <a:spLocks noGrp="1"/>
          </p:cNvSpPr>
          <p:nvPr>
            <p:ph type="body" sz="quarter" idx="10"/>
          </p:nvPr>
        </p:nvSpPr>
        <p:spPr>
          <a:xfrm>
            <a:off x="4023360" y="5547360"/>
            <a:ext cx="7620000" cy="853440"/>
          </a:xfrm>
          <a:effectLst/>
        </p:spPr>
        <p:txBody>
          <a:bodyPr lIns="0" tIns="0" rIns="0" bIns="0">
            <a:noAutofit/>
          </a:bodyPr>
          <a:lstStyle>
            <a:lvl1pPr marL="0" indent="0">
              <a:lnSpc>
                <a:spcPct val="100000"/>
              </a:lnSpc>
              <a:spcBef>
                <a:spcPts val="0"/>
              </a:spcBef>
              <a:spcAft>
                <a:spcPts val="267"/>
              </a:spcAft>
              <a:buNone/>
              <a:defRPr sz="2400" b="1">
                <a:solidFill>
                  <a:schemeClr val="tx1"/>
                </a:solidFill>
                <a:latin typeface="+mj-lt"/>
                <a:cs typeface="Arial" pitchFamily="34" charset="0"/>
              </a:defRPr>
            </a:lvl1pPr>
            <a:lvl2pPr marL="0" indent="0">
              <a:lnSpc>
                <a:spcPct val="100000"/>
              </a:lnSpc>
              <a:spcBef>
                <a:spcPts val="0"/>
              </a:spcBef>
              <a:spcAft>
                <a:spcPts val="0"/>
              </a:spcAft>
              <a:buNone/>
              <a:defRPr sz="2400">
                <a:solidFill>
                  <a:schemeClr val="accent6"/>
                </a:solidFill>
                <a:latin typeface="+mj-lt"/>
                <a:cs typeface="Arial" pitchFamily="34" charset="0"/>
              </a:defRPr>
            </a:lvl2pPr>
          </a:lstStyle>
          <a:p>
            <a:pPr lvl="0"/>
            <a:r>
              <a:rPr lang="en-US"/>
              <a:t>Edit Master text styles</a:t>
            </a:r>
          </a:p>
          <a:p>
            <a:pPr lvl="1"/>
            <a:r>
              <a:rPr lang="en-US"/>
              <a:t>Second level</a:t>
            </a:r>
          </a:p>
        </p:txBody>
      </p:sp>
      <p:sp>
        <p:nvSpPr>
          <p:cNvPr id="2" name="Title 1"/>
          <p:cNvSpPr>
            <a:spLocks noGrp="1"/>
          </p:cNvSpPr>
          <p:nvPr>
            <p:ph type="ctrTitle"/>
          </p:nvPr>
        </p:nvSpPr>
        <p:spPr>
          <a:xfrm>
            <a:off x="4023360" y="4023360"/>
            <a:ext cx="7620000" cy="853440"/>
          </a:xfrm>
          <a:prstGeom prst="rect">
            <a:avLst/>
          </a:prstGeom>
          <a:effectLst/>
        </p:spPr>
        <p:txBody>
          <a:bodyPr lIns="0" tIns="0" rIns="0" bIns="0" anchor="t" anchorCtr="0">
            <a:noAutofit/>
          </a:bodyPr>
          <a:lstStyle>
            <a:lvl1pPr algn="l">
              <a:lnSpc>
                <a:spcPct val="90000"/>
              </a:lnSpc>
              <a:defRPr sz="4267" b="1">
                <a:latin typeface="+mj-lt"/>
                <a:cs typeface="Arial" pitchFamily="34" charset="0"/>
              </a:defRPr>
            </a:lvl1pPr>
          </a:lstStyle>
          <a:p>
            <a:r>
              <a:rPr lang="en-US"/>
              <a:t>Click to edit Master title style</a:t>
            </a:r>
          </a:p>
        </p:txBody>
      </p:sp>
      <p:pic>
        <p:nvPicPr>
          <p:cNvPr id="13" name="Picture 2" descr="C:\Users\michelle\Downloads\MDA_logo.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60024" y="4040178"/>
            <a:ext cx="3703321" cy="1795169"/>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237794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a:xfrm>
            <a:off x="548645" y="335280"/>
            <a:ext cx="11094271" cy="853440"/>
          </a:xfrm>
          <a:prstGeom prst="rect">
            <a:avLst/>
          </a:prstGeom>
        </p:spPr>
        <p:txBody>
          <a:bodyPr anchor="b" anchorCtr="0"/>
          <a:lstStyle>
            <a:lvl1pPr>
              <a:defRPr sz="5333">
                <a:latin typeface="+mj-lt"/>
              </a:defRPr>
            </a:lvl1pPr>
          </a:lstStyle>
          <a:p>
            <a:r>
              <a:rPr lang="en-US"/>
              <a:t>Click to edit Master title style</a:t>
            </a:r>
          </a:p>
        </p:txBody>
      </p:sp>
      <p:sp>
        <p:nvSpPr>
          <p:cNvPr id="6" name="Text Placeholder 5"/>
          <p:cNvSpPr>
            <a:spLocks noGrp="1"/>
          </p:cNvSpPr>
          <p:nvPr>
            <p:ph type="body" sz="quarter" idx="12"/>
          </p:nvPr>
        </p:nvSpPr>
        <p:spPr bwMode="gray">
          <a:xfrm>
            <a:off x="548639" y="1676400"/>
            <a:ext cx="3474720" cy="3535680"/>
          </a:xfrm>
        </p:spPr>
        <p:txBody>
          <a:bodyPr/>
          <a:lstStyle>
            <a:lvl1pPr marL="342874" indent="-342874">
              <a:spcAft>
                <a:spcPts val="600"/>
              </a:spcAft>
              <a:buClr>
                <a:schemeClr val="accent6"/>
              </a:buClr>
              <a:buFont typeface="Wingdings" charset="2"/>
              <a:buAutoNum type="arabicPlain"/>
              <a:defRPr sz="1867" b="1" i="0" cap="all">
                <a:latin typeface="+mj-lt"/>
              </a:defRPr>
            </a:lvl1pPr>
            <a:lvl2pPr marL="457167" indent="0">
              <a:spcBef>
                <a:spcPts val="600"/>
              </a:spcBef>
              <a:buNone/>
              <a:defRPr sz="1867">
                <a:solidFill>
                  <a:srgbClr val="63666A"/>
                </a:solidFill>
              </a:defRPr>
            </a:lvl2pPr>
            <a:lvl5pPr marL="1828664" indent="0">
              <a:buNone/>
              <a:defRPr/>
            </a:lvl5pPr>
          </a:lstStyle>
          <a:p>
            <a:pPr lvl="0"/>
            <a:r>
              <a:rPr lang="en-US"/>
              <a:t>Edit Master text styles</a:t>
            </a:r>
          </a:p>
          <a:p>
            <a:pPr lvl="1"/>
            <a:r>
              <a:rPr lang="en-US"/>
              <a:t>Second level</a:t>
            </a:r>
          </a:p>
        </p:txBody>
      </p:sp>
      <p:sp>
        <p:nvSpPr>
          <p:cNvPr id="9" name="Text Placeholder 8"/>
          <p:cNvSpPr>
            <a:spLocks noGrp="1"/>
          </p:cNvSpPr>
          <p:nvPr>
            <p:ph type="body" sz="quarter" idx="13"/>
          </p:nvPr>
        </p:nvSpPr>
        <p:spPr bwMode="gray">
          <a:xfrm>
            <a:off x="4367643" y="1676400"/>
            <a:ext cx="3474720" cy="3535680"/>
          </a:xfrm>
        </p:spPr>
        <p:txBody>
          <a:bodyPr/>
          <a:lstStyle>
            <a:lvl1pPr marL="342874" indent="-342874">
              <a:spcAft>
                <a:spcPts val="600"/>
              </a:spcAft>
              <a:buClr>
                <a:schemeClr val="accent6"/>
              </a:buClr>
              <a:buFont typeface="Wingdings" charset="2"/>
              <a:buAutoNum type="arabicPlain"/>
              <a:defRPr sz="1867" b="1" i="0" cap="all">
                <a:latin typeface="+mj-lt"/>
              </a:defRPr>
            </a:lvl1pPr>
            <a:lvl2pPr marL="457167" indent="0">
              <a:spcBef>
                <a:spcPts val="600"/>
              </a:spcBef>
              <a:buNone/>
              <a:defRPr sz="1867">
                <a:solidFill>
                  <a:srgbClr val="63666A"/>
                </a:solidFill>
              </a:defRPr>
            </a:lvl2pPr>
          </a:lstStyle>
          <a:p>
            <a:pPr lvl="0"/>
            <a:r>
              <a:rPr lang="en-US"/>
              <a:t>Edit Master text styles</a:t>
            </a:r>
          </a:p>
          <a:p>
            <a:pPr lvl="1"/>
            <a:r>
              <a:rPr lang="en-US"/>
              <a:t>Second level</a:t>
            </a:r>
          </a:p>
        </p:txBody>
      </p:sp>
      <p:sp>
        <p:nvSpPr>
          <p:cNvPr id="11" name="Text Placeholder 10"/>
          <p:cNvSpPr>
            <a:spLocks noGrp="1"/>
          </p:cNvSpPr>
          <p:nvPr>
            <p:ph type="body" sz="quarter" idx="14"/>
          </p:nvPr>
        </p:nvSpPr>
        <p:spPr bwMode="gray">
          <a:xfrm>
            <a:off x="8178433" y="1676400"/>
            <a:ext cx="3474720" cy="3535680"/>
          </a:xfrm>
        </p:spPr>
        <p:txBody>
          <a:bodyPr/>
          <a:lstStyle>
            <a:lvl1pPr marL="342874" indent="-342874">
              <a:spcAft>
                <a:spcPts val="600"/>
              </a:spcAft>
              <a:buClr>
                <a:schemeClr val="accent6"/>
              </a:buClr>
              <a:buFont typeface="Wingdings" charset="2"/>
              <a:buAutoNum type="arabicPlain"/>
              <a:defRPr sz="1867" b="1" i="0" cap="all">
                <a:latin typeface="+mj-lt"/>
              </a:defRPr>
            </a:lvl1pPr>
            <a:lvl2pPr marL="457167" indent="0">
              <a:spcBef>
                <a:spcPts val="600"/>
              </a:spcBef>
              <a:buNone/>
              <a:defRPr sz="1867">
                <a:solidFill>
                  <a:srgbClr val="63666A"/>
                </a:solidFill>
              </a:defRPr>
            </a:lvl2pPr>
          </a:lstStyle>
          <a:p>
            <a:pPr lvl="0"/>
            <a:r>
              <a:rPr lang="en-US"/>
              <a:t>Edit Master text styles</a:t>
            </a:r>
          </a:p>
          <a:p>
            <a:pPr lvl="1"/>
            <a:r>
              <a:rPr lang="en-US"/>
              <a:t>Second level</a:t>
            </a:r>
          </a:p>
        </p:txBody>
      </p:sp>
    </p:spTree>
    <p:extLst>
      <p:ext uri="{BB962C8B-B14F-4D97-AF65-F5344CB8AC3E}">
        <p14:creationId xmlns:p14="http://schemas.microsoft.com/office/powerpoint/2010/main" val="3428601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sz="quarter" idx="13"/>
          </p:nvPr>
        </p:nvSpPr>
        <p:spPr>
          <a:xfrm>
            <a:off x="548641" y="1950720"/>
            <a:ext cx="11094720" cy="4511040"/>
          </a:xfrm>
        </p:spPr>
        <p:txBody>
          <a:bodyPr/>
          <a:lstStyle>
            <a:lvl1pPr>
              <a:defRPr>
                <a:latin typeface="+mj-lt"/>
              </a:defRPr>
            </a:lvl1pPr>
            <a:lvl2pPr>
              <a:defRPr>
                <a:latin typeface="+mj-lt"/>
              </a:defRPr>
            </a:lvl2pPr>
            <a:lvl3pPr>
              <a:defRPr>
                <a:latin typeface="+mj-lt"/>
              </a:defRPr>
            </a:lvl3pPr>
            <a:lvl4pPr>
              <a:defRPr>
                <a:latin typeface="+mj-lt"/>
              </a:defRPr>
            </a:lvl4pPr>
          </a:lstStyle>
          <a:p>
            <a:pPr lvl="0"/>
            <a:r>
              <a:rPr lang="en-US"/>
              <a:t>Edit Master text styles</a:t>
            </a:r>
          </a:p>
          <a:p>
            <a:pPr lvl="1"/>
            <a:r>
              <a:rPr lang="en-US"/>
              <a:t>Second level</a:t>
            </a:r>
          </a:p>
          <a:p>
            <a:pPr lvl="2"/>
            <a:r>
              <a:rPr lang="en-US"/>
              <a:t>Third level</a:t>
            </a:r>
          </a:p>
          <a:p>
            <a:pPr lvl="3"/>
            <a:r>
              <a:rPr lang="en-US"/>
              <a:t>Fourth level</a:t>
            </a:r>
          </a:p>
        </p:txBody>
      </p:sp>
      <p:sp>
        <p:nvSpPr>
          <p:cNvPr id="6" name="Title Placeholder 1">
            <a:extLst>
              <a:ext uri="{FF2B5EF4-FFF2-40B4-BE49-F238E27FC236}">
                <a16:creationId xmlns:a16="http://schemas.microsoft.com/office/drawing/2014/main" id="{48F33BBF-2815-479D-A71B-95F7E220D46C}"/>
              </a:ext>
            </a:extLst>
          </p:cNvPr>
          <p:cNvSpPr>
            <a:spLocks noGrp="1"/>
          </p:cNvSpPr>
          <p:nvPr>
            <p:ph type="title"/>
          </p:nvPr>
        </p:nvSpPr>
        <p:spPr>
          <a:xfrm>
            <a:off x="548641" y="259080"/>
            <a:ext cx="11094720" cy="853440"/>
          </a:xfrm>
          <a:prstGeom prst="rect">
            <a:avLst/>
          </a:prstGeom>
        </p:spPr>
        <p:txBody>
          <a:bodyPr vert="horz" lIns="0" tIns="0" rIns="0" bIns="0" rtlCol="0" anchor="t" anchorCtr="0">
            <a:noAutofit/>
          </a:bodyPr>
          <a:lstStyle/>
          <a:p>
            <a:r>
              <a:rPr lang="en-US"/>
              <a:t>Click to edit Master title style</a:t>
            </a:r>
          </a:p>
        </p:txBody>
      </p:sp>
    </p:spTree>
    <p:extLst>
      <p:ext uri="{BB962C8B-B14F-4D97-AF65-F5344CB8AC3E}">
        <p14:creationId xmlns:p14="http://schemas.microsoft.com/office/powerpoint/2010/main" val="29218608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0" name="Footer Placeholder 9"/>
          <p:cNvSpPr>
            <a:spLocks noGrp="1"/>
          </p:cNvSpPr>
          <p:nvPr>
            <p:ph type="ftr" sz="quarter" idx="11"/>
          </p:nvPr>
        </p:nvSpPr>
        <p:spPr>
          <a:xfrm>
            <a:off x="1889760" y="6596839"/>
            <a:ext cx="8534400" cy="215444"/>
          </a:xfrm>
          <a:prstGeom prst="rect">
            <a:avLst/>
          </a:prstGeom>
        </p:spPr>
        <p:txBody>
          <a:bodyPr/>
          <a:lstStyle>
            <a:lvl1pPr>
              <a:defRPr>
                <a:latin typeface="+mj-lt"/>
              </a:defRPr>
            </a:lvl1pPr>
          </a:lstStyle>
          <a:p>
            <a:r>
              <a:rPr lang="en-US">
                <a:solidFill>
                  <a:srgbClr val="63666A"/>
                </a:solidFill>
              </a:rPr>
              <a:t>Department of Lymphoma/Myeloma</a:t>
            </a:r>
          </a:p>
        </p:txBody>
      </p:sp>
      <p:sp>
        <p:nvSpPr>
          <p:cNvPr id="6" name="Content Placeholder 5"/>
          <p:cNvSpPr>
            <a:spLocks noGrp="1"/>
          </p:cNvSpPr>
          <p:nvPr>
            <p:ph sz="quarter" idx="12"/>
          </p:nvPr>
        </p:nvSpPr>
        <p:spPr>
          <a:xfrm>
            <a:off x="548639" y="1950720"/>
            <a:ext cx="5242560" cy="4511040"/>
          </a:xfrm>
        </p:spPr>
        <p:txBody>
          <a:bodyPr rIns="137160">
            <a:noAutofit/>
          </a:bodyPr>
          <a:lstStyle>
            <a:lvl1pPr>
              <a:spcBef>
                <a:spcPts val="1600"/>
              </a:spcBef>
              <a:defRPr sz="3733">
                <a:latin typeface="+mj-lt"/>
              </a:defRPr>
            </a:lvl1pPr>
            <a:lvl2pPr>
              <a:defRPr sz="3733">
                <a:latin typeface="+mj-lt"/>
              </a:defRPr>
            </a:lvl2pPr>
            <a:lvl3pPr>
              <a:defRPr sz="3200">
                <a:latin typeface="+mj-lt"/>
              </a:defRPr>
            </a:lvl3pPr>
            <a:lvl4pPr>
              <a:defRPr sz="2667">
                <a:latin typeface="+mj-lt"/>
              </a:defRPr>
            </a:lvl4pPr>
            <a:lvl5pPr>
              <a:defRPr sz="1600"/>
            </a:lvl5pPr>
          </a:lstStyle>
          <a:p>
            <a:pPr lvl="0"/>
            <a:r>
              <a:rPr lang="en-US"/>
              <a:t>Edit Master text styles</a:t>
            </a:r>
          </a:p>
          <a:p>
            <a:pPr lvl="1"/>
            <a:r>
              <a:rPr lang="en-US"/>
              <a:t>Second level</a:t>
            </a:r>
          </a:p>
          <a:p>
            <a:pPr lvl="2"/>
            <a:r>
              <a:rPr lang="en-US"/>
              <a:t>Third level</a:t>
            </a:r>
          </a:p>
          <a:p>
            <a:pPr lvl="3"/>
            <a:r>
              <a:rPr lang="en-US"/>
              <a:t>Fourth level</a:t>
            </a:r>
          </a:p>
        </p:txBody>
      </p:sp>
      <p:sp>
        <p:nvSpPr>
          <p:cNvPr id="8" name="Content Placeholder 7"/>
          <p:cNvSpPr>
            <a:spLocks noGrp="1"/>
          </p:cNvSpPr>
          <p:nvPr>
            <p:ph sz="quarter" idx="13"/>
          </p:nvPr>
        </p:nvSpPr>
        <p:spPr>
          <a:xfrm>
            <a:off x="6400351" y="1950720"/>
            <a:ext cx="5242560" cy="4511040"/>
          </a:xfrm>
        </p:spPr>
        <p:txBody>
          <a:bodyPr rIns="137160">
            <a:noAutofit/>
          </a:bodyPr>
          <a:lstStyle>
            <a:lvl1pPr>
              <a:defRPr sz="3733">
                <a:latin typeface="+mj-lt"/>
              </a:defRPr>
            </a:lvl1pPr>
            <a:lvl2pPr>
              <a:defRPr sz="3733">
                <a:latin typeface="+mj-lt"/>
              </a:defRPr>
            </a:lvl2pPr>
            <a:lvl3pPr>
              <a:defRPr sz="3200">
                <a:latin typeface="+mj-lt"/>
              </a:defRPr>
            </a:lvl3pPr>
            <a:lvl4pPr>
              <a:defRPr sz="2667">
                <a:latin typeface="+mj-lt"/>
              </a:defRPr>
            </a:lvl4pPr>
            <a:lvl5pPr>
              <a:defRPr sz="1600"/>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itle Placeholder 1">
            <a:extLst>
              <a:ext uri="{FF2B5EF4-FFF2-40B4-BE49-F238E27FC236}">
                <a16:creationId xmlns:a16="http://schemas.microsoft.com/office/drawing/2014/main" id="{435DCA8B-4C9D-47B5-9382-E29FB31D37B5}"/>
              </a:ext>
            </a:extLst>
          </p:cNvPr>
          <p:cNvSpPr>
            <a:spLocks noGrp="1"/>
          </p:cNvSpPr>
          <p:nvPr>
            <p:ph type="title"/>
          </p:nvPr>
        </p:nvSpPr>
        <p:spPr>
          <a:xfrm>
            <a:off x="548641" y="259080"/>
            <a:ext cx="11094720" cy="853440"/>
          </a:xfrm>
          <a:prstGeom prst="rect">
            <a:avLst/>
          </a:prstGeom>
        </p:spPr>
        <p:txBody>
          <a:bodyPr vert="horz" lIns="0" tIns="0" rIns="0" bIns="0" rtlCol="0" anchor="t" anchorCtr="0">
            <a:noAutofit/>
          </a:bodyPr>
          <a:lstStyle/>
          <a:p>
            <a:r>
              <a:rPr lang="en-US"/>
              <a:t>Click to edit Master title style</a:t>
            </a:r>
          </a:p>
        </p:txBody>
      </p:sp>
    </p:spTree>
    <p:extLst>
      <p:ext uri="{BB962C8B-B14F-4D97-AF65-F5344CB8AC3E}">
        <p14:creationId xmlns:p14="http://schemas.microsoft.com/office/powerpoint/2010/main" val="30566671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104195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Footer Placeholder 6"/>
          <p:cNvSpPr>
            <a:spLocks noGrp="1"/>
          </p:cNvSpPr>
          <p:nvPr>
            <p:ph type="ftr" sz="quarter" idx="11"/>
          </p:nvPr>
        </p:nvSpPr>
        <p:spPr>
          <a:xfrm>
            <a:off x="1889760" y="6596839"/>
            <a:ext cx="8534400" cy="215444"/>
          </a:xfrm>
          <a:prstGeom prst="rect">
            <a:avLst/>
          </a:prstGeom>
        </p:spPr>
        <p:txBody>
          <a:bodyPr/>
          <a:lstStyle/>
          <a:p>
            <a:r>
              <a:rPr lang="en-US">
                <a:solidFill>
                  <a:srgbClr val="63666A"/>
                </a:solidFill>
              </a:rPr>
              <a:t>Department of Lymphoma/Myeloma</a:t>
            </a:r>
          </a:p>
        </p:txBody>
      </p:sp>
      <p:sp>
        <p:nvSpPr>
          <p:cNvPr id="5" name="Title Placeholder 1">
            <a:extLst>
              <a:ext uri="{FF2B5EF4-FFF2-40B4-BE49-F238E27FC236}">
                <a16:creationId xmlns:a16="http://schemas.microsoft.com/office/drawing/2014/main" id="{4CAB1669-2A65-4277-88F3-3951036D607D}"/>
              </a:ext>
            </a:extLst>
          </p:cNvPr>
          <p:cNvSpPr>
            <a:spLocks noGrp="1"/>
          </p:cNvSpPr>
          <p:nvPr>
            <p:ph type="title"/>
          </p:nvPr>
        </p:nvSpPr>
        <p:spPr>
          <a:xfrm>
            <a:off x="548641" y="259080"/>
            <a:ext cx="11094720" cy="853440"/>
          </a:xfrm>
          <a:prstGeom prst="rect">
            <a:avLst/>
          </a:prstGeom>
        </p:spPr>
        <p:txBody>
          <a:bodyPr vert="horz" lIns="0" tIns="0" rIns="0" bIns="0" rtlCol="0" anchor="t" anchorCtr="0">
            <a:noAutofit/>
          </a:bodyPr>
          <a:lstStyle/>
          <a:p>
            <a:r>
              <a:rPr lang="en-US"/>
              <a:t>Click to edit Master title style</a:t>
            </a:r>
          </a:p>
        </p:txBody>
      </p:sp>
    </p:spTree>
    <p:extLst>
      <p:ext uri="{BB962C8B-B14F-4D97-AF65-F5344CB8AC3E}">
        <p14:creationId xmlns:p14="http://schemas.microsoft.com/office/powerpoint/2010/main" val="538434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a:xfrm>
            <a:off x="1889760" y="6596839"/>
            <a:ext cx="8534400" cy="215444"/>
          </a:xfrm>
          <a:prstGeom prst="rect">
            <a:avLst/>
          </a:prstGeom>
        </p:spPr>
        <p:txBody>
          <a:bodyPr/>
          <a:lstStyle/>
          <a:p>
            <a:r>
              <a:rPr lang="en-US">
                <a:solidFill>
                  <a:srgbClr val="63666A"/>
                </a:solidFill>
              </a:rPr>
              <a:t>Department of Lymphoma/Myeloma</a:t>
            </a:r>
          </a:p>
        </p:txBody>
      </p:sp>
    </p:spTree>
    <p:extLst>
      <p:ext uri="{BB962C8B-B14F-4D97-AF65-F5344CB8AC3E}">
        <p14:creationId xmlns:p14="http://schemas.microsoft.com/office/powerpoint/2010/main" val="2904831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bwMode="auto">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548640" y="1682496"/>
            <a:ext cx="11089301" cy="1097280"/>
          </a:xfrm>
          <a:prstGeom prst="rect">
            <a:avLst/>
          </a:prstGeom>
        </p:spPr>
        <p:txBody>
          <a:bodyPr anchor="t"/>
          <a:lstStyle>
            <a:lvl1pPr algn="l">
              <a:defRPr sz="4800" b="1" cap="none">
                <a:solidFill>
                  <a:schemeClr val="bg1"/>
                </a:solidFill>
              </a:defRPr>
            </a:lvl1pPr>
          </a:lstStyle>
          <a:p>
            <a:r>
              <a:rPr lang="en-US"/>
              <a:t>Click to Edit Master Title Style</a:t>
            </a:r>
          </a:p>
        </p:txBody>
      </p:sp>
      <p:sp>
        <p:nvSpPr>
          <p:cNvPr id="11" name="Slide Number Placeholder 10"/>
          <p:cNvSpPr>
            <a:spLocks noGrp="1"/>
          </p:cNvSpPr>
          <p:nvPr>
            <p:ph type="sldNum" sz="quarter" idx="10"/>
          </p:nvPr>
        </p:nvSpPr>
        <p:spPr bwMode="gray">
          <a:xfrm>
            <a:off x="11248255" y="291275"/>
            <a:ext cx="395111" cy="215444"/>
          </a:xfrm>
          <a:prstGeom prst="rect">
            <a:avLst/>
          </a:prstGeom>
        </p:spPr>
        <p:txBody>
          <a:bodyPr/>
          <a:lstStyle>
            <a:lvl1pPr>
              <a:defRPr>
                <a:solidFill>
                  <a:schemeClr val="bg1"/>
                </a:solidFill>
              </a:defRPr>
            </a:lvl1pPr>
          </a:lstStyle>
          <a:p>
            <a:fld id="{CC041753-90EA-4E44-9BB8-633978F3CCC4}" type="slidenum">
              <a:rPr lang="en-US" smtClean="0">
                <a:solidFill>
                  <a:srgbClr val="FFFFFF"/>
                </a:solidFill>
              </a:rPr>
              <a:pPr/>
              <a:t>‹#›</a:t>
            </a:fld>
            <a:endParaRPr lang="en-US">
              <a:solidFill>
                <a:srgbClr val="FFFFFF"/>
              </a:solidFill>
            </a:endParaRPr>
          </a:p>
        </p:txBody>
      </p:sp>
      <p:sp>
        <p:nvSpPr>
          <p:cNvPr id="12" name="Footer Placeholder 11"/>
          <p:cNvSpPr>
            <a:spLocks noGrp="1"/>
          </p:cNvSpPr>
          <p:nvPr>
            <p:ph type="ftr" sz="quarter" idx="11"/>
          </p:nvPr>
        </p:nvSpPr>
        <p:spPr bwMode="gray">
          <a:xfrm>
            <a:off x="1889760" y="291275"/>
            <a:ext cx="8534400" cy="215444"/>
          </a:xfrm>
          <a:prstGeom prst="rect">
            <a:avLst/>
          </a:prstGeom>
        </p:spPr>
        <p:txBody>
          <a:bodyPr/>
          <a:lstStyle>
            <a:lvl1pPr>
              <a:defRPr>
                <a:solidFill>
                  <a:schemeClr val="bg1"/>
                </a:solidFill>
              </a:defRPr>
            </a:lvl1pPr>
          </a:lstStyle>
          <a:p>
            <a:r>
              <a:rPr lang="en-US">
                <a:solidFill>
                  <a:srgbClr val="FFFFFF"/>
                </a:solidFill>
              </a:rPr>
              <a:t>Department of Lymphoma/Myeloma</a:t>
            </a:r>
          </a:p>
        </p:txBody>
      </p:sp>
      <p:sp>
        <p:nvSpPr>
          <p:cNvPr id="15" name="Text Placeholder 14"/>
          <p:cNvSpPr>
            <a:spLocks noGrp="1"/>
          </p:cNvSpPr>
          <p:nvPr>
            <p:ph type="body" sz="quarter" idx="12"/>
          </p:nvPr>
        </p:nvSpPr>
        <p:spPr bwMode="gray">
          <a:xfrm>
            <a:off x="548639" y="3048000"/>
            <a:ext cx="6096000" cy="1645920"/>
          </a:xfrm>
        </p:spPr>
        <p:txBody>
          <a:bodyPr>
            <a:noAutofit/>
          </a:bodyPr>
          <a:lstStyle>
            <a:lvl1pPr>
              <a:lnSpc>
                <a:spcPct val="100000"/>
              </a:lnSpc>
              <a:spcBef>
                <a:spcPts val="1600"/>
              </a:spcBef>
              <a:spcAft>
                <a:spcPts val="600"/>
              </a:spcAft>
              <a:defRPr sz="3733" b="1">
                <a:solidFill>
                  <a:schemeClr val="bg1"/>
                </a:solidFill>
                <a:latin typeface="+mj-lt"/>
                <a:cs typeface="Arial" pitchFamily="34" charset="0"/>
              </a:defRPr>
            </a:lvl1pPr>
            <a:lvl2pPr marL="0" indent="0">
              <a:lnSpc>
                <a:spcPct val="100000"/>
              </a:lnSpc>
              <a:spcBef>
                <a:spcPts val="400"/>
              </a:spcBef>
              <a:spcAft>
                <a:spcPts val="0"/>
              </a:spcAft>
              <a:buNone/>
              <a:defRPr sz="3733">
                <a:solidFill>
                  <a:schemeClr val="bg1"/>
                </a:solidFill>
              </a:defRPr>
            </a:lvl2pPr>
            <a:lvl3pPr marL="0" indent="0">
              <a:lnSpc>
                <a:spcPct val="90000"/>
              </a:lnSpc>
              <a:spcAft>
                <a:spcPts val="300"/>
              </a:spcAft>
              <a:buNone/>
              <a:defRPr>
                <a:solidFill>
                  <a:schemeClr val="bg1"/>
                </a:solidFill>
              </a:defRPr>
            </a:lvl3pPr>
          </a:lstStyle>
          <a:p>
            <a:pPr lvl="0"/>
            <a:r>
              <a:rPr lang="en-US"/>
              <a:t>Edit Master text styles</a:t>
            </a:r>
          </a:p>
          <a:p>
            <a:pPr lvl="1"/>
            <a:r>
              <a:rPr lang="en-US"/>
              <a:t>Second level</a:t>
            </a:r>
          </a:p>
        </p:txBody>
      </p:sp>
      <p:cxnSp>
        <p:nvCxnSpPr>
          <p:cNvPr id="13" name="Straight Connector 12"/>
          <p:cNvCxnSpPr/>
          <p:nvPr userDrawn="1"/>
        </p:nvCxnSpPr>
        <p:spPr bwMode="gray">
          <a:xfrm>
            <a:off x="3" y="398993"/>
            <a:ext cx="361244" cy="0"/>
          </a:xfrm>
          <a:prstGeom prst="line">
            <a:avLst/>
          </a:prstGeom>
          <a:ln w="44450" cmpd="sng">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userDrawn="1"/>
        </p:nvSpPr>
        <p:spPr bwMode="gray">
          <a:xfrm>
            <a:off x="553147" y="291275"/>
            <a:ext cx="1097280" cy="215444"/>
          </a:xfrm>
          <a:prstGeom prst="rect">
            <a:avLst/>
          </a:prstGeom>
          <a:noFill/>
        </p:spPr>
        <p:txBody>
          <a:bodyPr wrap="square" lIns="0" tIns="0" rIns="0" bIns="0" rtlCol="0" anchor="ctr" anchorCtr="0">
            <a:spAutoFit/>
          </a:bodyPr>
          <a:lstStyle/>
          <a:p>
            <a:r>
              <a:rPr lang="en-US" sz="1400">
                <a:solidFill>
                  <a:srgbClr val="FFFFFF"/>
                </a:solidFill>
                <a:latin typeface="Arial"/>
                <a:cs typeface="Arial" pitchFamily="34" charset="0"/>
              </a:rPr>
              <a:t>MD Anderson </a:t>
            </a:r>
          </a:p>
        </p:txBody>
      </p:sp>
      <p:cxnSp>
        <p:nvCxnSpPr>
          <p:cNvPr id="9" name="Straight Connector 8"/>
          <p:cNvCxnSpPr/>
          <p:nvPr userDrawn="1"/>
        </p:nvCxnSpPr>
        <p:spPr bwMode="gray">
          <a:xfrm>
            <a:off x="1755225" y="289265"/>
            <a:ext cx="0" cy="21945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346374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Bold Statement">
    <p:bg bwMode="auto">
      <p:bgPr>
        <a:solidFill>
          <a:schemeClr val="accent6"/>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2"/>
          </p:nvPr>
        </p:nvSpPr>
        <p:spPr bwMode="gray">
          <a:xfrm>
            <a:off x="548645" y="1621536"/>
            <a:ext cx="11090137" cy="3535680"/>
          </a:xfrm>
        </p:spPr>
        <p:txBody>
          <a:bodyPr>
            <a:noAutofit/>
          </a:bodyPr>
          <a:lstStyle>
            <a:lvl1pPr>
              <a:lnSpc>
                <a:spcPct val="120000"/>
              </a:lnSpc>
              <a:spcBef>
                <a:spcPts val="1600"/>
              </a:spcBef>
              <a:defRPr sz="4800" b="1">
                <a:solidFill>
                  <a:schemeClr val="bg1"/>
                </a:solidFill>
                <a:latin typeface="+mj-lt"/>
                <a:cs typeface="Arial"/>
              </a:defRPr>
            </a:lvl1pPr>
            <a:lvl2pPr>
              <a:spcBef>
                <a:spcPts val="800"/>
              </a:spcBef>
              <a:defRPr sz="3733">
                <a:solidFill>
                  <a:srgbClr val="FFFFFF"/>
                </a:solidFill>
              </a:defRPr>
            </a:lvl2pPr>
          </a:lstStyle>
          <a:p>
            <a:pPr lvl="0"/>
            <a:r>
              <a:rPr lang="en-US"/>
              <a:t>Edit Master text styles</a:t>
            </a:r>
          </a:p>
          <a:p>
            <a:pPr lvl="1"/>
            <a:r>
              <a:rPr lang="en-US"/>
              <a:t>Second level</a:t>
            </a:r>
          </a:p>
        </p:txBody>
      </p:sp>
      <p:sp>
        <p:nvSpPr>
          <p:cNvPr id="13" name="Slide Number Placeholder 12"/>
          <p:cNvSpPr>
            <a:spLocks noGrp="1"/>
          </p:cNvSpPr>
          <p:nvPr>
            <p:ph type="sldNum" sz="quarter" idx="10"/>
          </p:nvPr>
        </p:nvSpPr>
        <p:spPr bwMode="gray">
          <a:xfrm>
            <a:off x="11248255" y="291275"/>
            <a:ext cx="395111" cy="215444"/>
          </a:xfrm>
          <a:prstGeom prst="rect">
            <a:avLst/>
          </a:prstGeom>
        </p:spPr>
        <p:txBody>
          <a:bodyPr/>
          <a:lstStyle>
            <a:lvl1pPr>
              <a:defRPr>
                <a:solidFill>
                  <a:schemeClr val="bg1"/>
                </a:solidFill>
              </a:defRPr>
            </a:lvl1pPr>
          </a:lstStyle>
          <a:p>
            <a:fld id="{CC041753-90EA-4E44-9BB8-633978F3CCC4}" type="slidenum">
              <a:rPr lang="en-US" smtClean="0">
                <a:solidFill>
                  <a:srgbClr val="FFFFFF"/>
                </a:solidFill>
              </a:rPr>
              <a:pPr/>
              <a:t>‹#›</a:t>
            </a:fld>
            <a:endParaRPr lang="en-US">
              <a:solidFill>
                <a:srgbClr val="FFFFFF"/>
              </a:solidFill>
            </a:endParaRPr>
          </a:p>
        </p:txBody>
      </p:sp>
      <p:sp>
        <p:nvSpPr>
          <p:cNvPr id="14" name="Footer Placeholder 13"/>
          <p:cNvSpPr>
            <a:spLocks noGrp="1"/>
          </p:cNvSpPr>
          <p:nvPr>
            <p:ph type="ftr" sz="quarter" idx="11"/>
          </p:nvPr>
        </p:nvSpPr>
        <p:spPr bwMode="gray">
          <a:xfrm>
            <a:off x="1889760" y="291275"/>
            <a:ext cx="8534400" cy="215444"/>
          </a:xfrm>
          <a:prstGeom prst="rect">
            <a:avLst/>
          </a:prstGeom>
        </p:spPr>
        <p:txBody>
          <a:bodyPr/>
          <a:lstStyle>
            <a:lvl1pPr>
              <a:defRPr>
                <a:solidFill>
                  <a:schemeClr val="bg1"/>
                </a:solidFill>
              </a:defRPr>
            </a:lvl1pPr>
          </a:lstStyle>
          <a:p>
            <a:r>
              <a:rPr lang="en-US">
                <a:solidFill>
                  <a:srgbClr val="FFFFFF"/>
                </a:solidFill>
              </a:rPr>
              <a:t>Department of Lymphoma/Myeloma</a:t>
            </a:r>
          </a:p>
        </p:txBody>
      </p:sp>
      <p:cxnSp>
        <p:nvCxnSpPr>
          <p:cNvPr id="10" name="Straight Connector 9"/>
          <p:cNvCxnSpPr/>
          <p:nvPr userDrawn="1"/>
        </p:nvCxnSpPr>
        <p:spPr bwMode="gray">
          <a:xfrm>
            <a:off x="3" y="398993"/>
            <a:ext cx="361244" cy="0"/>
          </a:xfrm>
          <a:prstGeom prst="line">
            <a:avLst/>
          </a:prstGeom>
          <a:ln w="44450" cmpd="sng">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userDrawn="1"/>
        </p:nvSpPr>
        <p:spPr bwMode="gray">
          <a:xfrm>
            <a:off x="553147" y="291275"/>
            <a:ext cx="1097280" cy="215444"/>
          </a:xfrm>
          <a:prstGeom prst="rect">
            <a:avLst/>
          </a:prstGeom>
          <a:noFill/>
        </p:spPr>
        <p:txBody>
          <a:bodyPr wrap="square" lIns="0" tIns="0" rIns="0" bIns="0" rtlCol="0" anchor="ctr" anchorCtr="0">
            <a:spAutoFit/>
          </a:bodyPr>
          <a:lstStyle/>
          <a:p>
            <a:r>
              <a:rPr lang="en-US" sz="1400">
                <a:solidFill>
                  <a:srgbClr val="FFFFFF"/>
                </a:solidFill>
                <a:latin typeface="+mj-lt"/>
                <a:cs typeface="Arial" pitchFamily="34" charset="0"/>
              </a:rPr>
              <a:t>MD Anderson </a:t>
            </a:r>
          </a:p>
        </p:txBody>
      </p:sp>
      <p:cxnSp>
        <p:nvCxnSpPr>
          <p:cNvPr id="8" name="Straight Connector 7"/>
          <p:cNvCxnSpPr/>
          <p:nvPr userDrawn="1"/>
        </p:nvCxnSpPr>
        <p:spPr bwMode="gray">
          <a:xfrm>
            <a:off x="1755225" y="289265"/>
            <a:ext cx="0" cy="21945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422533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Title Slide Alt">
    <p:spTree>
      <p:nvGrpSpPr>
        <p:cNvPr id="1" name=""/>
        <p:cNvGrpSpPr/>
        <p:nvPr/>
      </p:nvGrpSpPr>
      <p:grpSpPr>
        <a:xfrm>
          <a:off x="0" y="0"/>
          <a:ext cx="0" cy="0"/>
          <a:chOff x="0" y="0"/>
          <a:chExt cx="0" cy="0"/>
        </a:xfrm>
      </p:grpSpPr>
      <p:sp>
        <p:nvSpPr>
          <p:cNvPr id="5" name="Rectangle 4"/>
          <p:cNvSpPr/>
          <p:nvPr userDrawn="1"/>
        </p:nvSpPr>
        <p:spPr>
          <a:xfrm>
            <a:off x="0" y="0"/>
            <a:ext cx="12192000" cy="6858000"/>
          </a:xfrm>
          <a:prstGeom prst="rect">
            <a:avLst/>
          </a:prstGeom>
          <a:solidFill>
            <a:srgbClr val="63666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12" name="Rectangle 11"/>
          <p:cNvSpPr/>
          <p:nvPr userDrawn="1"/>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4937760"/>
            <a:ext cx="7620000" cy="548640"/>
          </a:xfrm>
        </p:spPr>
        <p:txBody>
          <a:bodyPr lIns="0" tIns="0" rIns="0" bIns="0">
            <a:noAutofit/>
          </a:bodyPr>
          <a:lstStyle>
            <a:lvl1pPr marL="0" indent="0" algn="l">
              <a:lnSpc>
                <a:spcPct val="100000"/>
              </a:lnSpc>
              <a:spcBef>
                <a:spcPts val="600"/>
              </a:spcBef>
              <a:spcAft>
                <a:spcPts val="0"/>
              </a:spcAft>
              <a:buNone/>
              <a:defRPr sz="2667" b="0">
                <a:solidFill>
                  <a:schemeClr val="accent6"/>
                </a:solidFill>
                <a:latin typeface="+mj-lt"/>
                <a:cs typeface="Arial" pitchFamily="34" charset="0"/>
              </a:defRPr>
            </a:lvl1pPr>
            <a:lvl2pPr marL="457167" indent="0" algn="ctr">
              <a:buNone/>
              <a:defRPr>
                <a:solidFill>
                  <a:schemeClr val="tx1">
                    <a:tint val="75000"/>
                  </a:schemeClr>
                </a:solidFill>
              </a:defRPr>
            </a:lvl2pPr>
            <a:lvl3pPr marL="914332" indent="0" algn="ctr">
              <a:buNone/>
              <a:defRPr>
                <a:solidFill>
                  <a:schemeClr val="tx1">
                    <a:tint val="75000"/>
                  </a:schemeClr>
                </a:solidFill>
              </a:defRPr>
            </a:lvl3pPr>
            <a:lvl4pPr marL="1371498" indent="0" algn="ctr">
              <a:buNone/>
              <a:defRPr>
                <a:solidFill>
                  <a:schemeClr val="tx1">
                    <a:tint val="75000"/>
                  </a:schemeClr>
                </a:solidFill>
              </a:defRPr>
            </a:lvl4pPr>
            <a:lvl5pPr marL="1828664" indent="0" algn="ctr">
              <a:buNone/>
              <a:defRPr>
                <a:solidFill>
                  <a:schemeClr val="tx1">
                    <a:tint val="75000"/>
                  </a:schemeClr>
                </a:solidFill>
              </a:defRPr>
            </a:lvl5pPr>
            <a:lvl6pPr marL="2285830" indent="0" algn="ctr">
              <a:buNone/>
              <a:defRPr>
                <a:solidFill>
                  <a:schemeClr val="tx1">
                    <a:tint val="75000"/>
                  </a:schemeClr>
                </a:solidFill>
              </a:defRPr>
            </a:lvl6pPr>
            <a:lvl7pPr marL="2742994" indent="0" algn="ctr">
              <a:buNone/>
              <a:defRPr>
                <a:solidFill>
                  <a:schemeClr val="tx1">
                    <a:tint val="75000"/>
                  </a:schemeClr>
                </a:solidFill>
              </a:defRPr>
            </a:lvl7pPr>
            <a:lvl8pPr marL="3200160" indent="0" algn="ctr">
              <a:buNone/>
              <a:defRPr>
                <a:solidFill>
                  <a:schemeClr val="tx1">
                    <a:tint val="75000"/>
                  </a:schemeClr>
                </a:solidFill>
              </a:defRPr>
            </a:lvl8pPr>
            <a:lvl9pPr marL="3657327" indent="0" algn="ctr">
              <a:buNone/>
              <a:defRPr>
                <a:solidFill>
                  <a:schemeClr val="tx1">
                    <a:tint val="75000"/>
                  </a:schemeClr>
                </a:solidFill>
              </a:defRPr>
            </a:lvl9pPr>
          </a:lstStyle>
          <a:p>
            <a:r>
              <a:rPr lang="en-US"/>
              <a:t>Click to edit Master subtitle style</a:t>
            </a:r>
          </a:p>
        </p:txBody>
      </p:sp>
      <p:sp>
        <p:nvSpPr>
          <p:cNvPr id="15" name="Text Placeholder 14"/>
          <p:cNvSpPr>
            <a:spLocks noGrp="1"/>
          </p:cNvSpPr>
          <p:nvPr>
            <p:ph type="body" sz="quarter" idx="10"/>
          </p:nvPr>
        </p:nvSpPr>
        <p:spPr>
          <a:xfrm>
            <a:off x="4023360" y="5547360"/>
            <a:ext cx="7620000" cy="853440"/>
          </a:xfrm>
        </p:spPr>
        <p:txBody>
          <a:bodyPr lIns="0" tIns="0" rIns="0" bIns="0">
            <a:noAutofit/>
          </a:bodyPr>
          <a:lstStyle>
            <a:lvl1pPr marL="0" indent="0">
              <a:lnSpc>
                <a:spcPct val="100000"/>
              </a:lnSpc>
              <a:spcBef>
                <a:spcPts val="0"/>
              </a:spcBef>
              <a:spcAft>
                <a:spcPts val="267"/>
              </a:spcAft>
              <a:buNone/>
              <a:defRPr sz="2400" b="1">
                <a:solidFill>
                  <a:srgbClr val="413C38"/>
                </a:solidFill>
                <a:latin typeface="+mj-lt"/>
                <a:cs typeface="Arial" pitchFamily="34" charset="0"/>
              </a:defRPr>
            </a:lvl1pPr>
            <a:lvl2pPr marL="0" indent="0">
              <a:lnSpc>
                <a:spcPct val="100000"/>
              </a:lnSpc>
              <a:spcBef>
                <a:spcPts val="0"/>
              </a:spcBef>
              <a:spcAft>
                <a:spcPts val="0"/>
              </a:spcAft>
              <a:buNone/>
              <a:defRPr sz="2400">
                <a:solidFill>
                  <a:schemeClr val="accent6"/>
                </a:solidFill>
                <a:latin typeface="+mj-lt"/>
                <a:cs typeface="Arial" pitchFamily="34" charset="0"/>
              </a:defRPr>
            </a:lvl2pPr>
          </a:lstStyle>
          <a:p>
            <a:pPr lvl="0"/>
            <a:r>
              <a:rPr lang="en-US"/>
              <a:t>Edit Master text styles</a:t>
            </a:r>
          </a:p>
          <a:p>
            <a:pPr lvl="1"/>
            <a:r>
              <a:rPr lang="en-US"/>
              <a:t>Second level</a:t>
            </a:r>
          </a:p>
        </p:txBody>
      </p:sp>
      <p:sp>
        <p:nvSpPr>
          <p:cNvPr id="2" name="Title 1"/>
          <p:cNvSpPr>
            <a:spLocks noGrp="1"/>
          </p:cNvSpPr>
          <p:nvPr>
            <p:ph type="ctrTitle"/>
          </p:nvPr>
        </p:nvSpPr>
        <p:spPr>
          <a:xfrm>
            <a:off x="4023360" y="4023359"/>
            <a:ext cx="7620000" cy="853440"/>
          </a:xfrm>
          <a:prstGeom prst="rect">
            <a:avLst/>
          </a:prstGeom>
        </p:spPr>
        <p:txBody>
          <a:bodyPr lIns="0" tIns="0" rIns="0" bIns="0" anchor="t" anchorCtr="0">
            <a:noAutofit/>
          </a:bodyPr>
          <a:lstStyle>
            <a:lvl1pPr algn="l">
              <a:lnSpc>
                <a:spcPct val="90000"/>
              </a:lnSpc>
              <a:defRPr sz="4267" b="1">
                <a:latin typeface="+mj-lt"/>
                <a:cs typeface="Arial" pitchFamily="34" charset="0"/>
              </a:defRPr>
            </a:lvl1pPr>
          </a:lstStyle>
          <a:p>
            <a:r>
              <a:rPr lang="en-US"/>
              <a:t>Click to edit Master title style</a:t>
            </a:r>
          </a:p>
        </p:txBody>
      </p:sp>
      <p:sp>
        <p:nvSpPr>
          <p:cNvPr id="10" name="Rectangle 9"/>
          <p:cNvSpPr/>
          <p:nvPr userDrawn="1"/>
        </p:nvSpPr>
        <p:spPr>
          <a:xfrm>
            <a:off x="0" y="6492240"/>
            <a:ext cx="12192000" cy="36576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cxnSp>
        <p:nvCxnSpPr>
          <p:cNvPr id="14" name="Straight Connector 13"/>
          <p:cNvCxnSpPr/>
          <p:nvPr userDrawn="1"/>
        </p:nvCxnSpPr>
        <p:spPr bwMode="gray">
          <a:xfrm>
            <a:off x="0" y="6492240"/>
            <a:ext cx="12192000" cy="0"/>
          </a:xfrm>
          <a:prstGeom prst="line">
            <a:avLst/>
          </a:prstGeom>
          <a:ln w="38100" cmpd="sng">
            <a:solidFill>
              <a:schemeClr val="tx2"/>
            </a:solidFill>
          </a:ln>
        </p:spPr>
        <p:style>
          <a:lnRef idx="1">
            <a:schemeClr val="accent1"/>
          </a:lnRef>
          <a:fillRef idx="0">
            <a:schemeClr val="accent1"/>
          </a:fillRef>
          <a:effectRef idx="0">
            <a:schemeClr val="accent1"/>
          </a:effectRef>
          <a:fontRef idx="minor">
            <a:schemeClr val="tx1"/>
          </a:fontRef>
        </p:style>
      </p:cxnSp>
      <p:pic>
        <p:nvPicPr>
          <p:cNvPr id="13" name="Picture 2" descr="C:\Users\michelle\Downloads\MDA_logo.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10821" y="4047763"/>
            <a:ext cx="3420507" cy="1658076"/>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908331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ADE7C897-1141-4229-8FE6-62B0A9FE805F}" type="datetimeFigureOut">
              <a:rPr lang="en-US" sz="1800" smtClean="0">
                <a:solidFill>
                  <a:srgbClr val="413C38"/>
                </a:solidFill>
              </a:rPr>
              <a:pPr>
                <a:defRPr/>
              </a:pPr>
              <a:t>6/1/26</a:t>
            </a:fld>
            <a:endParaRPr lang="en-US" sz="1800">
              <a:solidFill>
                <a:srgbClr val="413C38"/>
              </a:solidFill>
            </a:endParaRPr>
          </a:p>
        </p:txBody>
      </p:sp>
      <p:sp>
        <p:nvSpPr>
          <p:cNvPr id="5" name="Footer Placeholder 4"/>
          <p:cNvSpPr>
            <a:spLocks noGrp="1"/>
          </p:cNvSpPr>
          <p:nvPr>
            <p:ph type="ftr" sz="quarter" idx="11"/>
          </p:nvPr>
        </p:nvSpPr>
        <p:spPr/>
        <p:txBody>
          <a:bodyPr/>
          <a:lstStyle/>
          <a:p>
            <a:pPr>
              <a:defRPr/>
            </a:pPr>
            <a:endParaRPr lang="en-US" sz="1800">
              <a:solidFill>
                <a:srgbClr val="413C38"/>
              </a:solidFill>
            </a:endParaRPr>
          </a:p>
        </p:txBody>
      </p:sp>
      <p:sp>
        <p:nvSpPr>
          <p:cNvPr id="6" name="Slide Number Placeholder 5"/>
          <p:cNvSpPr>
            <a:spLocks noGrp="1"/>
          </p:cNvSpPr>
          <p:nvPr>
            <p:ph type="sldNum" sz="quarter" idx="12"/>
          </p:nvPr>
        </p:nvSpPr>
        <p:spPr/>
        <p:txBody>
          <a:bodyPr/>
          <a:lstStyle/>
          <a:p>
            <a:pPr>
              <a:defRPr/>
            </a:pPr>
            <a:fld id="{2823DEA7-6171-438C-9485-B100CEEFF05B}" type="slidenum">
              <a:rPr lang="en-US" sz="1800" smtClean="0">
                <a:solidFill>
                  <a:srgbClr val="413C38"/>
                </a:solidFill>
              </a:rPr>
              <a:pPr>
                <a:defRPr/>
              </a:pPr>
              <a:t>‹#›</a:t>
            </a:fld>
            <a:endParaRPr lang="en-US" sz="1800">
              <a:solidFill>
                <a:srgbClr val="413C38"/>
              </a:solidFill>
            </a:endParaRPr>
          </a:p>
        </p:txBody>
      </p:sp>
    </p:spTree>
    <p:extLst>
      <p:ext uri="{BB962C8B-B14F-4D97-AF65-F5344CB8AC3E}">
        <p14:creationId xmlns:p14="http://schemas.microsoft.com/office/powerpoint/2010/main" val="30598987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SUPPORT">
    <p:spTree>
      <p:nvGrpSpPr>
        <p:cNvPr id="1" name=""/>
        <p:cNvGrpSpPr/>
        <p:nvPr/>
      </p:nvGrpSpPr>
      <p:grpSpPr>
        <a:xfrm>
          <a:off x="0" y="0"/>
          <a:ext cx="0" cy="0"/>
          <a:chOff x="0" y="0"/>
          <a:chExt cx="0" cy="0"/>
        </a:xfrm>
      </p:grpSpPr>
      <p:sp>
        <p:nvSpPr>
          <p:cNvPr id="2" name="Title 1"/>
          <p:cNvSpPr>
            <a:spLocks noGrp="1"/>
          </p:cNvSpPr>
          <p:nvPr>
            <p:ph type="title"/>
          </p:nvPr>
        </p:nvSpPr>
        <p:spPr>
          <a:xfrm>
            <a:off x="0" y="177800"/>
            <a:ext cx="12192000" cy="1138965"/>
          </a:xfrm>
        </p:spPr>
        <p:txBody>
          <a:bodyPr/>
          <a:lstStyle>
            <a:lvl1pPr>
              <a:defRPr sz="3200"/>
            </a:lvl1pPr>
          </a:lstStyle>
          <a:p>
            <a:r>
              <a:rPr lang="en-US"/>
              <a:t>Click to edit Master title style</a:t>
            </a:r>
          </a:p>
        </p:txBody>
      </p:sp>
      <p:sp>
        <p:nvSpPr>
          <p:cNvPr id="4" name="Footer Placeholder 1"/>
          <p:cNvSpPr>
            <a:spLocks noGrp="1"/>
          </p:cNvSpPr>
          <p:nvPr>
            <p:ph type="ftr" sz="quarter" idx="3"/>
          </p:nvPr>
        </p:nvSpPr>
        <p:spPr>
          <a:xfrm>
            <a:off x="5615947" y="5925277"/>
            <a:ext cx="4320480" cy="932723"/>
          </a:xfrm>
          <a:prstGeom prst="rect">
            <a:avLst/>
          </a:prstGeom>
        </p:spPr>
        <p:txBody>
          <a:bodyPr vert="horz" lIns="91440" tIns="45720" rIns="91440" bIns="45720" rtlCol="0" anchor="ctr"/>
          <a:lstStyle>
            <a:lvl1pPr algn="ctr">
              <a:defRPr sz="1600">
                <a:solidFill>
                  <a:srgbClr val="FFFFFF"/>
                </a:solidFill>
              </a:defRPr>
            </a:lvl1pPr>
          </a:lstStyle>
          <a:p>
            <a:endParaRPr lang="en-US"/>
          </a:p>
        </p:txBody>
      </p:sp>
      <p:sp>
        <p:nvSpPr>
          <p:cNvPr id="6" name="Subtitle 2">
            <a:extLst>
              <a:ext uri="{FF2B5EF4-FFF2-40B4-BE49-F238E27FC236}">
                <a16:creationId xmlns:a16="http://schemas.microsoft.com/office/drawing/2014/main" id="{5284C256-6828-8B40-9185-B419F0AAD512}"/>
              </a:ext>
            </a:extLst>
          </p:cNvPr>
          <p:cNvSpPr>
            <a:spLocks noGrp="1"/>
          </p:cNvSpPr>
          <p:nvPr>
            <p:ph type="subTitle" idx="1"/>
          </p:nvPr>
        </p:nvSpPr>
        <p:spPr>
          <a:xfrm>
            <a:off x="1828800" y="1480592"/>
            <a:ext cx="8534400" cy="526008"/>
          </a:xfrm>
        </p:spPr>
        <p:txBody>
          <a:bodyPr/>
          <a:lstStyle>
            <a:lvl1pPr marL="0" indent="0" algn="ctr">
              <a:buNone/>
              <a:defRPr sz="2133">
                <a:solidFill>
                  <a:srgbClr val="003767"/>
                </a:solidFill>
              </a:defRPr>
            </a:lvl1pPr>
            <a:lvl2pPr marL="609555" indent="0" algn="ctr">
              <a:buNone/>
              <a:defRPr/>
            </a:lvl2pPr>
            <a:lvl3pPr marL="1219110" indent="0" algn="ctr">
              <a:buNone/>
              <a:defRPr/>
            </a:lvl3pPr>
            <a:lvl4pPr marL="1828664" indent="0" algn="ctr">
              <a:buNone/>
              <a:defRPr/>
            </a:lvl4pPr>
            <a:lvl5pPr marL="2438218" indent="0" algn="ctr">
              <a:buNone/>
              <a:defRPr/>
            </a:lvl5pPr>
            <a:lvl6pPr marL="3047772" indent="0" algn="ctr">
              <a:buNone/>
              <a:defRPr/>
            </a:lvl6pPr>
            <a:lvl7pPr marL="3657327" indent="0" algn="ctr">
              <a:buNone/>
              <a:defRPr/>
            </a:lvl7pPr>
            <a:lvl8pPr marL="4266880" indent="0" algn="ctr">
              <a:buNone/>
              <a:defRPr/>
            </a:lvl8pPr>
            <a:lvl9pPr marL="4876435" indent="0" algn="ctr">
              <a:buNone/>
              <a:defRPr/>
            </a:lvl9pPr>
          </a:lstStyle>
          <a:p>
            <a:r>
              <a:rPr lang="en-US"/>
              <a:t>Click to edit Master subtitle style</a:t>
            </a:r>
          </a:p>
        </p:txBody>
      </p:sp>
      <p:sp>
        <p:nvSpPr>
          <p:cNvPr id="9" name="Text Placeholder 8">
            <a:extLst>
              <a:ext uri="{FF2B5EF4-FFF2-40B4-BE49-F238E27FC236}">
                <a16:creationId xmlns:a16="http://schemas.microsoft.com/office/drawing/2014/main" id="{59889B9B-D7AC-0C4F-BAC2-B9D2B2DDDB4F}"/>
              </a:ext>
            </a:extLst>
          </p:cNvPr>
          <p:cNvSpPr>
            <a:spLocks noGrp="1"/>
          </p:cNvSpPr>
          <p:nvPr>
            <p:ph type="body" sz="quarter" idx="10"/>
          </p:nvPr>
        </p:nvSpPr>
        <p:spPr>
          <a:xfrm>
            <a:off x="0" y="2616200"/>
            <a:ext cx="12192000" cy="2235200"/>
          </a:xfrm>
        </p:spPr>
        <p:txBody>
          <a:bodyPr/>
          <a:lstStyle>
            <a:lvl1pPr marL="0" indent="0" algn="ctr">
              <a:buNone/>
              <a:defRPr b="1">
                <a:solidFill>
                  <a:srgbClr val="003767"/>
                </a:solidFill>
              </a:defRPr>
            </a:lvl1pPr>
            <a:lvl2pPr marL="609555" indent="0">
              <a:buNone/>
              <a:defRPr/>
            </a:lvl2pPr>
          </a:lstStyle>
          <a:p>
            <a:pPr lvl="0"/>
            <a:r>
              <a:rPr lang="en-US"/>
              <a:t>Click to edit Master text styles</a:t>
            </a:r>
          </a:p>
        </p:txBody>
      </p:sp>
      <p:cxnSp>
        <p:nvCxnSpPr>
          <p:cNvPr id="7" name="Straight Connector 6">
            <a:extLst>
              <a:ext uri="{FF2B5EF4-FFF2-40B4-BE49-F238E27FC236}">
                <a16:creationId xmlns:a16="http://schemas.microsoft.com/office/drawing/2014/main" id="{B29B2384-848D-48A6-8CD5-97669C9E3F73}"/>
              </a:ext>
            </a:extLst>
          </p:cNvPr>
          <p:cNvCxnSpPr/>
          <p:nvPr userDrawn="1"/>
        </p:nvCxnSpPr>
        <p:spPr>
          <a:xfrm>
            <a:off x="490433" y="767753"/>
            <a:ext cx="9968753" cy="0"/>
          </a:xfrm>
          <a:prstGeom prst="line">
            <a:avLst/>
          </a:prstGeom>
          <a:ln>
            <a:solidFill>
              <a:srgbClr val="CD113B"/>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458436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4045D8D-9F53-1582-6BCC-7E5C38D4F9D6}"/>
              </a:ext>
            </a:extLst>
          </p:cNvPr>
          <p:cNvSpPr>
            <a:spLocks noGrp="1"/>
          </p:cNvSpPr>
          <p:nvPr>
            <p:ph idx="1"/>
          </p:nvPr>
        </p:nvSpPr>
        <p:spPr/>
        <p:txBody>
          <a:bodyPr/>
          <a:lstStyle>
            <a:lvl2pPr>
              <a:buClr>
                <a:schemeClr val="accent3"/>
              </a:buClr>
              <a:defRPr/>
            </a:lvl2pPr>
            <a:lvl3pPr>
              <a:buClr>
                <a:schemeClr val="accent2"/>
              </a:buClr>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8">
            <a:extLst>
              <a:ext uri="{FF2B5EF4-FFF2-40B4-BE49-F238E27FC236}">
                <a16:creationId xmlns:a16="http://schemas.microsoft.com/office/drawing/2014/main" id="{1DD60E8E-E2DC-D116-9DC0-5E8CC181DBCB}"/>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481398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882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F1AAA3-37A8-45A6-8E71-FA95C86B383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B3A6950-9981-4AAB-BDAC-B630048550AF}"/>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D2987DE-9D17-45F8-8095-7C58BFF67D70}"/>
              </a:ext>
            </a:extLst>
          </p:cNvPr>
          <p:cNvSpPr>
            <a:spLocks noGrp="1"/>
          </p:cNvSpPr>
          <p:nvPr>
            <p:ph type="dt" sz="half" idx="10"/>
          </p:nvPr>
        </p:nvSpPr>
        <p:spPr/>
        <p:txBody>
          <a:bodyPr/>
          <a:lstStyle/>
          <a:p>
            <a:fld id="{97A7F8C5-7A4E-4190-BCFF-CEF4D9D57C51}" type="datetimeFigureOut">
              <a:rPr lang="en-US" smtClean="0"/>
              <a:t>6/1/26</a:t>
            </a:fld>
            <a:endParaRPr lang="en-US"/>
          </a:p>
        </p:txBody>
      </p:sp>
      <p:sp>
        <p:nvSpPr>
          <p:cNvPr id="5" name="Footer Placeholder 4">
            <a:extLst>
              <a:ext uri="{FF2B5EF4-FFF2-40B4-BE49-F238E27FC236}">
                <a16:creationId xmlns:a16="http://schemas.microsoft.com/office/drawing/2014/main" id="{E1952163-3A59-429A-A62C-5DBA87EE758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742D13B-10CB-4BE5-9A47-42EE2DAF691F}"/>
              </a:ext>
            </a:extLst>
          </p:cNvPr>
          <p:cNvSpPr>
            <a:spLocks noGrp="1"/>
          </p:cNvSpPr>
          <p:nvPr>
            <p:ph type="sldNum" sz="quarter" idx="12"/>
          </p:nvPr>
        </p:nvSpPr>
        <p:spPr/>
        <p:txBody>
          <a:bodyPr/>
          <a:lstStyle/>
          <a:p>
            <a:fld id="{72E01362-8B18-45D3-AFAE-B789B9C61A1F}" type="slidenum">
              <a:rPr lang="en-US" smtClean="0"/>
              <a:t>‹#›</a:t>
            </a:fld>
            <a:endParaRPr lang="en-US"/>
          </a:p>
        </p:txBody>
      </p:sp>
    </p:spTree>
    <p:extLst>
      <p:ext uri="{BB962C8B-B14F-4D97-AF65-F5344CB8AC3E}">
        <p14:creationId xmlns:p14="http://schemas.microsoft.com/office/powerpoint/2010/main" val="22864159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34211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3" y="241927"/>
            <a:ext cx="8246376" cy="907252"/>
          </a:xfrm>
        </p:spPr>
        <p:txBody>
          <a:bodyPr/>
          <a:lstStyle>
            <a:lvl1pPr>
              <a:lnSpc>
                <a:spcPts val="3840"/>
              </a:lnSpc>
              <a:defRPr sz="3733" b="1">
                <a:solidFill>
                  <a:schemeClr val="tx2"/>
                </a:solidFill>
                <a:latin typeface="+mj-lt"/>
              </a:defRPr>
            </a:lvl1pPr>
          </a:lstStyle>
          <a:p>
            <a:r>
              <a:rPr lang="en-US"/>
              <a:t>Click to edit Master title style</a:t>
            </a:r>
            <a:endParaRPr lang="en-GB"/>
          </a:p>
        </p:txBody>
      </p:sp>
      <p:cxnSp>
        <p:nvCxnSpPr>
          <p:cNvPr id="10" name="Straight Connector 9"/>
          <p:cNvCxnSpPr/>
          <p:nvPr userDrawn="1"/>
        </p:nvCxnSpPr>
        <p:spPr>
          <a:xfrm flipV="1">
            <a:off x="528323" y="1268964"/>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49" y="6259601"/>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a:t>Footnotes</a:t>
            </a:r>
          </a:p>
        </p:txBody>
      </p:sp>
      <p:sp>
        <p:nvSpPr>
          <p:cNvPr id="18" name="Text Placeholder 17"/>
          <p:cNvSpPr>
            <a:spLocks noGrp="1"/>
          </p:cNvSpPr>
          <p:nvPr>
            <p:ph type="body" sz="quarter" idx="12" hasCustomPrompt="1"/>
          </p:nvPr>
        </p:nvSpPr>
        <p:spPr>
          <a:xfrm>
            <a:off x="6864951" y="6259601"/>
            <a:ext cx="4800000" cy="360000"/>
          </a:xfrm>
          <a:prstGeom prst="rect">
            <a:avLst/>
          </a:prstGeom>
        </p:spPr>
        <p:txBody>
          <a:bodyPr lIns="0" tIns="0" rIns="0" bIns="0" anchor="b"/>
          <a:lstStyle>
            <a:lvl1pPr marL="212332" indent="-212332" algn="r">
              <a:buNone/>
              <a:defRPr lang="en-GB" sz="1080" dirty="0">
                <a:solidFill>
                  <a:schemeClr val="tx1"/>
                </a:solidFill>
                <a:latin typeface="+mn-lt"/>
              </a:defRPr>
            </a:lvl1pPr>
          </a:lstStyle>
          <a:p>
            <a:pPr marL="0" lvl="0" indent="0"/>
            <a:r>
              <a:rPr lang="en-GB"/>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3" y="104289"/>
            <a:ext cx="2427877" cy="1343043"/>
          </a:xfrm>
          <a:prstGeom prst="rect">
            <a:avLst/>
          </a:prstGeom>
          <a:noFill/>
        </p:spPr>
        <p:txBody>
          <a:bodyPr anchor="ctr"/>
          <a:lstStyle>
            <a:lvl1pPr marL="0" indent="0">
              <a:buNone/>
              <a:defRPr sz="2133">
                <a:latin typeface="+mn-lt"/>
              </a:defRPr>
            </a:lvl1pPr>
          </a:lstStyle>
          <a:p>
            <a:pPr algn="ctr"/>
            <a:r>
              <a:rPr lang="en-GB" sz="2400" i="1">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9" y="1735945"/>
            <a:ext cx="11137900" cy="4155315"/>
          </a:xfrm>
          <a:prstGeom prst="rect">
            <a:avLst/>
          </a:prstGeom>
        </p:spPr>
        <p:txBody>
          <a:bodyPr lIns="72000" tIns="0" rIns="72000" bIns="0"/>
          <a:lstStyle>
            <a:lvl1pPr>
              <a:spcAft>
                <a:spcPts val="720"/>
              </a:spcAft>
              <a:buClr>
                <a:schemeClr val="tx2"/>
              </a:buClr>
              <a:defRPr sz="2133">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633237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extLst>
    <p:ext uri="{DCECCB84-F9BA-43D5-87BE-67443E8EF086}">
      <p15:sldGuideLst xmlns:p15="http://schemas.microsoft.com/office/powerpoint/2012/main"/>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61" y="241935"/>
            <a:ext cx="8247641" cy="907252"/>
          </a:xfrm>
        </p:spPr>
        <p:txBody>
          <a:bodyPr/>
          <a:lstStyle>
            <a:lvl1pPr>
              <a:lnSpc>
                <a:spcPts val="3840"/>
              </a:lnSpc>
              <a:defRPr sz="3733" b="1">
                <a:solidFill>
                  <a:schemeClr val="tx2"/>
                </a:solidFill>
                <a:latin typeface="+mj-lt"/>
              </a:defRPr>
            </a:lvl1pPr>
          </a:lstStyle>
          <a:p>
            <a:r>
              <a:rPr lang="en-US"/>
              <a:t>Click to edit Master title style</a:t>
            </a:r>
            <a:endParaRPr lang="en-GB"/>
          </a:p>
        </p:txBody>
      </p:sp>
      <p:cxnSp>
        <p:nvCxnSpPr>
          <p:cNvPr id="10" name="Straight Connector 9"/>
          <p:cNvCxnSpPr/>
          <p:nvPr userDrawn="1"/>
        </p:nvCxnSpPr>
        <p:spPr>
          <a:xfrm flipV="1">
            <a:off x="528323" y="1268964"/>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49" y="6259601"/>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1" y="6259601"/>
            <a:ext cx="4800000" cy="360000"/>
          </a:xfrm>
          <a:prstGeom prst="rect">
            <a:avLst/>
          </a:prstGeom>
        </p:spPr>
        <p:txBody>
          <a:bodyPr lIns="0" tIns="0" rIns="0" bIns="0" anchor="b"/>
          <a:lstStyle>
            <a:lvl1pPr marL="212332" indent="-212332" algn="r">
              <a:buNone/>
              <a:defRPr lang="en-GB" sz="1067" dirty="0">
                <a:solidFill>
                  <a:schemeClr val="tx1"/>
                </a:solidFill>
                <a:latin typeface="+mn-lt"/>
              </a:defRPr>
            </a:lvl1pPr>
          </a:lstStyle>
          <a:p>
            <a:pPr marL="0" lvl="0" indent="0"/>
            <a:r>
              <a:rPr lang="en-GB"/>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3" y="104289"/>
            <a:ext cx="2427877" cy="1343043"/>
          </a:xfrm>
          <a:prstGeom prst="rect">
            <a:avLst/>
          </a:prstGeom>
          <a:noFill/>
        </p:spPr>
        <p:txBody>
          <a:bodyPr anchor="ctr"/>
          <a:lstStyle>
            <a:lvl1pPr marL="0" indent="0">
              <a:buNone/>
              <a:defRPr sz="2133">
                <a:latin typeface="+mn-lt"/>
              </a:defRPr>
            </a:lvl1pPr>
          </a:lstStyle>
          <a:p>
            <a:pPr algn="ctr"/>
            <a:r>
              <a:rPr lang="en-GB" sz="2400" i="1">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5"/>
            <a:ext cx="5482535" cy="4155315"/>
          </a:xfrm>
          <a:prstGeom prst="rect">
            <a:avLst/>
          </a:prstGeom>
        </p:spPr>
        <p:txBody>
          <a:bodyPr lIns="72000" tIns="0" rIns="72000" bIns="0"/>
          <a:lstStyle>
            <a:lvl1pPr>
              <a:spcAft>
                <a:spcPts val="720"/>
              </a:spcAft>
              <a:buClr>
                <a:schemeClr val="tx2"/>
              </a:buClr>
              <a:defRPr sz="2133">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a:t>Click to edit Master text styles</a:t>
            </a:r>
          </a:p>
          <a:p>
            <a:pPr lvl="1"/>
            <a:r>
              <a:rPr lang="en-US"/>
              <a:t>Second level</a:t>
            </a:r>
          </a:p>
          <a:p>
            <a:pPr lvl="2"/>
            <a:r>
              <a:rPr lang="en-US"/>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5"/>
            <a:ext cx="5482539" cy="4155315"/>
          </a:xfrm>
          <a:prstGeom prst="rect">
            <a:avLst/>
          </a:prstGeom>
        </p:spPr>
        <p:txBody>
          <a:bodyPr lIns="72000" tIns="0" rIns="72000" bIns="0"/>
          <a:lstStyle>
            <a:lvl1pPr>
              <a:spcAft>
                <a:spcPts val="720"/>
              </a:spcAft>
              <a:buClr>
                <a:schemeClr val="tx2"/>
              </a:buClr>
              <a:defRPr sz="2133">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798719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extLst>
    <p:ext uri="{DCECCB84-F9BA-43D5-87BE-67443E8EF086}">
      <p15:sldGuideLst xmlns:p15="http://schemas.microsoft.com/office/powerpoint/2012/main"/>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1932885"/>
            <a:ext cx="10363200" cy="1300163"/>
          </a:xfrm>
        </p:spPr>
        <p:txBody>
          <a:bodyPr lIns="90000" tIns="46800" rIns="90000" bIns="46800"/>
          <a:lstStyle>
            <a:lvl1pPr algn="l">
              <a:defRPr sz="3733"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3" y="3325460"/>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1" y="3624953"/>
            <a:ext cx="10363200" cy="693059"/>
          </a:xfrm>
          <a:prstGeom prst="rect">
            <a:avLst/>
          </a:prstGeom>
        </p:spPr>
        <p:txBody>
          <a:bodyPr/>
          <a:lstStyle>
            <a:lvl1pPr marL="0" indent="0">
              <a:buNone/>
              <a:defRPr sz="2133">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1" y="5063067"/>
            <a:ext cx="10363200" cy="571500"/>
          </a:xfrm>
          <a:prstGeom prst="rect">
            <a:avLst/>
          </a:prstGeom>
        </p:spPr>
        <p:txBody>
          <a:bodyPr/>
          <a:lstStyle>
            <a:lvl1pPr marL="0" indent="0">
              <a:buNone/>
              <a:defRPr sz="140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2" y="3736967"/>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3" y="104291"/>
            <a:ext cx="2427877" cy="1343043"/>
          </a:xfrm>
          <a:prstGeom prst="rect">
            <a:avLst/>
          </a:prstGeom>
          <a:noFill/>
        </p:spPr>
        <p:txBody>
          <a:bodyPr anchor="ctr"/>
          <a:lstStyle>
            <a:lvl1pPr marL="0" indent="0">
              <a:buNone/>
              <a:defRPr sz="2133">
                <a:latin typeface="+mn-lt"/>
              </a:defRPr>
            </a:lvl1pPr>
          </a:lstStyle>
          <a:p>
            <a:pPr algn="ctr"/>
            <a:r>
              <a:rPr lang="en-GB" sz="2401" i="1" dirty="0">
                <a:solidFill>
                  <a:schemeClr val="tx2"/>
                </a:solidFill>
              </a:rPr>
              <a:t>Video location</a:t>
            </a:r>
          </a:p>
        </p:txBody>
      </p:sp>
    </p:spTree>
    <p:extLst>
      <p:ext uri="{BB962C8B-B14F-4D97-AF65-F5344CB8AC3E}">
        <p14:creationId xmlns:p14="http://schemas.microsoft.com/office/powerpoint/2010/main" val="5528044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36"/>
            <a:ext cx="10363200" cy="1300163"/>
          </a:xfrm>
        </p:spPr>
        <p:txBody>
          <a:bodyPr lIns="360000"/>
          <a:lstStyle>
            <a:lvl1pPr algn="l">
              <a:defRPr sz="4267"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1" y="3624953"/>
            <a:ext cx="10363200" cy="693059"/>
          </a:xfrm>
          <a:prstGeom prst="rect">
            <a:avLst/>
          </a:prstGeom>
        </p:spPr>
        <p:txBody>
          <a:bodyPr lIns="360000" tIns="45640" rIns="91280" bIns="45640"/>
          <a:lstStyle>
            <a:lvl1pPr marL="0" indent="0" algn="l">
              <a:spcBef>
                <a:spcPts val="0"/>
              </a:spcBef>
              <a:spcAft>
                <a:spcPts val="0"/>
              </a:spcAft>
              <a:buNone/>
              <a:defRPr sz="2133" i="1">
                <a:solidFill>
                  <a:schemeClr val="bg1"/>
                </a:solidFill>
                <a:latin typeface="+mn-lt"/>
              </a:defRPr>
            </a:lvl1pPr>
            <a:lvl2pPr marL="456353" indent="0" algn="ctr">
              <a:buNone/>
              <a:defRPr>
                <a:solidFill>
                  <a:schemeClr val="tx1">
                    <a:tint val="75000"/>
                  </a:schemeClr>
                </a:solidFill>
              </a:defRPr>
            </a:lvl2pPr>
            <a:lvl3pPr marL="912700" indent="0" algn="ctr">
              <a:buNone/>
              <a:defRPr>
                <a:solidFill>
                  <a:schemeClr val="tx1">
                    <a:tint val="75000"/>
                  </a:schemeClr>
                </a:solidFill>
              </a:defRPr>
            </a:lvl3pPr>
            <a:lvl4pPr marL="1369052" indent="0" algn="ctr">
              <a:buNone/>
              <a:defRPr>
                <a:solidFill>
                  <a:schemeClr val="tx1">
                    <a:tint val="75000"/>
                  </a:schemeClr>
                </a:solidFill>
              </a:defRPr>
            </a:lvl4pPr>
            <a:lvl5pPr marL="1825404" indent="0" algn="ctr">
              <a:buNone/>
              <a:defRPr>
                <a:solidFill>
                  <a:schemeClr val="tx1">
                    <a:tint val="75000"/>
                  </a:schemeClr>
                </a:solidFill>
              </a:defRPr>
            </a:lvl5pPr>
            <a:lvl6pPr marL="2281752" indent="0" algn="ctr">
              <a:buNone/>
              <a:defRPr>
                <a:solidFill>
                  <a:schemeClr val="tx1">
                    <a:tint val="75000"/>
                  </a:schemeClr>
                </a:solidFill>
              </a:defRPr>
            </a:lvl6pPr>
            <a:lvl7pPr marL="2738106" indent="0" algn="ctr">
              <a:buNone/>
              <a:defRPr>
                <a:solidFill>
                  <a:schemeClr val="tx1">
                    <a:tint val="75000"/>
                  </a:schemeClr>
                </a:solidFill>
              </a:defRPr>
            </a:lvl7pPr>
            <a:lvl8pPr marL="3194455" indent="0" algn="ctr">
              <a:buNone/>
              <a:defRPr>
                <a:solidFill>
                  <a:schemeClr val="tx1">
                    <a:tint val="75000"/>
                  </a:schemeClr>
                </a:solidFill>
              </a:defRPr>
            </a:lvl8pPr>
            <a:lvl9pPr marL="3650801"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6"/>
            <a:ext cx="0" cy="2187579"/>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65971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5" y="241927"/>
            <a:ext cx="8246375" cy="907252"/>
          </a:xfrm>
        </p:spPr>
        <p:txBody>
          <a:bodyPr/>
          <a:lstStyle>
            <a:lvl1pPr>
              <a:lnSpc>
                <a:spcPts val="3840"/>
              </a:lnSpc>
              <a:defRPr sz="3733"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3" y="1268964"/>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49" y="6259601"/>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1" y="6259601"/>
            <a:ext cx="4800000" cy="360000"/>
          </a:xfrm>
          <a:prstGeom prst="rect">
            <a:avLst/>
          </a:prstGeom>
        </p:spPr>
        <p:txBody>
          <a:bodyPr lIns="0" tIns="0" rIns="0" bIns="0" anchor="b"/>
          <a:lstStyle>
            <a:lvl1pPr marL="212333" indent="-21233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3" y="104291"/>
            <a:ext cx="2427877" cy="1343043"/>
          </a:xfrm>
          <a:prstGeom prst="rect">
            <a:avLst/>
          </a:prstGeom>
          <a:noFill/>
        </p:spPr>
        <p:txBody>
          <a:bodyPr anchor="ctr"/>
          <a:lstStyle>
            <a:lvl1pPr marL="0" indent="0">
              <a:buNone/>
              <a:defRPr sz="2133">
                <a:latin typeface="+mn-lt"/>
              </a:defRPr>
            </a:lvl1pPr>
          </a:lstStyle>
          <a:p>
            <a:pPr algn="ctr"/>
            <a:r>
              <a:rPr lang="en-GB" sz="2401"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5944"/>
            <a:ext cx="11137899" cy="4155315"/>
          </a:xfrm>
          <a:prstGeom prst="rect">
            <a:avLst/>
          </a:prstGeom>
        </p:spPr>
        <p:txBody>
          <a:bodyPr lIns="72000" tIns="0" rIns="72000" bIns="0"/>
          <a:lstStyle>
            <a:lvl1pPr>
              <a:spcAft>
                <a:spcPts val="720"/>
              </a:spcAft>
              <a:buClr>
                <a:schemeClr val="tx2"/>
              </a:buClr>
              <a:defRPr sz="2133">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9">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9001650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extLst>
    <p:ext uri="{DCECCB84-F9BA-43D5-87BE-67443E8EF086}">
      <p15:sldGuideLst xmlns:p15="http://schemas.microsoft.com/office/powerpoint/2012/main"/>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5" y="241927"/>
            <a:ext cx="8246375" cy="907252"/>
          </a:xfrm>
        </p:spPr>
        <p:txBody>
          <a:bodyPr/>
          <a:lstStyle>
            <a:lvl1pPr>
              <a:lnSpc>
                <a:spcPts val="3840"/>
              </a:lnSpc>
              <a:defRPr sz="3733"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3" y="1268964"/>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49" y="6259601"/>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1" y="6259601"/>
            <a:ext cx="4800000" cy="360000"/>
          </a:xfrm>
          <a:prstGeom prst="rect">
            <a:avLst/>
          </a:prstGeom>
        </p:spPr>
        <p:txBody>
          <a:bodyPr lIns="0" tIns="0" rIns="0" bIns="0" anchor="b"/>
          <a:lstStyle>
            <a:lvl1pPr marL="212333" indent="-21233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3" y="104291"/>
            <a:ext cx="2427877" cy="1343043"/>
          </a:xfrm>
          <a:prstGeom prst="rect">
            <a:avLst/>
          </a:prstGeom>
          <a:noFill/>
        </p:spPr>
        <p:txBody>
          <a:bodyPr anchor="ctr"/>
          <a:lstStyle>
            <a:lvl1pPr marL="0" indent="0">
              <a:buNone/>
              <a:defRPr sz="2133">
                <a:latin typeface="+mn-lt"/>
              </a:defRPr>
            </a:lvl1pPr>
          </a:lstStyle>
          <a:p>
            <a:pPr algn="ctr"/>
            <a:r>
              <a:rPr lang="en-GB" sz="2401"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4448"/>
            <a:ext cx="11137899" cy="1226465"/>
          </a:xfrm>
          <a:prstGeom prst="round1Rect">
            <a:avLst>
              <a:gd name="adj" fmla="val 1110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3">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9">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7379906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extLst>
    <p:ext uri="{DCECCB84-F9BA-43D5-87BE-67443E8EF086}">
      <p15:sldGuideLst xmlns:p15="http://schemas.microsoft.com/office/powerpoint/2012/main"/>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5"/>
            <a:ext cx="8247643" cy="907252"/>
          </a:xfrm>
        </p:spPr>
        <p:txBody>
          <a:bodyPr/>
          <a:lstStyle>
            <a:lvl1pPr>
              <a:lnSpc>
                <a:spcPts val="3840"/>
              </a:lnSpc>
              <a:defRPr sz="3733"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3" y="1268964"/>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49" y="6259601"/>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1" y="6259601"/>
            <a:ext cx="4800000" cy="360000"/>
          </a:xfrm>
          <a:prstGeom prst="rect">
            <a:avLst/>
          </a:prstGeom>
        </p:spPr>
        <p:txBody>
          <a:bodyPr lIns="0" tIns="0" rIns="0" bIns="0" anchor="b"/>
          <a:lstStyle>
            <a:lvl1pPr marL="212333" indent="-21233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3" y="104291"/>
            <a:ext cx="2427877" cy="1343043"/>
          </a:xfrm>
          <a:prstGeom prst="rect">
            <a:avLst/>
          </a:prstGeom>
          <a:noFill/>
        </p:spPr>
        <p:txBody>
          <a:bodyPr anchor="ctr"/>
          <a:lstStyle>
            <a:lvl1pPr marL="0" indent="0">
              <a:buNone/>
              <a:defRPr sz="2133">
                <a:latin typeface="+mn-lt"/>
              </a:defRPr>
            </a:lvl1pPr>
          </a:lstStyle>
          <a:p>
            <a:pPr algn="ctr"/>
            <a:r>
              <a:rPr lang="en-GB" sz="2401"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4"/>
            <a:ext cx="5482535" cy="4155315"/>
          </a:xfrm>
          <a:prstGeom prst="rect">
            <a:avLst/>
          </a:prstGeom>
        </p:spPr>
        <p:txBody>
          <a:bodyPr lIns="72000" tIns="0" rIns="72000" bIns="0"/>
          <a:lstStyle>
            <a:lvl1pPr>
              <a:spcAft>
                <a:spcPts val="720"/>
              </a:spcAft>
              <a:buClr>
                <a:schemeClr val="tx2"/>
              </a:buClr>
              <a:defRPr sz="2133">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9">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9" cy="4155315"/>
          </a:xfrm>
          <a:prstGeom prst="rect">
            <a:avLst/>
          </a:prstGeom>
        </p:spPr>
        <p:txBody>
          <a:bodyPr lIns="72000" tIns="0" rIns="72000" bIns="0"/>
          <a:lstStyle>
            <a:lvl1pPr>
              <a:spcAft>
                <a:spcPts val="720"/>
              </a:spcAft>
              <a:buClr>
                <a:schemeClr val="tx2"/>
              </a:buClr>
              <a:defRPr sz="2133">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9">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650142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extLst>
    <p:ext uri="{DCECCB84-F9BA-43D5-87BE-67443E8EF086}">
      <p15:sldGuideLst xmlns:p15="http://schemas.microsoft.com/office/powerpoint/2012/main"/>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5"/>
            <a:ext cx="8247643" cy="907252"/>
          </a:xfrm>
        </p:spPr>
        <p:txBody>
          <a:bodyPr/>
          <a:lstStyle>
            <a:lvl1pPr>
              <a:lnSpc>
                <a:spcPts val="3840"/>
              </a:lnSpc>
              <a:defRPr sz="3733"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3" y="1268964"/>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49" y="6259601"/>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1" y="6259601"/>
            <a:ext cx="4800000" cy="360000"/>
          </a:xfrm>
          <a:prstGeom prst="rect">
            <a:avLst/>
          </a:prstGeom>
        </p:spPr>
        <p:txBody>
          <a:bodyPr lIns="0" tIns="0" rIns="0" bIns="0" anchor="b"/>
          <a:lstStyle>
            <a:lvl1pPr marL="212333" indent="-21233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3" y="104291"/>
            <a:ext cx="2427877" cy="1343043"/>
          </a:xfrm>
          <a:prstGeom prst="rect">
            <a:avLst/>
          </a:prstGeom>
          <a:noFill/>
        </p:spPr>
        <p:txBody>
          <a:bodyPr anchor="ctr"/>
          <a:lstStyle>
            <a:lvl1pPr marL="0" indent="0">
              <a:buNone/>
              <a:defRPr sz="2133">
                <a:latin typeface="+mn-lt"/>
              </a:defRPr>
            </a:lvl1pPr>
          </a:lstStyle>
          <a:p>
            <a:pPr algn="ctr"/>
            <a:r>
              <a:rPr lang="en-GB" sz="2401" i="1" dirty="0">
                <a:solidFill>
                  <a:schemeClr val="tx2"/>
                </a:solidFill>
              </a:rPr>
              <a:t>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4448"/>
            <a:ext cx="5482539" cy="1226465"/>
          </a:xfrm>
          <a:prstGeom prst="round1Rect">
            <a:avLst>
              <a:gd name="adj" fmla="val 7629"/>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3">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9">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1" y="1734448"/>
            <a:ext cx="5482539" cy="1226465"/>
          </a:xfrm>
          <a:prstGeom prst="round1Rect">
            <a:avLst>
              <a:gd name="adj" fmla="val 971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3">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9">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6693880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extLst>
    <p:ext uri="{DCECCB84-F9BA-43D5-87BE-67443E8EF086}">
      <p15:sldGuideLst xmlns:p15="http://schemas.microsoft.com/office/powerpoint/2012/main"/>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7" y="241935"/>
            <a:ext cx="8247643" cy="907252"/>
          </a:xfrm>
        </p:spPr>
        <p:txBody>
          <a:bodyPr/>
          <a:lstStyle>
            <a:lvl1pPr>
              <a:lnSpc>
                <a:spcPts val="3840"/>
              </a:lnSpc>
              <a:defRPr sz="3733">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3" y="1268964"/>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49" y="6259601"/>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1" y="6259601"/>
            <a:ext cx="4800000" cy="360000"/>
          </a:xfrm>
          <a:prstGeom prst="rect">
            <a:avLst/>
          </a:prstGeom>
        </p:spPr>
        <p:txBody>
          <a:bodyPr lIns="0" tIns="0" rIns="0" bIns="0" anchor="b"/>
          <a:lstStyle>
            <a:lvl1pPr marL="212333" indent="-212333"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9659803" y="104291"/>
            <a:ext cx="2427877" cy="1343043"/>
          </a:xfrm>
          <a:prstGeom prst="rect">
            <a:avLst/>
          </a:prstGeom>
          <a:noFill/>
        </p:spPr>
        <p:txBody>
          <a:bodyPr anchor="ctr"/>
          <a:lstStyle>
            <a:lvl1pPr marL="0" indent="0">
              <a:buNone/>
              <a:defRPr sz="2133">
                <a:latin typeface="+mn-lt"/>
              </a:defRPr>
            </a:lvl1pPr>
          </a:lstStyle>
          <a:p>
            <a:pPr algn="ctr"/>
            <a:r>
              <a:rPr lang="en-GB" sz="2401" i="1" dirty="0">
                <a:solidFill>
                  <a:schemeClr val="tx2"/>
                </a:solidFill>
              </a:rPr>
              <a:t>Video location</a:t>
            </a:r>
          </a:p>
        </p:txBody>
      </p:sp>
    </p:spTree>
    <p:extLst>
      <p:ext uri="{BB962C8B-B14F-4D97-AF65-F5344CB8AC3E}">
        <p14:creationId xmlns:p14="http://schemas.microsoft.com/office/powerpoint/2010/main" val="11206094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extLst>
    <p:ext uri="{DCECCB84-F9BA-43D5-87BE-67443E8EF086}">
      <p15:sldGuideLst xmlns:p15="http://schemas.microsoft.com/office/powerpoint/2012/main"/>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
        <p:cNvGrpSpPr/>
        <p:nvPr/>
      </p:nvGrpSpPr>
      <p:grpSpPr>
        <a:xfrm>
          <a:off x="0" y="0"/>
          <a:ext cx="0" cy="0"/>
          <a:chOff x="0" y="0"/>
          <a:chExt cx="0" cy="0"/>
        </a:xfrm>
      </p:grpSpPr>
      <p:sp>
        <p:nvSpPr>
          <p:cNvPr id="19" name="Google Shape;19;p3"/>
          <p:cNvSpPr txBox="1">
            <a:spLocks noGrp="1"/>
          </p:cNvSpPr>
          <p:nvPr>
            <p:ph type="title"/>
          </p:nvPr>
        </p:nvSpPr>
        <p:spPr>
          <a:xfrm>
            <a:off x="528325" y="241927"/>
            <a:ext cx="8246375" cy="907252"/>
          </a:xfrm>
          <a:prstGeom prst="rect">
            <a:avLst/>
          </a:prstGeom>
          <a:noFill/>
          <a:ln>
            <a:noFill/>
          </a:ln>
        </p:spPr>
        <p:txBody>
          <a:bodyPr spcFirstLastPara="1" wrap="square" lIns="0" tIns="0" rIns="0" bIns="0" anchor="b" anchorCtr="0">
            <a:noAutofit/>
          </a:bodyPr>
          <a:lstStyle>
            <a:lvl1pPr lvl="0" algn="l">
              <a:lnSpc>
                <a:spcPct val="102856"/>
              </a:lnSpc>
              <a:spcBef>
                <a:spcPts val="0"/>
              </a:spcBef>
              <a:spcAft>
                <a:spcPts val="0"/>
              </a:spcAft>
              <a:buSzPts val="1400"/>
              <a:buNone/>
              <a:defRPr sz="3733"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20" name="Google Shape;20;p3"/>
          <p:cNvCxnSpPr/>
          <p:nvPr/>
        </p:nvCxnSpPr>
        <p:spPr>
          <a:xfrm rot="10800000" flipH="1">
            <a:off x="528323" y="1268964"/>
            <a:ext cx="11135360" cy="9525"/>
          </a:xfrm>
          <a:prstGeom prst="straightConnector1">
            <a:avLst/>
          </a:prstGeom>
          <a:noFill/>
          <a:ln w="28575" cap="flat" cmpd="sng">
            <a:solidFill>
              <a:schemeClr val="dk2"/>
            </a:solidFill>
            <a:prstDash val="solid"/>
            <a:round/>
            <a:headEnd type="none" w="sm" len="sm"/>
            <a:tailEnd type="none" w="sm" len="sm"/>
          </a:ln>
        </p:spPr>
      </p:cxnSp>
      <p:sp>
        <p:nvSpPr>
          <p:cNvPr id="21" name="Google Shape;21;p3"/>
          <p:cNvSpPr txBox="1">
            <a:spLocks noGrp="1"/>
          </p:cNvSpPr>
          <p:nvPr>
            <p:ph type="body" idx="1"/>
          </p:nvPr>
        </p:nvSpPr>
        <p:spPr>
          <a:xfrm>
            <a:off x="527049" y="6259601"/>
            <a:ext cx="4800000" cy="360000"/>
          </a:xfrm>
          <a:prstGeom prst="rect">
            <a:avLst/>
          </a:prstGeom>
          <a:noFill/>
          <a:ln>
            <a:noFill/>
          </a:ln>
        </p:spPr>
        <p:txBody>
          <a:bodyPr spcFirstLastPara="1" wrap="square" lIns="0" tIns="0" rIns="0" bIns="0" anchor="b" anchorCtr="0">
            <a:noAutofit/>
          </a:bodyPr>
          <a:lstStyle>
            <a:lvl1pPr marL="609387" marR="0" lvl="0" indent="-304694" algn="l"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74" marR="0" lvl="1" indent="-431649"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61" marR="0" lvl="2" indent="-431649"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47" marR="0" lvl="3" indent="-431649"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33" marR="0" lvl="4"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19" marR="0" lvl="5"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07" marR="0" lvl="6"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093" marR="0" lvl="7"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480" marR="0" lvl="8"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22" name="Google Shape;22;p3"/>
          <p:cNvSpPr txBox="1">
            <a:spLocks noGrp="1"/>
          </p:cNvSpPr>
          <p:nvPr>
            <p:ph type="body" idx="2"/>
          </p:nvPr>
        </p:nvSpPr>
        <p:spPr>
          <a:xfrm>
            <a:off x="6864951" y="6259601"/>
            <a:ext cx="4800000" cy="360000"/>
          </a:xfrm>
          <a:prstGeom prst="rect">
            <a:avLst/>
          </a:prstGeom>
          <a:noFill/>
          <a:ln>
            <a:noFill/>
          </a:ln>
        </p:spPr>
        <p:txBody>
          <a:bodyPr spcFirstLastPara="1" wrap="square" lIns="0" tIns="0" rIns="0" bIns="0" anchor="b" anchorCtr="0">
            <a:noAutofit/>
          </a:bodyPr>
          <a:lstStyle>
            <a:lvl1pPr marL="609387" marR="0" lvl="0" indent="-304694" algn="r"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74" marR="0" lvl="1" indent="-431649"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61" marR="0" lvl="2" indent="-431649"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47" marR="0" lvl="3" indent="-431649"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33" marR="0" lvl="4"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19" marR="0" lvl="5"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07" marR="0" lvl="6"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093" marR="0" lvl="7"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480" marR="0" lvl="8"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23" name="Google Shape;23;p3"/>
          <p:cNvSpPr txBox="1">
            <a:spLocks noGrp="1"/>
          </p:cNvSpPr>
          <p:nvPr>
            <p:ph type="body" idx="3"/>
          </p:nvPr>
        </p:nvSpPr>
        <p:spPr>
          <a:xfrm>
            <a:off x="9659803" y="104291"/>
            <a:ext cx="2427877" cy="1343043"/>
          </a:xfrm>
          <a:prstGeom prst="rect">
            <a:avLst/>
          </a:prstGeom>
          <a:noFill/>
          <a:ln>
            <a:noFill/>
          </a:ln>
        </p:spPr>
        <p:txBody>
          <a:bodyPr spcFirstLastPara="1" wrap="square" lIns="91425" tIns="45700" rIns="91425" bIns="45700" anchor="ctr" anchorCtr="0">
            <a:noAutofit/>
          </a:bodyPr>
          <a:lstStyle>
            <a:lvl1pPr marL="609387" marR="0" lvl="0" indent="-304694" algn="l" rtl="0">
              <a:spcBef>
                <a:spcPts val="0"/>
              </a:spcBef>
              <a:spcAft>
                <a:spcPts val="0"/>
              </a:spcAft>
              <a:buClr>
                <a:srgbClr val="F9B49B"/>
              </a:buClr>
              <a:buSzPts val="1600"/>
              <a:buFont typeface="Arial"/>
              <a:buNone/>
              <a:defRPr sz="2133" b="0" i="0" u="none" strike="noStrike" cap="none">
                <a:solidFill>
                  <a:srgbClr val="052066"/>
                </a:solidFill>
                <a:latin typeface="Arial"/>
                <a:ea typeface="Arial"/>
                <a:cs typeface="Arial"/>
                <a:sym typeface="Arial"/>
              </a:defRPr>
            </a:lvl1pPr>
            <a:lvl2pPr marL="1218774" marR="0" lvl="1" indent="-431649"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61" marR="0" lvl="2" indent="-431649"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47" marR="0" lvl="3" indent="-431649"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33" marR="0" lvl="4"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19" marR="0" lvl="5"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07" marR="0" lvl="6"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093" marR="0" lvl="7"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480" marR="0" lvl="8"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24" name="Google Shape;24;p3"/>
          <p:cNvSpPr txBox="1">
            <a:spLocks noGrp="1"/>
          </p:cNvSpPr>
          <p:nvPr>
            <p:ph type="body" idx="4"/>
          </p:nvPr>
        </p:nvSpPr>
        <p:spPr>
          <a:xfrm>
            <a:off x="527058" y="1735944"/>
            <a:ext cx="11137899" cy="4155315"/>
          </a:xfrm>
          <a:prstGeom prst="rect">
            <a:avLst/>
          </a:prstGeom>
          <a:noFill/>
          <a:ln>
            <a:noFill/>
          </a:ln>
        </p:spPr>
        <p:txBody>
          <a:bodyPr spcFirstLastPara="1" wrap="square" lIns="72000" tIns="0" rIns="72000" bIns="0" anchor="t" anchorCtr="0">
            <a:noAutofit/>
          </a:bodyPr>
          <a:lstStyle>
            <a:lvl1pPr marL="609387" marR="0" lvl="0" indent="-440113" algn="l" rtl="0">
              <a:spcBef>
                <a:spcPts val="0"/>
              </a:spcBef>
              <a:spcAft>
                <a:spcPts val="0"/>
              </a:spcAft>
              <a:buClr>
                <a:schemeClr val="dk2"/>
              </a:buClr>
              <a:buSzPts val="1600"/>
              <a:buFont typeface="Arial"/>
              <a:buChar char="•"/>
              <a:defRPr sz="2133" b="0" i="0" u="none" strike="noStrike" cap="none">
                <a:solidFill>
                  <a:schemeClr val="dk1"/>
                </a:solidFill>
                <a:latin typeface="Arial"/>
                <a:ea typeface="Arial"/>
                <a:cs typeface="Arial"/>
                <a:sym typeface="Arial"/>
              </a:defRPr>
            </a:lvl1pPr>
            <a:lvl2pPr marL="1218774" marR="0" lvl="1" indent="-423185" algn="l" rtl="0">
              <a:spcBef>
                <a:spcPts val="720"/>
              </a:spcBef>
              <a:spcAft>
                <a:spcPts val="0"/>
              </a:spcAft>
              <a:buClr>
                <a:schemeClr val="dk2"/>
              </a:buClr>
              <a:buSzPts val="1400"/>
              <a:buFont typeface="Arial"/>
              <a:buChar char="–"/>
              <a:defRPr sz="1867" b="0" i="0" u="none" strike="noStrike" cap="none">
                <a:solidFill>
                  <a:schemeClr val="dk1"/>
                </a:solidFill>
                <a:latin typeface="Arial"/>
                <a:ea typeface="Arial"/>
                <a:cs typeface="Arial"/>
                <a:sym typeface="Arial"/>
              </a:defRPr>
            </a:lvl2pPr>
            <a:lvl3pPr marL="1828161" marR="0" lvl="2" indent="-406258" algn="l" rtl="0">
              <a:spcBef>
                <a:spcPts val="720"/>
              </a:spcBef>
              <a:spcAft>
                <a:spcPts val="0"/>
              </a:spcAft>
              <a:buClr>
                <a:schemeClr val="dk2"/>
              </a:buClr>
              <a:buSzPts val="1200"/>
              <a:buFont typeface="Arial"/>
              <a:buChar char="•"/>
              <a:defRPr sz="1599" b="0" i="0" u="none" strike="noStrike" cap="none">
                <a:solidFill>
                  <a:schemeClr val="dk1"/>
                </a:solidFill>
                <a:latin typeface="Arial"/>
                <a:ea typeface="Arial"/>
                <a:cs typeface="Arial"/>
                <a:sym typeface="Arial"/>
              </a:defRPr>
            </a:lvl3pPr>
            <a:lvl4pPr marL="2437547" marR="0" lvl="3" indent="-411336" algn="l" rtl="0">
              <a:spcBef>
                <a:spcPts val="720"/>
              </a:spcBef>
              <a:spcAft>
                <a:spcPts val="0"/>
              </a:spcAft>
              <a:buClr>
                <a:schemeClr val="accent6"/>
              </a:buClr>
              <a:buSzPts val="1260"/>
              <a:buFont typeface="Arial"/>
              <a:buChar char="•"/>
              <a:defRPr sz="1679" b="0" i="0" u="none" strike="noStrike" cap="none">
                <a:solidFill>
                  <a:schemeClr val="dk1"/>
                </a:solidFill>
                <a:latin typeface="Arial"/>
                <a:ea typeface="Arial"/>
                <a:cs typeface="Arial"/>
                <a:sym typeface="Arial"/>
              </a:defRPr>
            </a:lvl4pPr>
            <a:lvl5pPr marL="3046933" marR="0" lvl="4" indent="-431649" algn="l" rtl="0">
              <a:spcBef>
                <a:spcPts val="72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19" marR="0" lvl="5"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07" marR="0" lvl="6"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093" marR="0" lvl="7"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480" marR="0" lvl="8" indent="-431649"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2328698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25528808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5" name="Rectangle 4"/>
          <p:cNvSpPr/>
          <p:nvPr/>
        </p:nvSpPr>
        <p:spPr>
          <a:xfrm>
            <a:off x="-21166" y="0"/>
            <a:ext cx="6076951"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pic>
        <p:nvPicPr>
          <p:cNvPr id="6" name="Picture 7"/>
          <p:cNvPicPr>
            <a:picLocks noChangeAspect="1"/>
          </p:cNvPicPr>
          <p:nvPr userDrawn="1"/>
        </p:nvPicPr>
        <p:blipFill>
          <a:blip r:embed="rId2">
            <a:extLst>
              <a:ext uri="{28A0092B-C50C-407E-A947-70E740481C1C}">
                <a14:useLocalDpi xmlns:a14="http://schemas.microsoft.com/office/drawing/2010/main" val="0"/>
              </a:ext>
            </a:extLst>
          </a:blip>
          <a:srcRect t="16937" r="44241" b="20589"/>
          <a:stretch>
            <a:fillRect/>
          </a:stretch>
        </p:blipFill>
        <p:spPr bwMode="auto">
          <a:xfrm>
            <a:off x="-924984" y="0"/>
            <a:ext cx="702098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8" name="Straight Connector 7"/>
          <p:cNvCxnSpPr/>
          <p:nvPr userDrawn="1"/>
        </p:nvCxnSpPr>
        <p:spPr>
          <a:xfrm>
            <a:off x="2063751" y="1666875"/>
            <a:ext cx="10145183"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9" name="Picture 13"/>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7945967" y="306388"/>
            <a:ext cx="3706284" cy="136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3351037" y="4119592"/>
            <a:ext cx="5488163" cy="452408"/>
          </a:xfrm>
        </p:spPr>
        <p:txBody>
          <a:bodyPr anchor="t">
            <a:normAutofit/>
          </a:bodyPr>
          <a:lstStyle>
            <a:lvl1pPr marL="0" indent="0" algn="l">
              <a:buNone/>
              <a:defRPr sz="2200" b="0" i="0" cap="none" spc="0" baseline="0">
                <a:solidFill>
                  <a:schemeClr val="bg1">
                    <a:lumMod val="10000"/>
                  </a:schemeClr>
                </a:solidFill>
                <a:latin typeface="Arial" charset="0"/>
                <a:ea typeface="Arial" charset="0"/>
                <a:cs typeface="Arial" charset="0"/>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10" name="Title 1"/>
          <p:cNvSpPr>
            <a:spLocks noGrp="1"/>
          </p:cNvSpPr>
          <p:nvPr>
            <p:ph type="ctrTitle"/>
          </p:nvPr>
        </p:nvSpPr>
        <p:spPr>
          <a:xfrm>
            <a:off x="2743200" y="1143000"/>
            <a:ext cx="5488163" cy="2941364"/>
          </a:xfrm>
          <a:prstGeom prst="rect">
            <a:avLst/>
          </a:prstGeom>
        </p:spPr>
        <p:txBody>
          <a:bodyPr lIns="274320" anchor="b">
            <a:normAutofit/>
          </a:bodyPr>
          <a:lstStyle>
            <a:lvl1pPr algn="l">
              <a:lnSpc>
                <a:spcPct val="100000"/>
              </a:lnSpc>
              <a:defRPr sz="4000" b="0" i="0" spc="-100" baseline="0">
                <a:solidFill>
                  <a:srgbClr val="800000"/>
                </a:solidFill>
                <a:latin typeface="Arial" charset="0"/>
                <a:ea typeface="Arial" charset="0"/>
                <a:cs typeface="Arial" charset="0"/>
              </a:defRPr>
            </a:lvl1pPr>
          </a:lstStyle>
          <a:p>
            <a:r>
              <a:rPr lang="en-US"/>
              <a:t>Click to edit Master title style</a:t>
            </a:r>
            <a:endParaRPr lang="en-US" dirty="0"/>
          </a:p>
        </p:txBody>
      </p:sp>
      <p:sp>
        <p:nvSpPr>
          <p:cNvPr id="4" name="Text Placeholder 3"/>
          <p:cNvSpPr>
            <a:spLocks noGrp="1"/>
          </p:cNvSpPr>
          <p:nvPr>
            <p:ph type="body" sz="quarter" idx="10"/>
          </p:nvPr>
        </p:nvSpPr>
        <p:spPr>
          <a:xfrm>
            <a:off x="3324540" y="4572000"/>
            <a:ext cx="5486400" cy="609600"/>
          </a:xfrm>
        </p:spPr>
        <p:txBody>
          <a:bodyPr>
            <a:normAutofit/>
          </a:bodyPr>
          <a:lstStyle>
            <a:lvl1pPr marL="0" marR="0" indent="0" algn="l" defTabSz="914400" rtl="0" eaLnBrk="1" fontAlgn="auto" latinLnBrk="0" hangingPunct="1">
              <a:lnSpc>
                <a:spcPct val="90000"/>
              </a:lnSpc>
              <a:spcBef>
                <a:spcPts val="1200"/>
              </a:spcBef>
              <a:spcAft>
                <a:spcPts val="0"/>
              </a:spcAft>
              <a:buClr>
                <a:schemeClr val="accent2"/>
              </a:buClr>
              <a:buSzTx/>
              <a:buFont typeface="Wingdings" panose="05000000000000000000" pitchFamily="2" charset="2"/>
              <a:buNone/>
              <a:tabLst/>
              <a:defRPr sz="2000">
                <a:solidFill>
                  <a:schemeClr val="bg1">
                    <a:lumMod val="10000"/>
                  </a:schemeClr>
                </a:solidFill>
              </a:defRPr>
            </a:lvl1pPr>
          </a:lstStyle>
          <a:p>
            <a:pPr lvl="0"/>
            <a:r>
              <a:rPr lang="en-US"/>
              <a:t>Click to edit Master text styles</a:t>
            </a:r>
          </a:p>
        </p:txBody>
      </p:sp>
      <p:sp>
        <p:nvSpPr>
          <p:cNvPr id="13" name="Rectangle 12"/>
          <p:cNvSpPr/>
          <p:nvPr userDrawn="1"/>
        </p:nvSpPr>
        <p:spPr>
          <a:xfrm>
            <a:off x="-21167" y="6569076"/>
            <a:ext cx="12230100" cy="288925"/>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dirty="0">
              <a:solidFill>
                <a:srgbClr val="D6D6D0"/>
              </a:solidFill>
            </a:endParaRPr>
          </a:p>
        </p:txBody>
      </p:sp>
    </p:spTree>
    <p:extLst>
      <p:ext uri="{BB962C8B-B14F-4D97-AF65-F5344CB8AC3E}">
        <p14:creationId xmlns:p14="http://schemas.microsoft.com/office/powerpoint/2010/main" val="30900009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preserve="1" userDrawn="1">
  <p:cSld name="Title slide with picture">
    <p:spTree>
      <p:nvGrpSpPr>
        <p:cNvPr id="1" name=""/>
        <p:cNvGrpSpPr/>
        <p:nvPr/>
      </p:nvGrpSpPr>
      <p:grpSpPr>
        <a:xfrm>
          <a:off x="0" y="0"/>
          <a:ext cx="0" cy="0"/>
          <a:chOff x="0" y="0"/>
          <a:chExt cx="0" cy="0"/>
        </a:xfrm>
      </p:grpSpPr>
      <p:sp>
        <p:nvSpPr>
          <p:cNvPr id="6" name="Rectangle 5"/>
          <p:cNvSpPr/>
          <p:nvPr/>
        </p:nvSpPr>
        <p:spPr>
          <a:xfrm>
            <a:off x="101600" y="3498851"/>
            <a:ext cx="296333" cy="1482725"/>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sp>
      <p:cxnSp>
        <p:nvCxnSpPr>
          <p:cNvPr id="7" name="Straight Connector 6"/>
          <p:cNvCxnSpPr/>
          <p:nvPr userDrawn="1"/>
        </p:nvCxnSpPr>
        <p:spPr>
          <a:xfrm>
            <a:off x="0" y="1666875"/>
            <a:ext cx="12192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8" name="Picture 10"/>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945967" y="306388"/>
            <a:ext cx="3706284" cy="136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userDrawn="1"/>
        </p:nvSpPr>
        <p:spPr>
          <a:xfrm>
            <a:off x="10502901" y="1784350"/>
            <a:ext cx="1073151" cy="4819650"/>
          </a:xfrm>
          <a:prstGeom prst="rect">
            <a:avLst/>
          </a:prstGeom>
          <a:solidFill>
            <a:srgbClr val="8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userDrawn="1"/>
        </p:nvSpPr>
        <p:spPr>
          <a:xfrm>
            <a:off x="11129434" y="1752600"/>
            <a:ext cx="1073151" cy="481965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Picture Placeholder 10"/>
          <p:cNvSpPr>
            <a:spLocks noGrp="1"/>
          </p:cNvSpPr>
          <p:nvPr>
            <p:ph type="pic" sz="quarter" idx="13"/>
          </p:nvPr>
        </p:nvSpPr>
        <p:spPr>
          <a:xfrm>
            <a:off x="5486399" y="1753047"/>
            <a:ext cx="5642351" cy="4819203"/>
          </a:xfrm>
          <a:solidFill>
            <a:schemeClr val="bg1">
              <a:lumMod val="85000"/>
            </a:schemeClr>
          </a:solidFill>
        </p:spPr>
        <p:txBody>
          <a:bodyPr rtlCol="0">
            <a:normAutofit/>
          </a:bodyPr>
          <a:lstStyle/>
          <a:p>
            <a:pPr lvl="0"/>
            <a:r>
              <a:rPr lang="en-US" noProof="0" dirty="0"/>
              <a:t>Click icon to add picture</a:t>
            </a:r>
          </a:p>
        </p:txBody>
      </p:sp>
      <p:sp>
        <p:nvSpPr>
          <p:cNvPr id="2" name="Title 1"/>
          <p:cNvSpPr>
            <a:spLocks noGrp="1"/>
          </p:cNvSpPr>
          <p:nvPr>
            <p:ph type="ctrTitle"/>
          </p:nvPr>
        </p:nvSpPr>
        <p:spPr>
          <a:xfrm>
            <a:off x="203200" y="2039631"/>
            <a:ext cx="5488163" cy="2941364"/>
          </a:xfrm>
          <a:prstGeom prst="rect">
            <a:avLst/>
          </a:prstGeom>
        </p:spPr>
        <p:txBody>
          <a:bodyPr lIns="274320" anchor="b">
            <a:normAutofit/>
          </a:bodyPr>
          <a:lstStyle>
            <a:lvl1pPr algn="l">
              <a:lnSpc>
                <a:spcPct val="100000"/>
              </a:lnSpc>
              <a:defRPr sz="4000" b="0" i="0" spc="-100" baseline="0">
                <a:solidFill>
                  <a:srgbClr val="800000"/>
                </a:solidFill>
                <a:latin typeface="Arial" charset="0"/>
                <a:ea typeface="Arial" charset="0"/>
                <a:cs typeface="Arial" charset="0"/>
              </a:defRPr>
            </a:lvl1pPr>
          </a:lstStyle>
          <a:p>
            <a:r>
              <a:rPr lang="en-US"/>
              <a:t>Click to edit Master title style</a:t>
            </a:r>
            <a:endParaRPr lang="en-US" dirty="0"/>
          </a:p>
        </p:txBody>
      </p:sp>
      <p:sp>
        <p:nvSpPr>
          <p:cNvPr id="12" name="Subtitle 2"/>
          <p:cNvSpPr>
            <a:spLocks noGrp="1"/>
          </p:cNvSpPr>
          <p:nvPr>
            <p:ph type="subTitle" idx="1"/>
          </p:nvPr>
        </p:nvSpPr>
        <p:spPr>
          <a:xfrm>
            <a:off x="914400" y="5105400"/>
            <a:ext cx="4775200" cy="452408"/>
          </a:xfrm>
        </p:spPr>
        <p:txBody>
          <a:bodyPr anchor="t">
            <a:normAutofit/>
          </a:bodyPr>
          <a:lstStyle>
            <a:lvl1pPr marL="0" indent="0" algn="l">
              <a:buNone/>
              <a:defRPr sz="2200" b="0" i="0" cap="none" spc="0" baseline="0">
                <a:solidFill>
                  <a:schemeClr val="bg1">
                    <a:lumMod val="10000"/>
                  </a:schemeClr>
                </a:solidFill>
                <a:latin typeface="Arial" charset="0"/>
                <a:ea typeface="Arial" charset="0"/>
                <a:cs typeface="Arial" charset="0"/>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14" name="Text Placeholder 3"/>
          <p:cNvSpPr>
            <a:spLocks noGrp="1"/>
          </p:cNvSpPr>
          <p:nvPr>
            <p:ph type="body" sz="quarter" idx="10"/>
          </p:nvPr>
        </p:nvSpPr>
        <p:spPr>
          <a:xfrm>
            <a:off x="915933" y="5557808"/>
            <a:ext cx="4773667" cy="609600"/>
          </a:xfrm>
        </p:spPr>
        <p:txBody>
          <a:bodyPr>
            <a:normAutofit/>
          </a:bodyPr>
          <a:lstStyle>
            <a:lvl1pPr marL="0" marR="0" indent="0" algn="l" defTabSz="914400" rtl="0" eaLnBrk="1" fontAlgn="auto" latinLnBrk="0" hangingPunct="1">
              <a:lnSpc>
                <a:spcPct val="90000"/>
              </a:lnSpc>
              <a:spcBef>
                <a:spcPts val="1200"/>
              </a:spcBef>
              <a:spcAft>
                <a:spcPts val="0"/>
              </a:spcAft>
              <a:buClr>
                <a:schemeClr val="accent2"/>
              </a:buClr>
              <a:buSzTx/>
              <a:buFont typeface="Wingdings" panose="05000000000000000000" pitchFamily="2" charset="2"/>
              <a:buNone/>
              <a:tabLst/>
              <a:defRPr sz="2000">
                <a:solidFill>
                  <a:schemeClr val="bg1">
                    <a:lumMod val="10000"/>
                  </a:schemeClr>
                </a:solidFill>
              </a:defRPr>
            </a:lvl1pPr>
          </a:lstStyle>
          <a:p>
            <a:pPr lvl="0"/>
            <a:r>
              <a:rPr lang="en-US"/>
              <a:t>Click to edit Master text styles</a:t>
            </a:r>
          </a:p>
        </p:txBody>
      </p:sp>
      <p:sp>
        <p:nvSpPr>
          <p:cNvPr id="17" name="Rectangle 16"/>
          <p:cNvSpPr/>
          <p:nvPr userDrawn="1"/>
        </p:nvSpPr>
        <p:spPr>
          <a:xfrm>
            <a:off x="0" y="6569076"/>
            <a:ext cx="12211051" cy="288925"/>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dirty="0">
              <a:solidFill>
                <a:srgbClr val="D6D6D0"/>
              </a:solidFill>
            </a:endParaRPr>
          </a:p>
        </p:txBody>
      </p:sp>
      <p:sp>
        <p:nvSpPr>
          <p:cNvPr id="18" name="Slide Number Placeholder 5"/>
          <p:cNvSpPr>
            <a:spLocks noGrp="1"/>
          </p:cNvSpPr>
          <p:nvPr>
            <p:ph type="sldNum" sz="quarter" idx="4"/>
          </p:nvPr>
        </p:nvSpPr>
        <p:spPr>
          <a:xfrm>
            <a:off x="10981268" y="6556376"/>
            <a:ext cx="1208617" cy="301625"/>
          </a:xfrm>
          <a:prstGeom prst="rect">
            <a:avLst/>
          </a:prstGeom>
        </p:spPr>
        <p:txBody>
          <a:bodyPr lIns="0"/>
          <a:lstStyle>
            <a:lvl1pPr algn="r" fontAlgn="auto">
              <a:spcBef>
                <a:spcPts val="0"/>
              </a:spcBef>
              <a:spcAft>
                <a:spcPts val="0"/>
              </a:spcAft>
              <a:defRPr sz="1050" smtClean="0">
                <a:solidFill>
                  <a:schemeClr val="bg1"/>
                </a:solidFill>
                <a:latin typeface="Arial" charset="0"/>
                <a:ea typeface="Arial" charset="0"/>
                <a:cs typeface="Arial" charset="0"/>
              </a:defRPr>
            </a:lvl1pPr>
          </a:lstStyle>
          <a:p>
            <a:pPr>
              <a:defRPr/>
            </a:pPr>
            <a:fld id="{8E376C17-02CD-47F7-84D0-EC7C5B0DAEE1}" type="slidenum">
              <a:rPr lang="en-US">
                <a:solidFill>
                  <a:srgbClr val="D6D6D0"/>
                </a:solidFill>
              </a:rPr>
              <a:pPr>
                <a:defRPr/>
              </a:pPr>
              <a:t>‹#›</a:t>
            </a:fld>
            <a:endParaRPr lang="en-US" dirty="0">
              <a:solidFill>
                <a:srgbClr val="D6D6D0"/>
              </a:solidFill>
            </a:endParaRPr>
          </a:p>
        </p:txBody>
      </p:sp>
    </p:spTree>
    <p:extLst>
      <p:ext uri="{BB962C8B-B14F-4D97-AF65-F5344CB8AC3E}">
        <p14:creationId xmlns:p14="http://schemas.microsoft.com/office/powerpoint/2010/main" val="32392191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Chapter slide">
    <p:spTree>
      <p:nvGrpSpPr>
        <p:cNvPr id="1" name=""/>
        <p:cNvGrpSpPr/>
        <p:nvPr/>
      </p:nvGrpSpPr>
      <p:grpSpPr>
        <a:xfrm>
          <a:off x="0" y="0"/>
          <a:ext cx="0" cy="0"/>
          <a:chOff x="0" y="0"/>
          <a:chExt cx="0" cy="0"/>
        </a:xfrm>
      </p:grpSpPr>
      <p:cxnSp>
        <p:nvCxnSpPr>
          <p:cNvPr id="4" name="Straight Connector 3"/>
          <p:cNvCxnSpPr/>
          <p:nvPr userDrawn="1"/>
        </p:nvCxnSpPr>
        <p:spPr>
          <a:xfrm>
            <a:off x="0" y="3886200"/>
            <a:ext cx="12192000" cy="0"/>
          </a:xfrm>
          <a:prstGeom prst="line">
            <a:avLst/>
          </a:prstGeom>
          <a:ln w="3175">
            <a:solidFill>
              <a:srgbClr val="767676"/>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996951" y="3352800"/>
            <a:ext cx="10193867" cy="10668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dirty="0">
              <a:solidFill>
                <a:srgbClr val="D6D6D0"/>
              </a:solidFill>
            </a:endParaRPr>
          </a:p>
        </p:txBody>
      </p:sp>
      <p:pic>
        <p:nvPicPr>
          <p:cNvPr id="6" name="Picture 11"/>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945967" y="306388"/>
            <a:ext cx="3706284" cy="136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itle Placeholder 12"/>
          <p:cNvSpPr>
            <a:spLocks noGrp="1"/>
          </p:cNvSpPr>
          <p:nvPr>
            <p:ph type="title"/>
          </p:nvPr>
        </p:nvSpPr>
        <p:spPr>
          <a:xfrm>
            <a:off x="1528063" y="3532864"/>
            <a:ext cx="9139937" cy="706672"/>
          </a:xfrm>
          <a:prstGeom prst="rect">
            <a:avLst/>
          </a:prstGeom>
        </p:spPr>
        <p:txBody>
          <a:bodyPr vert="horz" lIns="91440" tIns="45720" rIns="91440" bIns="45720" rtlCol="0" anchor="ctr">
            <a:normAutofit/>
          </a:bodyPr>
          <a:lstStyle>
            <a:lvl1pPr algn="ctr">
              <a:defRPr sz="3200" b="0" baseline="0">
                <a:solidFill>
                  <a:schemeClr val="bg1"/>
                </a:solidFill>
              </a:defRPr>
            </a:lvl1pPr>
          </a:lstStyle>
          <a:p>
            <a:r>
              <a:rPr lang="en-US"/>
              <a:t>Click to edit Master title style</a:t>
            </a:r>
            <a:endParaRPr lang="en-US" dirty="0"/>
          </a:p>
        </p:txBody>
      </p:sp>
      <p:sp>
        <p:nvSpPr>
          <p:cNvPr id="9" name="Rectangle 8"/>
          <p:cNvSpPr/>
          <p:nvPr userDrawn="1"/>
        </p:nvSpPr>
        <p:spPr>
          <a:xfrm>
            <a:off x="0" y="6569076"/>
            <a:ext cx="12211051" cy="288925"/>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dirty="0">
              <a:solidFill>
                <a:srgbClr val="D6D6D0"/>
              </a:solidFill>
            </a:endParaRPr>
          </a:p>
        </p:txBody>
      </p:sp>
      <p:sp>
        <p:nvSpPr>
          <p:cNvPr id="11" name="Slide Number Placeholder 5"/>
          <p:cNvSpPr>
            <a:spLocks noGrp="1"/>
          </p:cNvSpPr>
          <p:nvPr>
            <p:ph type="sldNum" sz="quarter" idx="4"/>
          </p:nvPr>
        </p:nvSpPr>
        <p:spPr>
          <a:xfrm>
            <a:off x="10981268" y="6556376"/>
            <a:ext cx="1208617" cy="301625"/>
          </a:xfrm>
          <a:prstGeom prst="rect">
            <a:avLst/>
          </a:prstGeom>
        </p:spPr>
        <p:txBody>
          <a:bodyPr lIns="0"/>
          <a:lstStyle>
            <a:lvl1pPr algn="r" fontAlgn="auto">
              <a:spcBef>
                <a:spcPts val="0"/>
              </a:spcBef>
              <a:spcAft>
                <a:spcPts val="0"/>
              </a:spcAft>
              <a:defRPr sz="1050" smtClean="0">
                <a:solidFill>
                  <a:schemeClr val="bg1"/>
                </a:solidFill>
                <a:latin typeface="Arial" charset="0"/>
                <a:ea typeface="Arial" charset="0"/>
                <a:cs typeface="Arial" charset="0"/>
              </a:defRPr>
            </a:lvl1pPr>
          </a:lstStyle>
          <a:p>
            <a:pPr>
              <a:defRPr/>
            </a:pPr>
            <a:fld id="{8E376C17-02CD-47F7-84D0-EC7C5B0DAEE1}" type="slidenum">
              <a:rPr lang="en-US">
                <a:solidFill>
                  <a:srgbClr val="D6D6D0"/>
                </a:solidFill>
              </a:rPr>
              <a:pPr>
                <a:defRPr/>
              </a:pPr>
              <a:t>‹#›</a:t>
            </a:fld>
            <a:endParaRPr lang="en-US" dirty="0">
              <a:solidFill>
                <a:srgbClr val="D6D6D0"/>
              </a:solidFill>
            </a:endParaRPr>
          </a:p>
        </p:txBody>
      </p:sp>
    </p:spTree>
    <p:extLst>
      <p:ext uri="{BB962C8B-B14F-4D97-AF65-F5344CB8AC3E}">
        <p14:creationId xmlns:p14="http://schemas.microsoft.com/office/powerpoint/2010/main" val="36985737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Words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endParaRPr lang="en-US" dirty="0"/>
          </a:p>
        </p:txBody>
      </p:sp>
      <p:sp>
        <p:nvSpPr>
          <p:cNvPr id="9" name="Text Placeholder 7"/>
          <p:cNvSpPr>
            <a:spLocks noGrp="1"/>
          </p:cNvSpPr>
          <p:nvPr>
            <p:ph type="body" sz="quarter" idx="13"/>
          </p:nvPr>
        </p:nvSpPr>
        <p:spPr>
          <a:xfrm>
            <a:off x="1511809" y="1902501"/>
            <a:ext cx="9575292" cy="3299085"/>
          </a:xfrm>
        </p:spPr>
        <p:txBody>
          <a:bodyPr anchor="t">
            <a:normAutofit/>
          </a:bodyPr>
          <a:lstStyle>
            <a:lvl1pPr marL="285750" indent="-285750">
              <a:lnSpc>
                <a:spcPct val="100000"/>
              </a:lnSpc>
              <a:buClrTx/>
              <a:buFont typeface="Wingdings" panose="05000000000000000000" pitchFamily="2" charset="2"/>
              <a:buChar char="§"/>
              <a:defRPr sz="3200" baseline="0"/>
            </a:lvl1pPr>
            <a:lvl2pPr marL="502920" indent="0">
              <a:buNone/>
              <a:defRPr/>
            </a:lvl2pPr>
          </a:lstStyle>
          <a:p>
            <a:pPr lvl="0"/>
            <a:r>
              <a:rPr lang="en-US" dirty="0"/>
              <a:t>Click to edit Master text styles</a:t>
            </a:r>
          </a:p>
        </p:txBody>
      </p:sp>
      <p:sp>
        <p:nvSpPr>
          <p:cNvPr id="7" name="Slide Number Placeholder 5"/>
          <p:cNvSpPr>
            <a:spLocks noGrp="1"/>
          </p:cNvSpPr>
          <p:nvPr>
            <p:ph type="sldNum" sz="quarter" idx="4"/>
          </p:nvPr>
        </p:nvSpPr>
        <p:spPr>
          <a:xfrm>
            <a:off x="10981268" y="6556376"/>
            <a:ext cx="1208617" cy="301625"/>
          </a:xfrm>
          <a:prstGeom prst="rect">
            <a:avLst/>
          </a:prstGeom>
        </p:spPr>
        <p:txBody>
          <a:bodyPr lIns="0"/>
          <a:lstStyle>
            <a:lvl1pPr algn="r" fontAlgn="auto">
              <a:spcBef>
                <a:spcPts val="0"/>
              </a:spcBef>
              <a:spcAft>
                <a:spcPts val="0"/>
              </a:spcAft>
              <a:defRPr sz="1050" smtClean="0">
                <a:solidFill>
                  <a:schemeClr val="bg1"/>
                </a:solidFill>
                <a:latin typeface="Arial" charset="0"/>
                <a:ea typeface="Arial" charset="0"/>
                <a:cs typeface="Arial" charset="0"/>
              </a:defRPr>
            </a:lvl1pPr>
          </a:lstStyle>
          <a:p>
            <a:pPr>
              <a:defRPr/>
            </a:pPr>
            <a:fld id="{8E376C17-02CD-47F7-84D0-EC7C5B0DAEE1}" type="slidenum">
              <a:rPr lang="en-US">
                <a:solidFill>
                  <a:srgbClr val="D6D6D0"/>
                </a:solidFill>
              </a:rPr>
              <a:pPr>
                <a:defRPr/>
              </a:pPr>
              <a:t>‹#›</a:t>
            </a:fld>
            <a:endParaRPr lang="en-US" dirty="0">
              <a:solidFill>
                <a:srgbClr val="D6D6D0"/>
              </a:solidFill>
            </a:endParaRPr>
          </a:p>
        </p:txBody>
      </p:sp>
    </p:spTree>
    <p:extLst>
      <p:ext uri="{BB962C8B-B14F-4D97-AF65-F5344CB8AC3E}">
        <p14:creationId xmlns:p14="http://schemas.microsoft.com/office/powerpoint/2010/main" val="41394722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Picture only">
    <p:spTree>
      <p:nvGrpSpPr>
        <p:cNvPr id="1" name=""/>
        <p:cNvGrpSpPr/>
        <p:nvPr/>
      </p:nvGrpSpPr>
      <p:grpSpPr>
        <a:xfrm>
          <a:off x="0" y="0"/>
          <a:ext cx="0" cy="0"/>
          <a:chOff x="0" y="0"/>
          <a:chExt cx="0" cy="0"/>
        </a:xfrm>
      </p:grpSpPr>
      <p:sp>
        <p:nvSpPr>
          <p:cNvPr id="6" name="Rectangle 5"/>
          <p:cNvSpPr/>
          <p:nvPr userDrawn="1"/>
        </p:nvSpPr>
        <p:spPr>
          <a:xfrm>
            <a:off x="10490201" y="1417638"/>
            <a:ext cx="1073151" cy="4819650"/>
          </a:xfrm>
          <a:prstGeom prst="rect">
            <a:avLst/>
          </a:prstGeom>
          <a:solidFill>
            <a:srgbClr val="8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Rectangle 6"/>
          <p:cNvSpPr/>
          <p:nvPr userDrawn="1"/>
        </p:nvSpPr>
        <p:spPr>
          <a:xfrm>
            <a:off x="11116734" y="1417638"/>
            <a:ext cx="1073151" cy="481965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 name="Picture Placeholder 4"/>
          <p:cNvSpPr>
            <a:spLocks noGrp="1"/>
          </p:cNvSpPr>
          <p:nvPr>
            <p:ph type="pic" sz="quarter" idx="11"/>
          </p:nvPr>
        </p:nvSpPr>
        <p:spPr>
          <a:xfrm>
            <a:off x="1" y="1417638"/>
            <a:ext cx="11116019" cy="4819338"/>
          </a:xfrm>
        </p:spPr>
        <p:txBody>
          <a:bodyPr rtlCol="0">
            <a:normAutofit/>
          </a:bodyPr>
          <a:lstStyle>
            <a:lvl1pPr>
              <a:defRPr/>
            </a:lvl1pPr>
          </a:lstStyle>
          <a:p>
            <a:pPr lvl="0"/>
            <a:r>
              <a:rPr lang="en-US" noProof="0" dirty="0"/>
              <a:t>Click icon to add picture</a:t>
            </a:r>
          </a:p>
        </p:txBody>
      </p:sp>
      <p:sp>
        <p:nvSpPr>
          <p:cNvPr id="4" name="Title 3"/>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endParaRPr lang="en-US" dirty="0"/>
          </a:p>
        </p:txBody>
      </p:sp>
      <p:sp>
        <p:nvSpPr>
          <p:cNvPr id="9" name="Slide Number Placeholder 5"/>
          <p:cNvSpPr>
            <a:spLocks noGrp="1"/>
          </p:cNvSpPr>
          <p:nvPr>
            <p:ph type="sldNum" sz="quarter" idx="13"/>
          </p:nvPr>
        </p:nvSpPr>
        <p:spPr/>
        <p:txBody>
          <a:bodyPr/>
          <a:lstStyle>
            <a:lvl1pPr algn="r">
              <a:defRPr sz="1050" smtClean="0">
                <a:solidFill>
                  <a:schemeClr val="bg1"/>
                </a:solidFill>
                <a:latin typeface="Arial" charset="0"/>
                <a:ea typeface="Arial" charset="0"/>
                <a:cs typeface="Arial" charset="0"/>
              </a:defRPr>
            </a:lvl1pPr>
          </a:lstStyle>
          <a:p>
            <a:pPr>
              <a:defRPr/>
            </a:pPr>
            <a:fld id="{B28C51D8-0520-4541-8BE8-84C924D8E5F3}" type="slidenum">
              <a:rPr lang="en-US">
                <a:solidFill>
                  <a:srgbClr val="D6D6D0"/>
                </a:solidFill>
              </a:rPr>
              <a:pPr>
                <a:defRPr/>
              </a:pPr>
              <a:t>‹#›</a:t>
            </a:fld>
            <a:endParaRPr lang="en-US" dirty="0">
              <a:solidFill>
                <a:srgbClr val="D6D6D0"/>
              </a:solidFill>
            </a:endParaRPr>
          </a:p>
        </p:txBody>
      </p:sp>
    </p:spTree>
    <p:extLst>
      <p:ext uri="{BB962C8B-B14F-4D97-AF65-F5344CB8AC3E}">
        <p14:creationId xmlns:p14="http://schemas.microsoft.com/office/powerpoint/2010/main" val="4227316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Words with picture">
    <p:spTree>
      <p:nvGrpSpPr>
        <p:cNvPr id="1" name=""/>
        <p:cNvGrpSpPr/>
        <p:nvPr/>
      </p:nvGrpSpPr>
      <p:grpSpPr>
        <a:xfrm>
          <a:off x="0" y="0"/>
          <a:ext cx="0" cy="0"/>
          <a:chOff x="0" y="0"/>
          <a:chExt cx="0" cy="0"/>
        </a:xfrm>
      </p:grpSpPr>
      <p:grpSp>
        <p:nvGrpSpPr>
          <p:cNvPr id="5" name="Group 6"/>
          <p:cNvGrpSpPr>
            <a:grpSpLocks/>
          </p:cNvGrpSpPr>
          <p:nvPr userDrawn="1"/>
        </p:nvGrpSpPr>
        <p:grpSpPr bwMode="auto">
          <a:xfrm>
            <a:off x="9734551" y="1784350"/>
            <a:ext cx="1382183" cy="3417888"/>
            <a:chOff x="7063151" y="1784404"/>
            <a:chExt cx="1273864" cy="4819338"/>
          </a:xfrm>
        </p:grpSpPr>
        <p:sp>
          <p:nvSpPr>
            <p:cNvPr id="6" name="Rectangle 5"/>
            <p:cNvSpPr/>
            <p:nvPr userDrawn="1"/>
          </p:nvSpPr>
          <p:spPr>
            <a:xfrm>
              <a:off x="7063151" y="1784404"/>
              <a:ext cx="803725" cy="4819338"/>
            </a:xfrm>
            <a:prstGeom prst="rect">
              <a:avLst/>
            </a:prstGeom>
            <a:solidFill>
              <a:srgbClr val="8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Rectangle 6"/>
            <p:cNvSpPr/>
            <p:nvPr userDrawn="1"/>
          </p:nvSpPr>
          <p:spPr>
            <a:xfrm>
              <a:off x="7533290" y="1784404"/>
              <a:ext cx="803725" cy="4819338"/>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sp>
      </p:grpSp>
      <p:sp>
        <p:nvSpPr>
          <p:cNvPr id="8" name="Text Placeholder 7"/>
          <p:cNvSpPr>
            <a:spLocks noGrp="1"/>
          </p:cNvSpPr>
          <p:nvPr>
            <p:ph type="body" sz="quarter" idx="13"/>
          </p:nvPr>
        </p:nvSpPr>
        <p:spPr>
          <a:xfrm>
            <a:off x="1487426" y="1785080"/>
            <a:ext cx="4396215" cy="3416459"/>
          </a:xfrm>
        </p:spPr>
        <p:txBody>
          <a:bodyPr anchor="t">
            <a:normAutofit/>
          </a:bodyPr>
          <a:lstStyle>
            <a:lvl1pPr marL="0" indent="0">
              <a:lnSpc>
                <a:spcPct val="100000"/>
              </a:lnSpc>
              <a:buFontTx/>
              <a:buNone/>
              <a:defRPr sz="1800"/>
            </a:lvl1pPr>
          </a:lstStyle>
          <a:p>
            <a:pPr lvl="0"/>
            <a:r>
              <a:rPr lang="en-US"/>
              <a:t>Click to edit Master text styles</a:t>
            </a:r>
          </a:p>
        </p:txBody>
      </p:sp>
      <p:sp>
        <p:nvSpPr>
          <p:cNvPr id="4" name="Picture Placeholder 3"/>
          <p:cNvSpPr>
            <a:spLocks noGrp="1"/>
          </p:cNvSpPr>
          <p:nvPr>
            <p:ph type="pic" sz="quarter" idx="14"/>
          </p:nvPr>
        </p:nvSpPr>
        <p:spPr>
          <a:xfrm>
            <a:off x="5884334" y="1784404"/>
            <a:ext cx="3850217" cy="3417834"/>
          </a:xfrm>
        </p:spPr>
        <p:txBody>
          <a:bodyPr rtlCol="0">
            <a:normAutofit/>
          </a:bodyPr>
          <a:lstStyle/>
          <a:p>
            <a:pPr lvl="0"/>
            <a:r>
              <a:rPr lang="en-US" noProof="0" dirty="0"/>
              <a:t>Click icon to add picture</a:t>
            </a:r>
          </a:p>
        </p:txBody>
      </p:sp>
      <p:sp>
        <p:nvSpPr>
          <p:cNvPr id="12" name="Title 3"/>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endParaRPr lang="en-US" dirty="0"/>
          </a:p>
        </p:txBody>
      </p:sp>
      <p:sp>
        <p:nvSpPr>
          <p:cNvPr id="10" name="Slide Number Placeholder 5"/>
          <p:cNvSpPr>
            <a:spLocks noGrp="1"/>
          </p:cNvSpPr>
          <p:nvPr>
            <p:ph type="sldNum" sz="quarter" idx="16"/>
          </p:nvPr>
        </p:nvSpPr>
        <p:spPr/>
        <p:txBody>
          <a:bodyPr/>
          <a:lstStyle>
            <a:lvl1pPr algn="r">
              <a:defRPr sz="1050" smtClean="0">
                <a:solidFill>
                  <a:schemeClr val="bg1"/>
                </a:solidFill>
                <a:latin typeface="Arial" charset="0"/>
                <a:ea typeface="Arial" charset="0"/>
                <a:cs typeface="Arial" charset="0"/>
              </a:defRPr>
            </a:lvl1pPr>
          </a:lstStyle>
          <a:p>
            <a:pPr>
              <a:defRPr/>
            </a:pPr>
            <a:fld id="{7B23D768-5DC2-4EE4-9FA0-3C73DA044AC1}" type="slidenum">
              <a:rPr lang="en-US">
                <a:solidFill>
                  <a:srgbClr val="D6D6D0"/>
                </a:solidFill>
              </a:rPr>
              <a:pPr>
                <a:defRPr/>
              </a:pPr>
              <a:t>‹#›</a:t>
            </a:fld>
            <a:endParaRPr lang="en-US" dirty="0">
              <a:solidFill>
                <a:srgbClr val="D6D6D0"/>
              </a:solidFill>
            </a:endParaRPr>
          </a:p>
        </p:txBody>
      </p:sp>
    </p:spTree>
    <p:extLst>
      <p:ext uri="{BB962C8B-B14F-4D97-AF65-F5344CB8AC3E}">
        <p14:creationId xmlns:p14="http://schemas.microsoft.com/office/powerpoint/2010/main" val="41677214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5" name="Rectangle 4"/>
          <p:cNvSpPr/>
          <p:nvPr userDrawn="1"/>
        </p:nvSpPr>
        <p:spPr>
          <a:xfrm>
            <a:off x="569384" y="1066800"/>
            <a:ext cx="11013016" cy="4546600"/>
          </a:xfrm>
          <a:prstGeom prst="rect">
            <a:avLst/>
          </a:prstGeom>
          <a:solidFill>
            <a:srgbClr val="80000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Shape 2708"/>
          <p:cNvSpPr/>
          <p:nvPr userDrawn="1"/>
        </p:nvSpPr>
        <p:spPr>
          <a:xfrm>
            <a:off x="10737851" y="4679951"/>
            <a:ext cx="514349" cy="385763"/>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chemeClr val="tx1"/>
          </a:solidFill>
          <a:ln w="12700">
            <a:solidFill>
              <a:schemeClr val="tx1"/>
            </a:solidFill>
            <a:miter lim="400000"/>
          </a:ln>
        </p:spPr>
        <p:txBody>
          <a:bodyPr lIns="14284" tIns="14284" rIns="14284" bIns="14284" anchor="ctr"/>
          <a:lstStyle/>
          <a:p>
            <a:pPr defTabSz="171399" fontAlgn="auto">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 name="Title 3"/>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endParaRPr lang="en-US" dirty="0"/>
          </a:p>
        </p:txBody>
      </p:sp>
      <p:sp>
        <p:nvSpPr>
          <p:cNvPr id="3" name="Media Placeholder 2"/>
          <p:cNvSpPr>
            <a:spLocks noGrp="1"/>
          </p:cNvSpPr>
          <p:nvPr>
            <p:ph type="media" sz="quarter" idx="11"/>
          </p:nvPr>
        </p:nvSpPr>
        <p:spPr>
          <a:xfrm>
            <a:off x="837118" y="1252516"/>
            <a:ext cx="9497729" cy="3812788"/>
          </a:xfrm>
        </p:spPr>
        <p:txBody>
          <a:bodyPr rtlCol="0">
            <a:normAutofit/>
          </a:bodyPr>
          <a:lstStyle/>
          <a:p>
            <a:pPr lvl="0"/>
            <a:r>
              <a:rPr lang="en-US" noProof="0" dirty="0"/>
              <a:t>Click icon to add media</a:t>
            </a:r>
          </a:p>
        </p:txBody>
      </p:sp>
      <p:sp>
        <p:nvSpPr>
          <p:cNvPr id="8" name="Slide Number Placeholder 5"/>
          <p:cNvSpPr>
            <a:spLocks noGrp="1"/>
          </p:cNvSpPr>
          <p:nvPr>
            <p:ph type="sldNum" sz="quarter" idx="13"/>
          </p:nvPr>
        </p:nvSpPr>
        <p:spPr/>
        <p:txBody>
          <a:bodyPr/>
          <a:lstStyle>
            <a:lvl1pPr algn="r">
              <a:defRPr sz="1050" smtClean="0">
                <a:solidFill>
                  <a:schemeClr val="bg1"/>
                </a:solidFill>
                <a:latin typeface="Arial" charset="0"/>
                <a:ea typeface="Arial" charset="0"/>
                <a:cs typeface="Arial" charset="0"/>
              </a:defRPr>
            </a:lvl1pPr>
          </a:lstStyle>
          <a:p>
            <a:pPr>
              <a:defRPr/>
            </a:pPr>
            <a:fld id="{F5CAA021-C81D-4FF5-B499-9D9869F4139F}" type="slidenum">
              <a:rPr lang="en-US">
                <a:solidFill>
                  <a:srgbClr val="D6D6D0"/>
                </a:solidFill>
              </a:rPr>
              <a:pPr>
                <a:defRPr/>
              </a:pPr>
              <a:t>‹#›</a:t>
            </a:fld>
            <a:endParaRPr lang="en-US" dirty="0">
              <a:solidFill>
                <a:srgbClr val="D6D6D0"/>
              </a:solidFill>
            </a:endParaRPr>
          </a:p>
        </p:txBody>
      </p:sp>
    </p:spTree>
    <p:extLst>
      <p:ext uri="{BB962C8B-B14F-4D97-AF65-F5344CB8AC3E}">
        <p14:creationId xmlns:p14="http://schemas.microsoft.com/office/powerpoint/2010/main" val="36156107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Thank you">
    <p:spTree>
      <p:nvGrpSpPr>
        <p:cNvPr id="1" name=""/>
        <p:cNvGrpSpPr/>
        <p:nvPr/>
      </p:nvGrpSpPr>
      <p:grpSpPr>
        <a:xfrm>
          <a:off x="0" y="0"/>
          <a:ext cx="0" cy="0"/>
          <a:chOff x="0" y="0"/>
          <a:chExt cx="0" cy="0"/>
        </a:xfrm>
      </p:grpSpPr>
      <p:cxnSp>
        <p:nvCxnSpPr>
          <p:cNvPr id="4" name="Straight Connector 3"/>
          <p:cNvCxnSpPr/>
          <p:nvPr userDrawn="1"/>
        </p:nvCxnSpPr>
        <p:spPr>
          <a:xfrm>
            <a:off x="0" y="2716213"/>
            <a:ext cx="1251796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996951" y="1901825"/>
            <a:ext cx="10193867" cy="18161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dirty="0">
              <a:solidFill>
                <a:srgbClr val="D6D6D0"/>
              </a:solidFill>
            </a:endParaRPr>
          </a:p>
        </p:txBody>
      </p:sp>
      <p:pic>
        <p:nvPicPr>
          <p:cNvPr id="6" name="Picture 10"/>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945967" y="306388"/>
            <a:ext cx="3706284" cy="136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itle Placeholder 12"/>
          <p:cNvSpPr>
            <a:spLocks noGrp="1"/>
          </p:cNvSpPr>
          <p:nvPr>
            <p:ph type="title"/>
          </p:nvPr>
        </p:nvSpPr>
        <p:spPr>
          <a:xfrm>
            <a:off x="1528063" y="2362733"/>
            <a:ext cx="9559036" cy="706672"/>
          </a:xfrm>
          <a:prstGeom prst="rect">
            <a:avLst/>
          </a:prstGeom>
        </p:spPr>
        <p:txBody>
          <a:bodyPr vert="horz" lIns="91440" tIns="45720" rIns="91440" bIns="45720" rtlCol="0" anchor="ctr">
            <a:normAutofit/>
          </a:bodyPr>
          <a:lstStyle>
            <a:lvl1pPr>
              <a:defRPr baseline="0">
                <a:solidFill>
                  <a:schemeClr val="bg1"/>
                </a:solidFill>
              </a:defRPr>
            </a:lvl1pPr>
          </a:lstStyle>
          <a:p>
            <a:r>
              <a:rPr lang="en-US"/>
              <a:t>Click to edit Master title style</a:t>
            </a:r>
            <a:endParaRPr lang="en-US" dirty="0"/>
          </a:p>
        </p:txBody>
      </p:sp>
      <p:sp>
        <p:nvSpPr>
          <p:cNvPr id="7" name="Text Placeholder 6"/>
          <p:cNvSpPr>
            <a:spLocks noGrp="1"/>
          </p:cNvSpPr>
          <p:nvPr>
            <p:ph type="body" sz="quarter" idx="10"/>
          </p:nvPr>
        </p:nvSpPr>
        <p:spPr>
          <a:xfrm>
            <a:off x="1784349" y="4179223"/>
            <a:ext cx="9302751" cy="2019300"/>
          </a:xfrm>
        </p:spPr>
        <p:txBody>
          <a:bodyPr/>
          <a:lstStyle>
            <a:lvl1pPr marL="0" indent="0">
              <a:buNone/>
              <a:defRPr sz="3600"/>
            </a:lvl1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8760819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fld id="{0CED0042-80CD-49EB-9DA6-EE63E1BDA3BD}" type="datetimeFigureOut">
              <a:rPr lang="en-US"/>
              <a:pPr>
                <a:defRPr/>
              </a:pPr>
              <a:t>6/1/26</a:t>
            </a:fld>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a:xfrm>
            <a:off x="8737600" y="6356351"/>
            <a:ext cx="2844800" cy="365125"/>
          </a:xfrm>
          <a:prstGeom prst="rect">
            <a:avLst/>
          </a:prstGeom>
        </p:spPr>
        <p:txBody>
          <a:bodyPr/>
          <a:lstStyle>
            <a:lvl1pPr fontAlgn="auto">
              <a:spcBef>
                <a:spcPts val="0"/>
              </a:spcBef>
              <a:spcAft>
                <a:spcPts val="0"/>
              </a:spcAft>
              <a:defRPr>
                <a:latin typeface="+mn-lt"/>
              </a:defRPr>
            </a:lvl1pPr>
          </a:lstStyle>
          <a:p>
            <a:pPr>
              <a:defRPr/>
            </a:pPr>
            <a:fld id="{4D70DABA-734D-4370-ABD9-FD8F67B9E186}" type="slidenum">
              <a:rPr lang="en-US"/>
              <a:pPr>
                <a:defRPr/>
              </a:pPr>
              <a:t>‹#›</a:t>
            </a:fld>
            <a:endParaRPr lang="en-US"/>
          </a:p>
        </p:txBody>
      </p:sp>
    </p:spTree>
    <p:extLst>
      <p:ext uri="{BB962C8B-B14F-4D97-AF65-F5344CB8AC3E}">
        <p14:creationId xmlns:p14="http://schemas.microsoft.com/office/powerpoint/2010/main" val="21923778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cSld name="1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280955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91340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a:t>Click to edit Master title style</a:t>
            </a:r>
          </a:p>
        </p:txBody>
      </p:sp>
      <p:sp>
        <p:nvSpPr>
          <p:cNvPr id="7" name="Footer Placeholder 6"/>
          <p:cNvSpPr>
            <a:spLocks noGrp="1"/>
          </p:cNvSpPr>
          <p:nvPr>
            <p:ph type="ftr" sz="quarter" idx="10"/>
          </p:nvPr>
        </p:nvSpPr>
        <p:spPr/>
        <p:txBody>
          <a:bodyPr/>
          <a:lstStyle/>
          <a:p>
            <a:endParaRPr lang="en-US"/>
          </a:p>
        </p:txBody>
      </p:sp>
      <p:sp>
        <p:nvSpPr>
          <p:cNvPr id="8" name="Slide Number Placeholder 7"/>
          <p:cNvSpPr>
            <a:spLocks noGrp="1"/>
          </p:cNvSpPr>
          <p:nvPr>
            <p:ph type="sldNum" sz="quarter" idx="11"/>
          </p:nvPr>
        </p:nvSpPr>
        <p:spPr>
          <a:xfrm>
            <a:off x="11525253" y="6535270"/>
            <a:ext cx="635959" cy="269047"/>
          </a:xfrm>
          <a:prstGeom prst="rect">
            <a:avLst/>
          </a:prstGeom>
        </p:spPr>
        <p:txBody>
          <a:bodyPr/>
          <a:lstStyle/>
          <a:p>
            <a:fld id="{45B47215-16D5-4E72-BB5C-B690CA30D202}" type="slidenum">
              <a:rPr lang="en-US" smtClean="0"/>
              <a:pPr/>
              <a:t>‹#›</a:t>
            </a:fld>
            <a:endParaRPr lang="en-US"/>
          </a:p>
        </p:txBody>
      </p:sp>
      <p:sp>
        <p:nvSpPr>
          <p:cNvPr id="9" name="Content Placeholder 8"/>
          <p:cNvSpPr>
            <a:spLocks noGrp="1"/>
          </p:cNvSpPr>
          <p:nvPr>
            <p:ph sz="quarter" idx="12"/>
          </p:nvPr>
        </p:nvSpPr>
        <p:spPr>
          <a:xfrm>
            <a:off x="536448" y="1331384"/>
            <a:ext cx="10988803" cy="46545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19316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Title and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p:cNvSpPr>
            <a:spLocks noGrp="1"/>
          </p:cNvSpPr>
          <p:nvPr>
            <p:ph type="ftr" sz="quarter" idx="10"/>
          </p:nvPr>
        </p:nvSpPr>
        <p:spPr/>
        <p:txBody>
          <a:bodyPr/>
          <a:lstStyle/>
          <a:p>
            <a:endParaRPr lang="en-US"/>
          </a:p>
        </p:txBody>
      </p:sp>
      <p:sp>
        <p:nvSpPr>
          <p:cNvPr id="8" name="Slide Number Placeholder 7"/>
          <p:cNvSpPr>
            <a:spLocks noGrp="1"/>
          </p:cNvSpPr>
          <p:nvPr>
            <p:ph type="sldNum" sz="quarter" idx="11"/>
          </p:nvPr>
        </p:nvSpPr>
        <p:spPr>
          <a:xfrm>
            <a:off x="11525253" y="6535270"/>
            <a:ext cx="635959" cy="269047"/>
          </a:xfrm>
          <a:prstGeom prst="rect">
            <a:avLst/>
          </a:prstGeom>
        </p:spPr>
        <p:txBody>
          <a:bodyPr/>
          <a:lstStyle/>
          <a:p>
            <a:fld id="{45B47215-16D5-4E72-BB5C-B690CA30D202}" type="slidenum">
              <a:rPr lang="en-US" smtClean="0"/>
              <a:pPr/>
              <a:t>‹#›</a:t>
            </a:fld>
            <a:endParaRPr lang="en-US"/>
          </a:p>
        </p:txBody>
      </p:sp>
      <p:sp>
        <p:nvSpPr>
          <p:cNvPr id="5" name="Text Placeholder 4"/>
          <p:cNvSpPr>
            <a:spLocks noGrp="1"/>
          </p:cNvSpPr>
          <p:nvPr>
            <p:ph type="body" sz="quarter" idx="12"/>
          </p:nvPr>
        </p:nvSpPr>
        <p:spPr>
          <a:xfrm>
            <a:off x="550936" y="762000"/>
            <a:ext cx="10481733" cy="254000"/>
          </a:xfrm>
        </p:spPr>
        <p:txBody>
          <a:bodyPr lIns="0" rIns="0" anchor="ctr">
            <a:noAutofit/>
          </a:bodyPr>
          <a:lstStyle>
            <a:lvl1pPr marL="0" indent="0">
              <a:buNone/>
              <a:defRPr sz="1867">
                <a:solidFill>
                  <a:schemeClr val="accent1"/>
                </a:solidFill>
              </a:defRPr>
            </a:lvl1pPr>
          </a:lstStyle>
          <a:p>
            <a:pPr lvl="0"/>
            <a:r>
              <a:rPr lang="en-US"/>
              <a:t>Click to edit Master text styles</a:t>
            </a:r>
          </a:p>
        </p:txBody>
      </p:sp>
    </p:spTree>
    <p:extLst>
      <p:ext uri="{BB962C8B-B14F-4D97-AF65-F5344CB8AC3E}">
        <p14:creationId xmlns:p14="http://schemas.microsoft.com/office/powerpoint/2010/main" val="40608207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12209211" cy="6867144"/>
          </a:xfrm>
          <a:prstGeom prst="rect">
            <a:avLst/>
          </a:prstGeom>
        </p:spPr>
      </p:pic>
      <p:sp>
        <p:nvSpPr>
          <p:cNvPr id="14" name="Footer Placeholder 13"/>
          <p:cNvSpPr>
            <a:spLocks noGrp="1"/>
          </p:cNvSpPr>
          <p:nvPr userDrawn="1">
            <p:ph type="ftr" sz="quarter" idx="10"/>
          </p:nvPr>
        </p:nvSpPr>
        <p:spPr/>
        <p:txBody>
          <a:bodyPr/>
          <a:lstStyle/>
          <a:p>
            <a:endParaRPr lang="en-US"/>
          </a:p>
        </p:txBody>
      </p:sp>
      <p:sp>
        <p:nvSpPr>
          <p:cNvPr id="15" name="Slide Number Placeholder 14"/>
          <p:cNvSpPr>
            <a:spLocks noGrp="1"/>
          </p:cNvSpPr>
          <p:nvPr userDrawn="1">
            <p:ph type="sldNum" sz="quarter" idx="11"/>
          </p:nvPr>
        </p:nvSpPr>
        <p:spPr>
          <a:xfrm>
            <a:off x="11525253" y="6535270"/>
            <a:ext cx="635959" cy="269047"/>
          </a:xfrm>
          <a:prstGeom prst="rect">
            <a:avLst/>
          </a:prstGeom>
        </p:spPr>
        <p:txBody>
          <a:bodyPr/>
          <a:lstStyle/>
          <a:p>
            <a:fld id="{45B47215-16D5-4E72-BB5C-B690CA30D202}" type="slidenum">
              <a:rPr lang="en-US" smtClean="0"/>
              <a:pPr/>
              <a:t>‹#›</a:t>
            </a:fld>
            <a:endParaRPr lang="en-US"/>
          </a:p>
        </p:txBody>
      </p:sp>
      <p:sp>
        <p:nvSpPr>
          <p:cNvPr id="2" name="Title 1"/>
          <p:cNvSpPr>
            <a:spLocks noGrp="1"/>
          </p:cNvSpPr>
          <p:nvPr userDrawn="1">
            <p:ph type="ctrTitle"/>
          </p:nvPr>
        </p:nvSpPr>
        <p:spPr>
          <a:xfrm>
            <a:off x="757381" y="2481739"/>
            <a:ext cx="10878707" cy="731520"/>
          </a:xfrm>
        </p:spPr>
        <p:txBody>
          <a:bodyPr>
            <a:normAutofit/>
          </a:bodyPr>
          <a:lstStyle>
            <a:lvl1pPr>
              <a:defRPr sz="4267"/>
            </a:lvl1pPr>
          </a:lstStyle>
          <a:p>
            <a:r>
              <a:rPr lang="en-US"/>
              <a:t>Click to edit Master title style</a:t>
            </a:r>
          </a:p>
        </p:txBody>
      </p:sp>
      <p:sp>
        <p:nvSpPr>
          <p:cNvPr id="3" name="Subtitle 2"/>
          <p:cNvSpPr>
            <a:spLocks noGrp="1"/>
          </p:cNvSpPr>
          <p:nvPr userDrawn="1">
            <p:ph type="subTitle" idx="1"/>
          </p:nvPr>
        </p:nvSpPr>
        <p:spPr>
          <a:xfrm>
            <a:off x="757381" y="3377851"/>
            <a:ext cx="10878707" cy="301752"/>
          </a:xfrm>
        </p:spPr>
        <p:txBody>
          <a:bodyPr lIns="0" rIns="0">
            <a:normAutofit/>
          </a:bodyPr>
          <a:lstStyle>
            <a:lvl1pPr marL="0" indent="0" algn="l">
              <a:buNone/>
              <a:defRPr sz="1467">
                <a:solidFill>
                  <a:srgbClr val="5D686B"/>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17" name="Text Placeholder 16"/>
          <p:cNvSpPr>
            <a:spLocks noGrp="1"/>
          </p:cNvSpPr>
          <p:nvPr userDrawn="1">
            <p:ph type="body" sz="quarter" idx="12"/>
          </p:nvPr>
        </p:nvSpPr>
        <p:spPr>
          <a:xfrm>
            <a:off x="757381" y="3771043"/>
            <a:ext cx="10878707" cy="960120"/>
          </a:xfrm>
        </p:spPr>
        <p:txBody>
          <a:bodyPr lIns="0" rIns="0" anchor="ctr">
            <a:normAutofit/>
          </a:bodyPr>
          <a:lstStyle>
            <a:lvl1pPr marL="0" indent="0">
              <a:buNone/>
              <a:defRPr sz="1600">
                <a:solidFill>
                  <a:srgbClr val="5D686B"/>
                </a:solidFill>
              </a:defRPr>
            </a:lvl1pPr>
          </a:lstStyle>
          <a:p>
            <a:pPr lvl="0"/>
            <a:r>
              <a:rPr lang="en-US"/>
              <a:t>Click to edit Master text styles</a:t>
            </a:r>
          </a:p>
        </p:txBody>
      </p:sp>
    </p:spTree>
    <p:extLst>
      <p:ext uri="{BB962C8B-B14F-4D97-AF65-F5344CB8AC3E}">
        <p14:creationId xmlns:p14="http://schemas.microsoft.com/office/powerpoint/2010/main" val="25200650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52451" y="1331912"/>
            <a:ext cx="5384800" cy="4654551"/>
          </a:xfrm>
        </p:spPr>
        <p:txBody>
          <a:bodyPr>
            <a:normAutofit/>
          </a:bodyPr>
          <a:lstStyle>
            <a:lvl1pPr>
              <a:buClr>
                <a:srgbClr val="66CC00"/>
              </a:buClr>
              <a:defRPr sz="2133"/>
            </a:lvl1pPr>
            <a:lvl2pPr>
              <a:defRPr sz="1867"/>
            </a:lvl2pPr>
            <a:lvl3pPr>
              <a:defRPr sz="1600"/>
            </a:lvl3pPr>
            <a:lvl4pPr>
              <a:defRPr sz="1467"/>
            </a:lvl4pPr>
            <a:lvl5pPr>
              <a:defRPr sz="1467"/>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096000" y="1331912"/>
            <a:ext cx="5388864" cy="4654551"/>
          </a:xfrm>
        </p:spPr>
        <p:txBody>
          <a:bodyPr>
            <a:normAutofit/>
          </a:bodyPr>
          <a:lstStyle>
            <a:lvl1pPr>
              <a:defRPr sz="2133"/>
            </a:lvl1pPr>
            <a:lvl2pPr>
              <a:defRPr sz="1867"/>
            </a:lvl2pPr>
            <a:lvl3pPr>
              <a:defRPr sz="1600"/>
            </a:lvl3pPr>
            <a:lvl4pPr>
              <a:defRPr sz="1467"/>
            </a:lvl4pPr>
            <a:lvl5pPr>
              <a:defRPr sz="1467"/>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7"/>
          <p:cNvSpPr>
            <a:spLocks noGrp="1"/>
          </p:cNvSpPr>
          <p:nvPr>
            <p:ph type="ftr" sz="quarter" idx="10"/>
          </p:nvPr>
        </p:nvSpPr>
        <p:spPr/>
        <p:txBody>
          <a:bodyPr/>
          <a:lstStyle/>
          <a:p>
            <a:endParaRPr lang="en-US"/>
          </a:p>
        </p:txBody>
      </p:sp>
      <p:sp>
        <p:nvSpPr>
          <p:cNvPr id="9" name="Slide Number Placeholder 8"/>
          <p:cNvSpPr>
            <a:spLocks noGrp="1"/>
          </p:cNvSpPr>
          <p:nvPr>
            <p:ph type="sldNum" sz="quarter" idx="11"/>
          </p:nvPr>
        </p:nvSpPr>
        <p:spPr>
          <a:xfrm>
            <a:off x="11525253" y="6535270"/>
            <a:ext cx="635959" cy="269047"/>
          </a:xfrm>
          <a:prstGeom prst="rect">
            <a:avLst/>
          </a:prstGeom>
        </p:spPr>
        <p:txBody>
          <a:bodyPr/>
          <a:lstStyle/>
          <a:p>
            <a:fld id="{45B47215-16D5-4E72-BB5C-B690CA30D202}" type="slidenum">
              <a:rPr lang="en-US" smtClean="0"/>
              <a:pPr/>
              <a:t>‹#›</a:t>
            </a:fld>
            <a:endParaRPr lang="en-US"/>
          </a:p>
        </p:txBody>
      </p:sp>
    </p:spTree>
    <p:extLst>
      <p:ext uri="{BB962C8B-B14F-4D97-AF65-F5344CB8AC3E}">
        <p14:creationId xmlns:p14="http://schemas.microsoft.com/office/powerpoint/2010/main" val="37310980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36448" y="1331913"/>
            <a:ext cx="5386917" cy="639763"/>
          </a:xfrm>
        </p:spPr>
        <p:txBody>
          <a:bodyPr lIns="0" rIns="0" anchor="b"/>
          <a:lstStyle>
            <a:lvl1pPr marL="0" indent="0">
              <a:buNone/>
              <a:defRPr sz="2133"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536448" y="1971675"/>
            <a:ext cx="5386917" cy="3951288"/>
          </a:xfrm>
        </p:spPr>
        <p:txBody>
          <a:bodyPr>
            <a:normAutofit/>
          </a:bodyPr>
          <a:lstStyle>
            <a:lvl1pPr>
              <a:defRPr sz="2133"/>
            </a:lvl1pPr>
            <a:lvl2pPr>
              <a:defRPr sz="1867"/>
            </a:lvl2pPr>
            <a:lvl3pPr>
              <a:defRPr sz="1600"/>
            </a:lvl3pPr>
            <a:lvl4pPr>
              <a:defRPr sz="1467"/>
            </a:lvl4pPr>
            <a:lvl5pPr>
              <a:defRPr sz="1467"/>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096000" y="1331913"/>
            <a:ext cx="5388864" cy="639763"/>
          </a:xfrm>
        </p:spPr>
        <p:txBody>
          <a:bodyPr lIns="0" rIns="0" anchor="b"/>
          <a:lstStyle>
            <a:lvl1pPr marL="0" indent="0">
              <a:buNone/>
              <a:defRPr sz="2133"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096000" y="1971675"/>
            <a:ext cx="5388864" cy="3951288"/>
          </a:xfrm>
        </p:spPr>
        <p:txBody>
          <a:bodyPr>
            <a:normAutofit/>
          </a:bodyPr>
          <a:lstStyle>
            <a:lvl1pPr>
              <a:defRPr sz="2133"/>
            </a:lvl1pPr>
            <a:lvl2pPr>
              <a:defRPr sz="1867"/>
            </a:lvl2pPr>
            <a:lvl3pPr>
              <a:defRPr sz="1600"/>
            </a:lvl3pPr>
            <a:lvl4pPr>
              <a:defRPr sz="1467"/>
            </a:lvl4pPr>
            <a:lvl5pPr>
              <a:defRPr sz="1467"/>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9"/>
          <p:cNvSpPr>
            <a:spLocks noGrp="1"/>
          </p:cNvSpPr>
          <p:nvPr>
            <p:ph type="ftr" sz="quarter" idx="10"/>
          </p:nvPr>
        </p:nvSpPr>
        <p:spPr/>
        <p:txBody>
          <a:bodyPr/>
          <a:lstStyle/>
          <a:p>
            <a:endParaRPr lang="en-US"/>
          </a:p>
        </p:txBody>
      </p:sp>
      <p:sp>
        <p:nvSpPr>
          <p:cNvPr id="11" name="Slide Number Placeholder 10"/>
          <p:cNvSpPr>
            <a:spLocks noGrp="1"/>
          </p:cNvSpPr>
          <p:nvPr>
            <p:ph type="sldNum" sz="quarter" idx="11"/>
          </p:nvPr>
        </p:nvSpPr>
        <p:spPr>
          <a:xfrm>
            <a:off x="11525253" y="6535270"/>
            <a:ext cx="635959" cy="269047"/>
          </a:xfrm>
          <a:prstGeom prst="rect">
            <a:avLst/>
          </a:prstGeom>
        </p:spPr>
        <p:txBody>
          <a:bodyPr/>
          <a:lstStyle/>
          <a:p>
            <a:fld id="{45B47215-16D5-4E72-BB5C-B690CA30D202}" type="slidenum">
              <a:rPr lang="en-US" smtClean="0"/>
              <a:pPr/>
              <a:t>‹#›</a:t>
            </a:fld>
            <a:endParaRPr lang="en-US"/>
          </a:p>
        </p:txBody>
      </p:sp>
    </p:spTree>
    <p:extLst>
      <p:ext uri="{BB962C8B-B14F-4D97-AF65-F5344CB8AC3E}">
        <p14:creationId xmlns:p14="http://schemas.microsoft.com/office/powerpoint/2010/main" val="5107133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Footer Placeholder 5"/>
          <p:cNvSpPr>
            <a:spLocks noGrp="1"/>
          </p:cNvSpPr>
          <p:nvPr>
            <p:ph type="ftr" sz="quarter" idx="10"/>
          </p:nvPr>
        </p:nvSpPr>
        <p:spPr/>
        <p:txBody>
          <a:bodyPr/>
          <a:lstStyle/>
          <a:p>
            <a:endParaRPr lang="en-US"/>
          </a:p>
        </p:txBody>
      </p:sp>
      <p:sp>
        <p:nvSpPr>
          <p:cNvPr id="7" name="Slide Number Placeholder 6"/>
          <p:cNvSpPr>
            <a:spLocks noGrp="1"/>
          </p:cNvSpPr>
          <p:nvPr>
            <p:ph type="sldNum" sz="quarter" idx="11"/>
          </p:nvPr>
        </p:nvSpPr>
        <p:spPr>
          <a:xfrm>
            <a:off x="11525253" y="6535270"/>
            <a:ext cx="635959" cy="269047"/>
          </a:xfrm>
          <a:prstGeom prst="rect">
            <a:avLst/>
          </a:prstGeom>
        </p:spPr>
        <p:txBody>
          <a:bodyPr/>
          <a:lstStyle/>
          <a:p>
            <a:fld id="{45B47215-16D5-4E72-BB5C-B690CA30D202}" type="slidenum">
              <a:rPr lang="en-US" smtClean="0"/>
              <a:pPr/>
              <a:t>‹#›</a:t>
            </a:fld>
            <a:endParaRPr lang="en-US"/>
          </a:p>
        </p:txBody>
      </p:sp>
    </p:spTree>
    <p:extLst>
      <p:ext uri="{BB962C8B-B14F-4D97-AF65-F5344CB8AC3E}">
        <p14:creationId xmlns:p14="http://schemas.microsoft.com/office/powerpoint/2010/main" val="9151197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Sample Tabl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a:t>Sample Table</a:t>
            </a:r>
          </a:p>
        </p:txBody>
      </p:sp>
      <p:sp>
        <p:nvSpPr>
          <p:cNvPr id="6" name="Footer Placeholder 5"/>
          <p:cNvSpPr>
            <a:spLocks noGrp="1"/>
          </p:cNvSpPr>
          <p:nvPr>
            <p:ph type="ftr" sz="quarter" idx="10"/>
          </p:nvPr>
        </p:nvSpPr>
        <p:spPr/>
        <p:txBody>
          <a:bodyPr/>
          <a:lstStyle/>
          <a:p>
            <a:endParaRPr lang="en-US"/>
          </a:p>
        </p:txBody>
      </p:sp>
      <p:sp>
        <p:nvSpPr>
          <p:cNvPr id="7" name="Slide Number Placeholder 6"/>
          <p:cNvSpPr>
            <a:spLocks noGrp="1"/>
          </p:cNvSpPr>
          <p:nvPr>
            <p:ph type="sldNum" sz="quarter" idx="11"/>
          </p:nvPr>
        </p:nvSpPr>
        <p:spPr>
          <a:xfrm>
            <a:off x="11525253" y="6535270"/>
            <a:ext cx="635959" cy="269047"/>
          </a:xfrm>
          <a:prstGeom prst="rect">
            <a:avLst/>
          </a:prstGeom>
        </p:spPr>
        <p:txBody>
          <a:bodyPr/>
          <a:lstStyle/>
          <a:p>
            <a:fld id="{45B47215-16D5-4E72-BB5C-B690CA30D202}" type="slidenum">
              <a:rPr lang="en-US" smtClean="0"/>
              <a:pPr/>
              <a:t>‹#›</a:t>
            </a:fld>
            <a:endParaRPr lang="en-US"/>
          </a:p>
        </p:txBody>
      </p:sp>
      <p:graphicFrame>
        <p:nvGraphicFramePr>
          <p:cNvPr id="5" name="object 300"/>
          <p:cNvGraphicFramePr>
            <a:graphicFrameLocks noGrp="1"/>
          </p:cNvGraphicFramePr>
          <p:nvPr userDrawn="1">
            <p:extLst>
              <p:ext uri="{D42A27DB-BD31-4B8C-83A1-F6EECF244321}">
                <p14:modId xmlns:p14="http://schemas.microsoft.com/office/powerpoint/2010/main" val="4272449406"/>
              </p:ext>
            </p:extLst>
          </p:nvPr>
        </p:nvGraphicFramePr>
        <p:xfrm>
          <a:off x="893505" y="1250187"/>
          <a:ext cx="9876367" cy="4541520"/>
        </p:xfrm>
        <a:graphic>
          <a:graphicData uri="http://schemas.openxmlformats.org/drawingml/2006/table">
            <a:tbl>
              <a:tblPr firstRow="1" bandRow="1"/>
              <a:tblGrid>
                <a:gridCol w="2782215">
                  <a:extLst>
                    <a:ext uri="{9D8B030D-6E8A-4147-A177-3AD203B41FA5}">
                      <a16:colId xmlns:a16="http://schemas.microsoft.com/office/drawing/2014/main" val="20000"/>
                    </a:ext>
                  </a:extLst>
                </a:gridCol>
                <a:gridCol w="1671275">
                  <a:extLst>
                    <a:ext uri="{9D8B030D-6E8A-4147-A177-3AD203B41FA5}">
                      <a16:colId xmlns:a16="http://schemas.microsoft.com/office/drawing/2014/main" val="20001"/>
                    </a:ext>
                  </a:extLst>
                </a:gridCol>
                <a:gridCol w="1788145">
                  <a:extLst>
                    <a:ext uri="{9D8B030D-6E8A-4147-A177-3AD203B41FA5}">
                      <a16:colId xmlns:a16="http://schemas.microsoft.com/office/drawing/2014/main" val="20002"/>
                    </a:ext>
                  </a:extLst>
                </a:gridCol>
                <a:gridCol w="1750163">
                  <a:extLst>
                    <a:ext uri="{9D8B030D-6E8A-4147-A177-3AD203B41FA5}">
                      <a16:colId xmlns:a16="http://schemas.microsoft.com/office/drawing/2014/main" val="20003"/>
                    </a:ext>
                  </a:extLst>
                </a:gridCol>
                <a:gridCol w="1884569">
                  <a:extLst>
                    <a:ext uri="{9D8B030D-6E8A-4147-A177-3AD203B41FA5}">
                      <a16:colId xmlns:a16="http://schemas.microsoft.com/office/drawing/2014/main" val="20004"/>
                    </a:ext>
                  </a:extLst>
                </a:gridCol>
              </a:tblGrid>
              <a:tr h="579120">
                <a:tc gridSpan="5">
                  <a:txBody>
                    <a:bodyPr/>
                    <a:lstStyle/>
                    <a:p>
                      <a:pPr marL="12700" marR="5080" lvl="0" indent="0" algn="l" defTabSz="914400" rtl="0" eaLnBrk="1" fontAlgn="auto" latinLnBrk="0" hangingPunct="1">
                        <a:lnSpc>
                          <a:spcPct val="90000"/>
                        </a:lnSpc>
                        <a:spcBef>
                          <a:spcPts val="675"/>
                        </a:spcBef>
                        <a:spcAft>
                          <a:spcPts val="0"/>
                        </a:spcAft>
                        <a:buClrTx/>
                        <a:buSzTx/>
                        <a:buFontTx/>
                        <a:buNone/>
                        <a:tabLst/>
                        <a:defRPr/>
                      </a:pPr>
                      <a:r>
                        <a:rPr kumimoji="0" lang="en-US" sz="2000" b="1" i="0" u="none" strike="noStrike" kern="1200" cap="none" spc="0" normalizeH="0" baseline="0" noProof="0">
                          <a:ln>
                            <a:noFill/>
                          </a:ln>
                          <a:solidFill>
                            <a:srgbClr val="233443"/>
                          </a:solidFill>
                          <a:effectLst/>
                          <a:uLnTx/>
                          <a:uFillTx/>
                          <a:latin typeface="Arial Narrow"/>
                          <a:ea typeface="+mn-ea"/>
                          <a:cs typeface="Arial Narrow"/>
                        </a:rPr>
                        <a:t>Title in </a:t>
                      </a:r>
                      <a:r>
                        <a:rPr kumimoji="0" lang="en-US" sz="2000" b="1" i="0" u="none" strike="noStrike" kern="1200" cap="none" spc="-5" normalizeH="0" baseline="0" noProof="0">
                          <a:ln>
                            <a:noFill/>
                          </a:ln>
                          <a:solidFill>
                            <a:srgbClr val="233443"/>
                          </a:solidFill>
                          <a:effectLst/>
                          <a:uLnTx/>
                          <a:uFillTx/>
                          <a:latin typeface="Arial Narrow"/>
                          <a:ea typeface="+mn-ea"/>
                          <a:cs typeface="Arial Narrow"/>
                        </a:rPr>
                        <a:t>Title </a:t>
                      </a:r>
                      <a:r>
                        <a:rPr kumimoji="0" lang="en-US" sz="2000" b="1" i="0" u="none" strike="noStrike" kern="1200" cap="none" spc="0" normalizeH="0" baseline="0" noProof="0">
                          <a:ln>
                            <a:noFill/>
                          </a:ln>
                          <a:solidFill>
                            <a:srgbClr val="233443"/>
                          </a:solidFill>
                          <a:effectLst/>
                          <a:uLnTx/>
                          <a:uFillTx/>
                          <a:latin typeface="Arial Narrow"/>
                          <a:ea typeface="+mn-ea"/>
                          <a:cs typeface="Arial Narrow"/>
                        </a:rPr>
                        <a:t>Case, No Period, and May Be Multiple Lines of</a:t>
                      </a:r>
                      <a:r>
                        <a:rPr kumimoji="0" lang="en-US" sz="2000" b="1" i="0" u="none" strike="noStrike" kern="1200" cap="none" spc="-80" normalizeH="0" baseline="0" noProof="0">
                          <a:ln>
                            <a:noFill/>
                          </a:ln>
                          <a:solidFill>
                            <a:srgbClr val="233443"/>
                          </a:solidFill>
                          <a:effectLst/>
                          <a:uLnTx/>
                          <a:uFillTx/>
                          <a:latin typeface="Arial Narrow"/>
                          <a:ea typeface="+mn-ea"/>
                          <a:cs typeface="Arial Narrow"/>
                        </a:rPr>
                        <a:t> </a:t>
                      </a:r>
                      <a:r>
                        <a:rPr kumimoji="0" lang="en-US" sz="2000" b="1" i="0" u="none" strike="noStrike" kern="1200" cap="none" spc="-15" normalizeH="0" baseline="0" noProof="0">
                          <a:ln>
                            <a:noFill/>
                          </a:ln>
                          <a:solidFill>
                            <a:srgbClr val="233443"/>
                          </a:solidFill>
                          <a:effectLst/>
                          <a:uLnTx/>
                          <a:uFillTx/>
                          <a:latin typeface="Arial Narrow"/>
                          <a:ea typeface="+mn-ea"/>
                          <a:cs typeface="Arial Narrow"/>
                        </a:rPr>
                        <a:t>Text</a:t>
                      </a:r>
                      <a:endParaRPr kumimoji="0" lang="en-US" sz="2000" b="0" i="0" u="none" strike="noStrike" kern="1200" cap="none" spc="0" normalizeH="0" baseline="0" noProof="0">
                        <a:ln>
                          <a:noFill/>
                        </a:ln>
                        <a:solidFill>
                          <a:prstClr val="black"/>
                        </a:solidFill>
                        <a:effectLst/>
                        <a:uLnTx/>
                        <a:uFillTx/>
                        <a:latin typeface="Arial Narrow"/>
                        <a:ea typeface="+mn-ea"/>
                        <a:cs typeface="Arial Narrow"/>
                      </a:endParaRPr>
                    </a:p>
                  </a:txBody>
                  <a:tcPr marL="0" marR="0" marT="243840" marB="60960" anchor="b">
                    <a:lnL>
                      <a:noFill/>
                    </a:lnL>
                    <a:lnR>
                      <a:noFill/>
                    </a:lnR>
                    <a:lnT w="57150" cap="flat" cmpd="sng" algn="ctr">
                      <a:noFill/>
                      <a:prstDash val="solid"/>
                      <a:round/>
                      <a:headEnd type="none" w="med" len="med"/>
                      <a:tailEnd type="none" w="med" len="med"/>
                    </a:lnT>
                    <a:lnB w="38100" cap="flat" cmpd="sng" algn="ctr">
                      <a:solidFill>
                        <a:srgbClr val="66CC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a:lnSpc>
                          <a:spcPct val="100000"/>
                        </a:lnSpc>
                        <a:spcBef>
                          <a:spcPts val="0"/>
                        </a:spcBef>
                      </a:pPr>
                      <a:endParaRPr sz="1500">
                        <a:latin typeface="Arial Narrow"/>
                        <a:cs typeface="Arial Narrow"/>
                      </a:endParaRPr>
                    </a:p>
                  </a:txBody>
                  <a:tcPr marL="45720" marR="45720">
                    <a:lnL>
                      <a:noFill/>
                    </a:lnL>
                    <a:lnR>
                      <a:noFill/>
                    </a:lnR>
                    <a:lnT w="57150" cap="flat" cmpd="sng" algn="ctr">
                      <a:solidFill>
                        <a:schemeClr val="accent4"/>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26720">
                <a:tc rowSpan="3">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pPr>
                      <a:r>
                        <a:rPr sz="2000" b="1" spc="-10">
                          <a:solidFill>
                            <a:srgbClr val="233443"/>
                          </a:solidFill>
                          <a:latin typeface="Arial Narrow"/>
                          <a:cs typeface="Arial Narrow"/>
                        </a:rPr>
                        <a:t>Table </a:t>
                      </a:r>
                      <a:r>
                        <a:rPr sz="2000" b="1" spc="0">
                          <a:solidFill>
                            <a:srgbClr val="233443"/>
                          </a:solidFill>
                          <a:latin typeface="Arial Narrow"/>
                          <a:cs typeface="Arial Narrow"/>
                        </a:rPr>
                        <a:t>Subhead </a:t>
                      </a:r>
                      <a:r>
                        <a:rPr sz="2000" b="1">
                          <a:solidFill>
                            <a:srgbClr val="233443"/>
                          </a:solidFill>
                          <a:latin typeface="Arial Narrow"/>
                          <a:cs typeface="Arial Narrow"/>
                        </a:rPr>
                        <a:t>-</a:t>
                      </a:r>
                      <a:r>
                        <a:rPr sz="2000" b="1" spc="-50">
                          <a:solidFill>
                            <a:srgbClr val="233443"/>
                          </a:solidFill>
                          <a:latin typeface="Arial Narrow"/>
                          <a:cs typeface="Arial Narrow"/>
                        </a:rPr>
                        <a:t> </a:t>
                      </a:r>
                      <a:r>
                        <a:rPr sz="2000" b="1" spc="0">
                          <a:solidFill>
                            <a:srgbClr val="233443"/>
                          </a:solidFill>
                          <a:latin typeface="Arial Narrow"/>
                          <a:cs typeface="Arial Narrow"/>
                        </a:rPr>
                        <a:t>LEFT</a:t>
                      </a:r>
                      <a:endParaRPr sz="2000">
                        <a:latin typeface="Arial Narrow"/>
                        <a:cs typeface="Arial Narrow"/>
                      </a:endParaRPr>
                    </a:p>
                  </a:txBody>
                  <a:tcPr marL="97536" marR="60960" marT="60960" marB="60960"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4">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gn="ctr">
                        <a:lnSpc>
                          <a:spcPct val="100000"/>
                        </a:lnSpc>
                        <a:spcBef>
                          <a:spcPts val="0"/>
                        </a:spcBef>
                      </a:pPr>
                      <a:r>
                        <a:rPr sz="2000" b="1" spc="-10">
                          <a:solidFill>
                            <a:srgbClr val="233443"/>
                          </a:solidFill>
                          <a:latin typeface="Arial Narrow"/>
                          <a:cs typeface="Arial Narrow"/>
                        </a:rPr>
                        <a:t>Table </a:t>
                      </a:r>
                      <a:r>
                        <a:rPr sz="2000" b="1" spc="0">
                          <a:solidFill>
                            <a:srgbClr val="233443"/>
                          </a:solidFill>
                          <a:latin typeface="Arial Narrow"/>
                          <a:cs typeface="Arial Narrow"/>
                        </a:rPr>
                        <a:t>Subheads </a:t>
                      </a:r>
                      <a:r>
                        <a:rPr lang="en-US" sz="2000" b="1" spc="0">
                          <a:solidFill>
                            <a:srgbClr val="233443"/>
                          </a:solidFill>
                          <a:latin typeface="Arial Narrow"/>
                          <a:cs typeface="Arial Narrow"/>
                        </a:rPr>
                        <a:t>A</a:t>
                      </a:r>
                      <a:r>
                        <a:rPr sz="2000" b="1">
                          <a:solidFill>
                            <a:srgbClr val="233443"/>
                          </a:solidFill>
                          <a:latin typeface="Arial Narrow"/>
                          <a:cs typeface="Arial Narrow"/>
                        </a:rPr>
                        <a:t>re </a:t>
                      </a:r>
                      <a:r>
                        <a:rPr sz="2000" b="1" spc="0">
                          <a:solidFill>
                            <a:srgbClr val="233443"/>
                          </a:solidFill>
                          <a:latin typeface="Arial Narrow"/>
                          <a:cs typeface="Arial Narrow"/>
                        </a:rPr>
                        <a:t>Bold Condensed </a:t>
                      </a:r>
                      <a:r>
                        <a:rPr sz="2000" b="1">
                          <a:solidFill>
                            <a:srgbClr val="233443"/>
                          </a:solidFill>
                          <a:latin typeface="Arial Narrow"/>
                          <a:cs typeface="Arial Narrow"/>
                        </a:rPr>
                        <a:t>and </a:t>
                      </a:r>
                      <a:r>
                        <a:rPr sz="2000" b="1" spc="-5">
                          <a:solidFill>
                            <a:srgbClr val="233443"/>
                          </a:solidFill>
                          <a:latin typeface="Arial Narrow"/>
                          <a:cs typeface="Arial Narrow"/>
                        </a:rPr>
                        <a:t>Title</a:t>
                      </a:r>
                      <a:r>
                        <a:rPr sz="2000" b="1" spc="0">
                          <a:solidFill>
                            <a:srgbClr val="233443"/>
                          </a:solidFill>
                          <a:latin typeface="Arial Narrow"/>
                          <a:cs typeface="Arial Narrow"/>
                        </a:rPr>
                        <a:t> Case</a:t>
                      </a:r>
                      <a:endParaRPr sz="2000">
                        <a:latin typeface="Arial Narrow"/>
                        <a:cs typeface="Arial Narrow"/>
                      </a:endParaRPr>
                    </a:p>
                  </a:txBody>
                  <a:tcPr marL="60960" marR="60960" marT="60960" marB="60960">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426720">
                <a:tc vMerge="1">
                  <a:txBody>
                    <a:bodyPr/>
                    <a:lstStyle/>
                    <a:p>
                      <a:endParaRPr/>
                    </a:p>
                  </a:txBody>
                  <a:tcPr marL="0" marR="0" marT="0" marB="0">
                    <a:lnT w="28575">
                      <a:solidFill>
                        <a:srgbClr val="7DC242"/>
                      </a:solidFill>
                      <a:prstDash val="solid"/>
                    </a:lnT>
                    <a:lnB w="6350">
                      <a:solidFill>
                        <a:srgbClr val="233443"/>
                      </a:solidFill>
                      <a:prstDash val="solid"/>
                    </a:lnB>
                    <a:solidFill>
                      <a:srgbClr val="FFFFFF"/>
                    </a:solidFill>
                  </a:tcPr>
                </a:tc>
                <a:tc gridSpan="2">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gn="ctr">
                        <a:lnSpc>
                          <a:spcPct val="100000"/>
                        </a:lnSpc>
                        <a:spcBef>
                          <a:spcPts val="0"/>
                        </a:spcBef>
                      </a:pPr>
                      <a:r>
                        <a:rPr sz="2000" b="1" spc="-10">
                          <a:solidFill>
                            <a:srgbClr val="233443"/>
                          </a:solidFill>
                          <a:latin typeface="Arial Narrow"/>
                          <a:cs typeface="Arial Narrow"/>
                        </a:rPr>
                        <a:t>Table</a:t>
                      </a:r>
                      <a:r>
                        <a:rPr sz="2000" b="1" spc="-70">
                          <a:solidFill>
                            <a:srgbClr val="233443"/>
                          </a:solidFill>
                          <a:latin typeface="Arial Narrow"/>
                          <a:cs typeface="Arial Narrow"/>
                        </a:rPr>
                        <a:t> </a:t>
                      </a:r>
                      <a:r>
                        <a:rPr sz="2000" b="1" spc="0">
                          <a:solidFill>
                            <a:srgbClr val="233443"/>
                          </a:solidFill>
                          <a:latin typeface="Arial Narrow"/>
                          <a:cs typeface="Arial Narrow"/>
                        </a:rPr>
                        <a:t>Subhead</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a:p>
                  </a:txBody>
                  <a:tcPr marL="0" marR="0" marT="0" marB="0"/>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spc="0">
                          <a:solidFill>
                            <a:srgbClr val="233443"/>
                          </a:solidFill>
                          <a:latin typeface="Arial Narrow"/>
                          <a:cs typeface="Arial Narrow"/>
                        </a:rPr>
                        <a:t>Eniminimpora</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spc="0">
                          <a:solidFill>
                            <a:srgbClr val="233443"/>
                          </a:solidFill>
                          <a:latin typeface="Arial Narrow"/>
                          <a:cs typeface="Arial Narrow"/>
                        </a:rPr>
                        <a:t>Aperatis</a:t>
                      </a:r>
                      <a:r>
                        <a:rPr sz="2000" b="1" spc="-80">
                          <a:solidFill>
                            <a:srgbClr val="233443"/>
                          </a:solidFill>
                          <a:latin typeface="Arial Narrow"/>
                          <a:cs typeface="Arial Narrow"/>
                        </a:rPr>
                        <a:t> </a:t>
                      </a:r>
                      <a:r>
                        <a:rPr sz="2000" b="1" spc="0">
                          <a:solidFill>
                            <a:srgbClr val="233443"/>
                          </a:solidFill>
                          <a:latin typeface="Arial Narrow"/>
                          <a:cs typeface="Arial Narrow"/>
                        </a:rPr>
                        <a:t>Eaquas</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426720">
                <a:tc vMerge="1">
                  <a:txBody>
                    <a:bodyPr/>
                    <a:lstStyle/>
                    <a:p>
                      <a:endParaRPr/>
                    </a:p>
                  </a:txBody>
                  <a:tcPr marL="0" marR="0" marT="0" marB="0">
                    <a:lnT w="28575">
                      <a:solidFill>
                        <a:srgbClr val="7DC242"/>
                      </a:solidFill>
                      <a:prstDash val="solid"/>
                    </a:lnT>
                    <a:lnB w="6350">
                      <a:solidFill>
                        <a:srgbClr val="233443"/>
                      </a:solidFill>
                      <a:prstDash val="solid"/>
                    </a:lnB>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a:solidFill>
                            <a:srgbClr val="233443"/>
                          </a:solidFill>
                          <a:latin typeface="Arial Narrow"/>
                          <a:cs typeface="Arial Narrow"/>
                        </a:rPr>
                        <a:t>Ommodis</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spc="0">
                          <a:solidFill>
                            <a:srgbClr val="233443"/>
                          </a:solidFill>
                          <a:latin typeface="Arial Narrow"/>
                          <a:cs typeface="Arial Narrow"/>
                        </a:rPr>
                        <a:t>Abore*</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a:solidFill>
                            <a:srgbClr val="233443"/>
                          </a:solidFill>
                          <a:latin typeface="Arial Narrow"/>
                          <a:cs typeface="Arial Narrow"/>
                        </a:rPr>
                        <a:t>Quisquo</a:t>
                      </a:r>
                      <a:r>
                        <a:rPr sz="2000" b="1" baseline="30864">
                          <a:solidFill>
                            <a:srgbClr val="233443"/>
                          </a:solidFill>
                          <a:latin typeface="Arial Narrow"/>
                          <a:cs typeface="Arial Narrow"/>
                        </a:rPr>
                        <a:t>†</a:t>
                      </a:r>
                      <a:endParaRPr sz="2000" baseline="30864">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a:solidFill>
                            <a:srgbClr val="233443"/>
                          </a:solidFill>
                          <a:latin typeface="Arial Narrow"/>
                          <a:cs typeface="Arial Narrow"/>
                        </a:rPr>
                        <a:t>Mos</a:t>
                      </a:r>
                      <a:r>
                        <a:rPr sz="2000" b="1" spc="-80">
                          <a:solidFill>
                            <a:srgbClr val="233443"/>
                          </a:solidFill>
                          <a:latin typeface="Arial Narrow"/>
                          <a:cs typeface="Arial Narrow"/>
                        </a:rPr>
                        <a:t> </a:t>
                      </a:r>
                      <a:r>
                        <a:rPr sz="2000" b="1" spc="0">
                          <a:solidFill>
                            <a:srgbClr val="233443"/>
                          </a:solidFill>
                          <a:latin typeface="Arial Narrow"/>
                          <a:cs typeface="Arial Narrow"/>
                        </a:rPr>
                        <a:t>(XX%)</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3"/>
                  </a:ext>
                </a:extLst>
              </a:tr>
              <a:tr h="731520">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spcBef>
                          <a:spcPts val="625"/>
                        </a:spcBef>
                      </a:pPr>
                      <a:r>
                        <a:rPr lang="en-US" sz="2000" spc="0">
                          <a:solidFill>
                            <a:srgbClr val="231F20"/>
                          </a:solidFill>
                          <a:latin typeface="Arial Narrow"/>
                          <a:cs typeface="Arial Narrow"/>
                        </a:rPr>
                        <a:t>Table text</a:t>
                      </a:r>
                      <a:endParaRPr sz="2000">
                        <a:latin typeface="Arial Narrow"/>
                        <a:cs typeface="Arial Narrow"/>
                      </a:endParaRPr>
                    </a:p>
                  </a:txBody>
                  <a:tcPr marL="97536"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194945" marR="142875" indent="-44450" algn="ctr">
                        <a:lnSpc>
                          <a:spcPct val="100000"/>
                        </a:lnSpc>
                        <a:spcBef>
                          <a:spcPts val="254"/>
                        </a:spcBef>
                      </a:pPr>
                      <a:r>
                        <a:rPr sz="2000" spc="-5">
                          <a:solidFill>
                            <a:srgbClr val="231F20"/>
                          </a:solidFill>
                          <a:latin typeface="Arial Narrow"/>
                          <a:cs typeface="Arial Narrow"/>
                        </a:rPr>
                        <a:t>Molendel</a:t>
                      </a:r>
                      <a:br>
                        <a:rPr lang="en-US" sz="2000" spc="-5">
                          <a:solidFill>
                            <a:srgbClr val="231F20"/>
                          </a:solidFill>
                          <a:latin typeface="Arial Narrow"/>
                          <a:cs typeface="Arial Narrow"/>
                        </a:rPr>
                      </a:br>
                      <a:r>
                        <a:rPr sz="2000">
                          <a:solidFill>
                            <a:srgbClr val="231F20"/>
                          </a:solidFill>
                          <a:latin typeface="Arial Narrow"/>
                          <a:cs typeface="Arial Narrow"/>
                        </a:rPr>
                        <a:t>id</a:t>
                      </a:r>
                      <a:r>
                        <a:rPr sz="2000" spc="-95">
                          <a:solidFill>
                            <a:srgbClr val="231F20"/>
                          </a:solidFill>
                          <a:latin typeface="Arial Narrow"/>
                          <a:cs typeface="Arial Narrow"/>
                        </a:rPr>
                        <a:t> </a:t>
                      </a:r>
                      <a:r>
                        <a:rPr sz="2000">
                          <a:solidFill>
                            <a:srgbClr val="231F20"/>
                          </a:solidFill>
                          <a:latin typeface="Arial Narrow"/>
                          <a:cs typeface="Arial Narrow"/>
                        </a:rPr>
                        <a:t>quia</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260985" marR="137795" indent="-115570" algn="ctr">
                        <a:lnSpc>
                          <a:spcPct val="100000"/>
                        </a:lnSpc>
                        <a:spcBef>
                          <a:spcPts val="254"/>
                        </a:spcBef>
                      </a:pPr>
                      <a:r>
                        <a:rPr sz="2000">
                          <a:solidFill>
                            <a:srgbClr val="231F20"/>
                          </a:solidFill>
                          <a:latin typeface="Arial Narrow"/>
                          <a:cs typeface="Arial Narrow"/>
                        </a:rPr>
                        <a:t>Nulparitias</a:t>
                      </a:r>
                      <a:r>
                        <a:rPr lang="en-US" sz="2000">
                          <a:solidFill>
                            <a:srgbClr val="231F20"/>
                          </a:solidFill>
                          <a:latin typeface="Arial Narrow"/>
                          <a:cs typeface="Arial Narrow"/>
                        </a:rPr>
                        <a:t> </a:t>
                      </a:r>
                      <a:r>
                        <a:rPr sz="2000">
                          <a:solidFill>
                            <a:srgbClr val="231F20"/>
                          </a:solidFill>
                          <a:latin typeface="Arial Narrow"/>
                          <a:cs typeface="Arial Narrow"/>
                        </a:rPr>
                        <a:t>quis</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107950" marR="57785" indent="-42545" algn="ctr">
                        <a:lnSpc>
                          <a:spcPct val="100000"/>
                        </a:lnSpc>
                        <a:spcBef>
                          <a:spcPts val="254"/>
                        </a:spcBef>
                      </a:pPr>
                      <a:r>
                        <a:rPr sz="2000" spc="-10">
                          <a:solidFill>
                            <a:srgbClr val="231F20"/>
                          </a:solidFill>
                          <a:latin typeface="Arial Narrow"/>
                          <a:cs typeface="Arial Narrow"/>
                        </a:rPr>
                        <a:t>Table </a:t>
                      </a:r>
                      <a:r>
                        <a:rPr sz="2000" spc="0">
                          <a:solidFill>
                            <a:srgbClr val="231F20"/>
                          </a:solidFill>
                          <a:latin typeface="Arial Narrow"/>
                          <a:cs typeface="Arial Narrow"/>
                        </a:rPr>
                        <a:t>Body</a:t>
                      </a:r>
                      <a:r>
                        <a:rPr sz="2000" spc="-55">
                          <a:solidFill>
                            <a:srgbClr val="231F20"/>
                          </a:solidFill>
                          <a:latin typeface="Arial Narrow"/>
                          <a:cs typeface="Arial Narrow"/>
                        </a:rPr>
                        <a:t> </a:t>
                      </a:r>
                      <a:r>
                        <a:rPr sz="2000" spc="0">
                          <a:solidFill>
                            <a:srgbClr val="231F20"/>
                          </a:solidFill>
                          <a:latin typeface="Arial Narrow"/>
                          <a:cs typeface="Arial Narrow"/>
                        </a:rPr>
                        <a:t>CENTERED</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625"/>
                        </a:spcBef>
                      </a:pPr>
                      <a:r>
                        <a:rPr sz="2000">
                          <a:solidFill>
                            <a:srgbClr val="231F20"/>
                          </a:solidFill>
                          <a:latin typeface="Arial Narrow"/>
                          <a:cs typeface="Arial Narrow"/>
                        </a:rPr>
                        <a:t>Molendel</a:t>
                      </a:r>
                      <a:r>
                        <a:rPr sz="2000" spc="-80">
                          <a:solidFill>
                            <a:srgbClr val="231F20"/>
                          </a:solidFill>
                          <a:latin typeface="Arial Narrow"/>
                          <a:cs typeface="Arial Narrow"/>
                        </a:rPr>
                        <a:t> </a:t>
                      </a:r>
                      <a:r>
                        <a:rPr sz="2000" spc="-5">
                          <a:solidFill>
                            <a:srgbClr val="231F20"/>
                          </a:solidFill>
                          <a:latin typeface="Arial Narrow"/>
                          <a:cs typeface="Arial Narrow"/>
                        </a:rPr>
                        <a:t>id</a:t>
                      </a:r>
                      <a:endParaRPr sz="200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4"/>
                  </a:ext>
                </a:extLst>
              </a:tr>
              <a:tr h="426720">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spcBef>
                          <a:spcPts val="0"/>
                        </a:spcBef>
                      </a:pPr>
                      <a:r>
                        <a:rPr sz="2000" spc="0">
                          <a:solidFill>
                            <a:srgbClr val="231F20"/>
                          </a:solidFill>
                          <a:latin typeface="Arial Narrow"/>
                          <a:cs typeface="Arial Narrow"/>
                        </a:rPr>
                        <a:t>Sentence</a:t>
                      </a:r>
                      <a:r>
                        <a:rPr sz="2000" spc="-85">
                          <a:solidFill>
                            <a:srgbClr val="231F20"/>
                          </a:solidFill>
                          <a:latin typeface="Arial Narrow"/>
                          <a:cs typeface="Arial Narrow"/>
                        </a:rPr>
                        <a:t> </a:t>
                      </a:r>
                      <a:r>
                        <a:rPr sz="2000">
                          <a:solidFill>
                            <a:srgbClr val="231F20"/>
                          </a:solidFill>
                          <a:latin typeface="Arial Narrow"/>
                          <a:cs typeface="Arial Narrow"/>
                        </a:rPr>
                        <a:t>case</a:t>
                      </a:r>
                      <a:endParaRPr sz="2000">
                        <a:latin typeface="Arial Narrow"/>
                        <a:cs typeface="Arial Narrow"/>
                      </a:endParaRPr>
                    </a:p>
                  </a:txBody>
                  <a:tcPr marL="30480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a:solidFill>
                            <a:srgbClr val="231F20"/>
                          </a:solidFill>
                          <a:latin typeface="Arial Narrow"/>
                          <a:cs typeface="Arial Narrow"/>
                        </a:rPr>
                        <a:t>Untinci*</a:t>
                      </a:r>
                      <a:endParaRPr sz="2000">
                        <a:latin typeface="Arial Narrow"/>
                        <a:cs typeface="Arial Narrow"/>
                      </a:endParaRPr>
                    </a:p>
                  </a:txBody>
                  <a:tcPr marL="6096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a:solidFill>
                            <a:srgbClr val="231F20"/>
                          </a:solidFill>
                          <a:latin typeface="Arial Narrow"/>
                          <a:cs typeface="Arial Narrow"/>
                        </a:rPr>
                        <a:t>Isquunt</a:t>
                      </a:r>
                      <a:endParaRPr sz="2000">
                        <a:latin typeface="Arial Narrow"/>
                        <a:cs typeface="Arial Narrow"/>
                      </a:endParaRPr>
                    </a:p>
                  </a:txBody>
                  <a:tcPr marL="6096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a:solidFill>
                            <a:srgbClr val="231F20"/>
                          </a:solidFill>
                          <a:latin typeface="Arial Narrow"/>
                          <a:cs typeface="Arial Narrow"/>
                        </a:rPr>
                        <a:t>Unt</a:t>
                      </a:r>
                      <a:endParaRPr sz="2000">
                        <a:latin typeface="Arial Narrow"/>
                        <a:cs typeface="Arial Narrow"/>
                      </a:endParaRPr>
                    </a:p>
                  </a:txBody>
                  <a:tcPr marL="6096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a:solidFill>
                            <a:srgbClr val="231F20"/>
                          </a:solidFill>
                          <a:latin typeface="Arial Narrow"/>
                          <a:cs typeface="Arial Narrow"/>
                        </a:rPr>
                        <a:t>Untinc</a:t>
                      </a:r>
                      <a:endParaRPr sz="2000">
                        <a:latin typeface="Arial Narrow"/>
                        <a:cs typeface="Arial Narrow"/>
                      </a:endParaRPr>
                    </a:p>
                  </a:txBody>
                  <a:tcPr marL="6096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5"/>
                  </a:ext>
                </a:extLst>
              </a:tr>
              <a:tr h="426720">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spcBef>
                          <a:spcPts val="0"/>
                        </a:spcBef>
                      </a:pPr>
                      <a:r>
                        <a:rPr sz="2000">
                          <a:solidFill>
                            <a:srgbClr val="231F20"/>
                          </a:solidFill>
                          <a:latin typeface="Arial Narrow"/>
                          <a:cs typeface="Arial Narrow"/>
                        </a:rPr>
                        <a:t>Lunt corrumque</a:t>
                      </a:r>
                      <a:r>
                        <a:rPr sz="2000" spc="-70">
                          <a:solidFill>
                            <a:srgbClr val="231F20"/>
                          </a:solidFill>
                          <a:latin typeface="Arial Narrow"/>
                          <a:cs typeface="Arial Narrow"/>
                        </a:rPr>
                        <a:t> </a:t>
                      </a:r>
                      <a:r>
                        <a:rPr sz="2000">
                          <a:solidFill>
                            <a:srgbClr val="231F20"/>
                          </a:solidFill>
                          <a:latin typeface="Arial Narrow"/>
                          <a:cs typeface="Arial Narrow"/>
                        </a:rPr>
                        <a:t>sunt</a:t>
                      </a:r>
                      <a:r>
                        <a:rPr sz="2000" baseline="30864">
                          <a:solidFill>
                            <a:srgbClr val="231F20"/>
                          </a:solidFill>
                          <a:latin typeface="Arial Narrow"/>
                          <a:cs typeface="Arial Narrow"/>
                        </a:rPr>
                        <a:t>†</a:t>
                      </a:r>
                      <a:endParaRPr sz="2000" baseline="30864">
                        <a:latin typeface="Arial Narrow"/>
                        <a:cs typeface="Arial Narrow"/>
                      </a:endParaRPr>
                    </a:p>
                  </a:txBody>
                  <a:tcPr marL="97536"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a:solidFill>
                            <a:srgbClr val="231F20"/>
                          </a:solidFill>
                          <a:latin typeface="Arial Narrow"/>
                          <a:cs typeface="Arial Narrow"/>
                        </a:rPr>
                        <a:t>Nonse</a:t>
                      </a:r>
                      <a:r>
                        <a:rPr sz="2000" spc="-65">
                          <a:solidFill>
                            <a:srgbClr val="231F20"/>
                          </a:solidFill>
                          <a:latin typeface="Arial Narrow"/>
                          <a:cs typeface="Arial Narrow"/>
                        </a:rPr>
                        <a:t> </a:t>
                      </a:r>
                      <a:r>
                        <a:rPr sz="2000" spc="-5">
                          <a:solidFill>
                            <a:srgbClr val="231F20"/>
                          </a:solidFill>
                          <a:latin typeface="Arial Narrow"/>
                          <a:cs typeface="Arial Narrow"/>
                        </a:rPr>
                        <a:t>sintur</a:t>
                      </a:r>
                      <a:endParaRPr sz="2000">
                        <a:latin typeface="Arial Narrow"/>
                        <a:cs typeface="Arial Narrow"/>
                      </a:endParaRPr>
                    </a:p>
                  </a:txBody>
                  <a:tcPr marL="60960"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a:solidFill>
                            <a:srgbClr val="231F20"/>
                          </a:solidFill>
                          <a:latin typeface="Arial Narrow"/>
                          <a:cs typeface="Arial Narrow"/>
                        </a:rPr>
                        <a:t>Autem</a:t>
                      </a:r>
                      <a:r>
                        <a:rPr sz="2000" spc="-85">
                          <a:solidFill>
                            <a:srgbClr val="231F20"/>
                          </a:solidFill>
                          <a:latin typeface="Arial Narrow"/>
                          <a:cs typeface="Arial Narrow"/>
                        </a:rPr>
                        <a:t> </a:t>
                      </a:r>
                      <a:r>
                        <a:rPr sz="2000">
                          <a:solidFill>
                            <a:srgbClr val="231F20"/>
                          </a:solidFill>
                          <a:latin typeface="Arial Narrow"/>
                          <a:cs typeface="Arial Narrow"/>
                        </a:rPr>
                        <a:t>quod</a:t>
                      </a:r>
                      <a:endParaRPr sz="2000">
                        <a:latin typeface="Arial Narrow"/>
                        <a:cs typeface="Arial Narrow"/>
                      </a:endParaRPr>
                    </a:p>
                  </a:txBody>
                  <a:tcPr marL="60960"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a:solidFill>
                            <a:srgbClr val="231F20"/>
                          </a:solidFill>
                          <a:latin typeface="Arial Narrow"/>
                          <a:cs typeface="Arial Narrow"/>
                        </a:rPr>
                        <a:t>Mi</a:t>
                      </a:r>
                      <a:r>
                        <a:rPr sz="2000" spc="-90">
                          <a:solidFill>
                            <a:srgbClr val="231F20"/>
                          </a:solidFill>
                          <a:latin typeface="Arial Narrow"/>
                          <a:cs typeface="Arial Narrow"/>
                        </a:rPr>
                        <a:t> </a:t>
                      </a:r>
                      <a:r>
                        <a:rPr sz="2000">
                          <a:solidFill>
                            <a:srgbClr val="231F20"/>
                          </a:solidFill>
                          <a:latin typeface="Arial Narrow"/>
                          <a:cs typeface="Arial Narrow"/>
                        </a:rPr>
                        <a:t>usdant</a:t>
                      </a:r>
                      <a:endParaRPr sz="2000">
                        <a:latin typeface="Arial Narrow"/>
                        <a:cs typeface="Arial Narrow"/>
                      </a:endParaRPr>
                    </a:p>
                  </a:txBody>
                  <a:tcPr marL="60960"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a:solidFill>
                            <a:srgbClr val="231F20"/>
                          </a:solidFill>
                          <a:latin typeface="Arial Narrow"/>
                          <a:cs typeface="Arial Narrow"/>
                        </a:rPr>
                        <a:t>Nonse</a:t>
                      </a:r>
                      <a:r>
                        <a:rPr sz="2000" spc="-65">
                          <a:solidFill>
                            <a:srgbClr val="231F20"/>
                          </a:solidFill>
                          <a:latin typeface="Arial Narrow"/>
                          <a:cs typeface="Arial Narrow"/>
                        </a:rPr>
                        <a:t> </a:t>
                      </a:r>
                      <a:r>
                        <a:rPr sz="2000" spc="-5">
                          <a:solidFill>
                            <a:srgbClr val="231F20"/>
                          </a:solidFill>
                          <a:latin typeface="Arial Narrow"/>
                          <a:cs typeface="Arial Narrow"/>
                        </a:rPr>
                        <a:t>sintur</a:t>
                      </a:r>
                      <a:endParaRPr sz="2000">
                        <a:latin typeface="Arial Narrow"/>
                        <a:cs typeface="Arial Narrow"/>
                      </a:endParaRPr>
                    </a:p>
                  </a:txBody>
                  <a:tcPr marL="60960"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6"/>
                  </a:ext>
                </a:extLst>
              </a:tr>
              <a:tr h="426720">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spcBef>
                          <a:spcPts val="0"/>
                        </a:spcBef>
                      </a:pPr>
                      <a:r>
                        <a:rPr sz="2000">
                          <a:solidFill>
                            <a:srgbClr val="231F20"/>
                          </a:solidFill>
                          <a:latin typeface="Arial Narrow"/>
                          <a:cs typeface="Arial Narrow"/>
                        </a:rPr>
                        <a:t>Itae qui</a:t>
                      </a:r>
                      <a:r>
                        <a:rPr sz="2000" spc="-85">
                          <a:solidFill>
                            <a:srgbClr val="231F20"/>
                          </a:solidFill>
                          <a:latin typeface="Arial Narrow"/>
                          <a:cs typeface="Arial Narrow"/>
                        </a:rPr>
                        <a:t> </a:t>
                      </a:r>
                      <a:r>
                        <a:rPr sz="2000">
                          <a:solidFill>
                            <a:srgbClr val="231F20"/>
                          </a:solidFill>
                          <a:latin typeface="Arial Narrow"/>
                          <a:cs typeface="Arial Narrow"/>
                        </a:rPr>
                        <a:t>quo</a:t>
                      </a:r>
                      <a:endParaRPr sz="2000">
                        <a:latin typeface="Arial Narrow"/>
                        <a:cs typeface="Arial Narrow"/>
                      </a:endParaRPr>
                    </a:p>
                  </a:txBody>
                  <a:tcPr marL="30480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a:solidFill>
                            <a:srgbClr val="231F20"/>
                          </a:solidFill>
                          <a:latin typeface="Arial Narrow"/>
                          <a:cs typeface="Arial Narrow"/>
                        </a:rPr>
                        <a:t>Molendel</a:t>
                      </a:r>
                      <a:r>
                        <a:rPr sz="2000" spc="-85">
                          <a:solidFill>
                            <a:srgbClr val="231F20"/>
                          </a:solidFill>
                          <a:latin typeface="Arial Narrow"/>
                          <a:cs typeface="Arial Narrow"/>
                        </a:rPr>
                        <a:t> </a:t>
                      </a:r>
                      <a:r>
                        <a:rPr sz="2000">
                          <a:solidFill>
                            <a:srgbClr val="231F20"/>
                          </a:solidFill>
                          <a:latin typeface="Arial Narrow"/>
                          <a:cs typeface="Arial Narrow"/>
                        </a:rPr>
                        <a:t>quia</a:t>
                      </a:r>
                      <a:endParaRPr sz="2000">
                        <a:latin typeface="Arial Narrow"/>
                        <a:cs typeface="Arial Narrow"/>
                      </a:endParaRPr>
                    </a:p>
                  </a:txBody>
                  <a:tcPr marL="6096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a:solidFill>
                            <a:srgbClr val="231F20"/>
                          </a:solidFill>
                          <a:latin typeface="Arial Narrow"/>
                          <a:cs typeface="Arial Narrow"/>
                        </a:rPr>
                        <a:t>Nulparitias</a:t>
                      </a:r>
                      <a:r>
                        <a:rPr sz="2000" spc="-100">
                          <a:solidFill>
                            <a:srgbClr val="231F20"/>
                          </a:solidFill>
                          <a:latin typeface="Arial Narrow"/>
                          <a:cs typeface="Arial Narrow"/>
                        </a:rPr>
                        <a:t> </a:t>
                      </a:r>
                      <a:r>
                        <a:rPr sz="2000">
                          <a:solidFill>
                            <a:srgbClr val="231F20"/>
                          </a:solidFill>
                          <a:latin typeface="Arial Narrow"/>
                          <a:cs typeface="Arial Narrow"/>
                        </a:rPr>
                        <a:t>quis</a:t>
                      </a:r>
                      <a:endParaRPr sz="2000">
                        <a:latin typeface="Arial Narrow"/>
                        <a:cs typeface="Arial Narrow"/>
                      </a:endParaRPr>
                    </a:p>
                  </a:txBody>
                  <a:tcPr marL="6096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a:solidFill>
                            <a:srgbClr val="231F20"/>
                          </a:solidFill>
                          <a:latin typeface="Arial Narrow"/>
                          <a:cs typeface="Arial Narrow"/>
                        </a:rPr>
                        <a:t>Unt </a:t>
                      </a:r>
                      <a:r>
                        <a:rPr sz="2000">
                          <a:solidFill>
                            <a:srgbClr val="231F20"/>
                          </a:solidFill>
                          <a:latin typeface="Arial Narrow"/>
                          <a:cs typeface="Arial Narrow"/>
                        </a:rPr>
                        <a:t>fugia</a:t>
                      </a:r>
                      <a:r>
                        <a:rPr sz="2000" spc="-95">
                          <a:solidFill>
                            <a:srgbClr val="231F20"/>
                          </a:solidFill>
                          <a:latin typeface="Arial Narrow"/>
                          <a:cs typeface="Arial Narrow"/>
                        </a:rPr>
                        <a:t> </a:t>
                      </a:r>
                      <a:r>
                        <a:rPr sz="2000">
                          <a:solidFill>
                            <a:srgbClr val="231F20"/>
                          </a:solidFill>
                          <a:latin typeface="Arial Narrow"/>
                          <a:cs typeface="Arial Narrow"/>
                        </a:rPr>
                        <a:t>dolest</a:t>
                      </a:r>
                      <a:endParaRPr sz="2000">
                        <a:latin typeface="Arial Narrow"/>
                        <a:cs typeface="Arial Narrow"/>
                      </a:endParaRPr>
                    </a:p>
                  </a:txBody>
                  <a:tcPr marL="6096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a:solidFill>
                            <a:srgbClr val="231F20"/>
                          </a:solidFill>
                          <a:latin typeface="Arial Narrow"/>
                          <a:cs typeface="Arial Narrow"/>
                        </a:rPr>
                        <a:t>Molendel id</a:t>
                      </a:r>
                      <a:r>
                        <a:rPr sz="2000" spc="-80">
                          <a:solidFill>
                            <a:srgbClr val="231F20"/>
                          </a:solidFill>
                          <a:latin typeface="Arial Narrow"/>
                          <a:cs typeface="Arial Narrow"/>
                        </a:rPr>
                        <a:t> </a:t>
                      </a:r>
                      <a:r>
                        <a:rPr sz="2000">
                          <a:solidFill>
                            <a:srgbClr val="231F20"/>
                          </a:solidFill>
                          <a:latin typeface="Arial Narrow"/>
                          <a:cs typeface="Arial Narrow"/>
                        </a:rPr>
                        <a:t>quia</a:t>
                      </a:r>
                      <a:endParaRPr sz="2000">
                        <a:latin typeface="Arial Narrow"/>
                        <a:cs typeface="Arial Narrow"/>
                      </a:endParaRPr>
                    </a:p>
                  </a:txBody>
                  <a:tcPr marL="6096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7"/>
                  </a:ext>
                </a:extLst>
              </a:tr>
              <a:tr h="670560">
                <a:tc gridSpan="5">
                  <a:txBody>
                    <a:bodyPr/>
                    <a:lstStyle/>
                    <a:p>
                      <a:pPr marL="0" indent="0">
                        <a:lnSpc>
                          <a:spcPct val="100000"/>
                        </a:lnSpc>
                        <a:spcBef>
                          <a:spcPts val="0"/>
                        </a:spcBef>
                      </a:pPr>
                      <a:r>
                        <a:rPr lang="en-US" sz="1200">
                          <a:latin typeface="Arial Narrow"/>
                          <a:cs typeface="Arial Narrow"/>
                        </a:rPr>
                        <a:t>* If there are multiple lines, hang the punctuation. Di cum que lessimus eossi cum la consequia que eumendusapis maiosse ctibus.</a:t>
                      </a:r>
                    </a:p>
                    <a:p>
                      <a:pPr marL="0" indent="0">
                        <a:lnSpc>
                          <a:spcPct val="100000"/>
                        </a:lnSpc>
                        <a:spcBef>
                          <a:spcPts val="0"/>
                        </a:spcBef>
                      </a:pPr>
                      <a:r>
                        <a:rPr lang="en-US" sz="1200" baseline="30000">
                          <a:latin typeface="Arial Narrow"/>
                          <a:cs typeface="Arial Narrow"/>
                        </a:rPr>
                        <a:t>†</a:t>
                      </a:r>
                      <a:r>
                        <a:rPr lang="en-US" sz="1200">
                          <a:latin typeface="Arial Narrow"/>
                          <a:cs typeface="Arial Narrow"/>
                        </a:rPr>
                        <a:t> Sere vendis eumquatur repuda et unt haria sum ea pel.</a:t>
                      </a:r>
                    </a:p>
                  </a:txBody>
                  <a:tcPr marL="0" marR="121920" marT="60960" marB="243840">
                    <a:lnL>
                      <a:noFill/>
                    </a:lnL>
                    <a:lnR>
                      <a:noFill/>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100000"/>
                        </a:lnSpc>
                        <a:spcBef>
                          <a:spcPts val="0"/>
                        </a:spcBef>
                      </a:pPr>
                      <a:endParaRPr sz="1500">
                        <a:latin typeface="Arial Narrow"/>
                        <a:cs typeface="Arial Narrow"/>
                      </a:endParaRPr>
                    </a:p>
                  </a:txBody>
                  <a:tcPr marL="45720" marR="4572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hMerge="1">
                  <a:txBody>
                    <a:bodyPr/>
                    <a:lstStyle/>
                    <a:p>
                      <a:pPr algn="ctr">
                        <a:lnSpc>
                          <a:spcPct val="100000"/>
                        </a:lnSpc>
                        <a:spcBef>
                          <a:spcPts val="0"/>
                        </a:spcBef>
                      </a:pPr>
                      <a:endParaRPr sz="1500">
                        <a:latin typeface="Arial Narrow"/>
                        <a:cs typeface="Arial Narrow"/>
                      </a:endParaRPr>
                    </a:p>
                  </a:txBody>
                  <a:tcPr marL="45720" marR="4572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hMerge="1">
                  <a:txBody>
                    <a:bodyPr/>
                    <a:lstStyle/>
                    <a:p>
                      <a:pPr algn="ctr">
                        <a:lnSpc>
                          <a:spcPct val="100000"/>
                        </a:lnSpc>
                        <a:spcBef>
                          <a:spcPts val="0"/>
                        </a:spcBef>
                      </a:pPr>
                      <a:endParaRPr sz="1500">
                        <a:latin typeface="Arial Narrow"/>
                        <a:cs typeface="Arial Narrow"/>
                      </a:endParaRPr>
                    </a:p>
                  </a:txBody>
                  <a:tcPr marL="45720" marR="4572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hMerge="1">
                  <a:txBody>
                    <a:bodyPr/>
                    <a:lstStyle/>
                    <a:p>
                      <a:pPr algn="ctr">
                        <a:lnSpc>
                          <a:spcPct val="100000"/>
                        </a:lnSpc>
                        <a:spcBef>
                          <a:spcPts val="0"/>
                        </a:spcBef>
                      </a:pPr>
                      <a:endParaRPr sz="1500">
                        <a:latin typeface="Arial Narrow"/>
                        <a:cs typeface="Arial Narrow"/>
                      </a:endParaRPr>
                    </a:p>
                  </a:txBody>
                  <a:tcPr marL="45720" marR="4572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7198320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Sample Figur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a:t>Sample Figure</a:t>
            </a:r>
          </a:p>
        </p:txBody>
      </p:sp>
      <p:sp>
        <p:nvSpPr>
          <p:cNvPr id="6" name="Footer Placeholder 5"/>
          <p:cNvSpPr>
            <a:spLocks noGrp="1"/>
          </p:cNvSpPr>
          <p:nvPr>
            <p:ph type="ftr" sz="quarter" idx="10"/>
          </p:nvPr>
        </p:nvSpPr>
        <p:spPr/>
        <p:txBody>
          <a:bodyPr/>
          <a:lstStyle/>
          <a:p>
            <a:endParaRPr lang="en-US"/>
          </a:p>
        </p:txBody>
      </p:sp>
      <p:sp>
        <p:nvSpPr>
          <p:cNvPr id="7" name="Slide Number Placeholder 6"/>
          <p:cNvSpPr>
            <a:spLocks noGrp="1"/>
          </p:cNvSpPr>
          <p:nvPr>
            <p:ph type="sldNum" sz="quarter" idx="11"/>
          </p:nvPr>
        </p:nvSpPr>
        <p:spPr>
          <a:xfrm>
            <a:off x="11525253" y="6535270"/>
            <a:ext cx="635959" cy="269047"/>
          </a:xfrm>
          <a:prstGeom prst="rect">
            <a:avLst/>
          </a:prstGeom>
        </p:spPr>
        <p:txBody>
          <a:bodyPr/>
          <a:lstStyle/>
          <a:p>
            <a:fld id="{45B47215-16D5-4E72-BB5C-B690CA30D202}" type="slidenum">
              <a:rPr lang="en-US" smtClean="0"/>
              <a:pPr/>
              <a:t>‹#›</a:t>
            </a:fld>
            <a:endParaRPr lang="en-US"/>
          </a:p>
        </p:txBody>
      </p:sp>
      <p:graphicFrame>
        <p:nvGraphicFramePr>
          <p:cNvPr id="262" name="Content Placeholder 46">
            <a:extLst>
              <a:ext uri="{FF2B5EF4-FFF2-40B4-BE49-F238E27FC236}">
                <a16:creationId xmlns:a16="http://schemas.microsoft.com/office/drawing/2014/main" id="{E66E2AC2-44CD-A498-30BA-F6F2FFD1A957}"/>
              </a:ext>
            </a:extLst>
          </p:cNvPr>
          <p:cNvGraphicFramePr>
            <a:graphicFrameLocks/>
          </p:cNvGraphicFramePr>
          <p:nvPr userDrawn="1">
            <p:extLst>
              <p:ext uri="{D42A27DB-BD31-4B8C-83A1-F6EECF244321}">
                <p14:modId xmlns:p14="http://schemas.microsoft.com/office/powerpoint/2010/main" val="2380445866"/>
              </p:ext>
            </p:extLst>
          </p:nvPr>
        </p:nvGraphicFramePr>
        <p:xfrm>
          <a:off x="908325" y="962535"/>
          <a:ext cx="9116883" cy="5117976"/>
        </p:xfrm>
        <a:graphic>
          <a:graphicData uri="http://schemas.openxmlformats.org/drawingml/2006/table">
            <a:tbl>
              <a:tblPr firstRow="1" bandRow="1">
                <a:tableStyleId>{2D5ABB26-0587-4C30-8999-92F81FD0307C}</a:tableStyleId>
              </a:tblPr>
              <a:tblGrid>
                <a:gridCol w="9116883">
                  <a:extLst>
                    <a:ext uri="{9D8B030D-6E8A-4147-A177-3AD203B41FA5}">
                      <a16:colId xmlns:a16="http://schemas.microsoft.com/office/drawing/2014/main" val="20000"/>
                    </a:ext>
                  </a:extLst>
                </a:gridCol>
              </a:tblGrid>
              <a:tr h="638573">
                <a:tc>
                  <a:txBody>
                    <a:bodyPr/>
                    <a:lstStyle/>
                    <a:p>
                      <a:r>
                        <a:rPr lang="en-US" sz="1900" b="1" baseline="0">
                          <a:solidFill>
                            <a:schemeClr val="tx2"/>
                          </a:solidFill>
                          <a:latin typeface="Arial Narrow" panose="020B0606020202030204" pitchFamily="34" charset="0"/>
                        </a:rPr>
                        <a:t>Title in Title Case, No Period, and May Be Multiple Lines of Text</a:t>
                      </a:r>
                      <a:endParaRPr lang="en-US" sz="1900" b="1">
                        <a:solidFill>
                          <a:schemeClr val="tx2"/>
                        </a:solidFill>
                        <a:latin typeface="Arial Narrow" panose="020B0606020202030204" pitchFamily="34" charset="0"/>
                      </a:endParaRPr>
                    </a:p>
                  </a:txBody>
                  <a:tcPr marL="0" marR="0" marT="225379" marB="56345">
                    <a:lnB w="38100" cap="flat" cmpd="sng" algn="ctr">
                      <a:solidFill>
                        <a:srgbClr val="66CC00"/>
                      </a:solidFill>
                      <a:prstDash val="solid"/>
                      <a:round/>
                      <a:headEnd type="none" w="med" len="med"/>
                      <a:tailEnd type="none" w="med" len="med"/>
                    </a:lnB>
                  </a:tcPr>
                </a:tc>
                <a:extLst>
                  <a:ext uri="{0D108BD9-81ED-4DB2-BD59-A6C34878D82A}">
                    <a16:rowId xmlns:a16="http://schemas.microsoft.com/office/drawing/2014/main" val="10000"/>
                  </a:ext>
                </a:extLst>
              </a:tr>
              <a:tr h="4141335">
                <a:tc>
                  <a:txBody>
                    <a:bodyPr/>
                    <a:lstStyle/>
                    <a:p>
                      <a:endParaRPr lang="en-US" sz="3200"/>
                    </a:p>
                  </a:txBody>
                  <a:tcPr marL="112689" marR="112689" marT="56345" marB="56345">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38100" cap="flat" cmpd="sng" algn="ctr">
                      <a:solidFill>
                        <a:srgbClr val="66CC00"/>
                      </a:solidFill>
                      <a:prstDash val="solid"/>
                      <a:round/>
                      <a:headEnd type="none" w="med" len="med"/>
                      <a:tailEnd type="none" w="med" len="med"/>
                    </a:lnT>
                    <a:solidFill>
                      <a:schemeClr val="bg1"/>
                    </a:solidFill>
                  </a:tcPr>
                </a:tc>
                <a:extLst>
                  <a:ext uri="{0D108BD9-81ED-4DB2-BD59-A6C34878D82A}">
                    <a16:rowId xmlns:a16="http://schemas.microsoft.com/office/drawing/2014/main" val="10002"/>
                  </a:ext>
                </a:extLst>
              </a:tr>
              <a:tr h="338068">
                <a:tc>
                  <a:txBody>
                    <a:bodyPr/>
                    <a:lstStyle/>
                    <a:p>
                      <a:r>
                        <a:rPr lang="en-US" sz="1100">
                          <a:latin typeface="Arial Narrow" panose="020B0606020202030204" pitchFamily="34" charset="0"/>
                        </a:rPr>
                        <a:t>* Footnote is in sentence</a:t>
                      </a:r>
                      <a:r>
                        <a:rPr lang="en-US" sz="1100" baseline="0">
                          <a:latin typeface="Arial Narrow" panose="020B0606020202030204" pitchFamily="34" charset="0"/>
                        </a:rPr>
                        <a:t> case.</a:t>
                      </a:r>
                      <a:endParaRPr lang="en-US" sz="1100">
                        <a:latin typeface="Arial Narrow" panose="020B0606020202030204" pitchFamily="34" charset="0"/>
                      </a:endParaRPr>
                    </a:p>
                  </a:txBody>
                  <a:tcPr marL="90152" marR="112689" marT="112689" marB="56345">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B w="9525" cap="flat" cmpd="sng" algn="ctr">
                      <a:solidFill>
                        <a:schemeClr val="tx2"/>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263" name="object 281">
            <a:extLst>
              <a:ext uri="{FF2B5EF4-FFF2-40B4-BE49-F238E27FC236}">
                <a16:creationId xmlns:a16="http://schemas.microsoft.com/office/drawing/2014/main" id="{718C3D7A-2250-BE78-3414-419137466EC9}"/>
              </a:ext>
            </a:extLst>
          </p:cNvPr>
          <p:cNvSpPr/>
          <p:nvPr userDrawn="1"/>
        </p:nvSpPr>
        <p:spPr>
          <a:xfrm>
            <a:off x="1996915" y="4166454"/>
            <a:ext cx="7675159" cy="955420"/>
          </a:xfrm>
          <a:custGeom>
            <a:avLst/>
            <a:gdLst/>
            <a:ahLst/>
            <a:cxnLst/>
            <a:rect l="l" t="t" r="r" b="b"/>
            <a:pathLst>
              <a:path w="3065779" h="381635">
                <a:moveTo>
                  <a:pt x="0" y="0"/>
                </a:moveTo>
                <a:lnTo>
                  <a:pt x="87245" y="289579"/>
                </a:lnTo>
                <a:lnTo>
                  <a:pt x="305270" y="362347"/>
                </a:lnTo>
                <a:lnTo>
                  <a:pt x="612131" y="381258"/>
                </a:lnTo>
                <a:lnTo>
                  <a:pt x="1223579" y="366863"/>
                </a:lnTo>
                <a:lnTo>
                  <a:pt x="1837977" y="319474"/>
                </a:lnTo>
                <a:lnTo>
                  <a:pt x="2452414" y="299658"/>
                </a:lnTo>
                <a:lnTo>
                  <a:pt x="3065647" y="318906"/>
                </a:lnTo>
              </a:path>
            </a:pathLst>
          </a:custGeom>
          <a:ln w="12700">
            <a:solidFill>
              <a:srgbClr val="2B8F91"/>
            </a:solidFill>
          </a:ln>
        </p:spPr>
        <p:txBody>
          <a:bodyPr wrap="square" lIns="0" tIns="0" rIns="0" bIns="0" rtlCol="0"/>
          <a:lstStyle/>
          <a:p>
            <a:endParaRPr sz="1733">
              <a:latin typeface="Arial Narrow" panose="020B0606020202030204" pitchFamily="34" charset="0"/>
            </a:endParaRPr>
          </a:p>
        </p:txBody>
      </p:sp>
      <p:sp>
        <p:nvSpPr>
          <p:cNvPr id="264" name="object 282">
            <a:extLst>
              <a:ext uri="{FF2B5EF4-FFF2-40B4-BE49-F238E27FC236}">
                <a16:creationId xmlns:a16="http://schemas.microsoft.com/office/drawing/2014/main" id="{1AB4C4F3-AB79-3C21-F71A-EFF7DB8A954F}"/>
              </a:ext>
            </a:extLst>
          </p:cNvPr>
          <p:cNvSpPr txBox="1"/>
          <p:nvPr userDrawn="1"/>
        </p:nvSpPr>
        <p:spPr>
          <a:xfrm>
            <a:off x="1120273" y="2132225"/>
            <a:ext cx="287323" cy="3049719"/>
          </a:xfrm>
          <a:prstGeom prst="rect">
            <a:avLst/>
          </a:prstGeom>
        </p:spPr>
        <p:txBody>
          <a:bodyPr vert="vert270" wrap="square" lIns="0" tIns="10160" rIns="0" bIns="0" rtlCol="0">
            <a:spAutoFit/>
          </a:bodyPr>
          <a:lstStyle/>
          <a:p>
            <a:pPr marL="49105" marR="6773" indent="-33019" algn="ctr">
              <a:lnSpc>
                <a:spcPct val="100000"/>
              </a:lnSpc>
              <a:spcBef>
                <a:spcPts val="80"/>
              </a:spcBef>
            </a:pPr>
            <a:r>
              <a:rPr sz="1867" b="1">
                <a:latin typeface="Arial Narrow" panose="020B0606020202030204" pitchFamily="34" charset="0"/>
                <a:cs typeface="Calibri"/>
              </a:rPr>
              <a:t>Quatuscia</a:t>
            </a:r>
            <a:r>
              <a:rPr sz="1867" b="1" spc="20">
                <a:latin typeface="Arial Narrow" panose="020B0606020202030204" pitchFamily="34" charset="0"/>
                <a:cs typeface="Calibri"/>
              </a:rPr>
              <a:t> </a:t>
            </a:r>
            <a:r>
              <a:rPr sz="1867" b="1">
                <a:latin typeface="Arial Narrow" panose="020B0606020202030204" pitchFamily="34" charset="0"/>
                <a:cs typeface="Calibri"/>
              </a:rPr>
              <a:t>Rehent,</a:t>
            </a:r>
            <a:r>
              <a:rPr sz="1867" b="1" spc="-7">
                <a:latin typeface="Arial Narrow" panose="020B0606020202030204" pitchFamily="34" charset="0"/>
                <a:cs typeface="Calibri"/>
              </a:rPr>
              <a:t> </a:t>
            </a:r>
            <a:r>
              <a:rPr sz="1867" b="1">
                <a:latin typeface="Arial Narrow" panose="020B0606020202030204" pitchFamily="34" charset="0"/>
                <a:cs typeface="Calibri"/>
              </a:rPr>
              <a:t>%</a:t>
            </a:r>
            <a:endParaRPr sz="1867">
              <a:latin typeface="Arial Narrow" panose="020B0606020202030204" pitchFamily="34" charset="0"/>
              <a:cs typeface="Calibri"/>
            </a:endParaRPr>
          </a:p>
        </p:txBody>
      </p:sp>
      <p:sp>
        <p:nvSpPr>
          <p:cNvPr id="265" name="object 283">
            <a:extLst>
              <a:ext uri="{FF2B5EF4-FFF2-40B4-BE49-F238E27FC236}">
                <a16:creationId xmlns:a16="http://schemas.microsoft.com/office/drawing/2014/main" id="{1546EE28-02D6-97E6-9005-1A7E35DD81CA}"/>
              </a:ext>
            </a:extLst>
          </p:cNvPr>
          <p:cNvSpPr txBox="1"/>
          <p:nvPr userDrawn="1"/>
        </p:nvSpPr>
        <p:spPr>
          <a:xfrm>
            <a:off x="8646805" y="1749447"/>
            <a:ext cx="933504" cy="1616298"/>
          </a:xfrm>
          <a:prstGeom prst="rect">
            <a:avLst/>
          </a:prstGeom>
        </p:spPr>
        <p:txBody>
          <a:bodyPr vert="horz" wrap="square" lIns="0" tIns="16087" rIns="0" bIns="0" rtlCol="0">
            <a:spAutoFit/>
          </a:bodyPr>
          <a:lstStyle/>
          <a:p>
            <a:pPr marR="6773" indent="14817"/>
            <a:r>
              <a:rPr lang="en-US" sz="1733" spc="-13">
                <a:latin typeface="Arial Narrow" panose="020B0606020202030204" pitchFamily="34" charset="0"/>
                <a:cs typeface="Calibri"/>
              </a:rPr>
              <a:t>Category 1</a:t>
            </a:r>
          </a:p>
          <a:p>
            <a:pPr marR="6773" indent="14817"/>
            <a:r>
              <a:rPr lang="en-US" sz="1733" spc="-13">
                <a:latin typeface="Arial Narrow" panose="020B0606020202030204" pitchFamily="34" charset="0"/>
                <a:cs typeface="Calibri"/>
              </a:rPr>
              <a:t>Category 2</a:t>
            </a:r>
          </a:p>
          <a:p>
            <a:pPr marR="6773" indent="14817"/>
            <a:r>
              <a:rPr lang="en-US" sz="1733" spc="-13">
                <a:latin typeface="Arial Narrow" panose="020B0606020202030204" pitchFamily="34" charset="0"/>
                <a:cs typeface="Calibri"/>
              </a:rPr>
              <a:t>Category 3</a:t>
            </a:r>
          </a:p>
          <a:p>
            <a:pPr marR="6773" indent="14817"/>
            <a:r>
              <a:rPr lang="en-US" sz="1733" spc="-13">
                <a:latin typeface="Arial Narrow" panose="020B0606020202030204" pitchFamily="34" charset="0"/>
                <a:cs typeface="Calibri"/>
              </a:rPr>
              <a:t>Category 4</a:t>
            </a:r>
          </a:p>
          <a:p>
            <a:pPr marR="6773" indent="14817"/>
            <a:r>
              <a:rPr lang="en-US" sz="1733" spc="-13">
                <a:latin typeface="Arial Narrow" panose="020B0606020202030204" pitchFamily="34" charset="0"/>
                <a:cs typeface="Calibri"/>
              </a:rPr>
              <a:t>Category 5</a:t>
            </a:r>
          </a:p>
          <a:p>
            <a:pPr marR="6773" indent="14817"/>
            <a:r>
              <a:rPr lang="en-US" sz="1733" spc="-13">
                <a:latin typeface="Arial Narrow" panose="020B0606020202030204" pitchFamily="34" charset="0"/>
                <a:cs typeface="Calibri"/>
              </a:rPr>
              <a:t>Category 6</a:t>
            </a:r>
            <a:endParaRPr sz="1733">
              <a:latin typeface="Arial Narrow" panose="020B0606020202030204" pitchFamily="34" charset="0"/>
              <a:cs typeface="Calibri"/>
            </a:endParaRPr>
          </a:p>
        </p:txBody>
      </p:sp>
      <p:sp>
        <p:nvSpPr>
          <p:cNvPr id="266" name="object 296">
            <a:extLst>
              <a:ext uri="{FF2B5EF4-FFF2-40B4-BE49-F238E27FC236}">
                <a16:creationId xmlns:a16="http://schemas.microsoft.com/office/drawing/2014/main" id="{720D3EE9-4991-E48D-86DA-585CFDD7821F}"/>
              </a:ext>
            </a:extLst>
          </p:cNvPr>
          <p:cNvSpPr txBox="1"/>
          <p:nvPr userDrawn="1"/>
        </p:nvSpPr>
        <p:spPr>
          <a:xfrm>
            <a:off x="1981241" y="5482779"/>
            <a:ext cx="7695920" cy="521233"/>
          </a:xfrm>
          <a:prstGeom prst="rect">
            <a:avLst/>
          </a:prstGeom>
        </p:spPr>
        <p:txBody>
          <a:bodyPr vert="horz" wrap="square" lIns="97536" tIns="121920" rIns="97536" bIns="109728" rtlCol="0">
            <a:spAutoFit/>
          </a:bodyPr>
          <a:lstStyle/>
          <a:p>
            <a:pPr algn="ctr">
              <a:lnSpc>
                <a:spcPct val="100000"/>
              </a:lnSpc>
              <a:spcBef>
                <a:spcPts val="393"/>
              </a:spcBef>
            </a:pPr>
            <a:r>
              <a:rPr sz="1867" b="1" spc="7">
                <a:latin typeface="Arial Narrow" panose="020B0606020202030204" pitchFamily="34" charset="0"/>
                <a:cs typeface="Calibri"/>
              </a:rPr>
              <a:t>Quisi </a:t>
            </a:r>
            <a:r>
              <a:rPr sz="1867" b="1" spc="0">
                <a:latin typeface="Arial Narrow" panose="020B0606020202030204" pitchFamily="34" charset="0"/>
                <a:cs typeface="Calibri"/>
              </a:rPr>
              <a:t>Qui </a:t>
            </a:r>
            <a:r>
              <a:rPr sz="1867" b="1" spc="7">
                <a:latin typeface="Arial Narrow" panose="020B0606020202030204" pitchFamily="34" charset="0"/>
                <a:cs typeface="Calibri"/>
              </a:rPr>
              <a:t>Audae,</a:t>
            </a:r>
            <a:r>
              <a:rPr sz="1867" b="1" spc="-67">
                <a:latin typeface="Arial Narrow" panose="020B0606020202030204" pitchFamily="34" charset="0"/>
                <a:cs typeface="Calibri"/>
              </a:rPr>
              <a:t> </a:t>
            </a:r>
            <a:r>
              <a:rPr sz="1867" b="1" spc="0">
                <a:latin typeface="Arial Narrow" panose="020B0606020202030204" pitchFamily="34" charset="0"/>
                <a:cs typeface="Calibri"/>
              </a:rPr>
              <a:t>Weeks</a:t>
            </a:r>
            <a:endParaRPr sz="1867">
              <a:latin typeface="Arial Narrow" panose="020B0606020202030204" pitchFamily="34" charset="0"/>
              <a:cs typeface="Arial Narrow"/>
            </a:endParaRPr>
          </a:p>
        </p:txBody>
      </p:sp>
      <p:grpSp>
        <p:nvGrpSpPr>
          <p:cNvPr id="267" name="Group 266">
            <a:extLst>
              <a:ext uri="{FF2B5EF4-FFF2-40B4-BE49-F238E27FC236}">
                <a16:creationId xmlns:a16="http://schemas.microsoft.com/office/drawing/2014/main" id="{64AECF9D-D8B6-6229-1BFE-714624F7377F}"/>
              </a:ext>
            </a:extLst>
          </p:cNvPr>
          <p:cNvGrpSpPr/>
          <p:nvPr userDrawn="1"/>
        </p:nvGrpSpPr>
        <p:grpSpPr>
          <a:xfrm>
            <a:off x="1475166" y="2029376"/>
            <a:ext cx="8401300" cy="3489232"/>
            <a:chOff x="8999449" y="7806421"/>
            <a:chExt cx="6757405" cy="2806489"/>
          </a:xfrm>
        </p:grpSpPr>
        <p:sp>
          <p:nvSpPr>
            <p:cNvPr id="268" name="object 22">
              <a:extLst>
                <a:ext uri="{FF2B5EF4-FFF2-40B4-BE49-F238E27FC236}">
                  <a16:creationId xmlns:a16="http://schemas.microsoft.com/office/drawing/2014/main" id="{8EB7FC6C-48EC-3181-BA6E-43A49C0798D0}"/>
                </a:ext>
              </a:extLst>
            </p:cNvPr>
            <p:cNvSpPr/>
            <p:nvPr/>
          </p:nvSpPr>
          <p:spPr>
            <a:xfrm>
              <a:off x="9419448" y="7900994"/>
              <a:ext cx="0" cy="2441448"/>
            </a:xfrm>
            <a:custGeom>
              <a:avLst/>
              <a:gdLst/>
              <a:ahLst/>
              <a:cxnLst/>
              <a:rect l="l" t="t" r="r" b="b"/>
              <a:pathLst>
                <a:path h="346710">
                  <a:moveTo>
                    <a:pt x="0" y="0"/>
                  </a:moveTo>
                  <a:lnTo>
                    <a:pt x="0" y="346106"/>
                  </a:lnTo>
                </a:path>
              </a:pathLst>
            </a:custGeom>
            <a:ln w="9525" cap="sq">
              <a:solidFill>
                <a:srgbClr val="231F20"/>
              </a:solidFill>
              <a:miter lim="800000"/>
            </a:ln>
          </p:spPr>
          <p:txBody>
            <a:bodyPr wrap="square" lIns="0" tIns="0" rIns="0" bIns="0" rtlCol="0"/>
            <a:lstStyle/>
            <a:p>
              <a:endParaRPr sz="1733">
                <a:latin typeface="Arial Narrow" panose="020B0606020202030204" pitchFamily="34" charset="0"/>
              </a:endParaRPr>
            </a:p>
          </p:txBody>
        </p:sp>
        <p:sp>
          <p:nvSpPr>
            <p:cNvPr id="269" name="object 24">
              <a:extLst>
                <a:ext uri="{FF2B5EF4-FFF2-40B4-BE49-F238E27FC236}">
                  <a16:creationId xmlns:a16="http://schemas.microsoft.com/office/drawing/2014/main" id="{0E4F9858-680A-7AAF-A50B-499CF52B5085}"/>
                </a:ext>
              </a:extLst>
            </p:cNvPr>
            <p:cNvSpPr/>
            <p:nvPr/>
          </p:nvSpPr>
          <p:spPr>
            <a:xfrm>
              <a:off x="9318738" y="10342121"/>
              <a:ext cx="101014"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0" name="object 25">
              <a:extLst>
                <a:ext uri="{FF2B5EF4-FFF2-40B4-BE49-F238E27FC236}">
                  <a16:creationId xmlns:a16="http://schemas.microsoft.com/office/drawing/2014/main" id="{96E83FBE-3EF7-6F93-E350-C63E6E60AC45}"/>
                </a:ext>
              </a:extLst>
            </p:cNvPr>
            <p:cNvSpPr/>
            <p:nvPr/>
          </p:nvSpPr>
          <p:spPr>
            <a:xfrm>
              <a:off x="9419109" y="10342121"/>
              <a:ext cx="6329345" cy="0"/>
            </a:xfrm>
            <a:custGeom>
              <a:avLst/>
              <a:gdLst/>
              <a:ahLst/>
              <a:cxnLst/>
              <a:rect l="l" t="t" r="r" b="b"/>
              <a:pathLst>
                <a:path w="3143250">
                  <a:moveTo>
                    <a:pt x="3142707" y="0"/>
                  </a:moveTo>
                  <a:lnTo>
                    <a:pt x="0" y="0"/>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1" name="object 26">
              <a:extLst>
                <a:ext uri="{FF2B5EF4-FFF2-40B4-BE49-F238E27FC236}">
                  <a16:creationId xmlns:a16="http://schemas.microsoft.com/office/drawing/2014/main" id="{1986A4A0-2668-AAF9-AC31-A68EB8E78D7C}"/>
                </a:ext>
              </a:extLst>
            </p:cNvPr>
            <p:cNvSpPr/>
            <p:nvPr/>
          </p:nvSpPr>
          <p:spPr>
            <a:xfrm>
              <a:off x="9350488" y="9940447"/>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2" name="object 27">
              <a:extLst>
                <a:ext uri="{FF2B5EF4-FFF2-40B4-BE49-F238E27FC236}">
                  <a16:creationId xmlns:a16="http://schemas.microsoft.com/office/drawing/2014/main" id="{65E98E8E-B93B-DA86-6C65-F43B97AC4522}"/>
                </a:ext>
              </a:extLst>
            </p:cNvPr>
            <p:cNvSpPr/>
            <p:nvPr/>
          </p:nvSpPr>
          <p:spPr>
            <a:xfrm>
              <a:off x="9350488" y="9532174"/>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3" name="object 28">
              <a:extLst>
                <a:ext uri="{FF2B5EF4-FFF2-40B4-BE49-F238E27FC236}">
                  <a16:creationId xmlns:a16="http://schemas.microsoft.com/office/drawing/2014/main" id="{2456A432-FE0D-D537-F662-39B4D3F355E7}"/>
                </a:ext>
              </a:extLst>
            </p:cNvPr>
            <p:cNvSpPr/>
            <p:nvPr/>
          </p:nvSpPr>
          <p:spPr>
            <a:xfrm>
              <a:off x="9350488" y="9123880"/>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4" name="object 29">
              <a:extLst>
                <a:ext uri="{FF2B5EF4-FFF2-40B4-BE49-F238E27FC236}">
                  <a16:creationId xmlns:a16="http://schemas.microsoft.com/office/drawing/2014/main" id="{E3EA6FD7-5BB0-64C4-A501-A46A8FFDE8B1}"/>
                </a:ext>
              </a:extLst>
            </p:cNvPr>
            <p:cNvSpPr/>
            <p:nvPr/>
          </p:nvSpPr>
          <p:spPr>
            <a:xfrm>
              <a:off x="9350488" y="8715604"/>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5" name="object 30">
              <a:extLst>
                <a:ext uri="{FF2B5EF4-FFF2-40B4-BE49-F238E27FC236}">
                  <a16:creationId xmlns:a16="http://schemas.microsoft.com/office/drawing/2014/main" id="{AE25D49C-FF45-7769-FFEA-66E4BCB26E59}"/>
                </a:ext>
              </a:extLst>
            </p:cNvPr>
            <p:cNvSpPr/>
            <p:nvPr/>
          </p:nvSpPr>
          <p:spPr>
            <a:xfrm>
              <a:off x="9350488" y="8311773"/>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6" name="object 31">
              <a:extLst>
                <a:ext uri="{FF2B5EF4-FFF2-40B4-BE49-F238E27FC236}">
                  <a16:creationId xmlns:a16="http://schemas.microsoft.com/office/drawing/2014/main" id="{B28CB6D4-477F-3D44-6D6C-9BE4D6CE088E}"/>
                </a:ext>
              </a:extLst>
            </p:cNvPr>
            <p:cNvSpPr/>
            <p:nvPr/>
          </p:nvSpPr>
          <p:spPr>
            <a:xfrm>
              <a:off x="9350488" y="7901012"/>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7" name="object 32">
              <a:extLst>
                <a:ext uri="{FF2B5EF4-FFF2-40B4-BE49-F238E27FC236}">
                  <a16:creationId xmlns:a16="http://schemas.microsoft.com/office/drawing/2014/main" id="{88BF8C3E-D75C-BF9E-4C8A-F93BA722DFE0}"/>
                </a:ext>
              </a:extLst>
            </p:cNvPr>
            <p:cNvSpPr/>
            <p:nvPr/>
          </p:nvSpPr>
          <p:spPr>
            <a:xfrm>
              <a:off x="15592579"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8" name="object 33">
              <a:extLst>
                <a:ext uri="{FF2B5EF4-FFF2-40B4-BE49-F238E27FC236}">
                  <a16:creationId xmlns:a16="http://schemas.microsoft.com/office/drawing/2014/main" id="{8C0B6363-6FE4-A467-3867-23445A6560C7}"/>
                </a:ext>
              </a:extLst>
            </p:cNvPr>
            <p:cNvSpPr/>
            <p:nvPr/>
          </p:nvSpPr>
          <p:spPr>
            <a:xfrm>
              <a:off x="14976458"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79" name="object 34">
              <a:extLst>
                <a:ext uri="{FF2B5EF4-FFF2-40B4-BE49-F238E27FC236}">
                  <a16:creationId xmlns:a16="http://schemas.microsoft.com/office/drawing/2014/main" id="{8C21A95D-4BD3-E21B-0996-F29DCCB7C8C6}"/>
                </a:ext>
              </a:extLst>
            </p:cNvPr>
            <p:cNvSpPr/>
            <p:nvPr/>
          </p:nvSpPr>
          <p:spPr>
            <a:xfrm>
              <a:off x="14357364"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80" name="object 35">
              <a:extLst>
                <a:ext uri="{FF2B5EF4-FFF2-40B4-BE49-F238E27FC236}">
                  <a16:creationId xmlns:a16="http://schemas.microsoft.com/office/drawing/2014/main" id="{677072E6-0DDC-60F5-F945-FA247897DDBE}"/>
                </a:ext>
              </a:extLst>
            </p:cNvPr>
            <p:cNvSpPr/>
            <p:nvPr/>
          </p:nvSpPr>
          <p:spPr>
            <a:xfrm>
              <a:off x="13741225"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81" name="object 36">
              <a:extLst>
                <a:ext uri="{FF2B5EF4-FFF2-40B4-BE49-F238E27FC236}">
                  <a16:creationId xmlns:a16="http://schemas.microsoft.com/office/drawing/2014/main" id="{4968D541-93C9-787B-7962-B4BCB8750B93}"/>
                </a:ext>
              </a:extLst>
            </p:cNvPr>
            <p:cNvSpPr/>
            <p:nvPr/>
          </p:nvSpPr>
          <p:spPr>
            <a:xfrm>
              <a:off x="13122154"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82" name="object 37">
              <a:extLst>
                <a:ext uri="{FF2B5EF4-FFF2-40B4-BE49-F238E27FC236}">
                  <a16:creationId xmlns:a16="http://schemas.microsoft.com/office/drawing/2014/main" id="{28462F07-9E0C-86E7-8B9A-A624D1F98415}"/>
                </a:ext>
              </a:extLst>
            </p:cNvPr>
            <p:cNvSpPr/>
            <p:nvPr/>
          </p:nvSpPr>
          <p:spPr>
            <a:xfrm>
              <a:off x="12506015"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83" name="object 38">
              <a:extLst>
                <a:ext uri="{FF2B5EF4-FFF2-40B4-BE49-F238E27FC236}">
                  <a16:creationId xmlns:a16="http://schemas.microsoft.com/office/drawing/2014/main" id="{9FE4E869-FD2A-3F02-4389-F2D753D002E7}"/>
                </a:ext>
              </a:extLst>
            </p:cNvPr>
            <p:cNvSpPr/>
            <p:nvPr/>
          </p:nvSpPr>
          <p:spPr>
            <a:xfrm>
              <a:off x="11886927"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84" name="object 39">
              <a:extLst>
                <a:ext uri="{FF2B5EF4-FFF2-40B4-BE49-F238E27FC236}">
                  <a16:creationId xmlns:a16="http://schemas.microsoft.com/office/drawing/2014/main" id="{6009216E-EF6F-793E-8B77-9D732E6AC526}"/>
                </a:ext>
              </a:extLst>
            </p:cNvPr>
            <p:cNvSpPr/>
            <p:nvPr/>
          </p:nvSpPr>
          <p:spPr>
            <a:xfrm>
              <a:off x="11270788"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85" name="object 40">
              <a:extLst>
                <a:ext uri="{FF2B5EF4-FFF2-40B4-BE49-F238E27FC236}">
                  <a16:creationId xmlns:a16="http://schemas.microsoft.com/office/drawing/2014/main" id="{571A60EB-EDA7-A93E-9772-B30DD60C356B}"/>
                </a:ext>
              </a:extLst>
            </p:cNvPr>
            <p:cNvSpPr/>
            <p:nvPr/>
          </p:nvSpPr>
          <p:spPr>
            <a:xfrm>
              <a:off x="10651711"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86" name="object 41">
              <a:extLst>
                <a:ext uri="{FF2B5EF4-FFF2-40B4-BE49-F238E27FC236}">
                  <a16:creationId xmlns:a16="http://schemas.microsoft.com/office/drawing/2014/main" id="{E82B0100-EEAB-5A02-3226-D4C6063C2125}"/>
                </a:ext>
              </a:extLst>
            </p:cNvPr>
            <p:cNvSpPr/>
            <p:nvPr/>
          </p:nvSpPr>
          <p:spPr>
            <a:xfrm>
              <a:off x="10035593"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a:latin typeface="Arial Narrow" panose="020B0606020202030204" pitchFamily="34" charset="0"/>
              </a:endParaRPr>
            </a:p>
          </p:txBody>
        </p:sp>
        <p:sp>
          <p:nvSpPr>
            <p:cNvPr id="287" name="object 285">
              <a:extLst>
                <a:ext uri="{FF2B5EF4-FFF2-40B4-BE49-F238E27FC236}">
                  <a16:creationId xmlns:a16="http://schemas.microsoft.com/office/drawing/2014/main" id="{DD760B12-0F24-3C50-CFC5-D54D56883C16}"/>
                </a:ext>
              </a:extLst>
            </p:cNvPr>
            <p:cNvSpPr txBox="1"/>
            <p:nvPr/>
          </p:nvSpPr>
          <p:spPr>
            <a:xfrm>
              <a:off x="9140101" y="10242397"/>
              <a:ext cx="122751" cy="226873"/>
            </a:xfrm>
            <a:prstGeom prst="rect">
              <a:avLst/>
            </a:prstGeom>
          </p:spPr>
          <p:txBody>
            <a:bodyPr vert="horz" wrap="square" lIns="0" tIns="15240" rIns="0" bIns="0" rtlCol="0">
              <a:spAutoFit/>
            </a:bodyPr>
            <a:lstStyle/>
            <a:p>
              <a:pPr marL="16933" algn="r">
                <a:lnSpc>
                  <a:spcPct val="100000"/>
                </a:lnSpc>
                <a:spcBef>
                  <a:spcPts val="160"/>
                </a:spcBef>
              </a:pPr>
              <a:r>
                <a:rPr sz="1733" spc="-7">
                  <a:latin typeface="Arial Narrow" panose="020B0606020202030204" pitchFamily="34" charset="0"/>
                  <a:cs typeface="Calibri"/>
                </a:rPr>
                <a:t>0</a:t>
              </a:r>
              <a:endParaRPr sz="1733">
                <a:latin typeface="Arial Narrow" panose="020B0606020202030204" pitchFamily="34" charset="0"/>
                <a:cs typeface="Calibri"/>
              </a:endParaRPr>
            </a:p>
          </p:txBody>
        </p:sp>
        <p:sp>
          <p:nvSpPr>
            <p:cNvPr id="288" name="object 286">
              <a:extLst>
                <a:ext uri="{FF2B5EF4-FFF2-40B4-BE49-F238E27FC236}">
                  <a16:creationId xmlns:a16="http://schemas.microsoft.com/office/drawing/2014/main" id="{6C3A1052-1096-2A80-9FA8-696E4E3AE044}"/>
                </a:ext>
              </a:extLst>
            </p:cNvPr>
            <p:cNvSpPr txBox="1"/>
            <p:nvPr/>
          </p:nvSpPr>
          <p:spPr>
            <a:xfrm>
              <a:off x="8999449" y="9836400"/>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a:latin typeface="Arial Narrow" panose="020B0606020202030204" pitchFamily="34" charset="0"/>
                  <a:cs typeface="Calibri"/>
                </a:rPr>
                <a:t>100</a:t>
              </a:r>
              <a:endParaRPr sz="1733">
                <a:latin typeface="Arial Narrow" panose="020B0606020202030204" pitchFamily="34" charset="0"/>
                <a:cs typeface="Calibri"/>
              </a:endParaRPr>
            </a:p>
          </p:txBody>
        </p:sp>
        <p:sp>
          <p:nvSpPr>
            <p:cNvPr id="289" name="object 287">
              <a:extLst>
                <a:ext uri="{FF2B5EF4-FFF2-40B4-BE49-F238E27FC236}">
                  <a16:creationId xmlns:a16="http://schemas.microsoft.com/office/drawing/2014/main" id="{1EE1EEFC-1073-35EA-D559-8860ACADC771}"/>
                </a:ext>
              </a:extLst>
            </p:cNvPr>
            <p:cNvSpPr txBox="1"/>
            <p:nvPr/>
          </p:nvSpPr>
          <p:spPr>
            <a:xfrm>
              <a:off x="8999449" y="9430405"/>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a:latin typeface="Arial Narrow" panose="020B0606020202030204" pitchFamily="34" charset="0"/>
                  <a:cs typeface="Calibri"/>
                </a:rPr>
                <a:t>200</a:t>
              </a:r>
              <a:endParaRPr sz="1733">
                <a:latin typeface="Arial Narrow" panose="020B0606020202030204" pitchFamily="34" charset="0"/>
                <a:cs typeface="Calibri"/>
              </a:endParaRPr>
            </a:p>
          </p:txBody>
        </p:sp>
        <p:sp>
          <p:nvSpPr>
            <p:cNvPr id="290" name="object 288">
              <a:extLst>
                <a:ext uri="{FF2B5EF4-FFF2-40B4-BE49-F238E27FC236}">
                  <a16:creationId xmlns:a16="http://schemas.microsoft.com/office/drawing/2014/main" id="{DB0E0915-950F-A197-3E58-8738199574EE}"/>
                </a:ext>
              </a:extLst>
            </p:cNvPr>
            <p:cNvSpPr txBox="1"/>
            <p:nvPr/>
          </p:nvSpPr>
          <p:spPr>
            <a:xfrm>
              <a:off x="8999449" y="9024410"/>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a:latin typeface="Arial Narrow" panose="020B0606020202030204" pitchFamily="34" charset="0"/>
                  <a:cs typeface="Calibri"/>
                </a:rPr>
                <a:t>300</a:t>
              </a:r>
              <a:endParaRPr sz="1733">
                <a:latin typeface="Arial Narrow" panose="020B0606020202030204" pitchFamily="34" charset="0"/>
                <a:cs typeface="Calibri"/>
              </a:endParaRPr>
            </a:p>
          </p:txBody>
        </p:sp>
        <p:sp>
          <p:nvSpPr>
            <p:cNvPr id="291" name="object 289">
              <a:extLst>
                <a:ext uri="{FF2B5EF4-FFF2-40B4-BE49-F238E27FC236}">
                  <a16:creationId xmlns:a16="http://schemas.microsoft.com/office/drawing/2014/main" id="{B3918EB5-68A2-71BC-3124-328F181FC4D5}"/>
                </a:ext>
              </a:extLst>
            </p:cNvPr>
            <p:cNvSpPr txBox="1"/>
            <p:nvPr/>
          </p:nvSpPr>
          <p:spPr>
            <a:xfrm>
              <a:off x="8999449" y="8618414"/>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a:latin typeface="Arial Narrow" panose="020B0606020202030204" pitchFamily="34" charset="0"/>
                  <a:cs typeface="Calibri"/>
                </a:rPr>
                <a:t>400</a:t>
              </a:r>
              <a:endParaRPr sz="1733">
                <a:latin typeface="Arial Narrow" panose="020B0606020202030204" pitchFamily="34" charset="0"/>
                <a:cs typeface="Calibri"/>
              </a:endParaRPr>
            </a:p>
          </p:txBody>
        </p:sp>
        <p:sp>
          <p:nvSpPr>
            <p:cNvPr id="292" name="object 290">
              <a:extLst>
                <a:ext uri="{FF2B5EF4-FFF2-40B4-BE49-F238E27FC236}">
                  <a16:creationId xmlns:a16="http://schemas.microsoft.com/office/drawing/2014/main" id="{11D9693C-5D1B-2110-AF90-46D9FFFE858B}"/>
                </a:ext>
              </a:extLst>
            </p:cNvPr>
            <p:cNvSpPr txBox="1"/>
            <p:nvPr/>
          </p:nvSpPr>
          <p:spPr>
            <a:xfrm>
              <a:off x="8999449" y="8212418"/>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a:latin typeface="Arial Narrow" panose="020B0606020202030204" pitchFamily="34" charset="0"/>
                  <a:cs typeface="Calibri"/>
                </a:rPr>
                <a:t>500</a:t>
              </a:r>
              <a:endParaRPr sz="1733">
                <a:latin typeface="Arial Narrow" panose="020B0606020202030204" pitchFamily="34" charset="0"/>
                <a:cs typeface="Calibri"/>
              </a:endParaRPr>
            </a:p>
          </p:txBody>
        </p:sp>
        <p:sp>
          <p:nvSpPr>
            <p:cNvPr id="293" name="object 291">
              <a:extLst>
                <a:ext uri="{FF2B5EF4-FFF2-40B4-BE49-F238E27FC236}">
                  <a16:creationId xmlns:a16="http://schemas.microsoft.com/office/drawing/2014/main" id="{7063EFD8-3986-BE4E-B32D-CA313763444C}"/>
                </a:ext>
              </a:extLst>
            </p:cNvPr>
            <p:cNvSpPr txBox="1"/>
            <p:nvPr/>
          </p:nvSpPr>
          <p:spPr>
            <a:xfrm>
              <a:off x="8999449" y="7806421"/>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a:latin typeface="Arial Narrow" panose="020B0606020202030204" pitchFamily="34" charset="0"/>
                  <a:cs typeface="Calibri"/>
                </a:rPr>
                <a:t>600</a:t>
              </a:r>
              <a:endParaRPr sz="1733">
                <a:latin typeface="Arial Narrow" panose="020B0606020202030204" pitchFamily="34" charset="0"/>
                <a:cs typeface="Calibri"/>
              </a:endParaRPr>
            </a:p>
          </p:txBody>
        </p:sp>
        <p:sp>
          <p:nvSpPr>
            <p:cNvPr id="294" name="object 292">
              <a:extLst>
                <a:ext uri="{FF2B5EF4-FFF2-40B4-BE49-F238E27FC236}">
                  <a16:creationId xmlns:a16="http://schemas.microsoft.com/office/drawing/2014/main" id="{E59BA8E6-F0B0-AE8E-C2FA-28C74AE382F4}"/>
                </a:ext>
              </a:extLst>
            </p:cNvPr>
            <p:cNvSpPr txBox="1"/>
            <p:nvPr/>
          </p:nvSpPr>
          <p:spPr>
            <a:xfrm>
              <a:off x="13580853" y="10351300"/>
              <a:ext cx="320040" cy="261610"/>
            </a:xfrm>
            <a:prstGeom prst="rect">
              <a:avLst/>
            </a:prstGeom>
          </p:spPr>
          <p:txBody>
            <a:bodyPr vert="horz" wrap="square" lIns="0" tIns="91440" rIns="0" bIns="0" rtlCol="0">
              <a:noAutofit/>
            </a:bodyPr>
            <a:lstStyle/>
            <a:p>
              <a:pPr marL="16933" algn="ctr">
                <a:lnSpc>
                  <a:spcPct val="100000"/>
                </a:lnSpc>
                <a:spcBef>
                  <a:spcPts val="160"/>
                </a:spcBef>
              </a:pPr>
              <a:r>
                <a:rPr sz="1733" spc="-7">
                  <a:latin typeface="Arial Narrow" panose="020B0606020202030204" pitchFamily="34" charset="0"/>
                  <a:cs typeface="Calibri"/>
                </a:rPr>
                <a:t>28</a:t>
              </a:r>
              <a:endParaRPr sz="1733">
                <a:latin typeface="Arial Narrow" panose="020B0606020202030204" pitchFamily="34" charset="0"/>
                <a:cs typeface="Calibri"/>
              </a:endParaRPr>
            </a:p>
          </p:txBody>
        </p:sp>
        <p:sp>
          <p:nvSpPr>
            <p:cNvPr id="295" name="object 293">
              <a:extLst>
                <a:ext uri="{FF2B5EF4-FFF2-40B4-BE49-F238E27FC236}">
                  <a16:creationId xmlns:a16="http://schemas.microsoft.com/office/drawing/2014/main" id="{8D5B0CAB-4ECB-473C-DF8F-FA9917ACF8BE}"/>
                </a:ext>
              </a:extLst>
            </p:cNvPr>
            <p:cNvSpPr txBox="1"/>
            <p:nvPr/>
          </p:nvSpPr>
          <p:spPr>
            <a:xfrm>
              <a:off x="14197767" y="10351300"/>
              <a:ext cx="320040" cy="261610"/>
            </a:xfrm>
            <a:prstGeom prst="rect">
              <a:avLst/>
            </a:prstGeom>
          </p:spPr>
          <p:txBody>
            <a:bodyPr vert="horz" wrap="square" lIns="0" tIns="91440" rIns="0" bIns="0" rtlCol="0">
              <a:noAutofit/>
            </a:bodyPr>
            <a:lstStyle/>
            <a:p>
              <a:pPr marL="16933" algn="ctr">
                <a:lnSpc>
                  <a:spcPct val="100000"/>
                </a:lnSpc>
                <a:spcBef>
                  <a:spcPts val="160"/>
                </a:spcBef>
              </a:pPr>
              <a:r>
                <a:rPr sz="1733" spc="-7">
                  <a:latin typeface="Arial Narrow" panose="020B0606020202030204" pitchFamily="34" charset="0"/>
                  <a:cs typeface="Calibri"/>
                </a:rPr>
                <a:t>32</a:t>
              </a:r>
              <a:endParaRPr sz="1733">
                <a:latin typeface="Arial Narrow" panose="020B0606020202030204" pitchFamily="34" charset="0"/>
                <a:cs typeface="Calibri"/>
              </a:endParaRPr>
            </a:p>
          </p:txBody>
        </p:sp>
        <p:sp>
          <p:nvSpPr>
            <p:cNvPr id="296" name="object 296">
              <a:extLst>
                <a:ext uri="{FF2B5EF4-FFF2-40B4-BE49-F238E27FC236}">
                  <a16:creationId xmlns:a16="http://schemas.microsoft.com/office/drawing/2014/main" id="{BC07DCEC-91EC-8ABC-9BF6-8A375DC602D2}"/>
                </a:ext>
              </a:extLst>
            </p:cNvPr>
            <p:cNvSpPr txBox="1"/>
            <p:nvPr/>
          </p:nvSpPr>
          <p:spPr>
            <a:xfrm>
              <a:off x="9261383"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sz="1733" spc="-7">
                  <a:latin typeface="Arial Narrow" panose="020B0606020202030204" pitchFamily="34" charset="0"/>
                  <a:cs typeface="Calibri"/>
                </a:rPr>
                <a:t>0</a:t>
              </a:r>
              <a:endParaRPr sz="1733">
                <a:latin typeface="Arial Narrow" panose="020B0606020202030204" pitchFamily="34" charset="0"/>
                <a:cs typeface="Arial Narrow"/>
              </a:endParaRPr>
            </a:p>
          </p:txBody>
        </p:sp>
        <p:sp>
          <p:nvSpPr>
            <p:cNvPr id="297" name="object 296">
              <a:extLst>
                <a:ext uri="{FF2B5EF4-FFF2-40B4-BE49-F238E27FC236}">
                  <a16:creationId xmlns:a16="http://schemas.microsoft.com/office/drawing/2014/main" id="{A3D1644B-24F8-4A7A-BF42-D6D3ED49FA34}"/>
                </a:ext>
              </a:extLst>
            </p:cNvPr>
            <p:cNvSpPr txBox="1"/>
            <p:nvPr/>
          </p:nvSpPr>
          <p:spPr>
            <a:xfrm>
              <a:off x="9878450"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a:latin typeface="Arial Narrow" panose="020B0606020202030204" pitchFamily="34" charset="0"/>
                  <a:cs typeface="Calibri"/>
                </a:rPr>
                <a:t>4</a:t>
              </a:r>
              <a:endParaRPr sz="1733">
                <a:latin typeface="Arial Narrow" panose="020B0606020202030204" pitchFamily="34" charset="0"/>
                <a:cs typeface="Arial Narrow"/>
              </a:endParaRPr>
            </a:p>
          </p:txBody>
        </p:sp>
        <p:sp>
          <p:nvSpPr>
            <p:cNvPr id="298" name="object 296">
              <a:extLst>
                <a:ext uri="{FF2B5EF4-FFF2-40B4-BE49-F238E27FC236}">
                  <a16:creationId xmlns:a16="http://schemas.microsoft.com/office/drawing/2014/main" id="{4D48BC07-069B-9E79-0694-E2C24887C037}"/>
                </a:ext>
              </a:extLst>
            </p:cNvPr>
            <p:cNvSpPr txBox="1"/>
            <p:nvPr/>
          </p:nvSpPr>
          <p:spPr>
            <a:xfrm>
              <a:off x="10495517"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a:latin typeface="Arial Narrow" panose="020B0606020202030204" pitchFamily="34" charset="0"/>
                  <a:cs typeface="Calibri"/>
                </a:rPr>
                <a:t>8</a:t>
              </a:r>
              <a:endParaRPr sz="1733">
                <a:latin typeface="Arial Narrow" panose="020B0606020202030204" pitchFamily="34" charset="0"/>
                <a:cs typeface="Arial Narrow"/>
              </a:endParaRPr>
            </a:p>
          </p:txBody>
        </p:sp>
        <p:sp>
          <p:nvSpPr>
            <p:cNvPr id="299" name="object 296">
              <a:extLst>
                <a:ext uri="{FF2B5EF4-FFF2-40B4-BE49-F238E27FC236}">
                  <a16:creationId xmlns:a16="http://schemas.microsoft.com/office/drawing/2014/main" id="{91D48F35-DB1E-122B-E887-CFE9606AF10F}"/>
                </a:ext>
              </a:extLst>
            </p:cNvPr>
            <p:cNvSpPr txBox="1"/>
            <p:nvPr/>
          </p:nvSpPr>
          <p:spPr>
            <a:xfrm>
              <a:off x="11112584"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a:latin typeface="Arial Narrow" panose="020B0606020202030204" pitchFamily="34" charset="0"/>
                  <a:cs typeface="Calibri"/>
                </a:rPr>
                <a:t>12</a:t>
              </a:r>
              <a:endParaRPr sz="1733">
                <a:latin typeface="Arial Narrow" panose="020B0606020202030204" pitchFamily="34" charset="0"/>
                <a:cs typeface="Arial Narrow"/>
              </a:endParaRPr>
            </a:p>
          </p:txBody>
        </p:sp>
        <p:sp>
          <p:nvSpPr>
            <p:cNvPr id="300" name="object 296">
              <a:extLst>
                <a:ext uri="{FF2B5EF4-FFF2-40B4-BE49-F238E27FC236}">
                  <a16:creationId xmlns:a16="http://schemas.microsoft.com/office/drawing/2014/main" id="{53823D2C-AD7D-DBCD-7A95-A3FF1DF71EDB}"/>
                </a:ext>
              </a:extLst>
            </p:cNvPr>
            <p:cNvSpPr txBox="1"/>
            <p:nvPr/>
          </p:nvSpPr>
          <p:spPr>
            <a:xfrm>
              <a:off x="11729651"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a:latin typeface="Arial Narrow" panose="020B0606020202030204" pitchFamily="34" charset="0"/>
                  <a:cs typeface="Calibri"/>
                </a:rPr>
                <a:t>16</a:t>
              </a:r>
              <a:endParaRPr sz="1733">
                <a:latin typeface="Arial Narrow" panose="020B0606020202030204" pitchFamily="34" charset="0"/>
                <a:cs typeface="Arial Narrow"/>
              </a:endParaRPr>
            </a:p>
          </p:txBody>
        </p:sp>
        <p:sp>
          <p:nvSpPr>
            <p:cNvPr id="301" name="object 296">
              <a:extLst>
                <a:ext uri="{FF2B5EF4-FFF2-40B4-BE49-F238E27FC236}">
                  <a16:creationId xmlns:a16="http://schemas.microsoft.com/office/drawing/2014/main" id="{D8F3EE0A-9CA0-F0CE-5BD6-68264A694FC5}"/>
                </a:ext>
              </a:extLst>
            </p:cNvPr>
            <p:cNvSpPr txBox="1"/>
            <p:nvPr/>
          </p:nvSpPr>
          <p:spPr>
            <a:xfrm>
              <a:off x="12346718"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a:latin typeface="Arial Narrow" panose="020B0606020202030204" pitchFamily="34" charset="0"/>
                  <a:cs typeface="Calibri"/>
                </a:rPr>
                <a:t>20</a:t>
              </a:r>
              <a:endParaRPr sz="1733">
                <a:latin typeface="Arial Narrow" panose="020B0606020202030204" pitchFamily="34" charset="0"/>
                <a:cs typeface="Arial Narrow"/>
              </a:endParaRPr>
            </a:p>
          </p:txBody>
        </p:sp>
        <p:sp>
          <p:nvSpPr>
            <p:cNvPr id="302" name="object 296">
              <a:extLst>
                <a:ext uri="{FF2B5EF4-FFF2-40B4-BE49-F238E27FC236}">
                  <a16:creationId xmlns:a16="http://schemas.microsoft.com/office/drawing/2014/main" id="{8B2FE026-42D6-F9EB-AF40-48A5BA7F9F70}"/>
                </a:ext>
              </a:extLst>
            </p:cNvPr>
            <p:cNvSpPr txBox="1"/>
            <p:nvPr/>
          </p:nvSpPr>
          <p:spPr>
            <a:xfrm>
              <a:off x="12963785"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a:latin typeface="Arial Narrow" panose="020B0606020202030204" pitchFamily="34" charset="0"/>
                  <a:cs typeface="Calibri"/>
                </a:rPr>
                <a:t>24</a:t>
              </a:r>
              <a:endParaRPr sz="1733">
                <a:latin typeface="Arial Narrow" panose="020B0606020202030204" pitchFamily="34" charset="0"/>
                <a:cs typeface="Arial Narrow"/>
              </a:endParaRPr>
            </a:p>
          </p:txBody>
        </p:sp>
        <p:sp>
          <p:nvSpPr>
            <p:cNvPr id="303" name="object 293">
              <a:extLst>
                <a:ext uri="{FF2B5EF4-FFF2-40B4-BE49-F238E27FC236}">
                  <a16:creationId xmlns:a16="http://schemas.microsoft.com/office/drawing/2014/main" id="{B8A32717-57B5-4E86-3477-6815460512E8}"/>
                </a:ext>
              </a:extLst>
            </p:cNvPr>
            <p:cNvSpPr txBox="1"/>
            <p:nvPr/>
          </p:nvSpPr>
          <p:spPr>
            <a:xfrm>
              <a:off x="14814568" y="10351300"/>
              <a:ext cx="320040" cy="261610"/>
            </a:xfrm>
            <a:prstGeom prst="rect">
              <a:avLst/>
            </a:prstGeom>
          </p:spPr>
          <p:txBody>
            <a:bodyPr vert="horz" wrap="square" lIns="0" tIns="91440" rIns="0" bIns="0" rtlCol="0">
              <a:noAutofit/>
            </a:bodyPr>
            <a:lstStyle/>
            <a:p>
              <a:pPr marL="16933" algn="ctr">
                <a:lnSpc>
                  <a:spcPct val="100000"/>
                </a:lnSpc>
                <a:spcBef>
                  <a:spcPts val="160"/>
                </a:spcBef>
              </a:pPr>
              <a:r>
                <a:rPr sz="1733" spc="-7">
                  <a:latin typeface="Arial Narrow" panose="020B0606020202030204" pitchFamily="34" charset="0"/>
                  <a:cs typeface="Calibri"/>
                </a:rPr>
                <a:t>3</a:t>
              </a:r>
              <a:r>
                <a:rPr lang="en-US" sz="1733" spc="-7">
                  <a:latin typeface="Arial Narrow" panose="020B0606020202030204" pitchFamily="34" charset="0"/>
                  <a:cs typeface="Calibri"/>
                </a:rPr>
                <a:t>6</a:t>
              </a:r>
              <a:endParaRPr sz="1733">
                <a:latin typeface="Arial Narrow" panose="020B0606020202030204" pitchFamily="34" charset="0"/>
                <a:cs typeface="Calibri"/>
              </a:endParaRPr>
            </a:p>
          </p:txBody>
        </p:sp>
        <p:sp>
          <p:nvSpPr>
            <p:cNvPr id="304" name="object 293">
              <a:extLst>
                <a:ext uri="{FF2B5EF4-FFF2-40B4-BE49-F238E27FC236}">
                  <a16:creationId xmlns:a16="http://schemas.microsoft.com/office/drawing/2014/main" id="{68B483A9-CD71-81E1-A7A5-494E87420C9A}"/>
                </a:ext>
              </a:extLst>
            </p:cNvPr>
            <p:cNvSpPr txBox="1"/>
            <p:nvPr/>
          </p:nvSpPr>
          <p:spPr>
            <a:xfrm>
              <a:off x="15436814" y="10351300"/>
              <a:ext cx="320040" cy="261610"/>
            </a:xfrm>
            <a:prstGeom prst="rect">
              <a:avLst/>
            </a:prstGeom>
          </p:spPr>
          <p:txBody>
            <a:bodyPr vert="horz" wrap="square" lIns="0" tIns="91440" rIns="0" bIns="0" rtlCol="0">
              <a:noAutofit/>
            </a:bodyPr>
            <a:lstStyle/>
            <a:p>
              <a:pPr marL="16933" algn="ctr">
                <a:lnSpc>
                  <a:spcPct val="100000"/>
                </a:lnSpc>
                <a:spcBef>
                  <a:spcPts val="160"/>
                </a:spcBef>
              </a:pPr>
              <a:r>
                <a:rPr lang="en-US" sz="1733" spc="-7">
                  <a:latin typeface="Arial Narrow" panose="020B0606020202030204" pitchFamily="34" charset="0"/>
                  <a:cs typeface="Calibri"/>
                </a:rPr>
                <a:t>40</a:t>
              </a:r>
              <a:endParaRPr sz="1733">
                <a:latin typeface="Arial Narrow" panose="020B0606020202030204" pitchFamily="34" charset="0"/>
                <a:cs typeface="Calibri"/>
              </a:endParaRPr>
            </a:p>
          </p:txBody>
        </p:sp>
      </p:grpSp>
      <p:grpSp>
        <p:nvGrpSpPr>
          <p:cNvPr id="305" name="Group 304">
            <a:extLst>
              <a:ext uri="{FF2B5EF4-FFF2-40B4-BE49-F238E27FC236}">
                <a16:creationId xmlns:a16="http://schemas.microsoft.com/office/drawing/2014/main" id="{0D6D1B47-BCB4-80D3-ED93-41615B7E724D}"/>
              </a:ext>
            </a:extLst>
          </p:cNvPr>
          <p:cNvGrpSpPr/>
          <p:nvPr userDrawn="1"/>
        </p:nvGrpSpPr>
        <p:grpSpPr>
          <a:xfrm>
            <a:off x="8293154" y="1845659"/>
            <a:ext cx="284212" cy="118376"/>
            <a:chOff x="13688521" y="7403873"/>
            <a:chExt cx="228600" cy="95213"/>
          </a:xfrm>
        </p:grpSpPr>
        <p:sp>
          <p:nvSpPr>
            <p:cNvPr id="306" name="object 193">
              <a:extLst>
                <a:ext uri="{FF2B5EF4-FFF2-40B4-BE49-F238E27FC236}">
                  <a16:creationId xmlns:a16="http://schemas.microsoft.com/office/drawing/2014/main" id="{4CA37855-07A0-A83B-91F7-15C3A93C8FE2}"/>
                </a:ext>
              </a:extLst>
            </p:cNvPr>
            <p:cNvSpPr/>
            <p:nvPr/>
          </p:nvSpPr>
          <p:spPr>
            <a:xfrm flipH="1">
              <a:off x="13755215" y="7403873"/>
              <a:ext cx="95213" cy="95213"/>
            </a:xfrm>
            <a:custGeom>
              <a:avLst/>
              <a:gdLst/>
              <a:ahLst/>
              <a:cxnLst/>
              <a:rect l="l" t="t" r="r" b="b"/>
              <a:pathLst>
                <a:path w="58420" h="58420">
                  <a:moveTo>
                    <a:pt x="29166" y="0"/>
                  </a:moveTo>
                  <a:lnTo>
                    <a:pt x="0" y="58324"/>
                  </a:lnTo>
                  <a:lnTo>
                    <a:pt x="58321" y="58324"/>
                  </a:lnTo>
                  <a:lnTo>
                    <a:pt x="29166" y="0"/>
                  </a:lnTo>
                  <a:close/>
                </a:path>
              </a:pathLst>
            </a:custGeom>
            <a:solidFill>
              <a:schemeClr val="accent1"/>
            </a:solidFill>
          </p:spPr>
          <p:txBody>
            <a:bodyPr wrap="square" lIns="0" tIns="0" rIns="0" bIns="0" rtlCol="0"/>
            <a:lstStyle/>
            <a:p>
              <a:endParaRPr sz="1733">
                <a:latin typeface="Arial Narrow" panose="020B0606020202030204" pitchFamily="34" charset="0"/>
              </a:endParaRPr>
            </a:p>
          </p:txBody>
        </p:sp>
        <p:cxnSp>
          <p:nvCxnSpPr>
            <p:cNvPr id="307" name="Straight Connector 306">
              <a:extLst>
                <a:ext uri="{FF2B5EF4-FFF2-40B4-BE49-F238E27FC236}">
                  <a16:creationId xmlns:a16="http://schemas.microsoft.com/office/drawing/2014/main" id="{B6958F4A-ABBD-0CB8-522B-289CDE0DF7A9}"/>
                </a:ext>
              </a:extLst>
            </p:cNvPr>
            <p:cNvCxnSpPr/>
            <p:nvPr/>
          </p:nvCxnSpPr>
          <p:spPr>
            <a:xfrm>
              <a:off x="13688521" y="7462839"/>
              <a:ext cx="228600" cy="0"/>
            </a:xfrm>
            <a:prstGeom prst="line">
              <a:avLst/>
            </a:prstGeom>
            <a:ln w="12700"/>
          </p:spPr>
          <p:style>
            <a:lnRef idx="1">
              <a:schemeClr val="accent1"/>
            </a:lnRef>
            <a:fillRef idx="0">
              <a:schemeClr val="accent1"/>
            </a:fillRef>
            <a:effectRef idx="0">
              <a:schemeClr val="accent1"/>
            </a:effectRef>
            <a:fontRef idx="minor">
              <a:schemeClr val="tx1"/>
            </a:fontRef>
          </p:style>
        </p:cxnSp>
      </p:grpSp>
      <p:grpSp>
        <p:nvGrpSpPr>
          <p:cNvPr id="308" name="Group 307">
            <a:extLst>
              <a:ext uri="{FF2B5EF4-FFF2-40B4-BE49-F238E27FC236}">
                <a16:creationId xmlns:a16="http://schemas.microsoft.com/office/drawing/2014/main" id="{934B535C-24A3-C6D6-A5BC-2C6EEFA541E4}"/>
              </a:ext>
            </a:extLst>
          </p:cNvPr>
          <p:cNvGrpSpPr/>
          <p:nvPr userDrawn="1"/>
        </p:nvGrpSpPr>
        <p:grpSpPr>
          <a:xfrm>
            <a:off x="8293154" y="2127247"/>
            <a:ext cx="284212" cy="118376"/>
            <a:chOff x="13688521" y="7588000"/>
            <a:chExt cx="228600" cy="95213"/>
          </a:xfrm>
        </p:grpSpPr>
        <p:sp>
          <p:nvSpPr>
            <p:cNvPr id="309" name="object 208">
              <a:extLst>
                <a:ext uri="{FF2B5EF4-FFF2-40B4-BE49-F238E27FC236}">
                  <a16:creationId xmlns:a16="http://schemas.microsoft.com/office/drawing/2014/main" id="{195991F1-927C-149F-D89D-8301B3E7BB13}"/>
                </a:ext>
              </a:extLst>
            </p:cNvPr>
            <p:cNvSpPr/>
            <p:nvPr/>
          </p:nvSpPr>
          <p:spPr>
            <a:xfrm flipH="1">
              <a:off x="13755215" y="7588000"/>
              <a:ext cx="95213" cy="95213"/>
            </a:xfrm>
            <a:prstGeom prst="ellipse">
              <a:avLst/>
            </a:prstGeom>
            <a:solidFill>
              <a:schemeClr val="accent3"/>
            </a:solidFill>
          </p:spPr>
          <p:txBody>
            <a:bodyPr wrap="square" lIns="0" tIns="0" rIns="0" bIns="0" rtlCol="0"/>
            <a:lstStyle/>
            <a:p>
              <a:endParaRPr sz="1733">
                <a:latin typeface="Arial Narrow" panose="020B0606020202030204" pitchFamily="34" charset="0"/>
              </a:endParaRPr>
            </a:p>
          </p:txBody>
        </p:sp>
        <p:cxnSp>
          <p:nvCxnSpPr>
            <p:cNvPr id="310" name="Straight Connector 309">
              <a:extLst>
                <a:ext uri="{FF2B5EF4-FFF2-40B4-BE49-F238E27FC236}">
                  <a16:creationId xmlns:a16="http://schemas.microsoft.com/office/drawing/2014/main" id="{5A6B1B71-C54A-2F56-6F9F-D3832C1047CA}"/>
                </a:ext>
              </a:extLst>
            </p:cNvPr>
            <p:cNvCxnSpPr/>
            <p:nvPr/>
          </p:nvCxnSpPr>
          <p:spPr>
            <a:xfrm>
              <a:off x="13688521" y="7635474"/>
              <a:ext cx="228600"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311" name="Group 310">
            <a:extLst>
              <a:ext uri="{FF2B5EF4-FFF2-40B4-BE49-F238E27FC236}">
                <a16:creationId xmlns:a16="http://schemas.microsoft.com/office/drawing/2014/main" id="{CA6C252D-DB90-F5FC-3CE7-B18922985879}"/>
              </a:ext>
            </a:extLst>
          </p:cNvPr>
          <p:cNvGrpSpPr/>
          <p:nvPr userDrawn="1"/>
        </p:nvGrpSpPr>
        <p:grpSpPr>
          <a:xfrm>
            <a:off x="8293154" y="2638089"/>
            <a:ext cx="284212" cy="127177"/>
            <a:chOff x="13688521" y="8030272"/>
            <a:chExt cx="228600" cy="102292"/>
          </a:xfrm>
        </p:grpSpPr>
        <p:sp>
          <p:nvSpPr>
            <p:cNvPr id="312" name="object 245">
              <a:extLst>
                <a:ext uri="{FF2B5EF4-FFF2-40B4-BE49-F238E27FC236}">
                  <a16:creationId xmlns:a16="http://schemas.microsoft.com/office/drawing/2014/main" id="{6335628D-8F8B-30D2-FA2A-52CD8B480F06}"/>
                </a:ext>
              </a:extLst>
            </p:cNvPr>
            <p:cNvSpPr/>
            <p:nvPr/>
          </p:nvSpPr>
          <p:spPr>
            <a:xfrm>
              <a:off x="13751675" y="8030272"/>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p:spPr>
          <p:txBody>
            <a:bodyPr wrap="square" lIns="0" tIns="0" rIns="0" bIns="0" rtlCol="0"/>
            <a:lstStyle/>
            <a:p>
              <a:endParaRPr sz="1733">
                <a:latin typeface="Arial Narrow" panose="020B0606020202030204" pitchFamily="34" charset="0"/>
              </a:endParaRPr>
            </a:p>
          </p:txBody>
        </p:sp>
        <p:cxnSp>
          <p:nvCxnSpPr>
            <p:cNvPr id="313" name="Straight Connector 312">
              <a:extLst>
                <a:ext uri="{FF2B5EF4-FFF2-40B4-BE49-F238E27FC236}">
                  <a16:creationId xmlns:a16="http://schemas.microsoft.com/office/drawing/2014/main" id="{0F2E2B07-125F-1EC5-EE3B-869A9AFEB2CA}"/>
                </a:ext>
              </a:extLst>
            </p:cNvPr>
            <p:cNvCxnSpPr/>
            <p:nvPr/>
          </p:nvCxnSpPr>
          <p:spPr>
            <a:xfrm>
              <a:off x="13688521" y="8079329"/>
              <a:ext cx="2286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8BAA2DB1-0CC1-A44E-0325-4905386DA980}"/>
              </a:ext>
            </a:extLst>
          </p:cNvPr>
          <p:cNvGrpSpPr/>
          <p:nvPr userDrawn="1"/>
        </p:nvGrpSpPr>
        <p:grpSpPr>
          <a:xfrm>
            <a:off x="8293154" y="3195148"/>
            <a:ext cx="284212" cy="88784"/>
            <a:chOff x="14483351" y="8782092"/>
            <a:chExt cx="228600" cy="71411"/>
          </a:xfrm>
        </p:grpSpPr>
        <p:sp>
          <p:nvSpPr>
            <p:cNvPr id="315" name="object 277">
              <a:extLst>
                <a:ext uri="{FF2B5EF4-FFF2-40B4-BE49-F238E27FC236}">
                  <a16:creationId xmlns:a16="http://schemas.microsoft.com/office/drawing/2014/main" id="{44672C38-69D6-9163-2C14-F48D3356263C}"/>
                </a:ext>
              </a:extLst>
            </p:cNvPr>
            <p:cNvSpPr/>
            <p:nvPr/>
          </p:nvSpPr>
          <p:spPr>
            <a:xfrm flipH="1">
              <a:off x="14554854" y="8782092"/>
              <a:ext cx="89005" cy="71411"/>
            </a:xfrm>
            <a:custGeom>
              <a:avLst/>
              <a:gdLst/>
              <a:ahLst/>
              <a:cxnLst/>
              <a:rect l="l" t="t" r="r" b="b"/>
              <a:pathLst>
                <a:path w="54609" h="43814">
                  <a:moveTo>
                    <a:pt x="17044" y="0"/>
                  </a:moveTo>
                  <a:lnTo>
                    <a:pt x="658" y="0"/>
                  </a:lnTo>
                  <a:lnTo>
                    <a:pt x="18264" y="21366"/>
                  </a:lnTo>
                  <a:lnTo>
                    <a:pt x="0" y="43249"/>
                  </a:lnTo>
                  <a:lnTo>
                    <a:pt x="16298" y="43249"/>
                  </a:lnTo>
                  <a:lnTo>
                    <a:pt x="21539" y="35418"/>
                  </a:lnTo>
                  <a:lnTo>
                    <a:pt x="23509" y="32405"/>
                  </a:lnTo>
                  <a:lnTo>
                    <a:pt x="25099" y="30159"/>
                  </a:lnTo>
                  <a:lnTo>
                    <a:pt x="26413" y="27655"/>
                  </a:lnTo>
                  <a:lnTo>
                    <a:pt x="41219" y="27655"/>
                  </a:lnTo>
                  <a:lnTo>
                    <a:pt x="35682" y="21111"/>
                  </a:lnTo>
                  <a:lnTo>
                    <a:pt x="40768" y="15078"/>
                  </a:lnTo>
                  <a:lnTo>
                    <a:pt x="27345" y="15078"/>
                  </a:lnTo>
                  <a:lnTo>
                    <a:pt x="25849" y="12640"/>
                  </a:lnTo>
                  <a:lnTo>
                    <a:pt x="24444" y="10522"/>
                  </a:lnTo>
                  <a:lnTo>
                    <a:pt x="22571" y="7891"/>
                  </a:lnTo>
                  <a:lnTo>
                    <a:pt x="17044" y="0"/>
                  </a:lnTo>
                  <a:close/>
                </a:path>
                <a:path w="54609" h="43814">
                  <a:moveTo>
                    <a:pt x="41219" y="27655"/>
                  </a:moveTo>
                  <a:lnTo>
                    <a:pt x="26599" y="27655"/>
                  </a:lnTo>
                  <a:lnTo>
                    <a:pt x="28377" y="30159"/>
                  </a:lnTo>
                  <a:lnTo>
                    <a:pt x="29873" y="32405"/>
                  </a:lnTo>
                  <a:lnTo>
                    <a:pt x="32216" y="35418"/>
                  </a:lnTo>
                  <a:lnTo>
                    <a:pt x="37931" y="43249"/>
                  </a:lnTo>
                  <a:lnTo>
                    <a:pt x="54415" y="43249"/>
                  </a:lnTo>
                  <a:lnTo>
                    <a:pt x="41219" y="27655"/>
                  </a:lnTo>
                  <a:close/>
                </a:path>
                <a:path w="54609" h="43814">
                  <a:moveTo>
                    <a:pt x="53477" y="0"/>
                  </a:moveTo>
                  <a:lnTo>
                    <a:pt x="37179" y="0"/>
                  </a:lnTo>
                  <a:lnTo>
                    <a:pt x="31843" y="7891"/>
                  </a:lnTo>
                  <a:lnTo>
                    <a:pt x="29033" y="12319"/>
                  </a:lnTo>
                  <a:lnTo>
                    <a:pt x="27533" y="15078"/>
                  </a:lnTo>
                  <a:lnTo>
                    <a:pt x="40768" y="15078"/>
                  </a:lnTo>
                  <a:lnTo>
                    <a:pt x="53477" y="0"/>
                  </a:lnTo>
                  <a:close/>
                </a:path>
              </a:pathLst>
            </a:custGeom>
            <a:solidFill>
              <a:srgbClr val="2B8F91"/>
            </a:solidFill>
          </p:spPr>
          <p:txBody>
            <a:bodyPr wrap="square" lIns="0" tIns="0" rIns="0" bIns="0" rtlCol="0"/>
            <a:lstStyle/>
            <a:p>
              <a:endParaRPr sz="1733">
                <a:latin typeface="Arial Narrow" panose="020B0606020202030204" pitchFamily="34" charset="0"/>
              </a:endParaRPr>
            </a:p>
          </p:txBody>
        </p:sp>
        <p:cxnSp>
          <p:nvCxnSpPr>
            <p:cNvPr id="316" name="Straight Connector 315">
              <a:extLst>
                <a:ext uri="{FF2B5EF4-FFF2-40B4-BE49-F238E27FC236}">
                  <a16:creationId xmlns:a16="http://schemas.microsoft.com/office/drawing/2014/main" id="{173E761C-4D72-2E61-EE8E-511FF88E5F84}"/>
                </a:ext>
              </a:extLst>
            </p:cNvPr>
            <p:cNvCxnSpPr/>
            <p:nvPr/>
          </p:nvCxnSpPr>
          <p:spPr>
            <a:xfrm>
              <a:off x="14483351" y="8817325"/>
              <a:ext cx="228600" cy="0"/>
            </a:xfrm>
            <a:prstGeom prst="line">
              <a:avLst/>
            </a:prstGeom>
            <a:ln w="12700">
              <a:solidFill>
                <a:srgbClr val="2B8F91"/>
              </a:solidFill>
            </a:ln>
          </p:spPr>
          <p:style>
            <a:lnRef idx="1">
              <a:schemeClr val="accent1"/>
            </a:lnRef>
            <a:fillRef idx="0">
              <a:schemeClr val="accent1"/>
            </a:fillRef>
            <a:effectRef idx="0">
              <a:schemeClr val="accent1"/>
            </a:effectRef>
            <a:fontRef idx="minor">
              <a:schemeClr val="tx1"/>
            </a:fontRef>
          </p:style>
        </p:cxnSp>
      </p:grpSp>
      <p:grpSp>
        <p:nvGrpSpPr>
          <p:cNvPr id="317" name="Group 316">
            <a:extLst>
              <a:ext uri="{FF2B5EF4-FFF2-40B4-BE49-F238E27FC236}">
                <a16:creationId xmlns:a16="http://schemas.microsoft.com/office/drawing/2014/main" id="{C7329C2F-758C-929D-AFE2-2D1FEA1612CA}"/>
              </a:ext>
            </a:extLst>
          </p:cNvPr>
          <p:cNvGrpSpPr/>
          <p:nvPr userDrawn="1"/>
        </p:nvGrpSpPr>
        <p:grpSpPr>
          <a:xfrm>
            <a:off x="8293154" y="2919616"/>
            <a:ext cx="284212" cy="118376"/>
            <a:chOff x="14483351" y="8560474"/>
            <a:chExt cx="228600" cy="95213"/>
          </a:xfrm>
        </p:grpSpPr>
        <p:cxnSp>
          <p:nvCxnSpPr>
            <p:cNvPr id="318" name="Straight Connector 317">
              <a:extLst>
                <a:ext uri="{FF2B5EF4-FFF2-40B4-BE49-F238E27FC236}">
                  <a16:creationId xmlns:a16="http://schemas.microsoft.com/office/drawing/2014/main" id="{ACDCA683-A8E9-CB23-D13F-C0BF8056B021}"/>
                </a:ext>
              </a:extLst>
            </p:cNvPr>
            <p:cNvCxnSpPr/>
            <p:nvPr/>
          </p:nvCxnSpPr>
          <p:spPr>
            <a:xfrm>
              <a:off x="14483351" y="8599037"/>
              <a:ext cx="228600" cy="0"/>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sp>
          <p:nvSpPr>
            <p:cNvPr id="319" name="object 185">
              <a:extLst>
                <a:ext uri="{FF2B5EF4-FFF2-40B4-BE49-F238E27FC236}">
                  <a16:creationId xmlns:a16="http://schemas.microsoft.com/office/drawing/2014/main" id="{B9919046-8429-6FF8-2140-4384CF7ECAC0}"/>
                </a:ext>
              </a:extLst>
            </p:cNvPr>
            <p:cNvSpPr/>
            <p:nvPr/>
          </p:nvSpPr>
          <p:spPr>
            <a:xfrm flipH="1">
              <a:off x="14555775" y="8560474"/>
              <a:ext cx="95213" cy="95213"/>
            </a:xfrm>
            <a:custGeom>
              <a:avLst/>
              <a:gdLst/>
              <a:ahLst/>
              <a:cxnLst/>
              <a:rect l="l" t="t" r="r" b="b"/>
              <a:pathLst>
                <a:path w="58420" h="58420">
                  <a:moveTo>
                    <a:pt x="58324" y="0"/>
                  </a:moveTo>
                  <a:lnTo>
                    <a:pt x="0" y="0"/>
                  </a:lnTo>
                  <a:lnTo>
                    <a:pt x="29166" y="58330"/>
                  </a:lnTo>
                  <a:lnTo>
                    <a:pt x="58324" y="0"/>
                  </a:lnTo>
                  <a:close/>
                </a:path>
              </a:pathLst>
            </a:custGeom>
            <a:solidFill>
              <a:schemeClr val="accent6"/>
            </a:solidFill>
          </p:spPr>
          <p:txBody>
            <a:bodyPr wrap="square" lIns="0" tIns="0" rIns="0" bIns="0" rtlCol="0"/>
            <a:lstStyle/>
            <a:p>
              <a:endParaRPr sz="1733">
                <a:latin typeface="Arial Narrow" panose="020B0606020202030204" pitchFamily="34" charset="0"/>
              </a:endParaRPr>
            </a:p>
          </p:txBody>
        </p:sp>
      </p:grpSp>
      <p:grpSp>
        <p:nvGrpSpPr>
          <p:cNvPr id="320" name="Group 319">
            <a:extLst>
              <a:ext uri="{FF2B5EF4-FFF2-40B4-BE49-F238E27FC236}">
                <a16:creationId xmlns:a16="http://schemas.microsoft.com/office/drawing/2014/main" id="{6043B32A-D54F-FF49-5F78-8010E15F978D}"/>
              </a:ext>
            </a:extLst>
          </p:cNvPr>
          <p:cNvGrpSpPr/>
          <p:nvPr userDrawn="1"/>
        </p:nvGrpSpPr>
        <p:grpSpPr>
          <a:xfrm>
            <a:off x="8293154" y="2383679"/>
            <a:ext cx="284212" cy="113685"/>
            <a:chOff x="14483351" y="8137006"/>
            <a:chExt cx="228600" cy="91440"/>
          </a:xfrm>
          <a:solidFill>
            <a:schemeClr val="accent4"/>
          </a:solidFill>
        </p:grpSpPr>
        <p:cxnSp>
          <p:nvCxnSpPr>
            <p:cNvPr id="321" name="Straight Connector 320">
              <a:extLst>
                <a:ext uri="{FF2B5EF4-FFF2-40B4-BE49-F238E27FC236}">
                  <a16:creationId xmlns:a16="http://schemas.microsoft.com/office/drawing/2014/main" id="{992D7C1F-8EDA-C77C-7AD0-7B441C1AC7D8}"/>
                </a:ext>
              </a:extLst>
            </p:cNvPr>
            <p:cNvCxnSpPr/>
            <p:nvPr/>
          </p:nvCxnSpPr>
          <p:spPr>
            <a:xfrm>
              <a:off x="14483351" y="8182726"/>
              <a:ext cx="228600" cy="0"/>
            </a:xfrm>
            <a:prstGeom prst="line">
              <a:avLst/>
            </a:prstGeom>
            <a:grpFill/>
            <a:ln w="12700">
              <a:solidFill>
                <a:schemeClr val="accent4"/>
              </a:solidFill>
            </a:ln>
          </p:spPr>
          <p:style>
            <a:lnRef idx="1">
              <a:schemeClr val="accent1"/>
            </a:lnRef>
            <a:fillRef idx="0">
              <a:schemeClr val="accent1"/>
            </a:fillRef>
            <a:effectRef idx="0">
              <a:schemeClr val="accent1"/>
            </a:effectRef>
            <a:fontRef idx="minor">
              <a:schemeClr val="tx1"/>
            </a:fontRef>
          </p:style>
        </p:cxnSp>
        <p:sp>
          <p:nvSpPr>
            <p:cNvPr id="322" name="Rectangle 321">
              <a:extLst>
                <a:ext uri="{FF2B5EF4-FFF2-40B4-BE49-F238E27FC236}">
                  <a16:creationId xmlns:a16="http://schemas.microsoft.com/office/drawing/2014/main" id="{9D3C92C3-C0D1-01F9-5B83-188BAACE5E46}"/>
                </a:ext>
              </a:extLst>
            </p:cNvPr>
            <p:cNvSpPr/>
            <p:nvPr/>
          </p:nvSpPr>
          <p:spPr>
            <a:xfrm>
              <a:off x="14557464" y="8137006"/>
              <a:ext cx="91440" cy="914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a:latin typeface="Arial Narrow" panose="020B0606020202030204" pitchFamily="34" charset="0"/>
              </a:endParaRPr>
            </a:p>
          </p:txBody>
        </p:sp>
      </p:grpSp>
      <p:grpSp>
        <p:nvGrpSpPr>
          <p:cNvPr id="323" name="Group 322">
            <a:extLst>
              <a:ext uri="{FF2B5EF4-FFF2-40B4-BE49-F238E27FC236}">
                <a16:creationId xmlns:a16="http://schemas.microsoft.com/office/drawing/2014/main" id="{C05DF92D-432E-4271-BEE2-EA282F2BB085}"/>
              </a:ext>
            </a:extLst>
          </p:cNvPr>
          <p:cNvGrpSpPr/>
          <p:nvPr userDrawn="1"/>
        </p:nvGrpSpPr>
        <p:grpSpPr>
          <a:xfrm>
            <a:off x="1928540" y="4110206"/>
            <a:ext cx="7808021" cy="1060897"/>
            <a:chOff x="9364111" y="8624361"/>
            <a:chExt cx="6280214" cy="853310"/>
          </a:xfrm>
          <a:solidFill>
            <a:schemeClr val="accent6"/>
          </a:solidFill>
        </p:grpSpPr>
        <p:sp>
          <p:nvSpPr>
            <p:cNvPr id="324" name="object 249">
              <a:extLst>
                <a:ext uri="{FF2B5EF4-FFF2-40B4-BE49-F238E27FC236}">
                  <a16:creationId xmlns:a16="http://schemas.microsoft.com/office/drawing/2014/main" id="{F6AC328E-08A1-02AC-7B97-3EEEB1A7DC19}"/>
                </a:ext>
              </a:extLst>
            </p:cNvPr>
            <p:cNvSpPr/>
            <p:nvPr/>
          </p:nvSpPr>
          <p:spPr>
            <a:xfrm>
              <a:off x="9364111" y="8624361"/>
              <a:ext cx="109964" cy="88227"/>
            </a:xfrm>
            <a:custGeom>
              <a:avLst/>
              <a:gdLst/>
              <a:ahLst/>
              <a:cxnLst/>
              <a:rect l="l" t="t" r="r" b="b"/>
              <a:pathLst>
                <a:path w="54610" h="43814">
                  <a:moveTo>
                    <a:pt x="17041" y="0"/>
                  </a:moveTo>
                  <a:lnTo>
                    <a:pt x="655" y="0"/>
                  </a:lnTo>
                  <a:lnTo>
                    <a:pt x="18261" y="21366"/>
                  </a:lnTo>
                  <a:lnTo>
                    <a:pt x="0" y="43249"/>
                  </a:lnTo>
                  <a:lnTo>
                    <a:pt x="16295" y="43249"/>
                  </a:lnTo>
                  <a:lnTo>
                    <a:pt x="21536" y="35418"/>
                  </a:lnTo>
                  <a:lnTo>
                    <a:pt x="23506" y="32405"/>
                  </a:lnTo>
                  <a:lnTo>
                    <a:pt x="25096" y="30159"/>
                  </a:lnTo>
                  <a:lnTo>
                    <a:pt x="26410" y="27655"/>
                  </a:lnTo>
                  <a:lnTo>
                    <a:pt x="41216" y="27655"/>
                  </a:lnTo>
                  <a:lnTo>
                    <a:pt x="35679" y="21111"/>
                  </a:lnTo>
                  <a:lnTo>
                    <a:pt x="40765" y="15078"/>
                  </a:lnTo>
                  <a:lnTo>
                    <a:pt x="27345" y="15078"/>
                  </a:lnTo>
                  <a:lnTo>
                    <a:pt x="25846" y="12640"/>
                  </a:lnTo>
                  <a:lnTo>
                    <a:pt x="24444" y="10522"/>
                  </a:lnTo>
                  <a:lnTo>
                    <a:pt x="22571" y="7891"/>
                  </a:lnTo>
                  <a:lnTo>
                    <a:pt x="17041" y="0"/>
                  </a:lnTo>
                  <a:close/>
                </a:path>
                <a:path w="54610" h="43814">
                  <a:moveTo>
                    <a:pt x="41216" y="27655"/>
                  </a:moveTo>
                  <a:lnTo>
                    <a:pt x="26599" y="27655"/>
                  </a:lnTo>
                  <a:lnTo>
                    <a:pt x="28374" y="30159"/>
                  </a:lnTo>
                  <a:lnTo>
                    <a:pt x="29873" y="32405"/>
                  </a:lnTo>
                  <a:lnTo>
                    <a:pt x="32213" y="35418"/>
                  </a:lnTo>
                  <a:lnTo>
                    <a:pt x="37928" y="43249"/>
                  </a:lnTo>
                  <a:lnTo>
                    <a:pt x="54412" y="43249"/>
                  </a:lnTo>
                  <a:lnTo>
                    <a:pt x="41216" y="27655"/>
                  </a:lnTo>
                  <a:close/>
                </a:path>
                <a:path w="54610" h="43814">
                  <a:moveTo>
                    <a:pt x="53474" y="0"/>
                  </a:moveTo>
                  <a:lnTo>
                    <a:pt x="37176" y="0"/>
                  </a:lnTo>
                  <a:lnTo>
                    <a:pt x="31840" y="7891"/>
                  </a:lnTo>
                  <a:lnTo>
                    <a:pt x="29030" y="12319"/>
                  </a:lnTo>
                  <a:lnTo>
                    <a:pt x="27530" y="15078"/>
                  </a:lnTo>
                  <a:lnTo>
                    <a:pt x="40765" y="15078"/>
                  </a:lnTo>
                  <a:lnTo>
                    <a:pt x="53474" y="0"/>
                  </a:lnTo>
                  <a:close/>
                </a:path>
              </a:pathLst>
            </a:custGeom>
            <a:solidFill>
              <a:srgbClr val="2B8F91"/>
            </a:solidFill>
          </p:spPr>
          <p:txBody>
            <a:bodyPr wrap="square" lIns="0" tIns="0" rIns="0" bIns="0" rtlCol="0"/>
            <a:lstStyle/>
            <a:p>
              <a:endParaRPr sz="1733">
                <a:latin typeface="Arial Narrow" panose="020B0606020202030204" pitchFamily="34" charset="0"/>
              </a:endParaRPr>
            </a:p>
          </p:txBody>
        </p:sp>
        <p:sp>
          <p:nvSpPr>
            <p:cNvPr id="325" name="object 253">
              <a:extLst>
                <a:ext uri="{FF2B5EF4-FFF2-40B4-BE49-F238E27FC236}">
                  <a16:creationId xmlns:a16="http://schemas.microsoft.com/office/drawing/2014/main" id="{48F84127-BB6B-6775-8412-6AC995810F28}"/>
                </a:ext>
              </a:extLst>
            </p:cNvPr>
            <p:cNvSpPr/>
            <p:nvPr/>
          </p:nvSpPr>
          <p:spPr>
            <a:xfrm>
              <a:off x="9522656" y="9192061"/>
              <a:ext cx="109964" cy="88227"/>
            </a:xfrm>
            <a:custGeom>
              <a:avLst/>
              <a:gdLst/>
              <a:ahLst/>
              <a:cxnLst/>
              <a:rect l="l" t="t" r="r" b="b"/>
              <a:pathLst>
                <a:path w="54610" h="43814">
                  <a:moveTo>
                    <a:pt x="17044" y="0"/>
                  </a:moveTo>
                  <a:lnTo>
                    <a:pt x="658" y="0"/>
                  </a:lnTo>
                  <a:lnTo>
                    <a:pt x="18264" y="21369"/>
                  </a:lnTo>
                  <a:lnTo>
                    <a:pt x="0" y="43249"/>
                  </a:lnTo>
                  <a:lnTo>
                    <a:pt x="16298" y="43249"/>
                  </a:lnTo>
                  <a:lnTo>
                    <a:pt x="21539" y="35418"/>
                  </a:lnTo>
                  <a:lnTo>
                    <a:pt x="23509" y="32405"/>
                  </a:lnTo>
                  <a:lnTo>
                    <a:pt x="25099" y="30159"/>
                  </a:lnTo>
                  <a:lnTo>
                    <a:pt x="26413" y="27655"/>
                  </a:lnTo>
                  <a:lnTo>
                    <a:pt x="41219" y="27655"/>
                  </a:lnTo>
                  <a:lnTo>
                    <a:pt x="35682" y="21111"/>
                  </a:lnTo>
                  <a:lnTo>
                    <a:pt x="40768" y="15078"/>
                  </a:lnTo>
                  <a:lnTo>
                    <a:pt x="27348" y="15078"/>
                  </a:lnTo>
                  <a:lnTo>
                    <a:pt x="25849" y="12643"/>
                  </a:lnTo>
                  <a:lnTo>
                    <a:pt x="24447" y="10522"/>
                  </a:lnTo>
                  <a:lnTo>
                    <a:pt x="22571" y="7894"/>
                  </a:lnTo>
                  <a:lnTo>
                    <a:pt x="17044" y="0"/>
                  </a:lnTo>
                  <a:close/>
                </a:path>
                <a:path w="54610" h="43814">
                  <a:moveTo>
                    <a:pt x="41219" y="27655"/>
                  </a:moveTo>
                  <a:lnTo>
                    <a:pt x="26599" y="27655"/>
                  </a:lnTo>
                  <a:lnTo>
                    <a:pt x="28377" y="30159"/>
                  </a:lnTo>
                  <a:lnTo>
                    <a:pt x="29873" y="32405"/>
                  </a:lnTo>
                  <a:lnTo>
                    <a:pt x="32216" y="35418"/>
                  </a:lnTo>
                  <a:lnTo>
                    <a:pt x="37931" y="43249"/>
                  </a:lnTo>
                  <a:lnTo>
                    <a:pt x="54415" y="43249"/>
                  </a:lnTo>
                  <a:lnTo>
                    <a:pt x="41219" y="27655"/>
                  </a:lnTo>
                  <a:close/>
                </a:path>
                <a:path w="54610" h="43814">
                  <a:moveTo>
                    <a:pt x="53477" y="0"/>
                  </a:moveTo>
                  <a:lnTo>
                    <a:pt x="37179" y="0"/>
                  </a:lnTo>
                  <a:lnTo>
                    <a:pt x="31843" y="7894"/>
                  </a:lnTo>
                  <a:lnTo>
                    <a:pt x="29033" y="12322"/>
                  </a:lnTo>
                  <a:lnTo>
                    <a:pt x="27533" y="15078"/>
                  </a:lnTo>
                  <a:lnTo>
                    <a:pt x="40768" y="15078"/>
                  </a:lnTo>
                  <a:lnTo>
                    <a:pt x="53477" y="0"/>
                  </a:lnTo>
                  <a:close/>
                </a:path>
              </a:pathLst>
            </a:custGeom>
            <a:solidFill>
              <a:srgbClr val="2B8F91"/>
            </a:solidFill>
          </p:spPr>
          <p:txBody>
            <a:bodyPr wrap="square" lIns="0" tIns="0" rIns="0" bIns="0" rtlCol="0"/>
            <a:lstStyle/>
            <a:p>
              <a:endParaRPr sz="1733">
                <a:latin typeface="Arial Narrow" panose="020B0606020202030204" pitchFamily="34" charset="0"/>
              </a:endParaRPr>
            </a:p>
          </p:txBody>
        </p:sp>
        <p:sp>
          <p:nvSpPr>
            <p:cNvPr id="326" name="object 257">
              <a:extLst>
                <a:ext uri="{FF2B5EF4-FFF2-40B4-BE49-F238E27FC236}">
                  <a16:creationId xmlns:a16="http://schemas.microsoft.com/office/drawing/2014/main" id="{F6F7AC32-B4BA-A324-18FA-65FD63AFC438}"/>
                </a:ext>
              </a:extLst>
            </p:cNvPr>
            <p:cNvSpPr/>
            <p:nvPr/>
          </p:nvSpPr>
          <p:spPr>
            <a:xfrm>
              <a:off x="9980792" y="9355695"/>
              <a:ext cx="109964" cy="88227"/>
            </a:xfrm>
            <a:custGeom>
              <a:avLst/>
              <a:gdLst/>
              <a:ahLst/>
              <a:cxnLst/>
              <a:rect l="l" t="t" r="r" b="b"/>
              <a:pathLst>
                <a:path w="54610" h="43814">
                  <a:moveTo>
                    <a:pt x="17041" y="0"/>
                  </a:moveTo>
                  <a:lnTo>
                    <a:pt x="655" y="0"/>
                  </a:lnTo>
                  <a:lnTo>
                    <a:pt x="18264" y="21366"/>
                  </a:lnTo>
                  <a:lnTo>
                    <a:pt x="0" y="43249"/>
                  </a:lnTo>
                  <a:lnTo>
                    <a:pt x="16295" y="43249"/>
                  </a:lnTo>
                  <a:lnTo>
                    <a:pt x="21539" y="35418"/>
                  </a:lnTo>
                  <a:lnTo>
                    <a:pt x="23506" y="32405"/>
                  </a:lnTo>
                  <a:lnTo>
                    <a:pt x="25099" y="30159"/>
                  </a:lnTo>
                  <a:lnTo>
                    <a:pt x="26410" y="27655"/>
                  </a:lnTo>
                  <a:lnTo>
                    <a:pt x="41216" y="27655"/>
                  </a:lnTo>
                  <a:lnTo>
                    <a:pt x="35679" y="21111"/>
                  </a:lnTo>
                  <a:lnTo>
                    <a:pt x="40762" y="15081"/>
                  </a:lnTo>
                  <a:lnTo>
                    <a:pt x="27345" y="15081"/>
                  </a:lnTo>
                  <a:lnTo>
                    <a:pt x="25846" y="12640"/>
                  </a:lnTo>
                  <a:lnTo>
                    <a:pt x="24444" y="10522"/>
                  </a:lnTo>
                  <a:lnTo>
                    <a:pt x="22571" y="7894"/>
                  </a:lnTo>
                  <a:lnTo>
                    <a:pt x="17041" y="0"/>
                  </a:lnTo>
                  <a:close/>
                </a:path>
                <a:path w="54610" h="43814">
                  <a:moveTo>
                    <a:pt x="41216" y="27655"/>
                  </a:moveTo>
                  <a:lnTo>
                    <a:pt x="26599" y="27655"/>
                  </a:lnTo>
                  <a:lnTo>
                    <a:pt x="28374" y="30159"/>
                  </a:lnTo>
                  <a:lnTo>
                    <a:pt x="29873" y="32405"/>
                  </a:lnTo>
                  <a:lnTo>
                    <a:pt x="32213" y="35418"/>
                  </a:lnTo>
                  <a:lnTo>
                    <a:pt x="37928" y="43249"/>
                  </a:lnTo>
                  <a:lnTo>
                    <a:pt x="54412" y="43249"/>
                  </a:lnTo>
                  <a:lnTo>
                    <a:pt x="41216" y="27655"/>
                  </a:lnTo>
                  <a:close/>
                </a:path>
                <a:path w="54610" h="43814">
                  <a:moveTo>
                    <a:pt x="53474" y="0"/>
                  </a:moveTo>
                  <a:lnTo>
                    <a:pt x="37176" y="0"/>
                  </a:lnTo>
                  <a:lnTo>
                    <a:pt x="31840" y="7894"/>
                  </a:lnTo>
                  <a:lnTo>
                    <a:pt x="29030" y="12322"/>
                  </a:lnTo>
                  <a:lnTo>
                    <a:pt x="27530" y="15081"/>
                  </a:lnTo>
                  <a:lnTo>
                    <a:pt x="40762" y="15081"/>
                  </a:lnTo>
                  <a:lnTo>
                    <a:pt x="53474" y="0"/>
                  </a:lnTo>
                  <a:close/>
                </a:path>
              </a:pathLst>
            </a:custGeom>
            <a:solidFill>
              <a:srgbClr val="2B8F91"/>
            </a:solidFill>
          </p:spPr>
          <p:txBody>
            <a:bodyPr wrap="square" lIns="0" tIns="0" rIns="0" bIns="0" rtlCol="0"/>
            <a:lstStyle/>
            <a:p>
              <a:endParaRPr sz="1733">
                <a:latin typeface="Arial Narrow" panose="020B0606020202030204" pitchFamily="34" charset="0"/>
              </a:endParaRPr>
            </a:p>
          </p:txBody>
        </p:sp>
        <p:sp>
          <p:nvSpPr>
            <p:cNvPr id="327" name="object 261">
              <a:extLst>
                <a:ext uri="{FF2B5EF4-FFF2-40B4-BE49-F238E27FC236}">
                  <a16:creationId xmlns:a16="http://schemas.microsoft.com/office/drawing/2014/main" id="{94C95423-8FF2-C736-F1F9-DA511F3D64DA}"/>
                </a:ext>
              </a:extLst>
            </p:cNvPr>
            <p:cNvSpPr/>
            <p:nvPr/>
          </p:nvSpPr>
          <p:spPr>
            <a:xfrm>
              <a:off x="10596932" y="9389444"/>
              <a:ext cx="109964" cy="88227"/>
            </a:xfrm>
            <a:custGeom>
              <a:avLst/>
              <a:gdLst/>
              <a:ahLst/>
              <a:cxnLst/>
              <a:rect l="l" t="t" r="r" b="b"/>
              <a:pathLst>
                <a:path w="54610" h="43814">
                  <a:moveTo>
                    <a:pt x="17041" y="0"/>
                  </a:moveTo>
                  <a:lnTo>
                    <a:pt x="655" y="0"/>
                  </a:lnTo>
                  <a:lnTo>
                    <a:pt x="18264" y="21369"/>
                  </a:lnTo>
                  <a:lnTo>
                    <a:pt x="0" y="43249"/>
                  </a:lnTo>
                  <a:lnTo>
                    <a:pt x="16295" y="43249"/>
                  </a:lnTo>
                  <a:lnTo>
                    <a:pt x="21539" y="35421"/>
                  </a:lnTo>
                  <a:lnTo>
                    <a:pt x="23506" y="32408"/>
                  </a:lnTo>
                  <a:lnTo>
                    <a:pt x="25099" y="30162"/>
                  </a:lnTo>
                  <a:lnTo>
                    <a:pt x="26410" y="27655"/>
                  </a:lnTo>
                  <a:lnTo>
                    <a:pt x="41216" y="27655"/>
                  </a:lnTo>
                  <a:lnTo>
                    <a:pt x="35679" y="21111"/>
                  </a:lnTo>
                  <a:lnTo>
                    <a:pt x="40762" y="15081"/>
                  </a:lnTo>
                  <a:lnTo>
                    <a:pt x="27345" y="15081"/>
                  </a:lnTo>
                  <a:lnTo>
                    <a:pt x="25846" y="12643"/>
                  </a:lnTo>
                  <a:lnTo>
                    <a:pt x="24444" y="10525"/>
                  </a:lnTo>
                  <a:lnTo>
                    <a:pt x="22571" y="7894"/>
                  </a:lnTo>
                  <a:lnTo>
                    <a:pt x="17041" y="0"/>
                  </a:lnTo>
                  <a:close/>
                </a:path>
                <a:path w="54610" h="43814">
                  <a:moveTo>
                    <a:pt x="41216" y="27655"/>
                  </a:moveTo>
                  <a:lnTo>
                    <a:pt x="26599" y="27655"/>
                  </a:lnTo>
                  <a:lnTo>
                    <a:pt x="28374" y="30162"/>
                  </a:lnTo>
                  <a:lnTo>
                    <a:pt x="29873" y="32408"/>
                  </a:lnTo>
                  <a:lnTo>
                    <a:pt x="32213" y="35421"/>
                  </a:lnTo>
                  <a:lnTo>
                    <a:pt x="37928" y="43249"/>
                  </a:lnTo>
                  <a:lnTo>
                    <a:pt x="54412" y="43249"/>
                  </a:lnTo>
                  <a:lnTo>
                    <a:pt x="41216" y="27655"/>
                  </a:lnTo>
                  <a:close/>
                </a:path>
                <a:path w="54610" h="43814">
                  <a:moveTo>
                    <a:pt x="53474" y="0"/>
                  </a:moveTo>
                  <a:lnTo>
                    <a:pt x="37176" y="0"/>
                  </a:lnTo>
                  <a:lnTo>
                    <a:pt x="31840" y="7894"/>
                  </a:lnTo>
                  <a:lnTo>
                    <a:pt x="29030" y="12322"/>
                  </a:lnTo>
                  <a:lnTo>
                    <a:pt x="27530" y="15081"/>
                  </a:lnTo>
                  <a:lnTo>
                    <a:pt x="40762" y="15081"/>
                  </a:lnTo>
                  <a:lnTo>
                    <a:pt x="53474" y="0"/>
                  </a:lnTo>
                  <a:close/>
                </a:path>
              </a:pathLst>
            </a:custGeom>
            <a:solidFill>
              <a:srgbClr val="2B8F91"/>
            </a:solidFill>
          </p:spPr>
          <p:txBody>
            <a:bodyPr wrap="square" lIns="0" tIns="0" rIns="0" bIns="0" rtlCol="0"/>
            <a:lstStyle/>
            <a:p>
              <a:endParaRPr sz="1733">
                <a:latin typeface="Arial Narrow" panose="020B0606020202030204" pitchFamily="34" charset="0"/>
              </a:endParaRPr>
            </a:p>
          </p:txBody>
        </p:sp>
        <p:sp>
          <p:nvSpPr>
            <p:cNvPr id="328" name="object 265">
              <a:extLst>
                <a:ext uri="{FF2B5EF4-FFF2-40B4-BE49-F238E27FC236}">
                  <a16:creationId xmlns:a16="http://schemas.microsoft.com/office/drawing/2014/main" id="{B6B11662-3C36-9AC1-20E0-C905570E9C86}"/>
                </a:ext>
              </a:extLst>
            </p:cNvPr>
            <p:cNvSpPr/>
            <p:nvPr/>
          </p:nvSpPr>
          <p:spPr>
            <a:xfrm>
              <a:off x="11828165" y="9369259"/>
              <a:ext cx="109964" cy="88227"/>
            </a:xfrm>
            <a:custGeom>
              <a:avLst/>
              <a:gdLst/>
              <a:ahLst/>
              <a:cxnLst/>
              <a:rect l="l" t="t" r="r" b="b"/>
              <a:pathLst>
                <a:path w="54610" h="43814">
                  <a:moveTo>
                    <a:pt x="17041" y="0"/>
                  </a:moveTo>
                  <a:lnTo>
                    <a:pt x="655" y="0"/>
                  </a:lnTo>
                  <a:lnTo>
                    <a:pt x="18264" y="21366"/>
                  </a:lnTo>
                  <a:lnTo>
                    <a:pt x="0" y="43249"/>
                  </a:lnTo>
                  <a:lnTo>
                    <a:pt x="16295" y="43249"/>
                  </a:lnTo>
                  <a:lnTo>
                    <a:pt x="21539" y="35421"/>
                  </a:lnTo>
                  <a:lnTo>
                    <a:pt x="23506" y="32405"/>
                  </a:lnTo>
                  <a:lnTo>
                    <a:pt x="25099" y="30159"/>
                  </a:lnTo>
                  <a:lnTo>
                    <a:pt x="26410" y="27655"/>
                  </a:lnTo>
                  <a:lnTo>
                    <a:pt x="41216" y="27655"/>
                  </a:lnTo>
                  <a:lnTo>
                    <a:pt x="35679" y="21111"/>
                  </a:lnTo>
                  <a:lnTo>
                    <a:pt x="40762" y="15081"/>
                  </a:lnTo>
                  <a:lnTo>
                    <a:pt x="27345" y="15081"/>
                  </a:lnTo>
                  <a:lnTo>
                    <a:pt x="25846" y="12640"/>
                  </a:lnTo>
                  <a:lnTo>
                    <a:pt x="24444" y="10525"/>
                  </a:lnTo>
                  <a:lnTo>
                    <a:pt x="22571" y="7894"/>
                  </a:lnTo>
                  <a:lnTo>
                    <a:pt x="17041" y="0"/>
                  </a:lnTo>
                  <a:close/>
                </a:path>
                <a:path w="54610" h="43814">
                  <a:moveTo>
                    <a:pt x="41216" y="27655"/>
                  </a:moveTo>
                  <a:lnTo>
                    <a:pt x="26599" y="27655"/>
                  </a:lnTo>
                  <a:lnTo>
                    <a:pt x="28374" y="30159"/>
                  </a:lnTo>
                  <a:lnTo>
                    <a:pt x="29873" y="32405"/>
                  </a:lnTo>
                  <a:lnTo>
                    <a:pt x="32213" y="35421"/>
                  </a:lnTo>
                  <a:lnTo>
                    <a:pt x="37928" y="43249"/>
                  </a:lnTo>
                  <a:lnTo>
                    <a:pt x="54412" y="43249"/>
                  </a:lnTo>
                  <a:lnTo>
                    <a:pt x="41216" y="27655"/>
                  </a:lnTo>
                  <a:close/>
                </a:path>
                <a:path w="54610" h="43814">
                  <a:moveTo>
                    <a:pt x="53474" y="0"/>
                  </a:moveTo>
                  <a:lnTo>
                    <a:pt x="37176" y="0"/>
                  </a:lnTo>
                  <a:lnTo>
                    <a:pt x="31840" y="7894"/>
                  </a:lnTo>
                  <a:lnTo>
                    <a:pt x="29030" y="12322"/>
                  </a:lnTo>
                  <a:lnTo>
                    <a:pt x="27530" y="15081"/>
                  </a:lnTo>
                  <a:lnTo>
                    <a:pt x="40762" y="15081"/>
                  </a:lnTo>
                  <a:lnTo>
                    <a:pt x="53474" y="0"/>
                  </a:lnTo>
                  <a:close/>
                </a:path>
              </a:pathLst>
            </a:custGeom>
            <a:solidFill>
              <a:srgbClr val="2B8F91"/>
            </a:solidFill>
          </p:spPr>
          <p:txBody>
            <a:bodyPr wrap="square" lIns="0" tIns="0" rIns="0" bIns="0" rtlCol="0"/>
            <a:lstStyle/>
            <a:p>
              <a:endParaRPr sz="1733">
                <a:latin typeface="Arial Narrow" panose="020B0606020202030204" pitchFamily="34" charset="0"/>
              </a:endParaRPr>
            </a:p>
          </p:txBody>
        </p:sp>
        <p:sp>
          <p:nvSpPr>
            <p:cNvPr id="329" name="object 269">
              <a:extLst>
                <a:ext uri="{FF2B5EF4-FFF2-40B4-BE49-F238E27FC236}">
                  <a16:creationId xmlns:a16="http://schemas.microsoft.com/office/drawing/2014/main" id="{35929CBB-0446-C73D-395C-0F7A6009B4F2}"/>
                </a:ext>
              </a:extLst>
            </p:cNvPr>
            <p:cNvSpPr/>
            <p:nvPr/>
          </p:nvSpPr>
          <p:spPr>
            <a:xfrm>
              <a:off x="13065334" y="9268219"/>
              <a:ext cx="109964" cy="88227"/>
            </a:xfrm>
            <a:custGeom>
              <a:avLst/>
              <a:gdLst/>
              <a:ahLst/>
              <a:cxnLst/>
              <a:rect l="l" t="t" r="r" b="b"/>
              <a:pathLst>
                <a:path w="54609" h="43814">
                  <a:moveTo>
                    <a:pt x="17044" y="0"/>
                  </a:moveTo>
                  <a:lnTo>
                    <a:pt x="655" y="0"/>
                  </a:lnTo>
                  <a:lnTo>
                    <a:pt x="18264" y="21366"/>
                  </a:lnTo>
                  <a:lnTo>
                    <a:pt x="0" y="43249"/>
                  </a:lnTo>
                  <a:lnTo>
                    <a:pt x="16295" y="43249"/>
                  </a:lnTo>
                  <a:lnTo>
                    <a:pt x="21539" y="35418"/>
                  </a:lnTo>
                  <a:lnTo>
                    <a:pt x="23506" y="32405"/>
                  </a:lnTo>
                  <a:lnTo>
                    <a:pt x="25099" y="30159"/>
                  </a:lnTo>
                  <a:lnTo>
                    <a:pt x="26410" y="27655"/>
                  </a:lnTo>
                  <a:lnTo>
                    <a:pt x="41216" y="27655"/>
                  </a:lnTo>
                  <a:lnTo>
                    <a:pt x="35679" y="21111"/>
                  </a:lnTo>
                  <a:lnTo>
                    <a:pt x="40765" y="15078"/>
                  </a:lnTo>
                  <a:lnTo>
                    <a:pt x="27345" y="15078"/>
                  </a:lnTo>
                  <a:lnTo>
                    <a:pt x="25846" y="12643"/>
                  </a:lnTo>
                  <a:lnTo>
                    <a:pt x="24444" y="10522"/>
                  </a:lnTo>
                  <a:lnTo>
                    <a:pt x="22571" y="7894"/>
                  </a:lnTo>
                  <a:lnTo>
                    <a:pt x="17044" y="0"/>
                  </a:lnTo>
                  <a:close/>
                </a:path>
                <a:path w="54609" h="43814">
                  <a:moveTo>
                    <a:pt x="41216" y="27655"/>
                  </a:moveTo>
                  <a:lnTo>
                    <a:pt x="26599" y="27655"/>
                  </a:lnTo>
                  <a:lnTo>
                    <a:pt x="28374" y="30159"/>
                  </a:lnTo>
                  <a:lnTo>
                    <a:pt x="29873" y="32405"/>
                  </a:lnTo>
                  <a:lnTo>
                    <a:pt x="32213" y="35418"/>
                  </a:lnTo>
                  <a:lnTo>
                    <a:pt x="37928" y="43249"/>
                  </a:lnTo>
                  <a:lnTo>
                    <a:pt x="54412" y="43249"/>
                  </a:lnTo>
                  <a:lnTo>
                    <a:pt x="41216" y="27655"/>
                  </a:lnTo>
                  <a:close/>
                </a:path>
                <a:path w="54609" h="43814">
                  <a:moveTo>
                    <a:pt x="53474" y="0"/>
                  </a:moveTo>
                  <a:lnTo>
                    <a:pt x="37179" y="0"/>
                  </a:lnTo>
                  <a:lnTo>
                    <a:pt x="31840" y="7894"/>
                  </a:lnTo>
                  <a:lnTo>
                    <a:pt x="29030" y="12322"/>
                  </a:lnTo>
                  <a:lnTo>
                    <a:pt x="27530" y="15078"/>
                  </a:lnTo>
                  <a:lnTo>
                    <a:pt x="40765" y="15078"/>
                  </a:lnTo>
                  <a:lnTo>
                    <a:pt x="53474" y="0"/>
                  </a:lnTo>
                  <a:close/>
                </a:path>
              </a:pathLst>
            </a:custGeom>
            <a:solidFill>
              <a:srgbClr val="2B8F91"/>
            </a:solidFill>
          </p:spPr>
          <p:txBody>
            <a:bodyPr wrap="square" lIns="0" tIns="0" rIns="0" bIns="0" rtlCol="0"/>
            <a:lstStyle/>
            <a:p>
              <a:endParaRPr sz="1733">
                <a:latin typeface="Arial Narrow" panose="020B0606020202030204" pitchFamily="34" charset="0"/>
              </a:endParaRPr>
            </a:p>
          </p:txBody>
        </p:sp>
        <p:sp>
          <p:nvSpPr>
            <p:cNvPr id="330" name="object 273">
              <a:extLst>
                <a:ext uri="{FF2B5EF4-FFF2-40B4-BE49-F238E27FC236}">
                  <a16:creationId xmlns:a16="http://schemas.microsoft.com/office/drawing/2014/main" id="{3C531230-3A60-86C9-598D-57E2D62A4426}"/>
                </a:ext>
              </a:extLst>
            </p:cNvPr>
            <p:cNvSpPr/>
            <p:nvPr/>
          </p:nvSpPr>
          <p:spPr>
            <a:xfrm>
              <a:off x="14302587" y="9224674"/>
              <a:ext cx="109964" cy="88227"/>
            </a:xfrm>
            <a:custGeom>
              <a:avLst/>
              <a:gdLst/>
              <a:ahLst/>
              <a:cxnLst/>
              <a:rect l="l" t="t" r="r" b="b"/>
              <a:pathLst>
                <a:path w="54609" h="43814">
                  <a:moveTo>
                    <a:pt x="17041" y="0"/>
                  </a:moveTo>
                  <a:lnTo>
                    <a:pt x="655" y="0"/>
                  </a:lnTo>
                  <a:lnTo>
                    <a:pt x="18261" y="21369"/>
                  </a:lnTo>
                  <a:lnTo>
                    <a:pt x="0" y="43249"/>
                  </a:lnTo>
                  <a:lnTo>
                    <a:pt x="16295" y="43249"/>
                  </a:lnTo>
                  <a:lnTo>
                    <a:pt x="21536" y="35418"/>
                  </a:lnTo>
                  <a:lnTo>
                    <a:pt x="23506" y="32405"/>
                  </a:lnTo>
                  <a:lnTo>
                    <a:pt x="25096" y="30159"/>
                  </a:lnTo>
                  <a:lnTo>
                    <a:pt x="26410" y="27655"/>
                  </a:lnTo>
                  <a:lnTo>
                    <a:pt x="41216" y="27655"/>
                  </a:lnTo>
                  <a:lnTo>
                    <a:pt x="35679" y="21111"/>
                  </a:lnTo>
                  <a:lnTo>
                    <a:pt x="40765" y="15078"/>
                  </a:lnTo>
                  <a:lnTo>
                    <a:pt x="27345" y="15078"/>
                  </a:lnTo>
                  <a:lnTo>
                    <a:pt x="25846" y="12643"/>
                  </a:lnTo>
                  <a:lnTo>
                    <a:pt x="24444" y="10522"/>
                  </a:lnTo>
                  <a:lnTo>
                    <a:pt x="22571" y="7894"/>
                  </a:lnTo>
                  <a:lnTo>
                    <a:pt x="17041" y="0"/>
                  </a:lnTo>
                  <a:close/>
                </a:path>
                <a:path w="54609" h="43814">
                  <a:moveTo>
                    <a:pt x="41216" y="27655"/>
                  </a:moveTo>
                  <a:lnTo>
                    <a:pt x="26596" y="27655"/>
                  </a:lnTo>
                  <a:lnTo>
                    <a:pt x="28374" y="30159"/>
                  </a:lnTo>
                  <a:lnTo>
                    <a:pt x="29873" y="32405"/>
                  </a:lnTo>
                  <a:lnTo>
                    <a:pt x="32213" y="35418"/>
                  </a:lnTo>
                  <a:lnTo>
                    <a:pt x="37928" y="43249"/>
                  </a:lnTo>
                  <a:lnTo>
                    <a:pt x="54412" y="43249"/>
                  </a:lnTo>
                  <a:lnTo>
                    <a:pt x="41216" y="27655"/>
                  </a:lnTo>
                  <a:close/>
                </a:path>
                <a:path w="54609" h="43814">
                  <a:moveTo>
                    <a:pt x="53474" y="0"/>
                  </a:moveTo>
                  <a:lnTo>
                    <a:pt x="37176" y="0"/>
                  </a:lnTo>
                  <a:lnTo>
                    <a:pt x="31840" y="7894"/>
                  </a:lnTo>
                  <a:lnTo>
                    <a:pt x="29030" y="12322"/>
                  </a:lnTo>
                  <a:lnTo>
                    <a:pt x="27530" y="15078"/>
                  </a:lnTo>
                  <a:lnTo>
                    <a:pt x="40765" y="15078"/>
                  </a:lnTo>
                  <a:lnTo>
                    <a:pt x="53474" y="0"/>
                  </a:lnTo>
                  <a:close/>
                </a:path>
              </a:pathLst>
            </a:custGeom>
            <a:solidFill>
              <a:srgbClr val="2B8F91"/>
            </a:solidFill>
          </p:spPr>
          <p:txBody>
            <a:bodyPr wrap="square" lIns="0" tIns="0" rIns="0" bIns="0" rtlCol="0"/>
            <a:lstStyle/>
            <a:p>
              <a:endParaRPr sz="1733">
                <a:latin typeface="Arial Narrow" panose="020B0606020202030204" pitchFamily="34" charset="0"/>
              </a:endParaRPr>
            </a:p>
          </p:txBody>
        </p:sp>
        <p:sp>
          <p:nvSpPr>
            <p:cNvPr id="331" name="object 277">
              <a:extLst>
                <a:ext uri="{FF2B5EF4-FFF2-40B4-BE49-F238E27FC236}">
                  <a16:creationId xmlns:a16="http://schemas.microsoft.com/office/drawing/2014/main" id="{970D05AD-D7A7-800D-AC55-75C6CE11A2F1}"/>
                </a:ext>
              </a:extLst>
            </p:cNvPr>
            <p:cNvSpPr/>
            <p:nvPr/>
          </p:nvSpPr>
          <p:spPr>
            <a:xfrm>
              <a:off x="15534361" y="9269361"/>
              <a:ext cx="109964" cy="88227"/>
            </a:xfrm>
            <a:custGeom>
              <a:avLst/>
              <a:gdLst/>
              <a:ahLst/>
              <a:cxnLst/>
              <a:rect l="l" t="t" r="r" b="b"/>
              <a:pathLst>
                <a:path w="54609" h="43814">
                  <a:moveTo>
                    <a:pt x="17044" y="0"/>
                  </a:moveTo>
                  <a:lnTo>
                    <a:pt x="658" y="0"/>
                  </a:lnTo>
                  <a:lnTo>
                    <a:pt x="18264" y="21366"/>
                  </a:lnTo>
                  <a:lnTo>
                    <a:pt x="0" y="43249"/>
                  </a:lnTo>
                  <a:lnTo>
                    <a:pt x="16298" y="43249"/>
                  </a:lnTo>
                  <a:lnTo>
                    <a:pt x="21539" y="35418"/>
                  </a:lnTo>
                  <a:lnTo>
                    <a:pt x="23509" y="32405"/>
                  </a:lnTo>
                  <a:lnTo>
                    <a:pt x="25099" y="30159"/>
                  </a:lnTo>
                  <a:lnTo>
                    <a:pt x="26413" y="27655"/>
                  </a:lnTo>
                  <a:lnTo>
                    <a:pt x="41219" y="27655"/>
                  </a:lnTo>
                  <a:lnTo>
                    <a:pt x="35682" y="21111"/>
                  </a:lnTo>
                  <a:lnTo>
                    <a:pt x="40768" y="15078"/>
                  </a:lnTo>
                  <a:lnTo>
                    <a:pt x="27345" y="15078"/>
                  </a:lnTo>
                  <a:lnTo>
                    <a:pt x="25849" y="12640"/>
                  </a:lnTo>
                  <a:lnTo>
                    <a:pt x="24444" y="10522"/>
                  </a:lnTo>
                  <a:lnTo>
                    <a:pt x="22571" y="7891"/>
                  </a:lnTo>
                  <a:lnTo>
                    <a:pt x="17044" y="0"/>
                  </a:lnTo>
                  <a:close/>
                </a:path>
                <a:path w="54609" h="43814">
                  <a:moveTo>
                    <a:pt x="41219" y="27655"/>
                  </a:moveTo>
                  <a:lnTo>
                    <a:pt x="26599" y="27655"/>
                  </a:lnTo>
                  <a:lnTo>
                    <a:pt x="28377" y="30159"/>
                  </a:lnTo>
                  <a:lnTo>
                    <a:pt x="29873" y="32405"/>
                  </a:lnTo>
                  <a:lnTo>
                    <a:pt x="32216" y="35418"/>
                  </a:lnTo>
                  <a:lnTo>
                    <a:pt x="37931" y="43249"/>
                  </a:lnTo>
                  <a:lnTo>
                    <a:pt x="54415" y="43249"/>
                  </a:lnTo>
                  <a:lnTo>
                    <a:pt x="41219" y="27655"/>
                  </a:lnTo>
                  <a:close/>
                </a:path>
                <a:path w="54609" h="43814">
                  <a:moveTo>
                    <a:pt x="53477" y="0"/>
                  </a:moveTo>
                  <a:lnTo>
                    <a:pt x="37179" y="0"/>
                  </a:lnTo>
                  <a:lnTo>
                    <a:pt x="31843" y="7891"/>
                  </a:lnTo>
                  <a:lnTo>
                    <a:pt x="29033" y="12319"/>
                  </a:lnTo>
                  <a:lnTo>
                    <a:pt x="27533" y="15078"/>
                  </a:lnTo>
                  <a:lnTo>
                    <a:pt x="40768" y="15078"/>
                  </a:lnTo>
                  <a:lnTo>
                    <a:pt x="53477" y="0"/>
                  </a:lnTo>
                  <a:close/>
                </a:path>
              </a:pathLst>
            </a:custGeom>
            <a:solidFill>
              <a:srgbClr val="2B8F91"/>
            </a:solidFill>
          </p:spPr>
          <p:txBody>
            <a:bodyPr wrap="square" lIns="0" tIns="0" rIns="0" bIns="0" rtlCol="0"/>
            <a:lstStyle/>
            <a:p>
              <a:endParaRPr sz="1733">
                <a:latin typeface="Arial Narrow" panose="020B0606020202030204" pitchFamily="34" charset="0"/>
              </a:endParaRPr>
            </a:p>
          </p:txBody>
        </p:sp>
      </p:grpSp>
      <p:sp>
        <p:nvSpPr>
          <p:cNvPr id="332" name="object 174">
            <a:extLst>
              <a:ext uri="{FF2B5EF4-FFF2-40B4-BE49-F238E27FC236}">
                <a16:creationId xmlns:a16="http://schemas.microsoft.com/office/drawing/2014/main" id="{0CBC70F8-233C-FFFB-7132-979A9922240F}"/>
              </a:ext>
            </a:extLst>
          </p:cNvPr>
          <p:cNvSpPr/>
          <p:nvPr userDrawn="1"/>
        </p:nvSpPr>
        <p:spPr>
          <a:xfrm>
            <a:off x="1991224" y="2445978"/>
            <a:ext cx="7681517" cy="1602436"/>
          </a:xfrm>
          <a:custGeom>
            <a:avLst/>
            <a:gdLst/>
            <a:ahLst/>
            <a:cxnLst/>
            <a:rect l="l" t="t" r="r" b="b"/>
            <a:pathLst>
              <a:path w="3068320" h="640079">
                <a:moveTo>
                  <a:pt x="0" y="0"/>
                </a:moveTo>
                <a:lnTo>
                  <a:pt x="78935" y="609630"/>
                </a:lnTo>
                <a:lnTo>
                  <a:pt x="308426" y="629515"/>
                </a:lnTo>
                <a:lnTo>
                  <a:pt x="614395" y="639464"/>
                </a:lnTo>
                <a:lnTo>
                  <a:pt x="1227828" y="619572"/>
                </a:lnTo>
                <a:lnTo>
                  <a:pt x="1841258" y="556923"/>
                </a:lnTo>
                <a:lnTo>
                  <a:pt x="2454685" y="567191"/>
                </a:lnTo>
                <a:lnTo>
                  <a:pt x="3068109" y="593717"/>
                </a:lnTo>
              </a:path>
            </a:pathLst>
          </a:custGeom>
          <a:ln w="12700">
            <a:solidFill>
              <a:schemeClr val="accent6"/>
            </a:solidFill>
          </a:ln>
        </p:spPr>
        <p:txBody>
          <a:bodyPr wrap="square" lIns="0" tIns="0" rIns="0" bIns="0" rtlCol="0"/>
          <a:lstStyle/>
          <a:p>
            <a:endParaRPr sz="1733">
              <a:latin typeface="Arial Narrow" panose="020B0606020202030204" pitchFamily="34" charset="0"/>
            </a:endParaRPr>
          </a:p>
        </p:txBody>
      </p:sp>
      <p:grpSp>
        <p:nvGrpSpPr>
          <p:cNvPr id="333" name="Group 332">
            <a:extLst>
              <a:ext uri="{FF2B5EF4-FFF2-40B4-BE49-F238E27FC236}">
                <a16:creationId xmlns:a16="http://schemas.microsoft.com/office/drawing/2014/main" id="{93E1E96F-4D36-AE05-C2AD-02A66E2310E0}"/>
              </a:ext>
            </a:extLst>
          </p:cNvPr>
          <p:cNvGrpSpPr/>
          <p:nvPr userDrawn="1"/>
        </p:nvGrpSpPr>
        <p:grpSpPr>
          <a:xfrm>
            <a:off x="1910904" y="2392083"/>
            <a:ext cx="7834561" cy="1735461"/>
            <a:chOff x="9349925" y="8870120"/>
            <a:chExt cx="6301561" cy="1395881"/>
          </a:xfrm>
          <a:solidFill>
            <a:schemeClr val="accent5"/>
          </a:solidFill>
        </p:grpSpPr>
        <p:sp>
          <p:nvSpPr>
            <p:cNvPr id="334" name="object 141">
              <a:extLst>
                <a:ext uri="{FF2B5EF4-FFF2-40B4-BE49-F238E27FC236}">
                  <a16:creationId xmlns:a16="http://schemas.microsoft.com/office/drawing/2014/main" id="{DE80C172-D90A-6889-C563-8B7D9608C1D9}"/>
                </a:ext>
              </a:extLst>
            </p:cNvPr>
            <p:cNvSpPr/>
            <p:nvPr/>
          </p:nvSpPr>
          <p:spPr>
            <a:xfrm>
              <a:off x="10028917" y="10214156"/>
              <a:ext cx="12787" cy="0"/>
            </a:xfrm>
            <a:custGeom>
              <a:avLst/>
              <a:gdLst/>
              <a:ahLst/>
              <a:cxnLst/>
              <a:rect l="l" t="t" r="r" b="b"/>
              <a:pathLst>
                <a:path w="6350">
                  <a:moveTo>
                    <a:pt x="0" y="0"/>
                  </a:moveTo>
                  <a:lnTo>
                    <a:pt x="6070" y="0"/>
                  </a:lnTo>
                </a:path>
              </a:pathLst>
            </a:custGeom>
            <a:grpFill/>
            <a:ln w="3974">
              <a:solidFill>
                <a:srgbClr val="C02025"/>
              </a:solidFill>
            </a:ln>
          </p:spPr>
          <p:txBody>
            <a:bodyPr wrap="square" lIns="0" tIns="0" rIns="0" bIns="0" rtlCol="0"/>
            <a:lstStyle/>
            <a:p>
              <a:endParaRPr sz="1733">
                <a:latin typeface="Arial Narrow" panose="020B0606020202030204" pitchFamily="34" charset="0"/>
              </a:endParaRPr>
            </a:p>
          </p:txBody>
        </p:sp>
        <p:sp>
          <p:nvSpPr>
            <p:cNvPr id="335" name="object 142">
              <a:extLst>
                <a:ext uri="{FF2B5EF4-FFF2-40B4-BE49-F238E27FC236}">
                  <a16:creationId xmlns:a16="http://schemas.microsoft.com/office/drawing/2014/main" id="{C6A0DED9-25BC-0A7E-791C-64AD4DF47FC4}"/>
                </a:ext>
              </a:extLst>
            </p:cNvPr>
            <p:cNvSpPr/>
            <p:nvPr/>
          </p:nvSpPr>
          <p:spPr>
            <a:xfrm>
              <a:off x="10028917" y="10214156"/>
              <a:ext cx="12787" cy="0"/>
            </a:xfrm>
            <a:custGeom>
              <a:avLst/>
              <a:gdLst/>
              <a:ahLst/>
              <a:cxnLst/>
              <a:rect l="l" t="t" r="r" b="b"/>
              <a:pathLst>
                <a:path w="6350">
                  <a:moveTo>
                    <a:pt x="0" y="0"/>
                  </a:moveTo>
                  <a:lnTo>
                    <a:pt x="6070" y="0"/>
                  </a:lnTo>
                </a:path>
              </a:pathLst>
            </a:custGeom>
            <a:grpFill/>
            <a:ln w="3974">
              <a:solidFill>
                <a:srgbClr val="C02025"/>
              </a:solidFill>
            </a:ln>
          </p:spPr>
          <p:txBody>
            <a:bodyPr wrap="square" lIns="0" tIns="0" rIns="0" bIns="0" rtlCol="0"/>
            <a:lstStyle/>
            <a:p>
              <a:endParaRPr sz="1733">
                <a:latin typeface="Arial Narrow" panose="020B0606020202030204" pitchFamily="34" charset="0"/>
              </a:endParaRPr>
            </a:p>
          </p:txBody>
        </p:sp>
        <p:sp>
          <p:nvSpPr>
            <p:cNvPr id="336" name="object 143">
              <a:extLst>
                <a:ext uri="{FF2B5EF4-FFF2-40B4-BE49-F238E27FC236}">
                  <a16:creationId xmlns:a16="http://schemas.microsoft.com/office/drawing/2014/main" id="{CFEBD762-A0A5-0553-9B0C-9DDE9B55A3CD}"/>
                </a:ext>
              </a:extLst>
            </p:cNvPr>
            <p:cNvSpPr/>
            <p:nvPr/>
          </p:nvSpPr>
          <p:spPr>
            <a:xfrm>
              <a:off x="9566799" y="10210208"/>
              <a:ext cx="12787" cy="0"/>
            </a:xfrm>
            <a:custGeom>
              <a:avLst/>
              <a:gdLst/>
              <a:ahLst/>
              <a:cxnLst/>
              <a:rect l="l" t="t" r="r" b="b"/>
              <a:pathLst>
                <a:path w="6350">
                  <a:moveTo>
                    <a:pt x="0" y="0"/>
                  </a:moveTo>
                  <a:lnTo>
                    <a:pt x="6070" y="0"/>
                  </a:lnTo>
                </a:path>
              </a:pathLst>
            </a:custGeom>
            <a:grpFill/>
            <a:ln w="3841">
              <a:solidFill>
                <a:srgbClr val="C02025"/>
              </a:solidFill>
            </a:ln>
          </p:spPr>
          <p:txBody>
            <a:bodyPr wrap="square" lIns="0" tIns="0" rIns="0" bIns="0" rtlCol="0"/>
            <a:lstStyle/>
            <a:p>
              <a:endParaRPr sz="1733">
                <a:latin typeface="Arial Narrow" panose="020B0606020202030204" pitchFamily="34" charset="0"/>
              </a:endParaRPr>
            </a:p>
          </p:txBody>
        </p:sp>
        <p:sp>
          <p:nvSpPr>
            <p:cNvPr id="337" name="object 144">
              <a:extLst>
                <a:ext uri="{FF2B5EF4-FFF2-40B4-BE49-F238E27FC236}">
                  <a16:creationId xmlns:a16="http://schemas.microsoft.com/office/drawing/2014/main" id="{F6CCBF71-5F74-4212-400F-F666DD5CD7CE}"/>
                </a:ext>
              </a:extLst>
            </p:cNvPr>
            <p:cNvSpPr/>
            <p:nvPr/>
          </p:nvSpPr>
          <p:spPr>
            <a:xfrm>
              <a:off x="9566799" y="10210208"/>
              <a:ext cx="12787" cy="0"/>
            </a:xfrm>
            <a:custGeom>
              <a:avLst/>
              <a:gdLst/>
              <a:ahLst/>
              <a:cxnLst/>
              <a:rect l="l" t="t" r="r" b="b"/>
              <a:pathLst>
                <a:path w="6350">
                  <a:moveTo>
                    <a:pt x="0" y="0"/>
                  </a:moveTo>
                  <a:lnTo>
                    <a:pt x="6070" y="0"/>
                  </a:lnTo>
                </a:path>
              </a:pathLst>
            </a:custGeom>
            <a:grpFill/>
            <a:ln w="3841">
              <a:solidFill>
                <a:srgbClr val="C02025"/>
              </a:solidFill>
            </a:ln>
          </p:spPr>
          <p:txBody>
            <a:bodyPr wrap="square" lIns="0" tIns="0" rIns="0" bIns="0" rtlCol="0"/>
            <a:lstStyle/>
            <a:p>
              <a:endParaRPr sz="1733">
                <a:latin typeface="Arial Narrow" panose="020B0606020202030204" pitchFamily="34" charset="0"/>
              </a:endParaRPr>
            </a:p>
          </p:txBody>
        </p:sp>
        <p:sp>
          <p:nvSpPr>
            <p:cNvPr id="338" name="object 163">
              <a:extLst>
                <a:ext uri="{FF2B5EF4-FFF2-40B4-BE49-F238E27FC236}">
                  <a16:creationId xmlns:a16="http://schemas.microsoft.com/office/drawing/2014/main" id="{EE70C8D4-9AE0-D822-D38E-5848F8D535F9}"/>
                </a:ext>
              </a:extLst>
            </p:cNvPr>
            <p:cNvSpPr/>
            <p:nvPr/>
          </p:nvSpPr>
          <p:spPr>
            <a:xfrm>
              <a:off x="10035031" y="10210153"/>
              <a:ext cx="0" cy="24294"/>
            </a:xfrm>
            <a:custGeom>
              <a:avLst/>
              <a:gdLst/>
              <a:ahLst/>
              <a:cxnLst/>
              <a:rect l="l" t="t" r="r" b="b"/>
              <a:pathLst>
                <a:path h="12064">
                  <a:moveTo>
                    <a:pt x="0" y="0"/>
                  </a:moveTo>
                  <a:lnTo>
                    <a:pt x="0" y="12035"/>
                  </a:lnTo>
                </a:path>
              </a:pathLst>
            </a:custGeom>
            <a:grpFill/>
            <a:ln w="6070">
              <a:solidFill>
                <a:srgbClr val="F26B6B"/>
              </a:solidFill>
            </a:ln>
          </p:spPr>
          <p:txBody>
            <a:bodyPr wrap="square" lIns="0" tIns="0" rIns="0" bIns="0" rtlCol="0"/>
            <a:lstStyle/>
            <a:p>
              <a:endParaRPr sz="1733">
                <a:latin typeface="Arial Narrow" panose="020B0606020202030204" pitchFamily="34" charset="0"/>
              </a:endParaRPr>
            </a:p>
          </p:txBody>
        </p:sp>
        <p:sp>
          <p:nvSpPr>
            <p:cNvPr id="339" name="object 164">
              <a:extLst>
                <a:ext uri="{FF2B5EF4-FFF2-40B4-BE49-F238E27FC236}">
                  <a16:creationId xmlns:a16="http://schemas.microsoft.com/office/drawing/2014/main" id="{42C9236F-C85A-E059-5809-551206D8B50D}"/>
                </a:ext>
              </a:extLst>
            </p:cNvPr>
            <p:cNvSpPr/>
            <p:nvPr/>
          </p:nvSpPr>
          <p:spPr>
            <a:xfrm>
              <a:off x="10035031" y="10210153"/>
              <a:ext cx="0" cy="24294"/>
            </a:xfrm>
            <a:custGeom>
              <a:avLst/>
              <a:gdLst/>
              <a:ahLst/>
              <a:cxnLst/>
              <a:rect l="l" t="t" r="r" b="b"/>
              <a:pathLst>
                <a:path h="12064">
                  <a:moveTo>
                    <a:pt x="0" y="0"/>
                  </a:moveTo>
                  <a:lnTo>
                    <a:pt x="0" y="12035"/>
                  </a:lnTo>
                </a:path>
              </a:pathLst>
            </a:custGeom>
            <a:grpFill/>
            <a:ln w="6070">
              <a:solidFill>
                <a:srgbClr val="F26B6B"/>
              </a:solidFill>
            </a:ln>
          </p:spPr>
          <p:txBody>
            <a:bodyPr wrap="square" lIns="0" tIns="0" rIns="0" bIns="0" rtlCol="0"/>
            <a:lstStyle/>
            <a:p>
              <a:endParaRPr sz="1733">
                <a:latin typeface="Arial Narrow" panose="020B0606020202030204" pitchFamily="34" charset="0"/>
              </a:endParaRPr>
            </a:p>
          </p:txBody>
        </p:sp>
        <p:sp>
          <p:nvSpPr>
            <p:cNvPr id="340" name="object 165">
              <a:extLst>
                <a:ext uri="{FF2B5EF4-FFF2-40B4-BE49-F238E27FC236}">
                  <a16:creationId xmlns:a16="http://schemas.microsoft.com/office/drawing/2014/main" id="{61B131E1-048E-0772-58A9-582E01D2B580}"/>
                </a:ext>
              </a:extLst>
            </p:cNvPr>
            <p:cNvSpPr/>
            <p:nvPr/>
          </p:nvSpPr>
          <p:spPr>
            <a:xfrm>
              <a:off x="9566801" y="10086460"/>
              <a:ext cx="12787" cy="0"/>
            </a:xfrm>
            <a:custGeom>
              <a:avLst/>
              <a:gdLst/>
              <a:ahLst/>
              <a:cxnLst/>
              <a:rect l="l" t="t" r="r" b="b"/>
              <a:pathLst>
                <a:path w="6350">
                  <a:moveTo>
                    <a:pt x="0" y="0"/>
                  </a:moveTo>
                  <a:lnTo>
                    <a:pt x="6070" y="0"/>
                  </a:lnTo>
                </a:path>
              </a:pathLst>
            </a:custGeom>
            <a:grpFill/>
            <a:ln w="3175">
              <a:solidFill>
                <a:srgbClr val="F26B6B"/>
              </a:solidFill>
            </a:ln>
          </p:spPr>
          <p:txBody>
            <a:bodyPr wrap="square" lIns="0" tIns="0" rIns="0" bIns="0" rtlCol="0"/>
            <a:lstStyle/>
            <a:p>
              <a:endParaRPr sz="1733">
                <a:latin typeface="Arial Narrow" panose="020B0606020202030204" pitchFamily="34" charset="0"/>
              </a:endParaRPr>
            </a:p>
          </p:txBody>
        </p:sp>
        <p:sp>
          <p:nvSpPr>
            <p:cNvPr id="341" name="object 166">
              <a:extLst>
                <a:ext uri="{FF2B5EF4-FFF2-40B4-BE49-F238E27FC236}">
                  <a16:creationId xmlns:a16="http://schemas.microsoft.com/office/drawing/2014/main" id="{FC380E87-81FD-76C0-DF76-C64DB4E93F5C}"/>
                </a:ext>
              </a:extLst>
            </p:cNvPr>
            <p:cNvSpPr/>
            <p:nvPr/>
          </p:nvSpPr>
          <p:spPr>
            <a:xfrm>
              <a:off x="9566801" y="10086460"/>
              <a:ext cx="12787" cy="0"/>
            </a:xfrm>
            <a:custGeom>
              <a:avLst/>
              <a:gdLst/>
              <a:ahLst/>
              <a:cxnLst/>
              <a:rect l="l" t="t" r="r" b="b"/>
              <a:pathLst>
                <a:path w="6350">
                  <a:moveTo>
                    <a:pt x="0" y="0"/>
                  </a:moveTo>
                  <a:lnTo>
                    <a:pt x="6070" y="0"/>
                  </a:lnTo>
                </a:path>
              </a:pathLst>
            </a:custGeom>
            <a:grpFill/>
            <a:ln w="3175">
              <a:solidFill>
                <a:srgbClr val="F26B6B"/>
              </a:solidFill>
            </a:ln>
          </p:spPr>
          <p:txBody>
            <a:bodyPr wrap="square" lIns="0" tIns="0" rIns="0" bIns="0" rtlCol="0"/>
            <a:lstStyle/>
            <a:p>
              <a:endParaRPr sz="1733">
                <a:latin typeface="Arial Narrow" panose="020B0606020202030204" pitchFamily="34" charset="0"/>
              </a:endParaRPr>
            </a:p>
          </p:txBody>
        </p:sp>
        <p:sp>
          <p:nvSpPr>
            <p:cNvPr id="342" name="object 178">
              <a:extLst>
                <a:ext uri="{FF2B5EF4-FFF2-40B4-BE49-F238E27FC236}">
                  <a16:creationId xmlns:a16="http://schemas.microsoft.com/office/drawing/2014/main" id="{9C4031E6-13D7-9112-721F-78F9299CDE54}"/>
                </a:ext>
              </a:extLst>
            </p:cNvPr>
            <p:cNvSpPr/>
            <p:nvPr/>
          </p:nvSpPr>
          <p:spPr>
            <a:xfrm>
              <a:off x="9349925" y="8870120"/>
              <a:ext cx="117634" cy="117634"/>
            </a:xfrm>
            <a:custGeom>
              <a:avLst/>
              <a:gdLst/>
              <a:ahLst/>
              <a:cxnLst/>
              <a:rect l="l" t="t" r="r" b="b"/>
              <a:pathLst>
                <a:path w="58420" h="58420">
                  <a:moveTo>
                    <a:pt x="58324" y="0"/>
                  </a:moveTo>
                  <a:lnTo>
                    <a:pt x="0" y="0"/>
                  </a:lnTo>
                  <a:lnTo>
                    <a:pt x="29157" y="58321"/>
                  </a:lnTo>
                  <a:lnTo>
                    <a:pt x="58324" y="0"/>
                  </a:lnTo>
                  <a:close/>
                </a:path>
              </a:pathLst>
            </a:custGeom>
            <a:solidFill>
              <a:schemeClr val="accent6"/>
            </a:solidFill>
          </p:spPr>
          <p:txBody>
            <a:bodyPr wrap="square" lIns="0" tIns="0" rIns="0" bIns="0" rtlCol="0"/>
            <a:lstStyle/>
            <a:p>
              <a:endParaRPr sz="1733">
                <a:latin typeface="Arial Narrow" panose="020B0606020202030204" pitchFamily="34" charset="0"/>
              </a:endParaRPr>
            </a:p>
          </p:txBody>
        </p:sp>
        <p:sp>
          <p:nvSpPr>
            <p:cNvPr id="343" name="object 179">
              <a:extLst>
                <a:ext uri="{FF2B5EF4-FFF2-40B4-BE49-F238E27FC236}">
                  <a16:creationId xmlns:a16="http://schemas.microsoft.com/office/drawing/2014/main" id="{B9A1886A-DECD-F5E4-2ACE-C7CAD07EF8AF}"/>
                </a:ext>
              </a:extLst>
            </p:cNvPr>
            <p:cNvSpPr/>
            <p:nvPr/>
          </p:nvSpPr>
          <p:spPr>
            <a:xfrm>
              <a:off x="9514755" y="10074034"/>
              <a:ext cx="117634" cy="117634"/>
            </a:xfrm>
            <a:custGeom>
              <a:avLst/>
              <a:gdLst/>
              <a:ahLst/>
              <a:cxnLst/>
              <a:rect l="l" t="t" r="r" b="b"/>
              <a:pathLst>
                <a:path w="58420" h="58420">
                  <a:moveTo>
                    <a:pt x="58324" y="0"/>
                  </a:moveTo>
                  <a:lnTo>
                    <a:pt x="0" y="0"/>
                  </a:lnTo>
                  <a:lnTo>
                    <a:pt x="29163" y="58327"/>
                  </a:lnTo>
                  <a:lnTo>
                    <a:pt x="58324" y="0"/>
                  </a:lnTo>
                  <a:close/>
                </a:path>
              </a:pathLst>
            </a:custGeom>
            <a:solidFill>
              <a:schemeClr val="accent6"/>
            </a:solidFill>
          </p:spPr>
          <p:txBody>
            <a:bodyPr wrap="square" lIns="0" tIns="0" rIns="0" bIns="0" rtlCol="0"/>
            <a:lstStyle/>
            <a:p>
              <a:endParaRPr sz="1733">
                <a:latin typeface="Arial Narrow" panose="020B0606020202030204" pitchFamily="34" charset="0"/>
              </a:endParaRPr>
            </a:p>
          </p:txBody>
        </p:sp>
        <p:sp>
          <p:nvSpPr>
            <p:cNvPr id="344" name="object 180">
              <a:extLst>
                <a:ext uri="{FF2B5EF4-FFF2-40B4-BE49-F238E27FC236}">
                  <a16:creationId xmlns:a16="http://schemas.microsoft.com/office/drawing/2014/main" id="{B674AB85-DC72-CE9D-360B-A9712B6AA89B}"/>
                </a:ext>
              </a:extLst>
            </p:cNvPr>
            <p:cNvSpPr/>
            <p:nvPr/>
          </p:nvSpPr>
          <p:spPr>
            <a:xfrm>
              <a:off x="9976859" y="10128996"/>
              <a:ext cx="117634" cy="117634"/>
            </a:xfrm>
            <a:custGeom>
              <a:avLst/>
              <a:gdLst/>
              <a:ahLst/>
              <a:cxnLst/>
              <a:rect l="l" t="t" r="r" b="b"/>
              <a:pathLst>
                <a:path w="58420" h="58420">
                  <a:moveTo>
                    <a:pt x="58324" y="0"/>
                  </a:moveTo>
                  <a:lnTo>
                    <a:pt x="0" y="0"/>
                  </a:lnTo>
                  <a:lnTo>
                    <a:pt x="29160" y="58330"/>
                  </a:lnTo>
                  <a:lnTo>
                    <a:pt x="58324" y="0"/>
                  </a:lnTo>
                  <a:close/>
                </a:path>
              </a:pathLst>
            </a:custGeom>
            <a:solidFill>
              <a:schemeClr val="accent6"/>
            </a:solidFill>
          </p:spPr>
          <p:txBody>
            <a:bodyPr wrap="square" lIns="0" tIns="0" rIns="0" bIns="0" rtlCol="0"/>
            <a:lstStyle/>
            <a:p>
              <a:endParaRPr sz="1733">
                <a:latin typeface="Arial Narrow" panose="020B0606020202030204" pitchFamily="34" charset="0"/>
              </a:endParaRPr>
            </a:p>
          </p:txBody>
        </p:sp>
        <p:sp>
          <p:nvSpPr>
            <p:cNvPr id="345" name="object 181">
              <a:extLst>
                <a:ext uri="{FF2B5EF4-FFF2-40B4-BE49-F238E27FC236}">
                  <a16:creationId xmlns:a16="http://schemas.microsoft.com/office/drawing/2014/main" id="{4A828BA2-B1F9-BBDD-0785-47636B3E5FDD}"/>
                </a:ext>
              </a:extLst>
            </p:cNvPr>
            <p:cNvSpPr/>
            <p:nvPr/>
          </p:nvSpPr>
          <p:spPr>
            <a:xfrm>
              <a:off x="10592992" y="10148367"/>
              <a:ext cx="117634" cy="117634"/>
            </a:xfrm>
            <a:custGeom>
              <a:avLst/>
              <a:gdLst/>
              <a:ahLst/>
              <a:cxnLst/>
              <a:rect l="l" t="t" r="r" b="b"/>
              <a:pathLst>
                <a:path w="58420" h="58420">
                  <a:moveTo>
                    <a:pt x="58324" y="0"/>
                  </a:moveTo>
                  <a:lnTo>
                    <a:pt x="0" y="0"/>
                  </a:lnTo>
                  <a:lnTo>
                    <a:pt x="29157" y="58321"/>
                  </a:lnTo>
                  <a:lnTo>
                    <a:pt x="58324" y="0"/>
                  </a:lnTo>
                  <a:close/>
                </a:path>
              </a:pathLst>
            </a:custGeom>
            <a:solidFill>
              <a:schemeClr val="accent6"/>
            </a:solidFill>
          </p:spPr>
          <p:txBody>
            <a:bodyPr wrap="square" lIns="0" tIns="0" rIns="0" bIns="0" rtlCol="0"/>
            <a:lstStyle/>
            <a:p>
              <a:endParaRPr sz="1733">
                <a:latin typeface="Arial Narrow" panose="020B0606020202030204" pitchFamily="34" charset="0"/>
              </a:endParaRPr>
            </a:p>
          </p:txBody>
        </p:sp>
        <p:sp>
          <p:nvSpPr>
            <p:cNvPr id="346" name="object 182">
              <a:extLst>
                <a:ext uri="{FF2B5EF4-FFF2-40B4-BE49-F238E27FC236}">
                  <a16:creationId xmlns:a16="http://schemas.microsoft.com/office/drawing/2014/main" id="{E08A04A2-9D76-D580-8A8E-3B246F028CED}"/>
                </a:ext>
              </a:extLst>
            </p:cNvPr>
            <p:cNvSpPr/>
            <p:nvPr/>
          </p:nvSpPr>
          <p:spPr>
            <a:xfrm>
              <a:off x="11828207" y="10099571"/>
              <a:ext cx="117634" cy="117634"/>
            </a:xfrm>
            <a:custGeom>
              <a:avLst/>
              <a:gdLst/>
              <a:ahLst/>
              <a:cxnLst/>
              <a:rect l="l" t="t" r="r" b="b"/>
              <a:pathLst>
                <a:path w="58420" h="58420">
                  <a:moveTo>
                    <a:pt x="58324" y="0"/>
                  </a:moveTo>
                  <a:lnTo>
                    <a:pt x="0" y="0"/>
                  </a:lnTo>
                  <a:lnTo>
                    <a:pt x="29160" y="58327"/>
                  </a:lnTo>
                  <a:lnTo>
                    <a:pt x="58324" y="0"/>
                  </a:lnTo>
                  <a:close/>
                </a:path>
              </a:pathLst>
            </a:custGeom>
            <a:solidFill>
              <a:schemeClr val="accent6"/>
            </a:solidFill>
          </p:spPr>
          <p:txBody>
            <a:bodyPr wrap="square" lIns="0" tIns="0" rIns="0" bIns="0" rtlCol="0"/>
            <a:lstStyle/>
            <a:p>
              <a:endParaRPr sz="1733">
                <a:latin typeface="Arial Narrow" panose="020B0606020202030204" pitchFamily="34" charset="0"/>
              </a:endParaRPr>
            </a:p>
          </p:txBody>
        </p:sp>
        <p:sp>
          <p:nvSpPr>
            <p:cNvPr id="347" name="object 183">
              <a:extLst>
                <a:ext uri="{FF2B5EF4-FFF2-40B4-BE49-F238E27FC236}">
                  <a16:creationId xmlns:a16="http://schemas.microsoft.com/office/drawing/2014/main" id="{73FE6C1E-13BA-9092-1B85-7743117A0013}"/>
                </a:ext>
              </a:extLst>
            </p:cNvPr>
            <p:cNvSpPr/>
            <p:nvPr/>
          </p:nvSpPr>
          <p:spPr>
            <a:xfrm>
              <a:off x="13063423" y="10004360"/>
              <a:ext cx="117634" cy="117634"/>
            </a:xfrm>
            <a:custGeom>
              <a:avLst/>
              <a:gdLst/>
              <a:ahLst/>
              <a:cxnLst/>
              <a:rect l="l" t="t" r="r" b="b"/>
              <a:pathLst>
                <a:path w="58420" h="58420">
                  <a:moveTo>
                    <a:pt x="58324" y="0"/>
                  </a:moveTo>
                  <a:lnTo>
                    <a:pt x="0" y="0"/>
                  </a:lnTo>
                  <a:lnTo>
                    <a:pt x="29160" y="58327"/>
                  </a:lnTo>
                  <a:lnTo>
                    <a:pt x="58324" y="0"/>
                  </a:lnTo>
                  <a:close/>
                </a:path>
              </a:pathLst>
            </a:custGeom>
            <a:solidFill>
              <a:schemeClr val="accent6"/>
            </a:solidFill>
          </p:spPr>
          <p:txBody>
            <a:bodyPr wrap="square" lIns="0" tIns="0" rIns="0" bIns="0" rtlCol="0"/>
            <a:lstStyle/>
            <a:p>
              <a:endParaRPr sz="1733">
                <a:latin typeface="Arial Narrow" panose="020B0606020202030204" pitchFamily="34" charset="0"/>
              </a:endParaRPr>
            </a:p>
          </p:txBody>
        </p:sp>
        <p:sp>
          <p:nvSpPr>
            <p:cNvPr id="348" name="object 184">
              <a:extLst>
                <a:ext uri="{FF2B5EF4-FFF2-40B4-BE49-F238E27FC236}">
                  <a16:creationId xmlns:a16="http://schemas.microsoft.com/office/drawing/2014/main" id="{5215216D-1358-94B1-512F-86FD06D278E6}"/>
                </a:ext>
              </a:extLst>
            </p:cNvPr>
            <p:cNvSpPr/>
            <p:nvPr/>
          </p:nvSpPr>
          <p:spPr>
            <a:xfrm>
              <a:off x="14298646" y="10006797"/>
              <a:ext cx="117634" cy="117634"/>
            </a:xfrm>
            <a:custGeom>
              <a:avLst/>
              <a:gdLst/>
              <a:ahLst/>
              <a:cxnLst/>
              <a:rect l="l" t="t" r="r" b="b"/>
              <a:pathLst>
                <a:path w="58420" h="58420">
                  <a:moveTo>
                    <a:pt x="58324" y="0"/>
                  </a:moveTo>
                  <a:lnTo>
                    <a:pt x="0" y="0"/>
                  </a:lnTo>
                  <a:lnTo>
                    <a:pt x="29160" y="58324"/>
                  </a:lnTo>
                  <a:lnTo>
                    <a:pt x="58324" y="0"/>
                  </a:lnTo>
                  <a:close/>
                </a:path>
              </a:pathLst>
            </a:custGeom>
            <a:solidFill>
              <a:schemeClr val="accent6"/>
            </a:solidFill>
          </p:spPr>
          <p:txBody>
            <a:bodyPr wrap="square" lIns="0" tIns="0" rIns="0" bIns="0" rtlCol="0"/>
            <a:lstStyle/>
            <a:p>
              <a:endParaRPr sz="1733">
                <a:latin typeface="Arial Narrow" panose="020B0606020202030204" pitchFamily="34" charset="0"/>
              </a:endParaRPr>
            </a:p>
          </p:txBody>
        </p:sp>
        <p:sp>
          <p:nvSpPr>
            <p:cNvPr id="349" name="object 185">
              <a:extLst>
                <a:ext uri="{FF2B5EF4-FFF2-40B4-BE49-F238E27FC236}">
                  <a16:creationId xmlns:a16="http://schemas.microsoft.com/office/drawing/2014/main" id="{2B4E5330-2E2A-B6D1-D5A4-EA66811A05C1}"/>
                </a:ext>
              </a:extLst>
            </p:cNvPr>
            <p:cNvSpPr/>
            <p:nvPr/>
          </p:nvSpPr>
          <p:spPr>
            <a:xfrm>
              <a:off x="15533852" y="10060122"/>
              <a:ext cx="117634" cy="117634"/>
            </a:xfrm>
            <a:custGeom>
              <a:avLst/>
              <a:gdLst/>
              <a:ahLst/>
              <a:cxnLst/>
              <a:rect l="l" t="t" r="r" b="b"/>
              <a:pathLst>
                <a:path w="58420" h="58420">
                  <a:moveTo>
                    <a:pt x="58324" y="0"/>
                  </a:moveTo>
                  <a:lnTo>
                    <a:pt x="0" y="0"/>
                  </a:lnTo>
                  <a:lnTo>
                    <a:pt x="29166" y="58330"/>
                  </a:lnTo>
                  <a:lnTo>
                    <a:pt x="58324" y="0"/>
                  </a:lnTo>
                  <a:close/>
                </a:path>
              </a:pathLst>
            </a:custGeom>
            <a:solidFill>
              <a:schemeClr val="accent6"/>
            </a:solidFill>
          </p:spPr>
          <p:txBody>
            <a:bodyPr wrap="square" lIns="0" tIns="0" rIns="0" bIns="0" rtlCol="0"/>
            <a:lstStyle/>
            <a:p>
              <a:endParaRPr sz="1733">
                <a:latin typeface="Arial Narrow" panose="020B0606020202030204" pitchFamily="34" charset="0"/>
              </a:endParaRPr>
            </a:p>
          </p:txBody>
        </p:sp>
      </p:grpSp>
      <p:sp>
        <p:nvSpPr>
          <p:cNvPr id="350" name="object 220">
            <a:extLst>
              <a:ext uri="{FF2B5EF4-FFF2-40B4-BE49-F238E27FC236}">
                <a16:creationId xmlns:a16="http://schemas.microsoft.com/office/drawing/2014/main" id="{64B2F8DF-F4A6-175D-B772-C5EDFD8E9D44}"/>
              </a:ext>
            </a:extLst>
          </p:cNvPr>
          <p:cNvSpPr/>
          <p:nvPr userDrawn="1"/>
        </p:nvSpPr>
        <p:spPr>
          <a:xfrm>
            <a:off x="2025034" y="3340058"/>
            <a:ext cx="7643364" cy="1236801"/>
          </a:xfrm>
          <a:custGeom>
            <a:avLst/>
            <a:gdLst/>
            <a:ahLst/>
            <a:cxnLst/>
            <a:rect l="l" t="t" r="r" b="b"/>
            <a:pathLst>
              <a:path w="3053079" h="494029">
                <a:moveTo>
                  <a:pt x="0" y="0"/>
                </a:moveTo>
                <a:lnTo>
                  <a:pt x="65432" y="404516"/>
                </a:lnTo>
                <a:lnTo>
                  <a:pt x="280376" y="493907"/>
                </a:lnTo>
                <a:lnTo>
                  <a:pt x="600901" y="478331"/>
                </a:lnTo>
                <a:lnTo>
                  <a:pt x="1213663" y="435585"/>
                </a:lnTo>
                <a:lnTo>
                  <a:pt x="1816543" y="312417"/>
                </a:lnTo>
                <a:lnTo>
                  <a:pt x="2441185" y="270886"/>
                </a:lnTo>
                <a:lnTo>
                  <a:pt x="3052906" y="284237"/>
                </a:lnTo>
              </a:path>
            </a:pathLst>
          </a:custGeom>
          <a:ln w="12700">
            <a:solidFill>
              <a:schemeClr val="accent5"/>
            </a:solidFill>
          </a:ln>
        </p:spPr>
        <p:txBody>
          <a:bodyPr wrap="square" lIns="0" tIns="0" rIns="0" bIns="0" rtlCol="0"/>
          <a:lstStyle/>
          <a:p>
            <a:endParaRPr sz="1733">
              <a:latin typeface="Arial Narrow" panose="020B0606020202030204" pitchFamily="34" charset="0"/>
            </a:endParaRPr>
          </a:p>
        </p:txBody>
      </p:sp>
      <p:grpSp>
        <p:nvGrpSpPr>
          <p:cNvPr id="351" name="Group 350">
            <a:extLst>
              <a:ext uri="{FF2B5EF4-FFF2-40B4-BE49-F238E27FC236}">
                <a16:creationId xmlns:a16="http://schemas.microsoft.com/office/drawing/2014/main" id="{0320570B-49AA-959F-3531-A984469053DF}"/>
              </a:ext>
            </a:extLst>
          </p:cNvPr>
          <p:cNvGrpSpPr/>
          <p:nvPr userDrawn="1"/>
        </p:nvGrpSpPr>
        <p:grpSpPr>
          <a:xfrm>
            <a:off x="1942418" y="3273090"/>
            <a:ext cx="7799117" cy="1353909"/>
            <a:chOff x="9375273" y="8806775"/>
            <a:chExt cx="6273053" cy="1088988"/>
          </a:xfrm>
          <a:solidFill>
            <a:schemeClr val="accent4"/>
          </a:solidFill>
        </p:grpSpPr>
        <p:sp>
          <p:nvSpPr>
            <p:cNvPr id="352" name="object 221">
              <a:extLst>
                <a:ext uri="{FF2B5EF4-FFF2-40B4-BE49-F238E27FC236}">
                  <a16:creationId xmlns:a16="http://schemas.microsoft.com/office/drawing/2014/main" id="{5CDC3F85-8743-ECC1-8C66-1F226D9F6550}"/>
                </a:ext>
              </a:extLst>
            </p:cNvPr>
            <p:cNvSpPr/>
            <p:nvPr/>
          </p:nvSpPr>
          <p:spPr>
            <a:xfrm>
              <a:off x="9375273" y="8806775"/>
              <a:ext cx="102292" cy="102292"/>
            </a:xfrm>
            <a:custGeom>
              <a:avLst/>
              <a:gdLst/>
              <a:ahLst/>
              <a:cxnLst/>
              <a:rect l="l" t="t" r="r" b="b"/>
              <a:pathLst>
                <a:path w="50800" h="50800">
                  <a:moveTo>
                    <a:pt x="25087" y="0"/>
                  </a:moveTo>
                  <a:lnTo>
                    <a:pt x="0" y="25087"/>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a:latin typeface="Arial Narrow" panose="020B0606020202030204" pitchFamily="34" charset="0"/>
              </a:endParaRPr>
            </a:p>
          </p:txBody>
        </p:sp>
        <p:sp>
          <p:nvSpPr>
            <p:cNvPr id="353" name="object 225">
              <a:extLst>
                <a:ext uri="{FF2B5EF4-FFF2-40B4-BE49-F238E27FC236}">
                  <a16:creationId xmlns:a16="http://schemas.microsoft.com/office/drawing/2014/main" id="{1668ABA7-AAB6-AC81-7A73-4FAE701909E0}"/>
                </a:ext>
              </a:extLst>
            </p:cNvPr>
            <p:cNvSpPr/>
            <p:nvPr/>
          </p:nvSpPr>
          <p:spPr>
            <a:xfrm>
              <a:off x="9522958" y="9618792"/>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a:latin typeface="Arial Narrow" panose="020B0606020202030204" pitchFamily="34" charset="0"/>
              </a:endParaRPr>
            </a:p>
          </p:txBody>
        </p:sp>
        <p:sp>
          <p:nvSpPr>
            <p:cNvPr id="354" name="object 229">
              <a:extLst>
                <a:ext uri="{FF2B5EF4-FFF2-40B4-BE49-F238E27FC236}">
                  <a16:creationId xmlns:a16="http://schemas.microsoft.com/office/drawing/2014/main" id="{5E08CE46-086F-936D-B7B4-B9E72A75610B}"/>
                </a:ext>
              </a:extLst>
            </p:cNvPr>
            <p:cNvSpPr/>
            <p:nvPr/>
          </p:nvSpPr>
          <p:spPr>
            <a:xfrm>
              <a:off x="9951747" y="9793471"/>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a:latin typeface="Arial Narrow" panose="020B0606020202030204" pitchFamily="34" charset="0"/>
              </a:endParaRPr>
            </a:p>
          </p:txBody>
        </p:sp>
        <p:sp>
          <p:nvSpPr>
            <p:cNvPr id="355" name="object 233">
              <a:extLst>
                <a:ext uri="{FF2B5EF4-FFF2-40B4-BE49-F238E27FC236}">
                  <a16:creationId xmlns:a16="http://schemas.microsoft.com/office/drawing/2014/main" id="{B7C4F00D-AABD-BCD6-9BF8-DE8ED3F6E910}"/>
                </a:ext>
              </a:extLst>
            </p:cNvPr>
            <p:cNvSpPr/>
            <p:nvPr/>
          </p:nvSpPr>
          <p:spPr>
            <a:xfrm>
              <a:off x="11832432" y="9685248"/>
              <a:ext cx="102292" cy="102292"/>
            </a:xfrm>
            <a:custGeom>
              <a:avLst/>
              <a:gdLst/>
              <a:ahLst/>
              <a:cxnLst/>
              <a:rect l="l" t="t" r="r" b="b"/>
              <a:pathLst>
                <a:path w="50800" h="50800">
                  <a:moveTo>
                    <a:pt x="25087" y="0"/>
                  </a:moveTo>
                  <a:lnTo>
                    <a:pt x="0" y="25084"/>
                  </a:lnTo>
                  <a:lnTo>
                    <a:pt x="25084" y="50169"/>
                  </a:lnTo>
                  <a:lnTo>
                    <a:pt x="50172" y="25078"/>
                  </a:lnTo>
                  <a:lnTo>
                    <a:pt x="25087" y="0"/>
                  </a:lnTo>
                  <a:close/>
                </a:path>
              </a:pathLst>
            </a:custGeom>
            <a:solidFill>
              <a:schemeClr val="accent5"/>
            </a:solidFill>
            <a:ln>
              <a:noFill/>
            </a:ln>
          </p:spPr>
          <p:txBody>
            <a:bodyPr wrap="square" lIns="0" tIns="0" rIns="0" bIns="0" rtlCol="0"/>
            <a:lstStyle/>
            <a:p>
              <a:endParaRPr sz="1733">
                <a:latin typeface="Arial Narrow" panose="020B0606020202030204" pitchFamily="34" charset="0"/>
              </a:endParaRPr>
            </a:p>
          </p:txBody>
        </p:sp>
        <p:sp>
          <p:nvSpPr>
            <p:cNvPr id="356" name="object 237">
              <a:extLst>
                <a:ext uri="{FF2B5EF4-FFF2-40B4-BE49-F238E27FC236}">
                  <a16:creationId xmlns:a16="http://schemas.microsoft.com/office/drawing/2014/main" id="{2CB81A98-37F0-CB4C-55F8-28B8EEC741B3}"/>
                </a:ext>
              </a:extLst>
            </p:cNvPr>
            <p:cNvSpPr/>
            <p:nvPr/>
          </p:nvSpPr>
          <p:spPr>
            <a:xfrm>
              <a:off x="13071634" y="9437318"/>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a:latin typeface="Arial Narrow" panose="020B0606020202030204" pitchFamily="34" charset="0"/>
              </a:endParaRPr>
            </a:p>
          </p:txBody>
        </p:sp>
        <p:sp>
          <p:nvSpPr>
            <p:cNvPr id="357" name="object 241">
              <a:extLst>
                <a:ext uri="{FF2B5EF4-FFF2-40B4-BE49-F238E27FC236}">
                  <a16:creationId xmlns:a16="http://schemas.microsoft.com/office/drawing/2014/main" id="{3C572AE3-7226-3B45-4F38-945CFD9984E2}"/>
                </a:ext>
              </a:extLst>
            </p:cNvPr>
            <p:cNvSpPr/>
            <p:nvPr/>
          </p:nvSpPr>
          <p:spPr>
            <a:xfrm>
              <a:off x="14306850" y="9352246"/>
              <a:ext cx="102292" cy="102292"/>
            </a:xfrm>
            <a:custGeom>
              <a:avLst/>
              <a:gdLst/>
              <a:ahLst/>
              <a:cxnLst/>
              <a:rect l="l" t="t" r="r" b="b"/>
              <a:pathLst>
                <a:path w="50800" h="50800">
                  <a:moveTo>
                    <a:pt x="25087" y="0"/>
                  </a:moveTo>
                  <a:lnTo>
                    <a:pt x="0" y="25084"/>
                  </a:lnTo>
                  <a:lnTo>
                    <a:pt x="25084" y="50169"/>
                  </a:lnTo>
                  <a:lnTo>
                    <a:pt x="50175" y="25081"/>
                  </a:lnTo>
                  <a:lnTo>
                    <a:pt x="25087" y="0"/>
                  </a:lnTo>
                  <a:close/>
                </a:path>
              </a:pathLst>
            </a:custGeom>
            <a:solidFill>
              <a:schemeClr val="accent5"/>
            </a:solidFill>
            <a:ln>
              <a:noFill/>
            </a:ln>
          </p:spPr>
          <p:txBody>
            <a:bodyPr wrap="square" lIns="0" tIns="0" rIns="0" bIns="0" rtlCol="0"/>
            <a:lstStyle/>
            <a:p>
              <a:endParaRPr sz="1733">
                <a:latin typeface="Arial Narrow" panose="020B0606020202030204" pitchFamily="34" charset="0"/>
              </a:endParaRPr>
            </a:p>
          </p:txBody>
        </p:sp>
        <p:sp>
          <p:nvSpPr>
            <p:cNvPr id="358" name="object 245">
              <a:extLst>
                <a:ext uri="{FF2B5EF4-FFF2-40B4-BE49-F238E27FC236}">
                  <a16:creationId xmlns:a16="http://schemas.microsoft.com/office/drawing/2014/main" id="{A9304AF6-F0C8-9A55-91C5-CC36AF5BFD8C}"/>
                </a:ext>
              </a:extLst>
            </p:cNvPr>
            <p:cNvSpPr/>
            <p:nvPr/>
          </p:nvSpPr>
          <p:spPr>
            <a:xfrm>
              <a:off x="15546034" y="9376756"/>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a:latin typeface="Arial Narrow" panose="020B0606020202030204" pitchFamily="34" charset="0"/>
              </a:endParaRPr>
            </a:p>
          </p:txBody>
        </p:sp>
        <p:sp>
          <p:nvSpPr>
            <p:cNvPr id="359" name="object 233">
              <a:extLst>
                <a:ext uri="{FF2B5EF4-FFF2-40B4-BE49-F238E27FC236}">
                  <a16:creationId xmlns:a16="http://schemas.microsoft.com/office/drawing/2014/main" id="{9F9CA7F9-F873-A6EB-B886-B791B80D8EFB}"/>
                </a:ext>
              </a:extLst>
            </p:cNvPr>
            <p:cNvSpPr/>
            <p:nvPr/>
          </p:nvSpPr>
          <p:spPr>
            <a:xfrm>
              <a:off x="10593599" y="9773294"/>
              <a:ext cx="102292" cy="102292"/>
            </a:xfrm>
            <a:custGeom>
              <a:avLst/>
              <a:gdLst/>
              <a:ahLst/>
              <a:cxnLst/>
              <a:rect l="l" t="t" r="r" b="b"/>
              <a:pathLst>
                <a:path w="50800" h="50800">
                  <a:moveTo>
                    <a:pt x="25087" y="0"/>
                  </a:moveTo>
                  <a:lnTo>
                    <a:pt x="0" y="25084"/>
                  </a:lnTo>
                  <a:lnTo>
                    <a:pt x="25084" y="50169"/>
                  </a:lnTo>
                  <a:lnTo>
                    <a:pt x="50172" y="25078"/>
                  </a:lnTo>
                  <a:lnTo>
                    <a:pt x="25087" y="0"/>
                  </a:lnTo>
                  <a:close/>
                </a:path>
              </a:pathLst>
            </a:custGeom>
            <a:solidFill>
              <a:schemeClr val="accent5"/>
            </a:solidFill>
            <a:ln>
              <a:noFill/>
            </a:ln>
          </p:spPr>
          <p:txBody>
            <a:bodyPr wrap="square" lIns="0" tIns="0" rIns="0" bIns="0" rtlCol="0"/>
            <a:lstStyle/>
            <a:p>
              <a:endParaRPr sz="1733">
                <a:latin typeface="Arial Narrow" panose="020B0606020202030204" pitchFamily="34" charset="0"/>
              </a:endParaRPr>
            </a:p>
          </p:txBody>
        </p:sp>
      </p:grpSp>
      <p:sp>
        <p:nvSpPr>
          <p:cNvPr id="360" name="object 177">
            <a:extLst>
              <a:ext uri="{FF2B5EF4-FFF2-40B4-BE49-F238E27FC236}">
                <a16:creationId xmlns:a16="http://schemas.microsoft.com/office/drawing/2014/main" id="{3A6C745D-48A5-F84E-0AF1-1ABFA90AC25E}"/>
              </a:ext>
            </a:extLst>
          </p:cNvPr>
          <p:cNvSpPr/>
          <p:nvPr userDrawn="1"/>
        </p:nvSpPr>
        <p:spPr>
          <a:xfrm>
            <a:off x="1997339" y="3078409"/>
            <a:ext cx="7675159" cy="1880636"/>
          </a:xfrm>
          <a:custGeom>
            <a:avLst/>
            <a:gdLst/>
            <a:ahLst/>
            <a:cxnLst/>
            <a:rect l="l" t="t" r="r" b="b"/>
            <a:pathLst>
              <a:path w="3065779" h="751204">
                <a:moveTo>
                  <a:pt x="0" y="0"/>
                </a:moveTo>
                <a:lnTo>
                  <a:pt x="76492" y="750801"/>
                </a:lnTo>
                <a:lnTo>
                  <a:pt x="305980" y="743250"/>
                </a:lnTo>
                <a:lnTo>
                  <a:pt x="611958" y="685424"/>
                </a:lnTo>
                <a:lnTo>
                  <a:pt x="1225391" y="647583"/>
                </a:lnTo>
                <a:lnTo>
                  <a:pt x="1838814" y="516172"/>
                </a:lnTo>
                <a:lnTo>
                  <a:pt x="2452248" y="483584"/>
                </a:lnTo>
                <a:lnTo>
                  <a:pt x="3065675" y="477275"/>
                </a:lnTo>
              </a:path>
            </a:pathLst>
          </a:custGeom>
          <a:ln w="12700">
            <a:solidFill>
              <a:schemeClr val="accent4"/>
            </a:solidFill>
          </a:ln>
        </p:spPr>
        <p:txBody>
          <a:bodyPr wrap="square" lIns="0" tIns="0" rIns="0" bIns="0" rtlCol="0"/>
          <a:lstStyle/>
          <a:p>
            <a:endParaRPr sz="1733">
              <a:latin typeface="Arial Narrow" panose="020B0606020202030204" pitchFamily="34" charset="0"/>
            </a:endParaRPr>
          </a:p>
        </p:txBody>
      </p:sp>
      <p:grpSp>
        <p:nvGrpSpPr>
          <p:cNvPr id="361" name="Group 360">
            <a:extLst>
              <a:ext uri="{FF2B5EF4-FFF2-40B4-BE49-F238E27FC236}">
                <a16:creationId xmlns:a16="http://schemas.microsoft.com/office/drawing/2014/main" id="{3E00ACB7-7CB0-797B-13DD-AB70154CAF7E}"/>
              </a:ext>
            </a:extLst>
          </p:cNvPr>
          <p:cNvGrpSpPr/>
          <p:nvPr userDrawn="1"/>
        </p:nvGrpSpPr>
        <p:grpSpPr>
          <a:xfrm>
            <a:off x="1938653" y="3049189"/>
            <a:ext cx="7792547" cy="1971191"/>
            <a:chOff x="9372245" y="8626685"/>
            <a:chExt cx="6267768" cy="1585485"/>
          </a:xfrm>
          <a:solidFill>
            <a:schemeClr val="accent3"/>
          </a:solidFill>
        </p:grpSpPr>
        <p:sp>
          <p:nvSpPr>
            <p:cNvPr id="362" name="Rectangle 361">
              <a:extLst>
                <a:ext uri="{FF2B5EF4-FFF2-40B4-BE49-F238E27FC236}">
                  <a16:creationId xmlns:a16="http://schemas.microsoft.com/office/drawing/2014/main" id="{C5C1CB6F-CAD4-F2F5-5841-BF11A60579B3}"/>
                </a:ext>
              </a:extLst>
            </p:cNvPr>
            <p:cNvSpPr/>
            <p:nvPr/>
          </p:nvSpPr>
          <p:spPr>
            <a:xfrm>
              <a:off x="15548573" y="9556087"/>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a:latin typeface="Arial Narrow" panose="020B0606020202030204" pitchFamily="34" charset="0"/>
              </a:endParaRPr>
            </a:p>
          </p:txBody>
        </p:sp>
        <p:sp>
          <p:nvSpPr>
            <p:cNvPr id="363" name="Rectangle 362">
              <a:extLst>
                <a:ext uri="{FF2B5EF4-FFF2-40B4-BE49-F238E27FC236}">
                  <a16:creationId xmlns:a16="http://schemas.microsoft.com/office/drawing/2014/main" id="{42E58103-7C86-1467-C015-77246432753A}"/>
                </a:ext>
              </a:extLst>
            </p:cNvPr>
            <p:cNvSpPr/>
            <p:nvPr/>
          </p:nvSpPr>
          <p:spPr>
            <a:xfrm>
              <a:off x="14309027" y="9577809"/>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a:latin typeface="Arial Narrow" panose="020B0606020202030204" pitchFamily="34" charset="0"/>
              </a:endParaRPr>
            </a:p>
          </p:txBody>
        </p:sp>
        <p:sp>
          <p:nvSpPr>
            <p:cNvPr id="364" name="Rectangle 363">
              <a:extLst>
                <a:ext uri="{FF2B5EF4-FFF2-40B4-BE49-F238E27FC236}">
                  <a16:creationId xmlns:a16="http://schemas.microsoft.com/office/drawing/2014/main" id="{7949C1A7-6463-5394-9763-D9F4E0DC2A63}"/>
                </a:ext>
              </a:extLst>
            </p:cNvPr>
            <p:cNvSpPr/>
            <p:nvPr/>
          </p:nvSpPr>
          <p:spPr>
            <a:xfrm>
              <a:off x="13075323" y="9638400"/>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a:latin typeface="Arial Narrow" panose="020B0606020202030204" pitchFamily="34" charset="0"/>
              </a:endParaRPr>
            </a:p>
          </p:txBody>
        </p:sp>
        <p:sp>
          <p:nvSpPr>
            <p:cNvPr id="365" name="Rectangle 364">
              <a:extLst>
                <a:ext uri="{FF2B5EF4-FFF2-40B4-BE49-F238E27FC236}">
                  <a16:creationId xmlns:a16="http://schemas.microsoft.com/office/drawing/2014/main" id="{83706818-06A6-B959-3E3D-2D5802BD8AA7}"/>
                </a:ext>
              </a:extLst>
            </p:cNvPr>
            <p:cNvSpPr/>
            <p:nvPr/>
          </p:nvSpPr>
          <p:spPr>
            <a:xfrm>
              <a:off x="11839360" y="9904257"/>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a:latin typeface="Arial Narrow" panose="020B0606020202030204" pitchFamily="34" charset="0"/>
              </a:endParaRPr>
            </a:p>
          </p:txBody>
        </p:sp>
        <p:sp>
          <p:nvSpPr>
            <p:cNvPr id="366" name="Rectangle 365">
              <a:extLst>
                <a:ext uri="{FF2B5EF4-FFF2-40B4-BE49-F238E27FC236}">
                  <a16:creationId xmlns:a16="http://schemas.microsoft.com/office/drawing/2014/main" id="{8F639215-2CC3-29D1-74BF-28F461307C10}"/>
                </a:ext>
              </a:extLst>
            </p:cNvPr>
            <p:cNvSpPr/>
            <p:nvPr/>
          </p:nvSpPr>
          <p:spPr>
            <a:xfrm>
              <a:off x="10603787" y="9983478"/>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a:latin typeface="Arial Narrow" panose="020B0606020202030204" pitchFamily="34" charset="0"/>
              </a:endParaRPr>
            </a:p>
          </p:txBody>
        </p:sp>
        <p:sp>
          <p:nvSpPr>
            <p:cNvPr id="367" name="Rectangle 366">
              <a:extLst>
                <a:ext uri="{FF2B5EF4-FFF2-40B4-BE49-F238E27FC236}">
                  <a16:creationId xmlns:a16="http://schemas.microsoft.com/office/drawing/2014/main" id="{B34A8063-5CB5-176A-539B-22BAB098F30D}"/>
                </a:ext>
              </a:extLst>
            </p:cNvPr>
            <p:cNvSpPr/>
            <p:nvPr/>
          </p:nvSpPr>
          <p:spPr>
            <a:xfrm>
              <a:off x="9522292" y="10120730"/>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a:latin typeface="Arial Narrow" panose="020B0606020202030204" pitchFamily="34" charset="0"/>
              </a:endParaRPr>
            </a:p>
          </p:txBody>
        </p:sp>
        <p:sp>
          <p:nvSpPr>
            <p:cNvPr id="368" name="Rectangle 367">
              <a:extLst>
                <a:ext uri="{FF2B5EF4-FFF2-40B4-BE49-F238E27FC236}">
                  <a16:creationId xmlns:a16="http://schemas.microsoft.com/office/drawing/2014/main" id="{22424239-D7D1-804F-0CBA-5AD507ACA498}"/>
                </a:ext>
              </a:extLst>
            </p:cNvPr>
            <p:cNvSpPr/>
            <p:nvPr/>
          </p:nvSpPr>
          <p:spPr>
            <a:xfrm>
              <a:off x="9986854" y="10098476"/>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a:latin typeface="Arial Narrow" panose="020B0606020202030204" pitchFamily="34" charset="0"/>
              </a:endParaRPr>
            </a:p>
          </p:txBody>
        </p:sp>
        <p:sp>
          <p:nvSpPr>
            <p:cNvPr id="369" name="Rectangle 368">
              <a:extLst>
                <a:ext uri="{FF2B5EF4-FFF2-40B4-BE49-F238E27FC236}">
                  <a16:creationId xmlns:a16="http://schemas.microsoft.com/office/drawing/2014/main" id="{284EE70E-90EE-D4D0-6006-2AA5DFD96ED3}"/>
                </a:ext>
              </a:extLst>
            </p:cNvPr>
            <p:cNvSpPr/>
            <p:nvPr/>
          </p:nvSpPr>
          <p:spPr>
            <a:xfrm>
              <a:off x="9372245" y="8626685"/>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a:latin typeface="Arial Narrow" panose="020B0606020202030204" pitchFamily="34" charset="0"/>
              </a:endParaRPr>
            </a:p>
          </p:txBody>
        </p:sp>
      </p:grpSp>
      <p:sp>
        <p:nvSpPr>
          <p:cNvPr id="370" name="object 176">
            <a:extLst>
              <a:ext uri="{FF2B5EF4-FFF2-40B4-BE49-F238E27FC236}">
                <a16:creationId xmlns:a16="http://schemas.microsoft.com/office/drawing/2014/main" id="{5FE37658-8CB2-3C62-951F-AB81105A478B}"/>
              </a:ext>
            </a:extLst>
          </p:cNvPr>
          <p:cNvSpPr/>
          <p:nvPr userDrawn="1"/>
        </p:nvSpPr>
        <p:spPr>
          <a:xfrm>
            <a:off x="1997339" y="3293867"/>
            <a:ext cx="7675159" cy="481685"/>
          </a:xfrm>
          <a:custGeom>
            <a:avLst/>
            <a:gdLst/>
            <a:ahLst/>
            <a:cxnLst/>
            <a:rect l="l" t="t" r="r" b="b"/>
            <a:pathLst>
              <a:path w="3065779" h="192404">
                <a:moveTo>
                  <a:pt x="0" y="0"/>
                </a:moveTo>
                <a:lnTo>
                  <a:pt x="76492" y="17663"/>
                </a:lnTo>
                <a:lnTo>
                  <a:pt x="305980" y="8831"/>
                </a:lnTo>
                <a:lnTo>
                  <a:pt x="611958" y="33124"/>
                </a:lnTo>
                <a:lnTo>
                  <a:pt x="1225391" y="35336"/>
                </a:lnTo>
                <a:lnTo>
                  <a:pt x="1838814" y="128087"/>
                </a:lnTo>
                <a:lnTo>
                  <a:pt x="2452248" y="136922"/>
                </a:lnTo>
                <a:lnTo>
                  <a:pt x="3065675" y="192127"/>
                </a:lnTo>
              </a:path>
            </a:pathLst>
          </a:custGeom>
          <a:ln w="12700">
            <a:solidFill>
              <a:schemeClr val="accent3"/>
            </a:solidFill>
          </a:ln>
        </p:spPr>
        <p:txBody>
          <a:bodyPr wrap="square" lIns="0" tIns="0" rIns="0" bIns="0" rtlCol="0"/>
          <a:lstStyle/>
          <a:p>
            <a:endParaRPr sz="1733">
              <a:latin typeface="Arial Narrow" panose="020B0606020202030204" pitchFamily="34" charset="0"/>
            </a:endParaRPr>
          </a:p>
        </p:txBody>
      </p:sp>
      <p:grpSp>
        <p:nvGrpSpPr>
          <p:cNvPr id="371" name="Group 370">
            <a:extLst>
              <a:ext uri="{FF2B5EF4-FFF2-40B4-BE49-F238E27FC236}">
                <a16:creationId xmlns:a16="http://schemas.microsoft.com/office/drawing/2014/main" id="{19AABB1E-D805-025D-EAF5-208F953CE12F}"/>
              </a:ext>
            </a:extLst>
          </p:cNvPr>
          <p:cNvGrpSpPr/>
          <p:nvPr userDrawn="1"/>
        </p:nvGrpSpPr>
        <p:grpSpPr>
          <a:xfrm>
            <a:off x="1924325" y="3209849"/>
            <a:ext cx="7821739" cy="643091"/>
            <a:chOff x="9360750" y="8755940"/>
            <a:chExt cx="6291268" cy="517258"/>
          </a:xfrm>
          <a:solidFill>
            <a:schemeClr val="accent3"/>
          </a:solidFill>
        </p:grpSpPr>
        <p:sp>
          <p:nvSpPr>
            <p:cNvPr id="372" name="object 202">
              <a:extLst>
                <a:ext uri="{FF2B5EF4-FFF2-40B4-BE49-F238E27FC236}">
                  <a16:creationId xmlns:a16="http://schemas.microsoft.com/office/drawing/2014/main" id="{65E17487-49B9-7A75-511C-A033768AFCB0}"/>
                </a:ext>
              </a:extLst>
            </p:cNvPr>
            <p:cNvSpPr/>
            <p:nvPr/>
          </p:nvSpPr>
          <p:spPr>
            <a:xfrm>
              <a:off x="9360750" y="8755940"/>
              <a:ext cx="117634" cy="117634"/>
            </a:xfrm>
            <a:prstGeom prst="ellipse">
              <a:avLst/>
            </a:prstGeom>
            <a:grpFill/>
          </p:spPr>
          <p:txBody>
            <a:bodyPr wrap="square" lIns="0" tIns="0" rIns="0" bIns="0" rtlCol="0"/>
            <a:lstStyle/>
            <a:p>
              <a:endParaRPr sz="1733">
                <a:latin typeface="Arial Narrow" panose="020B0606020202030204" pitchFamily="34" charset="0"/>
              </a:endParaRPr>
            </a:p>
          </p:txBody>
        </p:sp>
        <p:sp>
          <p:nvSpPr>
            <p:cNvPr id="373" name="object 203">
              <a:extLst>
                <a:ext uri="{FF2B5EF4-FFF2-40B4-BE49-F238E27FC236}">
                  <a16:creationId xmlns:a16="http://schemas.microsoft.com/office/drawing/2014/main" id="{BF9D7DE9-3283-FE20-F005-72812AD52229}"/>
                </a:ext>
              </a:extLst>
            </p:cNvPr>
            <p:cNvSpPr/>
            <p:nvPr/>
          </p:nvSpPr>
          <p:spPr>
            <a:xfrm>
              <a:off x="9514782" y="8798295"/>
              <a:ext cx="117634" cy="117634"/>
            </a:xfrm>
            <a:prstGeom prst="ellipse">
              <a:avLst/>
            </a:prstGeom>
            <a:grpFill/>
          </p:spPr>
          <p:txBody>
            <a:bodyPr wrap="square" lIns="0" tIns="0" rIns="0" bIns="0" rtlCol="0"/>
            <a:lstStyle/>
            <a:p>
              <a:endParaRPr sz="1733">
                <a:latin typeface="Arial Narrow" panose="020B0606020202030204" pitchFamily="34" charset="0"/>
              </a:endParaRPr>
            </a:p>
          </p:txBody>
        </p:sp>
        <p:sp>
          <p:nvSpPr>
            <p:cNvPr id="374" name="object 204">
              <a:extLst>
                <a:ext uri="{FF2B5EF4-FFF2-40B4-BE49-F238E27FC236}">
                  <a16:creationId xmlns:a16="http://schemas.microsoft.com/office/drawing/2014/main" id="{A635DE39-A95C-7425-3B5C-CC3190EC02BC}"/>
                </a:ext>
              </a:extLst>
            </p:cNvPr>
            <p:cNvSpPr/>
            <p:nvPr/>
          </p:nvSpPr>
          <p:spPr>
            <a:xfrm>
              <a:off x="9976881" y="8778674"/>
              <a:ext cx="117634" cy="117634"/>
            </a:xfrm>
            <a:prstGeom prst="ellipse">
              <a:avLst/>
            </a:prstGeom>
            <a:grpFill/>
          </p:spPr>
          <p:txBody>
            <a:bodyPr wrap="square" lIns="0" tIns="0" rIns="0" bIns="0" rtlCol="0"/>
            <a:lstStyle/>
            <a:p>
              <a:endParaRPr sz="1733">
                <a:latin typeface="Arial Narrow" panose="020B0606020202030204" pitchFamily="34" charset="0"/>
              </a:endParaRPr>
            </a:p>
          </p:txBody>
        </p:sp>
        <p:sp>
          <p:nvSpPr>
            <p:cNvPr id="375" name="object 205">
              <a:extLst>
                <a:ext uri="{FF2B5EF4-FFF2-40B4-BE49-F238E27FC236}">
                  <a16:creationId xmlns:a16="http://schemas.microsoft.com/office/drawing/2014/main" id="{77F6BD4F-BED6-F8CE-64EB-9898E9CD030A}"/>
                </a:ext>
              </a:extLst>
            </p:cNvPr>
            <p:cNvSpPr/>
            <p:nvPr/>
          </p:nvSpPr>
          <p:spPr>
            <a:xfrm>
              <a:off x="10593017" y="8830774"/>
              <a:ext cx="117634" cy="117634"/>
            </a:xfrm>
            <a:prstGeom prst="ellipse">
              <a:avLst/>
            </a:prstGeom>
            <a:grpFill/>
          </p:spPr>
          <p:txBody>
            <a:bodyPr wrap="square" lIns="0" tIns="0" rIns="0" bIns="0" rtlCol="0"/>
            <a:lstStyle/>
            <a:p>
              <a:endParaRPr sz="1733">
                <a:latin typeface="Arial Narrow" panose="020B0606020202030204" pitchFamily="34" charset="0"/>
              </a:endParaRPr>
            </a:p>
          </p:txBody>
        </p:sp>
        <p:sp>
          <p:nvSpPr>
            <p:cNvPr id="376" name="object 206">
              <a:extLst>
                <a:ext uri="{FF2B5EF4-FFF2-40B4-BE49-F238E27FC236}">
                  <a16:creationId xmlns:a16="http://schemas.microsoft.com/office/drawing/2014/main" id="{CCF710E7-7866-198A-A8D9-3DCC40DA578E}"/>
                </a:ext>
              </a:extLst>
            </p:cNvPr>
            <p:cNvSpPr/>
            <p:nvPr/>
          </p:nvSpPr>
          <p:spPr>
            <a:xfrm>
              <a:off x="11828237" y="8833974"/>
              <a:ext cx="117634" cy="117634"/>
            </a:xfrm>
            <a:prstGeom prst="ellipse">
              <a:avLst/>
            </a:prstGeom>
            <a:grpFill/>
          </p:spPr>
          <p:txBody>
            <a:bodyPr wrap="square" lIns="0" tIns="0" rIns="0" bIns="0" rtlCol="0"/>
            <a:lstStyle/>
            <a:p>
              <a:endParaRPr sz="1733">
                <a:latin typeface="Arial Narrow" panose="020B0606020202030204" pitchFamily="34" charset="0"/>
              </a:endParaRPr>
            </a:p>
          </p:txBody>
        </p:sp>
        <p:sp>
          <p:nvSpPr>
            <p:cNvPr id="377" name="object 207">
              <a:extLst>
                <a:ext uri="{FF2B5EF4-FFF2-40B4-BE49-F238E27FC236}">
                  <a16:creationId xmlns:a16="http://schemas.microsoft.com/office/drawing/2014/main" id="{497EBB32-8C7F-DCC9-DAE1-F69C51088063}"/>
                </a:ext>
              </a:extLst>
            </p:cNvPr>
            <p:cNvSpPr/>
            <p:nvPr/>
          </p:nvSpPr>
          <p:spPr>
            <a:xfrm>
              <a:off x="13063461" y="9022863"/>
              <a:ext cx="117634" cy="117634"/>
            </a:xfrm>
            <a:prstGeom prst="ellipse">
              <a:avLst/>
            </a:prstGeom>
            <a:grpFill/>
          </p:spPr>
          <p:txBody>
            <a:bodyPr wrap="square" lIns="0" tIns="0" rIns="0" bIns="0" rtlCol="0"/>
            <a:lstStyle/>
            <a:p>
              <a:endParaRPr sz="1733">
                <a:latin typeface="Arial Narrow" panose="020B0606020202030204" pitchFamily="34" charset="0"/>
              </a:endParaRPr>
            </a:p>
          </p:txBody>
        </p:sp>
        <p:sp>
          <p:nvSpPr>
            <p:cNvPr id="378" name="object 208">
              <a:extLst>
                <a:ext uri="{FF2B5EF4-FFF2-40B4-BE49-F238E27FC236}">
                  <a16:creationId xmlns:a16="http://schemas.microsoft.com/office/drawing/2014/main" id="{82E12CBE-1AB4-D4F9-73F4-9C72E4681A1F}"/>
                </a:ext>
              </a:extLst>
            </p:cNvPr>
            <p:cNvSpPr/>
            <p:nvPr/>
          </p:nvSpPr>
          <p:spPr>
            <a:xfrm>
              <a:off x="14298688" y="9050609"/>
              <a:ext cx="117634" cy="117634"/>
            </a:xfrm>
            <a:prstGeom prst="ellipse">
              <a:avLst/>
            </a:prstGeom>
            <a:grpFill/>
          </p:spPr>
          <p:txBody>
            <a:bodyPr wrap="square" lIns="0" tIns="0" rIns="0" bIns="0" rtlCol="0"/>
            <a:lstStyle/>
            <a:p>
              <a:endParaRPr sz="1733">
                <a:latin typeface="Arial Narrow" panose="020B0606020202030204" pitchFamily="34" charset="0"/>
              </a:endParaRPr>
            </a:p>
          </p:txBody>
        </p:sp>
        <p:sp>
          <p:nvSpPr>
            <p:cNvPr id="379" name="object 209">
              <a:extLst>
                <a:ext uri="{FF2B5EF4-FFF2-40B4-BE49-F238E27FC236}">
                  <a16:creationId xmlns:a16="http://schemas.microsoft.com/office/drawing/2014/main" id="{E68D1BC0-1292-69FD-3918-9814E3AEC1CF}"/>
                </a:ext>
              </a:extLst>
            </p:cNvPr>
            <p:cNvSpPr/>
            <p:nvPr/>
          </p:nvSpPr>
          <p:spPr>
            <a:xfrm>
              <a:off x="15534384" y="9155564"/>
              <a:ext cx="117634" cy="117634"/>
            </a:xfrm>
            <a:prstGeom prst="ellipse">
              <a:avLst/>
            </a:prstGeom>
            <a:grpFill/>
          </p:spPr>
          <p:txBody>
            <a:bodyPr wrap="square" lIns="0" tIns="0" rIns="0" bIns="0" rtlCol="0"/>
            <a:lstStyle/>
            <a:p>
              <a:endParaRPr sz="1733">
                <a:latin typeface="Arial Narrow" panose="020B0606020202030204" pitchFamily="34" charset="0"/>
              </a:endParaRPr>
            </a:p>
          </p:txBody>
        </p:sp>
      </p:grpSp>
      <p:sp>
        <p:nvSpPr>
          <p:cNvPr id="380" name="object 175">
            <a:extLst>
              <a:ext uri="{FF2B5EF4-FFF2-40B4-BE49-F238E27FC236}">
                <a16:creationId xmlns:a16="http://schemas.microsoft.com/office/drawing/2014/main" id="{1C5954DC-5C17-C634-9B1A-C388B222169E}"/>
              </a:ext>
            </a:extLst>
          </p:cNvPr>
          <p:cNvSpPr/>
          <p:nvPr userDrawn="1"/>
        </p:nvSpPr>
        <p:spPr>
          <a:xfrm>
            <a:off x="1997938" y="3387858"/>
            <a:ext cx="7675159" cy="1621513"/>
          </a:xfrm>
          <a:custGeom>
            <a:avLst/>
            <a:gdLst/>
            <a:ahLst/>
            <a:cxnLst/>
            <a:rect l="l" t="t" r="r" b="b"/>
            <a:pathLst>
              <a:path w="3065779" h="647700">
                <a:moveTo>
                  <a:pt x="0" y="0"/>
                </a:moveTo>
                <a:lnTo>
                  <a:pt x="76255" y="627199"/>
                </a:lnTo>
                <a:lnTo>
                  <a:pt x="305740" y="627199"/>
                </a:lnTo>
                <a:lnTo>
                  <a:pt x="611715" y="647070"/>
                </a:lnTo>
                <a:lnTo>
                  <a:pt x="1225148" y="530014"/>
                </a:lnTo>
                <a:lnTo>
                  <a:pt x="1838575" y="532233"/>
                </a:lnTo>
                <a:lnTo>
                  <a:pt x="2452005" y="450521"/>
                </a:lnTo>
                <a:lnTo>
                  <a:pt x="3065432" y="538856"/>
                </a:lnTo>
              </a:path>
            </a:pathLst>
          </a:custGeom>
          <a:ln w="12700">
            <a:solidFill>
              <a:schemeClr val="accent1"/>
            </a:solidFill>
          </a:ln>
        </p:spPr>
        <p:txBody>
          <a:bodyPr wrap="square" lIns="0" tIns="0" rIns="0" bIns="0" rtlCol="0"/>
          <a:lstStyle/>
          <a:p>
            <a:endParaRPr sz="1733">
              <a:latin typeface="Arial Narrow" panose="020B0606020202030204" pitchFamily="34" charset="0"/>
            </a:endParaRPr>
          </a:p>
        </p:txBody>
      </p:sp>
      <p:grpSp>
        <p:nvGrpSpPr>
          <p:cNvPr id="381" name="Group 380">
            <a:extLst>
              <a:ext uri="{FF2B5EF4-FFF2-40B4-BE49-F238E27FC236}">
                <a16:creationId xmlns:a16="http://schemas.microsoft.com/office/drawing/2014/main" id="{475F675A-5D9D-A91D-7960-77D17C46B08A}"/>
              </a:ext>
            </a:extLst>
          </p:cNvPr>
          <p:cNvGrpSpPr/>
          <p:nvPr userDrawn="1"/>
        </p:nvGrpSpPr>
        <p:grpSpPr>
          <a:xfrm>
            <a:off x="1924336" y="3291253"/>
            <a:ext cx="7821128" cy="1774521"/>
            <a:chOff x="9360730" y="8821384"/>
            <a:chExt cx="6290756" cy="1427298"/>
          </a:xfrm>
          <a:solidFill>
            <a:schemeClr val="accent1"/>
          </a:solidFill>
        </p:grpSpPr>
        <p:sp>
          <p:nvSpPr>
            <p:cNvPr id="382" name="object 186">
              <a:extLst>
                <a:ext uri="{FF2B5EF4-FFF2-40B4-BE49-F238E27FC236}">
                  <a16:creationId xmlns:a16="http://schemas.microsoft.com/office/drawing/2014/main" id="{D49BFB4D-F660-39B9-0222-4E8E5E125DB8}"/>
                </a:ext>
              </a:extLst>
            </p:cNvPr>
            <p:cNvSpPr/>
            <p:nvPr/>
          </p:nvSpPr>
          <p:spPr>
            <a:xfrm>
              <a:off x="9360730" y="8821384"/>
              <a:ext cx="117634" cy="117634"/>
            </a:xfrm>
            <a:custGeom>
              <a:avLst/>
              <a:gdLst/>
              <a:ahLst/>
              <a:cxnLst/>
              <a:rect l="l" t="t" r="r" b="b"/>
              <a:pathLst>
                <a:path w="58420" h="58420">
                  <a:moveTo>
                    <a:pt x="29160" y="0"/>
                  </a:moveTo>
                  <a:lnTo>
                    <a:pt x="0" y="58327"/>
                  </a:lnTo>
                  <a:lnTo>
                    <a:pt x="58321" y="58327"/>
                  </a:lnTo>
                  <a:lnTo>
                    <a:pt x="29160" y="0"/>
                  </a:lnTo>
                  <a:close/>
                </a:path>
              </a:pathLst>
            </a:custGeom>
            <a:grpFill/>
          </p:spPr>
          <p:txBody>
            <a:bodyPr wrap="square" lIns="0" tIns="0" rIns="0" bIns="0" rtlCol="0"/>
            <a:lstStyle/>
            <a:p>
              <a:endParaRPr sz="1733">
                <a:latin typeface="Arial Narrow" panose="020B0606020202030204" pitchFamily="34" charset="0"/>
              </a:endParaRPr>
            </a:p>
          </p:txBody>
        </p:sp>
        <p:sp>
          <p:nvSpPr>
            <p:cNvPr id="383" name="object 187">
              <a:extLst>
                <a:ext uri="{FF2B5EF4-FFF2-40B4-BE49-F238E27FC236}">
                  <a16:creationId xmlns:a16="http://schemas.microsoft.com/office/drawing/2014/main" id="{1E54E005-5298-4694-C9AC-7E94A32CE23D}"/>
                </a:ext>
              </a:extLst>
            </p:cNvPr>
            <p:cNvSpPr/>
            <p:nvPr/>
          </p:nvSpPr>
          <p:spPr>
            <a:xfrm>
              <a:off x="9514753" y="10103870"/>
              <a:ext cx="117634" cy="117634"/>
            </a:xfrm>
            <a:custGeom>
              <a:avLst/>
              <a:gdLst/>
              <a:ahLst/>
              <a:cxnLst/>
              <a:rect l="l" t="t" r="r" b="b"/>
              <a:pathLst>
                <a:path w="58420" h="58420">
                  <a:moveTo>
                    <a:pt x="29163" y="0"/>
                  </a:moveTo>
                  <a:lnTo>
                    <a:pt x="0" y="58330"/>
                  </a:lnTo>
                  <a:lnTo>
                    <a:pt x="58321" y="58330"/>
                  </a:lnTo>
                  <a:lnTo>
                    <a:pt x="29163" y="0"/>
                  </a:lnTo>
                  <a:close/>
                </a:path>
              </a:pathLst>
            </a:custGeom>
            <a:grpFill/>
          </p:spPr>
          <p:txBody>
            <a:bodyPr wrap="square" lIns="0" tIns="0" rIns="0" bIns="0" rtlCol="0"/>
            <a:lstStyle/>
            <a:p>
              <a:endParaRPr sz="1733">
                <a:latin typeface="Arial Narrow" panose="020B0606020202030204" pitchFamily="34" charset="0"/>
              </a:endParaRPr>
            </a:p>
          </p:txBody>
        </p:sp>
        <p:sp>
          <p:nvSpPr>
            <p:cNvPr id="384" name="object 188">
              <a:extLst>
                <a:ext uri="{FF2B5EF4-FFF2-40B4-BE49-F238E27FC236}">
                  <a16:creationId xmlns:a16="http://schemas.microsoft.com/office/drawing/2014/main" id="{7B6A63B1-A96D-8D75-DAE0-89C637461C0E}"/>
                </a:ext>
              </a:extLst>
            </p:cNvPr>
            <p:cNvSpPr/>
            <p:nvPr/>
          </p:nvSpPr>
          <p:spPr>
            <a:xfrm>
              <a:off x="9976857" y="10110489"/>
              <a:ext cx="117634" cy="117634"/>
            </a:xfrm>
            <a:custGeom>
              <a:avLst/>
              <a:gdLst/>
              <a:ahLst/>
              <a:cxnLst/>
              <a:rect l="l" t="t" r="r" b="b"/>
              <a:pathLst>
                <a:path w="58420" h="58420">
                  <a:moveTo>
                    <a:pt x="29163" y="0"/>
                  </a:moveTo>
                  <a:lnTo>
                    <a:pt x="0" y="58327"/>
                  </a:lnTo>
                  <a:lnTo>
                    <a:pt x="58321" y="58327"/>
                  </a:lnTo>
                  <a:lnTo>
                    <a:pt x="29163" y="0"/>
                  </a:lnTo>
                  <a:close/>
                </a:path>
              </a:pathLst>
            </a:custGeom>
            <a:grpFill/>
          </p:spPr>
          <p:txBody>
            <a:bodyPr wrap="square" lIns="0" tIns="0" rIns="0" bIns="0" rtlCol="0"/>
            <a:lstStyle/>
            <a:p>
              <a:endParaRPr sz="1733">
                <a:latin typeface="Arial Narrow" panose="020B0606020202030204" pitchFamily="34" charset="0"/>
              </a:endParaRPr>
            </a:p>
          </p:txBody>
        </p:sp>
        <p:sp>
          <p:nvSpPr>
            <p:cNvPr id="385" name="object 189">
              <a:extLst>
                <a:ext uri="{FF2B5EF4-FFF2-40B4-BE49-F238E27FC236}">
                  <a16:creationId xmlns:a16="http://schemas.microsoft.com/office/drawing/2014/main" id="{834BBC68-68EF-2816-2D60-9674D383A1D5}"/>
                </a:ext>
              </a:extLst>
            </p:cNvPr>
            <p:cNvSpPr/>
            <p:nvPr/>
          </p:nvSpPr>
          <p:spPr>
            <a:xfrm>
              <a:off x="10592992" y="10131048"/>
              <a:ext cx="117634" cy="117634"/>
            </a:xfrm>
            <a:custGeom>
              <a:avLst/>
              <a:gdLst/>
              <a:ahLst/>
              <a:cxnLst/>
              <a:rect l="l" t="t" r="r" b="b"/>
              <a:pathLst>
                <a:path w="58420" h="58420">
                  <a:moveTo>
                    <a:pt x="29157" y="0"/>
                  </a:moveTo>
                  <a:lnTo>
                    <a:pt x="0" y="58324"/>
                  </a:lnTo>
                  <a:lnTo>
                    <a:pt x="58321" y="58324"/>
                  </a:lnTo>
                  <a:lnTo>
                    <a:pt x="29157" y="0"/>
                  </a:lnTo>
                  <a:close/>
                </a:path>
              </a:pathLst>
            </a:custGeom>
            <a:grpFill/>
          </p:spPr>
          <p:txBody>
            <a:bodyPr wrap="square" lIns="0" tIns="0" rIns="0" bIns="0" rtlCol="0"/>
            <a:lstStyle/>
            <a:p>
              <a:endParaRPr sz="1733">
                <a:latin typeface="Arial Narrow" panose="020B0606020202030204" pitchFamily="34" charset="0"/>
              </a:endParaRPr>
            </a:p>
          </p:txBody>
        </p:sp>
        <p:sp>
          <p:nvSpPr>
            <p:cNvPr id="386" name="object 191">
              <a:extLst>
                <a:ext uri="{FF2B5EF4-FFF2-40B4-BE49-F238E27FC236}">
                  <a16:creationId xmlns:a16="http://schemas.microsoft.com/office/drawing/2014/main" id="{9F30233C-2169-19E4-E4AE-58B702C760BA}"/>
                </a:ext>
              </a:extLst>
            </p:cNvPr>
            <p:cNvSpPr/>
            <p:nvPr/>
          </p:nvSpPr>
          <p:spPr>
            <a:xfrm>
              <a:off x="13063421" y="9903038"/>
              <a:ext cx="117634" cy="117634"/>
            </a:xfrm>
            <a:custGeom>
              <a:avLst/>
              <a:gdLst/>
              <a:ahLst/>
              <a:cxnLst/>
              <a:rect l="l" t="t" r="r" b="b"/>
              <a:pathLst>
                <a:path w="58420" h="58420">
                  <a:moveTo>
                    <a:pt x="29163" y="0"/>
                  </a:moveTo>
                  <a:lnTo>
                    <a:pt x="0" y="58327"/>
                  </a:lnTo>
                  <a:lnTo>
                    <a:pt x="58324" y="58327"/>
                  </a:lnTo>
                  <a:lnTo>
                    <a:pt x="29163" y="0"/>
                  </a:lnTo>
                  <a:close/>
                </a:path>
              </a:pathLst>
            </a:custGeom>
            <a:grpFill/>
          </p:spPr>
          <p:txBody>
            <a:bodyPr wrap="square" lIns="0" tIns="0" rIns="0" bIns="0" rtlCol="0"/>
            <a:lstStyle/>
            <a:p>
              <a:endParaRPr sz="1733">
                <a:latin typeface="Arial Narrow" panose="020B0606020202030204" pitchFamily="34" charset="0"/>
              </a:endParaRPr>
            </a:p>
          </p:txBody>
        </p:sp>
        <p:sp>
          <p:nvSpPr>
            <p:cNvPr id="387" name="object 192">
              <a:extLst>
                <a:ext uri="{FF2B5EF4-FFF2-40B4-BE49-F238E27FC236}">
                  <a16:creationId xmlns:a16="http://schemas.microsoft.com/office/drawing/2014/main" id="{551EDD9B-C049-CC20-A185-D72F7902987A}"/>
                </a:ext>
              </a:extLst>
            </p:cNvPr>
            <p:cNvSpPr/>
            <p:nvPr/>
          </p:nvSpPr>
          <p:spPr>
            <a:xfrm>
              <a:off x="14298644" y="9737747"/>
              <a:ext cx="117634" cy="117634"/>
            </a:xfrm>
            <a:custGeom>
              <a:avLst/>
              <a:gdLst/>
              <a:ahLst/>
              <a:cxnLst/>
              <a:rect l="l" t="t" r="r" b="b"/>
              <a:pathLst>
                <a:path w="58420" h="58420">
                  <a:moveTo>
                    <a:pt x="29160" y="0"/>
                  </a:moveTo>
                  <a:lnTo>
                    <a:pt x="0" y="58321"/>
                  </a:lnTo>
                  <a:lnTo>
                    <a:pt x="58321" y="58321"/>
                  </a:lnTo>
                  <a:lnTo>
                    <a:pt x="29160" y="0"/>
                  </a:lnTo>
                  <a:close/>
                </a:path>
              </a:pathLst>
            </a:custGeom>
            <a:grpFill/>
          </p:spPr>
          <p:txBody>
            <a:bodyPr wrap="square" lIns="0" tIns="0" rIns="0" bIns="0" rtlCol="0"/>
            <a:lstStyle/>
            <a:p>
              <a:endParaRPr sz="1733">
                <a:latin typeface="Arial Narrow" panose="020B0606020202030204" pitchFamily="34" charset="0"/>
              </a:endParaRPr>
            </a:p>
          </p:txBody>
        </p:sp>
        <p:sp>
          <p:nvSpPr>
            <p:cNvPr id="388" name="object 193">
              <a:extLst>
                <a:ext uri="{FF2B5EF4-FFF2-40B4-BE49-F238E27FC236}">
                  <a16:creationId xmlns:a16="http://schemas.microsoft.com/office/drawing/2014/main" id="{88AE28D9-76C9-0187-5776-FA34A569B6DB}"/>
                </a:ext>
              </a:extLst>
            </p:cNvPr>
            <p:cNvSpPr/>
            <p:nvPr/>
          </p:nvSpPr>
          <p:spPr>
            <a:xfrm>
              <a:off x="15533852" y="9934048"/>
              <a:ext cx="117634" cy="117634"/>
            </a:xfrm>
            <a:custGeom>
              <a:avLst/>
              <a:gdLst/>
              <a:ahLst/>
              <a:cxnLst/>
              <a:rect l="l" t="t" r="r" b="b"/>
              <a:pathLst>
                <a:path w="58420" h="58420">
                  <a:moveTo>
                    <a:pt x="29166" y="0"/>
                  </a:moveTo>
                  <a:lnTo>
                    <a:pt x="0" y="58324"/>
                  </a:lnTo>
                  <a:lnTo>
                    <a:pt x="58321" y="58324"/>
                  </a:lnTo>
                  <a:lnTo>
                    <a:pt x="29166" y="0"/>
                  </a:lnTo>
                  <a:close/>
                </a:path>
              </a:pathLst>
            </a:custGeom>
            <a:grpFill/>
          </p:spPr>
          <p:txBody>
            <a:bodyPr wrap="square" lIns="0" tIns="0" rIns="0" bIns="0" rtlCol="0"/>
            <a:lstStyle/>
            <a:p>
              <a:endParaRPr sz="1733">
                <a:latin typeface="Arial Narrow" panose="020B0606020202030204" pitchFamily="34" charset="0"/>
              </a:endParaRPr>
            </a:p>
          </p:txBody>
        </p:sp>
        <p:sp>
          <p:nvSpPr>
            <p:cNvPr id="389" name="object 191">
              <a:extLst>
                <a:ext uri="{FF2B5EF4-FFF2-40B4-BE49-F238E27FC236}">
                  <a16:creationId xmlns:a16="http://schemas.microsoft.com/office/drawing/2014/main" id="{20CB5392-9E5B-11BE-2EA0-01ED54B2BC1E}"/>
                </a:ext>
              </a:extLst>
            </p:cNvPr>
            <p:cNvSpPr/>
            <p:nvPr/>
          </p:nvSpPr>
          <p:spPr>
            <a:xfrm>
              <a:off x="11825258" y="9880969"/>
              <a:ext cx="117634" cy="117634"/>
            </a:xfrm>
            <a:custGeom>
              <a:avLst/>
              <a:gdLst/>
              <a:ahLst/>
              <a:cxnLst/>
              <a:rect l="l" t="t" r="r" b="b"/>
              <a:pathLst>
                <a:path w="58420" h="58420">
                  <a:moveTo>
                    <a:pt x="29163" y="0"/>
                  </a:moveTo>
                  <a:lnTo>
                    <a:pt x="0" y="58327"/>
                  </a:lnTo>
                  <a:lnTo>
                    <a:pt x="58324" y="58327"/>
                  </a:lnTo>
                  <a:lnTo>
                    <a:pt x="29163" y="0"/>
                  </a:lnTo>
                  <a:close/>
                </a:path>
              </a:pathLst>
            </a:custGeom>
            <a:grpFill/>
          </p:spPr>
          <p:txBody>
            <a:bodyPr wrap="square" lIns="0" tIns="0" rIns="0" bIns="0" rtlCol="0"/>
            <a:lstStyle/>
            <a:p>
              <a:endParaRPr sz="1733">
                <a:latin typeface="Arial Narrow" panose="020B0606020202030204" pitchFamily="34" charset="0"/>
              </a:endParaRPr>
            </a:p>
          </p:txBody>
        </p:sp>
      </p:grpSp>
    </p:spTree>
    <p:extLst>
      <p:ext uri="{BB962C8B-B14F-4D97-AF65-F5344CB8AC3E}">
        <p14:creationId xmlns:p14="http://schemas.microsoft.com/office/powerpoint/2010/main" val="12761387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userDrawn="1">
  <p:cSld name="Words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endParaRPr lang="en-US" dirty="0"/>
          </a:p>
        </p:txBody>
      </p:sp>
      <p:sp>
        <p:nvSpPr>
          <p:cNvPr id="9" name="Text Placeholder 7"/>
          <p:cNvSpPr>
            <a:spLocks noGrp="1"/>
          </p:cNvSpPr>
          <p:nvPr>
            <p:ph type="body" sz="quarter" idx="13"/>
          </p:nvPr>
        </p:nvSpPr>
        <p:spPr>
          <a:xfrm>
            <a:off x="1511809" y="1902501"/>
            <a:ext cx="9575292" cy="3299085"/>
          </a:xfrm>
        </p:spPr>
        <p:txBody>
          <a:bodyPr anchor="t">
            <a:normAutofit/>
          </a:bodyPr>
          <a:lstStyle>
            <a:lvl1pPr marL="285750" indent="-285750">
              <a:lnSpc>
                <a:spcPct val="100000"/>
              </a:lnSpc>
              <a:buClrTx/>
              <a:buFont typeface="Wingdings" panose="05000000000000000000" pitchFamily="2" charset="2"/>
              <a:buChar char="§"/>
              <a:defRPr sz="3200" baseline="0"/>
            </a:lvl1pPr>
            <a:lvl2pPr marL="502920" indent="0">
              <a:buNone/>
              <a:defRPr/>
            </a:lvl2pPr>
          </a:lstStyle>
          <a:p>
            <a:pPr lvl="0"/>
            <a:r>
              <a:rPr lang="en-US" dirty="0"/>
              <a:t>Click to edit Master text styles</a:t>
            </a:r>
          </a:p>
        </p:txBody>
      </p:sp>
      <p:sp>
        <p:nvSpPr>
          <p:cNvPr id="7" name="Slide Number Placeholder 5"/>
          <p:cNvSpPr>
            <a:spLocks noGrp="1"/>
          </p:cNvSpPr>
          <p:nvPr>
            <p:ph type="sldNum" sz="quarter" idx="4"/>
          </p:nvPr>
        </p:nvSpPr>
        <p:spPr>
          <a:xfrm>
            <a:off x="10981268" y="6556376"/>
            <a:ext cx="1208617" cy="301625"/>
          </a:xfrm>
          <a:prstGeom prst="rect">
            <a:avLst/>
          </a:prstGeom>
        </p:spPr>
        <p:txBody>
          <a:bodyPr lIns="0"/>
          <a:lstStyle>
            <a:lvl1pPr algn="r" fontAlgn="auto">
              <a:spcBef>
                <a:spcPts val="0"/>
              </a:spcBef>
              <a:spcAft>
                <a:spcPts val="0"/>
              </a:spcAft>
              <a:defRPr sz="1050" smtClean="0">
                <a:solidFill>
                  <a:schemeClr val="bg1"/>
                </a:solidFill>
                <a:latin typeface="Arial" charset="0"/>
                <a:ea typeface="Arial" charset="0"/>
                <a:cs typeface="Arial" charset="0"/>
              </a:defRPr>
            </a:lvl1pPr>
          </a:lstStyle>
          <a:p>
            <a:pPr>
              <a:defRPr/>
            </a:pPr>
            <a:fld id="{8E376C17-02CD-47F7-84D0-EC7C5B0DAEE1}" type="slidenum">
              <a:rPr lang="en-US">
                <a:solidFill>
                  <a:srgbClr val="D6D6D0"/>
                </a:solidFill>
              </a:rPr>
              <a:pPr>
                <a:defRPr/>
              </a:pPr>
              <a:t>‹#›</a:t>
            </a:fld>
            <a:endParaRPr lang="en-US" dirty="0">
              <a:solidFill>
                <a:srgbClr val="D6D6D0"/>
              </a:solidFill>
            </a:endParaRPr>
          </a:p>
        </p:txBody>
      </p:sp>
    </p:spTree>
    <p:extLst>
      <p:ext uri="{BB962C8B-B14F-4D97-AF65-F5344CB8AC3E}">
        <p14:creationId xmlns:p14="http://schemas.microsoft.com/office/powerpoint/2010/main" val="40589473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41954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1575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7" name="Footer Placeholder 6"/>
          <p:cNvSpPr>
            <a:spLocks noGrp="1"/>
          </p:cNvSpPr>
          <p:nvPr>
            <p:ph type="ftr" sz="quarter" idx="10"/>
          </p:nvPr>
        </p:nvSpPr>
        <p:spPr/>
        <p:txBody>
          <a:bodyPr/>
          <a:lstStyle/>
          <a:p>
            <a:endParaRPr lang="en-US" dirty="0"/>
          </a:p>
        </p:txBody>
      </p:sp>
      <p:sp>
        <p:nvSpPr>
          <p:cNvPr id="8" name="Slide Number Placeholder 7"/>
          <p:cNvSpPr>
            <a:spLocks noGrp="1"/>
          </p:cNvSpPr>
          <p:nvPr>
            <p:ph type="sldNum" sz="quarter" idx="11"/>
          </p:nvPr>
        </p:nvSpPr>
        <p:spPr/>
        <p:txBody>
          <a:bodyPr/>
          <a:lstStyle/>
          <a:p>
            <a:fld id="{45B47215-16D5-4E72-BB5C-B690CA30D202}" type="slidenum">
              <a:rPr lang="en-US" smtClean="0"/>
              <a:pPr/>
              <a:t>‹#›</a:t>
            </a:fld>
            <a:endParaRPr lang="en-US" dirty="0"/>
          </a:p>
        </p:txBody>
      </p:sp>
      <p:sp>
        <p:nvSpPr>
          <p:cNvPr id="9" name="Content Placeholder 8"/>
          <p:cNvSpPr>
            <a:spLocks noGrp="1"/>
          </p:cNvSpPr>
          <p:nvPr>
            <p:ph sz="quarter" idx="12"/>
          </p:nvPr>
        </p:nvSpPr>
        <p:spPr>
          <a:xfrm>
            <a:off x="536448" y="1331384"/>
            <a:ext cx="10988803" cy="46545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35138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le and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Footer Placeholder 6"/>
          <p:cNvSpPr>
            <a:spLocks noGrp="1"/>
          </p:cNvSpPr>
          <p:nvPr>
            <p:ph type="ftr" sz="quarter" idx="10"/>
          </p:nvPr>
        </p:nvSpPr>
        <p:spPr/>
        <p:txBody>
          <a:bodyPr/>
          <a:lstStyle/>
          <a:p>
            <a:endParaRPr lang="en-US" dirty="0"/>
          </a:p>
        </p:txBody>
      </p:sp>
      <p:sp>
        <p:nvSpPr>
          <p:cNvPr id="8" name="Slide Number Placeholder 7"/>
          <p:cNvSpPr>
            <a:spLocks noGrp="1"/>
          </p:cNvSpPr>
          <p:nvPr>
            <p:ph type="sldNum" sz="quarter" idx="11"/>
          </p:nvPr>
        </p:nvSpPr>
        <p:spPr/>
        <p:txBody>
          <a:bodyPr/>
          <a:lstStyle/>
          <a:p>
            <a:fld id="{45B47215-16D5-4E72-BB5C-B690CA30D202}" type="slidenum">
              <a:rPr lang="en-US" smtClean="0"/>
              <a:pPr/>
              <a:t>‹#›</a:t>
            </a:fld>
            <a:endParaRPr lang="en-US" dirty="0"/>
          </a:p>
        </p:txBody>
      </p:sp>
      <p:sp>
        <p:nvSpPr>
          <p:cNvPr id="5" name="Text Placeholder 4"/>
          <p:cNvSpPr>
            <a:spLocks noGrp="1"/>
          </p:cNvSpPr>
          <p:nvPr>
            <p:ph type="body" sz="quarter" idx="12"/>
          </p:nvPr>
        </p:nvSpPr>
        <p:spPr>
          <a:xfrm>
            <a:off x="550936" y="762000"/>
            <a:ext cx="10481733" cy="254000"/>
          </a:xfrm>
        </p:spPr>
        <p:txBody>
          <a:bodyPr lIns="0" rIns="0" anchor="ctr">
            <a:noAutofit/>
          </a:bodyPr>
          <a:lstStyle>
            <a:lvl1pPr marL="0" indent="0">
              <a:buNone/>
              <a:defRPr sz="1867">
                <a:solidFill>
                  <a:schemeClr val="accent1"/>
                </a:solidFill>
              </a:defRPr>
            </a:lvl1pPr>
          </a:lstStyle>
          <a:p>
            <a:pPr lvl="0"/>
            <a:r>
              <a:rPr lang="en-US" dirty="0"/>
              <a:t>Click to edit Master text styles</a:t>
            </a:r>
          </a:p>
        </p:txBody>
      </p:sp>
    </p:spTree>
    <p:extLst>
      <p:ext uri="{BB962C8B-B14F-4D97-AF65-F5344CB8AC3E}">
        <p14:creationId xmlns:p14="http://schemas.microsoft.com/office/powerpoint/2010/main" val="1874623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12209211" cy="6867144"/>
          </a:xfrm>
          <a:prstGeom prst="rect">
            <a:avLst/>
          </a:prstGeom>
        </p:spPr>
      </p:pic>
      <p:sp>
        <p:nvSpPr>
          <p:cNvPr id="14" name="Footer Placeholder 13"/>
          <p:cNvSpPr>
            <a:spLocks noGrp="1"/>
          </p:cNvSpPr>
          <p:nvPr userDrawn="1">
            <p:ph type="ftr" sz="quarter" idx="10"/>
          </p:nvPr>
        </p:nvSpPr>
        <p:spPr/>
        <p:txBody>
          <a:bodyPr/>
          <a:lstStyle/>
          <a:p>
            <a:endParaRPr lang="en-US" dirty="0"/>
          </a:p>
        </p:txBody>
      </p:sp>
      <p:sp>
        <p:nvSpPr>
          <p:cNvPr id="15" name="Slide Number Placeholder 14"/>
          <p:cNvSpPr>
            <a:spLocks noGrp="1"/>
          </p:cNvSpPr>
          <p:nvPr userDrawn="1">
            <p:ph type="sldNum" sz="quarter" idx="11"/>
          </p:nvPr>
        </p:nvSpPr>
        <p:spPr/>
        <p:txBody>
          <a:bodyPr/>
          <a:lstStyle/>
          <a:p>
            <a:fld id="{45B47215-16D5-4E72-BB5C-B690CA30D202}" type="slidenum">
              <a:rPr lang="en-US" smtClean="0"/>
              <a:pPr/>
              <a:t>‹#›</a:t>
            </a:fld>
            <a:endParaRPr lang="en-US" dirty="0"/>
          </a:p>
        </p:txBody>
      </p:sp>
      <p:sp>
        <p:nvSpPr>
          <p:cNvPr id="2" name="Title 1"/>
          <p:cNvSpPr>
            <a:spLocks noGrp="1"/>
          </p:cNvSpPr>
          <p:nvPr userDrawn="1">
            <p:ph type="ctrTitle"/>
          </p:nvPr>
        </p:nvSpPr>
        <p:spPr>
          <a:xfrm>
            <a:off x="757381" y="2481739"/>
            <a:ext cx="10878707" cy="731520"/>
          </a:xfrm>
        </p:spPr>
        <p:txBody>
          <a:bodyPr>
            <a:normAutofit/>
          </a:bodyPr>
          <a:lstStyle>
            <a:lvl1pPr>
              <a:defRPr sz="4267"/>
            </a:lvl1pPr>
          </a:lstStyle>
          <a:p>
            <a:r>
              <a:rPr lang="en-US" dirty="0"/>
              <a:t>Click to edit Master title style</a:t>
            </a:r>
          </a:p>
        </p:txBody>
      </p:sp>
      <p:sp>
        <p:nvSpPr>
          <p:cNvPr id="3" name="Subtitle 2"/>
          <p:cNvSpPr>
            <a:spLocks noGrp="1"/>
          </p:cNvSpPr>
          <p:nvPr userDrawn="1">
            <p:ph type="subTitle" idx="1"/>
          </p:nvPr>
        </p:nvSpPr>
        <p:spPr>
          <a:xfrm>
            <a:off x="757381" y="3377851"/>
            <a:ext cx="10878707" cy="301752"/>
          </a:xfrm>
        </p:spPr>
        <p:txBody>
          <a:bodyPr lIns="0" rIns="0">
            <a:normAutofit/>
          </a:bodyPr>
          <a:lstStyle>
            <a:lvl1pPr marL="0" indent="0" algn="l">
              <a:buNone/>
              <a:defRPr sz="1467">
                <a:solidFill>
                  <a:srgbClr val="5D686B"/>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p:nvPr>
        </p:nvSpPr>
        <p:spPr>
          <a:xfrm>
            <a:off x="757381" y="3771043"/>
            <a:ext cx="10878707" cy="960120"/>
          </a:xfrm>
        </p:spPr>
        <p:txBody>
          <a:bodyPr lIns="0" rIns="0" anchor="ctr">
            <a:normAutofit/>
          </a:bodyPr>
          <a:lstStyle>
            <a:lvl1pPr marL="0" indent="0">
              <a:buNone/>
              <a:defRPr sz="1600">
                <a:solidFill>
                  <a:srgbClr val="5D686B"/>
                </a:solidFill>
              </a:defRPr>
            </a:lvl1pPr>
          </a:lstStyle>
          <a:p>
            <a:pPr lvl="0"/>
            <a:r>
              <a:rPr lang="en-US" dirty="0"/>
              <a:t>Click to edit Master text styles</a:t>
            </a:r>
          </a:p>
        </p:txBody>
      </p:sp>
    </p:spTree>
    <p:extLst>
      <p:ext uri="{BB962C8B-B14F-4D97-AF65-F5344CB8AC3E}">
        <p14:creationId xmlns:p14="http://schemas.microsoft.com/office/powerpoint/2010/main" val="20292470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52451" y="1331912"/>
            <a:ext cx="5384800" cy="4654551"/>
          </a:xfrm>
        </p:spPr>
        <p:txBody>
          <a:bodyPr>
            <a:normAutofit/>
          </a:bodyPr>
          <a:lstStyle>
            <a:lvl1pPr>
              <a:buClr>
                <a:srgbClr val="66CC00"/>
              </a:buClr>
              <a:defRPr sz="2133"/>
            </a:lvl1pPr>
            <a:lvl2pPr>
              <a:defRPr sz="1867"/>
            </a:lvl2pPr>
            <a:lvl3pPr>
              <a:defRPr sz="1600"/>
            </a:lvl3pPr>
            <a:lvl4pPr>
              <a:defRPr sz="1467"/>
            </a:lvl4pPr>
            <a:lvl5pPr>
              <a:defRPr sz="1467"/>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096000" y="1331912"/>
            <a:ext cx="5388864" cy="4654551"/>
          </a:xfrm>
        </p:spPr>
        <p:txBody>
          <a:bodyPr>
            <a:normAutofit/>
          </a:bodyPr>
          <a:lstStyle>
            <a:lvl1pPr>
              <a:defRPr sz="2133"/>
            </a:lvl1pPr>
            <a:lvl2pPr>
              <a:defRPr sz="1867"/>
            </a:lvl2pPr>
            <a:lvl3pPr>
              <a:defRPr sz="1600"/>
            </a:lvl3pPr>
            <a:lvl4pPr>
              <a:defRPr sz="1467"/>
            </a:lvl4pPr>
            <a:lvl5pPr>
              <a:defRPr sz="1467"/>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Footer Placeholder 7"/>
          <p:cNvSpPr>
            <a:spLocks noGrp="1"/>
          </p:cNvSpPr>
          <p:nvPr>
            <p:ph type="ftr" sz="quarter" idx="10"/>
          </p:nvPr>
        </p:nvSpPr>
        <p:spPr/>
        <p:txBody>
          <a:bodyPr/>
          <a:lstStyle/>
          <a:p>
            <a:endParaRPr lang="en-US" dirty="0"/>
          </a:p>
        </p:txBody>
      </p:sp>
      <p:sp>
        <p:nvSpPr>
          <p:cNvPr id="9" name="Slide Number Placeholder 8"/>
          <p:cNvSpPr>
            <a:spLocks noGrp="1"/>
          </p:cNvSpPr>
          <p:nvPr>
            <p:ph type="sldNum" sz="quarter" idx="11"/>
          </p:nvPr>
        </p:nvSpPr>
        <p:spPr/>
        <p:txBody>
          <a:bodyPr/>
          <a:lstStyle/>
          <a:p>
            <a:fld id="{45B47215-16D5-4E72-BB5C-B690CA30D202}" type="slidenum">
              <a:rPr lang="en-US" smtClean="0"/>
              <a:pPr/>
              <a:t>‹#›</a:t>
            </a:fld>
            <a:endParaRPr lang="en-US" dirty="0"/>
          </a:p>
        </p:txBody>
      </p:sp>
    </p:spTree>
    <p:extLst>
      <p:ext uri="{BB962C8B-B14F-4D97-AF65-F5344CB8AC3E}">
        <p14:creationId xmlns:p14="http://schemas.microsoft.com/office/powerpoint/2010/main" val="41807338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36448" y="1331913"/>
            <a:ext cx="5386917" cy="639763"/>
          </a:xfrm>
        </p:spPr>
        <p:txBody>
          <a:bodyPr lIns="0" rIns="0" anchor="b"/>
          <a:lstStyle>
            <a:lvl1pPr marL="0" indent="0">
              <a:buNone/>
              <a:defRPr sz="2133"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536448" y="1971675"/>
            <a:ext cx="5386917" cy="3951288"/>
          </a:xfrm>
        </p:spPr>
        <p:txBody>
          <a:bodyPr>
            <a:normAutofit/>
          </a:bodyPr>
          <a:lstStyle>
            <a:lvl1pPr>
              <a:defRPr sz="2133"/>
            </a:lvl1pPr>
            <a:lvl2pPr>
              <a:defRPr sz="1867"/>
            </a:lvl2pPr>
            <a:lvl3pPr>
              <a:defRPr sz="1600"/>
            </a:lvl3pPr>
            <a:lvl4pPr>
              <a:defRPr sz="1467"/>
            </a:lvl4pPr>
            <a:lvl5pPr>
              <a:defRPr sz="1467"/>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096000" y="1331913"/>
            <a:ext cx="5388864" cy="639763"/>
          </a:xfrm>
        </p:spPr>
        <p:txBody>
          <a:bodyPr lIns="0" rIns="0" anchor="b"/>
          <a:lstStyle>
            <a:lvl1pPr marL="0" indent="0">
              <a:buNone/>
              <a:defRPr sz="2133"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6096000" y="1971675"/>
            <a:ext cx="5388864" cy="3951288"/>
          </a:xfrm>
        </p:spPr>
        <p:txBody>
          <a:bodyPr>
            <a:normAutofit/>
          </a:bodyPr>
          <a:lstStyle>
            <a:lvl1pPr>
              <a:defRPr sz="2133"/>
            </a:lvl1pPr>
            <a:lvl2pPr>
              <a:defRPr sz="1867"/>
            </a:lvl2pPr>
            <a:lvl3pPr>
              <a:defRPr sz="1600"/>
            </a:lvl3pPr>
            <a:lvl4pPr>
              <a:defRPr sz="1467"/>
            </a:lvl4pPr>
            <a:lvl5pPr>
              <a:defRPr sz="1467"/>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9"/>
          <p:cNvSpPr>
            <a:spLocks noGrp="1"/>
          </p:cNvSpPr>
          <p:nvPr>
            <p:ph type="ftr" sz="quarter" idx="10"/>
          </p:nvPr>
        </p:nvSpPr>
        <p:spPr/>
        <p:txBody>
          <a:bodyPr/>
          <a:lstStyle/>
          <a:p>
            <a:endParaRPr lang="en-US" dirty="0"/>
          </a:p>
        </p:txBody>
      </p:sp>
      <p:sp>
        <p:nvSpPr>
          <p:cNvPr id="11" name="Slide Number Placeholder 10"/>
          <p:cNvSpPr>
            <a:spLocks noGrp="1"/>
          </p:cNvSpPr>
          <p:nvPr>
            <p:ph type="sldNum" sz="quarter" idx="11"/>
          </p:nvPr>
        </p:nvSpPr>
        <p:spPr/>
        <p:txBody>
          <a:bodyPr/>
          <a:lstStyle/>
          <a:p>
            <a:fld id="{45B47215-16D5-4E72-BB5C-B690CA30D202}" type="slidenum">
              <a:rPr lang="en-US" smtClean="0"/>
              <a:pPr/>
              <a:t>‹#›</a:t>
            </a:fld>
            <a:endParaRPr lang="en-US" dirty="0"/>
          </a:p>
        </p:txBody>
      </p:sp>
    </p:spTree>
    <p:extLst>
      <p:ext uri="{BB962C8B-B14F-4D97-AF65-F5344CB8AC3E}">
        <p14:creationId xmlns:p14="http://schemas.microsoft.com/office/powerpoint/2010/main" val="37998834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6" name="Footer Placeholder 5"/>
          <p:cNvSpPr>
            <a:spLocks noGrp="1"/>
          </p:cNvSpPr>
          <p:nvPr>
            <p:ph type="ftr" sz="quarter" idx="10"/>
          </p:nvPr>
        </p:nvSpPr>
        <p:spPr/>
        <p:txBody>
          <a:bodyPr/>
          <a:lstStyle/>
          <a:p>
            <a:endParaRPr lang="en-US" dirty="0"/>
          </a:p>
        </p:txBody>
      </p:sp>
      <p:sp>
        <p:nvSpPr>
          <p:cNvPr id="7" name="Slide Number Placeholder 6"/>
          <p:cNvSpPr>
            <a:spLocks noGrp="1"/>
          </p:cNvSpPr>
          <p:nvPr>
            <p:ph type="sldNum" sz="quarter" idx="11"/>
          </p:nvPr>
        </p:nvSpPr>
        <p:spPr/>
        <p:txBody>
          <a:bodyPr/>
          <a:lstStyle/>
          <a:p>
            <a:fld id="{45B47215-16D5-4E72-BB5C-B690CA30D202}" type="slidenum">
              <a:rPr lang="en-US" smtClean="0"/>
              <a:pPr/>
              <a:t>‹#›</a:t>
            </a:fld>
            <a:endParaRPr lang="en-US" dirty="0"/>
          </a:p>
        </p:txBody>
      </p:sp>
    </p:spTree>
    <p:extLst>
      <p:ext uri="{BB962C8B-B14F-4D97-AF65-F5344CB8AC3E}">
        <p14:creationId xmlns:p14="http://schemas.microsoft.com/office/powerpoint/2010/main" val="14926462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Sample Tabl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a:t>Sample Table</a:t>
            </a:r>
          </a:p>
        </p:txBody>
      </p:sp>
      <p:sp>
        <p:nvSpPr>
          <p:cNvPr id="6" name="Footer Placeholder 5"/>
          <p:cNvSpPr>
            <a:spLocks noGrp="1"/>
          </p:cNvSpPr>
          <p:nvPr>
            <p:ph type="ftr" sz="quarter" idx="10"/>
          </p:nvPr>
        </p:nvSpPr>
        <p:spPr/>
        <p:txBody>
          <a:bodyPr/>
          <a:lstStyle/>
          <a:p>
            <a:endParaRPr lang="en-US" dirty="0"/>
          </a:p>
        </p:txBody>
      </p:sp>
      <p:sp>
        <p:nvSpPr>
          <p:cNvPr id="7" name="Slide Number Placeholder 6"/>
          <p:cNvSpPr>
            <a:spLocks noGrp="1"/>
          </p:cNvSpPr>
          <p:nvPr>
            <p:ph type="sldNum" sz="quarter" idx="11"/>
          </p:nvPr>
        </p:nvSpPr>
        <p:spPr/>
        <p:txBody>
          <a:bodyPr/>
          <a:lstStyle/>
          <a:p>
            <a:fld id="{45B47215-16D5-4E72-BB5C-B690CA30D202}" type="slidenum">
              <a:rPr lang="en-US" smtClean="0"/>
              <a:pPr/>
              <a:t>‹#›</a:t>
            </a:fld>
            <a:endParaRPr lang="en-US" dirty="0"/>
          </a:p>
        </p:txBody>
      </p:sp>
      <p:graphicFrame>
        <p:nvGraphicFramePr>
          <p:cNvPr id="5" name="object 300"/>
          <p:cNvGraphicFramePr>
            <a:graphicFrameLocks noGrp="1"/>
          </p:cNvGraphicFramePr>
          <p:nvPr userDrawn="1">
            <p:extLst>
              <p:ext uri="{D42A27DB-BD31-4B8C-83A1-F6EECF244321}">
                <p14:modId xmlns:p14="http://schemas.microsoft.com/office/powerpoint/2010/main" val="4272449406"/>
              </p:ext>
            </p:extLst>
          </p:nvPr>
        </p:nvGraphicFramePr>
        <p:xfrm>
          <a:off x="893505" y="1250187"/>
          <a:ext cx="9876367" cy="4541520"/>
        </p:xfrm>
        <a:graphic>
          <a:graphicData uri="http://schemas.openxmlformats.org/drawingml/2006/table">
            <a:tbl>
              <a:tblPr firstRow="1" bandRow="1"/>
              <a:tblGrid>
                <a:gridCol w="2782215">
                  <a:extLst>
                    <a:ext uri="{9D8B030D-6E8A-4147-A177-3AD203B41FA5}">
                      <a16:colId xmlns:a16="http://schemas.microsoft.com/office/drawing/2014/main" val="20000"/>
                    </a:ext>
                  </a:extLst>
                </a:gridCol>
                <a:gridCol w="1671275">
                  <a:extLst>
                    <a:ext uri="{9D8B030D-6E8A-4147-A177-3AD203B41FA5}">
                      <a16:colId xmlns:a16="http://schemas.microsoft.com/office/drawing/2014/main" val="20001"/>
                    </a:ext>
                  </a:extLst>
                </a:gridCol>
                <a:gridCol w="1788145">
                  <a:extLst>
                    <a:ext uri="{9D8B030D-6E8A-4147-A177-3AD203B41FA5}">
                      <a16:colId xmlns:a16="http://schemas.microsoft.com/office/drawing/2014/main" val="20002"/>
                    </a:ext>
                  </a:extLst>
                </a:gridCol>
                <a:gridCol w="1750163">
                  <a:extLst>
                    <a:ext uri="{9D8B030D-6E8A-4147-A177-3AD203B41FA5}">
                      <a16:colId xmlns:a16="http://schemas.microsoft.com/office/drawing/2014/main" val="20003"/>
                    </a:ext>
                  </a:extLst>
                </a:gridCol>
                <a:gridCol w="1884569">
                  <a:extLst>
                    <a:ext uri="{9D8B030D-6E8A-4147-A177-3AD203B41FA5}">
                      <a16:colId xmlns:a16="http://schemas.microsoft.com/office/drawing/2014/main" val="20004"/>
                    </a:ext>
                  </a:extLst>
                </a:gridCol>
              </a:tblGrid>
              <a:tr h="579120">
                <a:tc gridSpan="5">
                  <a:txBody>
                    <a:bodyPr/>
                    <a:lstStyle/>
                    <a:p>
                      <a:pPr marL="12700" marR="5080" lvl="0" indent="0" algn="l" defTabSz="914400" rtl="0" eaLnBrk="1" fontAlgn="auto" latinLnBrk="0" hangingPunct="1">
                        <a:lnSpc>
                          <a:spcPct val="90000"/>
                        </a:lnSpc>
                        <a:spcBef>
                          <a:spcPts val="675"/>
                        </a:spcBef>
                        <a:spcAft>
                          <a:spcPts val="0"/>
                        </a:spcAft>
                        <a:buClrTx/>
                        <a:buSzTx/>
                        <a:buFontTx/>
                        <a:buNone/>
                        <a:tabLst/>
                        <a:defRPr/>
                      </a:pPr>
                      <a:r>
                        <a:rPr kumimoji="0" lang="en-US" sz="2000" b="1" i="0" u="none" strike="noStrike" kern="1200" cap="none" spc="0" normalizeH="0" baseline="0" noProof="0" dirty="0">
                          <a:ln>
                            <a:noFill/>
                          </a:ln>
                          <a:solidFill>
                            <a:srgbClr val="233443"/>
                          </a:solidFill>
                          <a:effectLst/>
                          <a:uLnTx/>
                          <a:uFillTx/>
                          <a:latin typeface="Arial Narrow"/>
                          <a:ea typeface="+mn-ea"/>
                          <a:cs typeface="Arial Narrow"/>
                        </a:rPr>
                        <a:t>Title in </a:t>
                      </a:r>
                      <a:r>
                        <a:rPr kumimoji="0" lang="en-US" sz="2000" b="1" i="0" u="none" strike="noStrike" kern="1200" cap="none" spc="-5" normalizeH="0" baseline="0" noProof="0" dirty="0">
                          <a:ln>
                            <a:noFill/>
                          </a:ln>
                          <a:solidFill>
                            <a:srgbClr val="233443"/>
                          </a:solidFill>
                          <a:effectLst/>
                          <a:uLnTx/>
                          <a:uFillTx/>
                          <a:latin typeface="Arial Narrow"/>
                          <a:ea typeface="+mn-ea"/>
                          <a:cs typeface="Arial Narrow"/>
                        </a:rPr>
                        <a:t>Title </a:t>
                      </a:r>
                      <a:r>
                        <a:rPr kumimoji="0" lang="en-US" sz="2000" b="1" i="0" u="none" strike="noStrike" kern="1200" cap="none" spc="0" normalizeH="0" baseline="0" noProof="0" dirty="0">
                          <a:ln>
                            <a:noFill/>
                          </a:ln>
                          <a:solidFill>
                            <a:srgbClr val="233443"/>
                          </a:solidFill>
                          <a:effectLst/>
                          <a:uLnTx/>
                          <a:uFillTx/>
                          <a:latin typeface="Arial Narrow"/>
                          <a:ea typeface="+mn-ea"/>
                          <a:cs typeface="Arial Narrow"/>
                        </a:rPr>
                        <a:t>Case, No Period, and May Be Multiple Lines of</a:t>
                      </a:r>
                      <a:r>
                        <a:rPr kumimoji="0" lang="en-US" sz="2000" b="1" i="0" u="none" strike="noStrike" kern="1200" cap="none" spc="-80" normalizeH="0" baseline="0" noProof="0" dirty="0">
                          <a:ln>
                            <a:noFill/>
                          </a:ln>
                          <a:solidFill>
                            <a:srgbClr val="233443"/>
                          </a:solidFill>
                          <a:effectLst/>
                          <a:uLnTx/>
                          <a:uFillTx/>
                          <a:latin typeface="Arial Narrow"/>
                          <a:ea typeface="+mn-ea"/>
                          <a:cs typeface="Arial Narrow"/>
                        </a:rPr>
                        <a:t> </a:t>
                      </a:r>
                      <a:r>
                        <a:rPr kumimoji="0" lang="en-US" sz="2000" b="1" i="0" u="none" strike="noStrike" kern="1200" cap="none" spc="-15" normalizeH="0" baseline="0" noProof="0" dirty="0">
                          <a:ln>
                            <a:noFill/>
                          </a:ln>
                          <a:solidFill>
                            <a:srgbClr val="233443"/>
                          </a:solidFill>
                          <a:effectLst/>
                          <a:uLnTx/>
                          <a:uFillTx/>
                          <a:latin typeface="Arial Narrow"/>
                          <a:ea typeface="+mn-ea"/>
                          <a:cs typeface="Arial Narrow"/>
                        </a:rPr>
                        <a:t>Text</a:t>
                      </a:r>
                      <a:endParaRPr kumimoji="0" lang="en-US" sz="2000" b="0" i="0" u="none" strike="noStrike" kern="1200" cap="none" spc="0" normalizeH="0" baseline="0" noProof="0" dirty="0">
                        <a:ln>
                          <a:noFill/>
                        </a:ln>
                        <a:solidFill>
                          <a:prstClr val="black"/>
                        </a:solidFill>
                        <a:effectLst/>
                        <a:uLnTx/>
                        <a:uFillTx/>
                        <a:latin typeface="Arial Narrow"/>
                        <a:ea typeface="+mn-ea"/>
                        <a:cs typeface="Arial Narrow"/>
                      </a:endParaRPr>
                    </a:p>
                  </a:txBody>
                  <a:tcPr marL="0" marR="0" marT="243840" marB="60960" anchor="b">
                    <a:lnL>
                      <a:noFill/>
                    </a:lnL>
                    <a:lnR>
                      <a:noFill/>
                    </a:lnR>
                    <a:lnT w="57150" cap="flat" cmpd="sng" algn="ctr">
                      <a:noFill/>
                      <a:prstDash val="solid"/>
                      <a:round/>
                      <a:headEnd type="none" w="med" len="med"/>
                      <a:tailEnd type="none" w="med" len="med"/>
                    </a:lnT>
                    <a:lnB w="38100" cap="flat" cmpd="sng" algn="ctr">
                      <a:solidFill>
                        <a:srgbClr val="66CC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a:lnSpc>
                          <a:spcPct val="100000"/>
                        </a:lnSpc>
                        <a:spcBef>
                          <a:spcPts val="0"/>
                        </a:spcBef>
                      </a:pPr>
                      <a:endParaRPr sz="1500" dirty="0">
                        <a:latin typeface="Arial Narrow"/>
                        <a:cs typeface="Arial Narrow"/>
                      </a:endParaRPr>
                    </a:p>
                  </a:txBody>
                  <a:tcPr marL="45720" marR="45720">
                    <a:lnL>
                      <a:noFill/>
                    </a:lnL>
                    <a:lnR>
                      <a:noFill/>
                    </a:lnR>
                    <a:lnT w="57150" cap="flat" cmpd="sng" algn="ctr">
                      <a:solidFill>
                        <a:schemeClr val="accent4"/>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26720">
                <a:tc rowSpan="3">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pPr>
                      <a:r>
                        <a:rPr sz="2000" b="1" spc="-10" dirty="0">
                          <a:solidFill>
                            <a:srgbClr val="233443"/>
                          </a:solidFill>
                          <a:latin typeface="Arial Narrow"/>
                          <a:cs typeface="Arial Narrow"/>
                        </a:rPr>
                        <a:t>Table </a:t>
                      </a:r>
                      <a:r>
                        <a:rPr sz="2000" b="1" spc="0" dirty="0">
                          <a:solidFill>
                            <a:srgbClr val="233443"/>
                          </a:solidFill>
                          <a:latin typeface="Arial Narrow"/>
                          <a:cs typeface="Arial Narrow"/>
                        </a:rPr>
                        <a:t>Subhead </a:t>
                      </a:r>
                      <a:r>
                        <a:rPr sz="2000" b="1" dirty="0">
                          <a:solidFill>
                            <a:srgbClr val="233443"/>
                          </a:solidFill>
                          <a:latin typeface="Arial Narrow"/>
                          <a:cs typeface="Arial Narrow"/>
                        </a:rPr>
                        <a:t>-</a:t>
                      </a:r>
                      <a:r>
                        <a:rPr sz="2000" b="1" spc="-50" dirty="0">
                          <a:solidFill>
                            <a:srgbClr val="233443"/>
                          </a:solidFill>
                          <a:latin typeface="Arial Narrow"/>
                          <a:cs typeface="Arial Narrow"/>
                        </a:rPr>
                        <a:t> </a:t>
                      </a:r>
                      <a:r>
                        <a:rPr sz="2000" b="1" spc="0" dirty="0">
                          <a:solidFill>
                            <a:srgbClr val="233443"/>
                          </a:solidFill>
                          <a:latin typeface="Arial Narrow"/>
                          <a:cs typeface="Arial Narrow"/>
                        </a:rPr>
                        <a:t>LEFT</a:t>
                      </a:r>
                      <a:endParaRPr sz="2000" dirty="0">
                        <a:latin typeface="Arial Narrow"/>
                        <a:cs typeface="Arial Narrow"/>
                      </a:endParaRPr>
                    </a:p>
                  </a:txBody>
                  <a:tcPr marL="97536" marR="60960" marT="60960" marB="60960"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4">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gn="ctr">
                        <a:lnSpc>
                          <a:spcPct val="100000"/>
                        </a:lnSpc>
                        <a:spcBef>
                          <a:spcPts val="0"/>
                        </a:spcBef>
                      </a:pPr>
                      <a:r>
                        <a:rPr sz="2000" b="1" spc="-10" dirty="0">
                          <a:solidFill>
                            <a:srgbClr val="233443"/>
                          </a:solidFill>
                          <a:latin typeface="Arial Narrow"/>
                          <a:cs typeface="Arial Narrow"/>
                        </a:rPr>
                        <a:t>Table </a:t>
                      </a:r>
                      <a:r>
                        <a:rPr sz="2000" b="1" spc="0" dirty="0">
                          <a:solidFill>
                            <a:srgbClr val="233443"/>
                          </a:solidFill>
                          <a:latin typeface="Arial Narrow"/>
                          <a:cs typeface="Arial Narrow"/>
                        </a:rPr>
                        <a:t>Subheads </a:t>
                      </a:r>
                      <a:r>
                        <a:rPr lang="en-US" sz="2000" b="1" spc="0" dirty="0">
                          <a:solidFill>
                            <a:srgbClr val="233443"/>
                          </a:solidFill>
                          <a:latin typeface="Arial Narrow"/>
                          <a:cs typeface="Arial Narrow"/>
                        </a:rPr>
                        <a:t>A</a:t>
                      </a:r>
                      <a:r>
                        <a:rPr sz="2000" b="1" dirty="0">
                          <a:solidFill>
                            <a:srgbClr val="233443"/>
                          </a:solidFill>
                          <a:latin typeface="Arial Narrow"/>
                          <a:cs typeface="Arial Narrow"/>
                        </a:rPr>
                        <a:t>re </a:t>
                      </a:r>
                      <a:r>
                        <a:rPr sz="2000" b="1" spc="0" dirty="0">
                          <a:solidFill>
                            <a:srgbClr val="233443"/>
                          </a:solidFill>
                          <a:latin typeface="Arial Narrow"/>
                          <a:cs typeface="Arial Narrow"/>
                        </a:rPr>
                        <a:t>Bold Condensed </a:t>
                      </a:r>
                      <a:r>
                        <a:rPr sz="2000" b="1" dirty="0">
                          <a:solidFill>
                            <a:srgbClr val="233443"/>
                          </a:solidFill>
                          <a:latin typeface="Arial Narrow"/>
                          <a:cs typeface="Arial Narrow"/>
                        </a:rPr>
                        <a:t>and </a:t>
                      </a:r>
                      <a:r>
                        <a:rPr sz="2000" b="1" spc="-5" dirty="0">
                          <a:solidFill>
                            <a:srgbClr val="233443"/>
                          </a:solidFill>
                          <a:latin typeface="Arial Narrow"/>
                          <a:cs typeface="Arial Narrow"/>
                        </a:rPr>
                        <a:t>Title</a:t>
                      </a:r>
                      <a:r>
                        <a:rPr sz="2000" b="1" spc="0" dirty="0">
                          <a:solidFill>
                            <a:srgbClr val="233443"/>
                          </a:solidFill>
                          <a:latin typeface="Arial Narrow"/>
                          <a:cs typeface="Arial Narrow"/>
                        </a:rPr>
                        <a:t> Case</a:t>
                      </a:r>
                      <a:endParaRPr sz="2000" dirty="0">
                        <a:latin typeface="Arial Narrow"/>
                        <a:cs typeface="Arial Narrow"/>
                      </a:endParaRPr>
                    </a:p>
                  </a:txBody>
                  <a:tcPr marL="60960" marR="60960" marT="60960" marB="60960">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426720">
                <a:tc vMerge="1">
                  <a:txBody>
                    <a:bodyPr/>
                    <a:lstStyle/>
                    <a:p>
                      <a:endParaRPr/>
                    </a:p>
                  </a:txBody>
                  <a:tcPr marL="0" marR="0" marT="0" marB="0">
                    <a:lnT w="28575">
                      <a:solidFill>
                        <a:srgbClr val="7DC242"/>
                      </a:solidFill>
                      <a:prstDash val="solid"/>
                    </a:lnT>
                    <a:lnB w="6350">
                      <a:solidFill>
                        <a:srgbClr val="233443"/>
                      </a:solidFill>
                      <a:prstDash val="solid"/>
                    </a:lnB>
                    <a:solidFill>
                      <a:srgbClr val="FFFFFF"/>
                    </a:solidFill>
                  </a:tcPr>
                </a:tc>
                <a:tc gridSpan="2">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gn="ctr">
                        <a:lnSpc>
                          <a:spcPct val="100000"/>
                        </a:lnSpc>
                        <a:spcBef>
                          <a:spcPts val="0"/>
                        </a:spcBef>
                      </a:pPr>
                      <a:r>
                        <a:rPr sz="2000" b="1" spc="-10" dirty="0">
                          <a:solidFill>
                            <a:srgbClr val="233443"/>
                          </a:solidFill>
                          <a:latin typeface="Arial Narrow"/>
                          <a:cs typeface="Arial Narrow"/>
                        </a:rPr>
                        <a:t>Table</a:t>
                      </a:r>
                      <a:r>
                        <a:rPr sz="2000" b="1" spc="-70" dirty="0">
                          <a:solidFill>
                            <a:srgbClr val="233443"/>
                          </a:solidFill>
                          <a:latin typeface="Arial Narrow"/>
                          <a:cs typeface="Arial Narrow"/>
                        </a:rPr>
                        <a:t> </a:t>
                      </a:r>
                      <a:r>
                        <a:rPr sz="2000" b="1" spc="0" dirty="0">
                          <a:solidFill>
                            <a:srgbClr val="233443"/>
                          </a:solidFill>
                          <a:latin typeface="Arial Narrow"/>
                          <a:cs typeface="Arial Narrow"/>
                        </a:rPr>
                        <a:t>Subhead</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a:p>
                  </a:txBody>
                  <a:tcPr marL="0" marR="0" marT="0" marB="0"/>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spc="0" dirty="0">
                          <a:solidFill>
                            <a:srgbClr val="233443"/>
                          </a:solidFill>
                          <a:latin typeface="Arial Narrow"/>
                          <a:cs typeface="Arial Narrow"/>
                        </a:rPr>
                        <a:t>Eniminimpora</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spc="0" dirty="0">
                          <a:solidFill>
                            <a:srgbClr val="233443"/>
                          </a:solidFill>
                          <a:latin typeface="Arial Narrow"/>
                          <a:cs typeface="Arial Narrow"/>
                        </a:rPr>
                        <a:t>Aperatis</a:t>
                      </a:r>
                      <a:r>
                        <a:rPr sz="2000" b="1" spc="-80" dirty="0">
                          <a:solidFill>
                            <a:srgbClr val="233443"/>
                          </a:solidFill>
                          <a:latin typeface="Arial Narrow"/>
                          <a:cs typeface="Arial Narrow"/>
                        </a:rPr>
                        <a:t> </a:t>
                      </a:r>
                      <a:r>
                        <a:rPr sz="2000" b="1" spc="0" dirty="0">
                          <a:solidFill>
                            <a:srgbClr val="233443"/>
                          </a:solidFill>
                          <a:latin typeface="Arial Narrow"/>
                          <a:cs typeface="Arial Narrow"/>
                        </a:rPr>
                        <a:t>Eaquas</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426720">
                <a:tc vMerge="1">
                  <a:txBody>
                    <a:bodyPr/>
                    <a:lstStyle/>
                    <a:p>
                      <a:endParaRPr/>
                    </a:p>
                  </a:txBody>
                  <a:tcPr marL="0" marR="0" marT="0" marB="0">
                    <a:lnT w="28575">
                      <a:solidFill>
                        <a:srgbClr val="7DC242"/>
                      </a:solidFill>
                      <a:prstDash val="solid"/>
                    </a:lnT>
                    <a:lnB w="6350">
                      <a:solidFill>
                        <a:srgbClr val="233443"/>
                      </a:solidFill>
                      <a:prstDash val="solid"/>
                    </a:lnB>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dirty="0">
                          <a:solidFill>
                            <a:srgbClr val="233443"/>
                          </a:solidFill>
                          <a:latin typeface="Arial Narrow"/>
                          <a:cs typeface="Arial Narrow"/>
                        </a:rPr>
                        <a:t>Ommodis</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spc="0" dirty="0">
                          <a:solidFill>
                            <a:srgbClr val="233443"/>
                          </a:solidFill>
                          <a:latin typeface="Arial Narrow"/>
                          <a:cs typeface="Arial Narrow"/>
                        </a:rPr>
                        <a:t>Abore*</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dirty="0">
                          <a:solidFill>
                            <a:srgbClr val="233443"/>
                          </a:solidFill>
                          <a:latin typeface="Arial Narrow"/>
                          <a:cs typeface="Arial Narrow"/>
                        </a:rPr>
                        <a:t>Quisquo</a:t>
                      </a:r>
                      <a:r>
                        <a:rPr sz="2000" b="1" baseline="30864" dirty="0">
                          <a:solidFill>
                            <a:srgbClr val="233443"/>
                          </a:solidFill>
                          <a:latin typeface="Arial Narrow"/>
                          <a:cs typeface="Arial Narrow"/>
                        </a:rPr>
                        <a:t>†</a:t>
                      </a:r>
                      <a:endParaRPr sz="2000" baseline="30864"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b="1" dirty="0">
                          <a:solidFill>
                            <a:srgbClr val="233443"/>
                          </a:solidFill>
                          <a:latin typeface="Arial Narrow"/>
                          <a:cs typeface="Arial Narrow"/>
                        </a:rPr>
                        <a:t>Mos</a:t>
                      </a:r>
                      <a:r>
                        <a:rPr sz="2000" b="1" spc="-80" dirty="0">
                          <a:solidFill>
                            <a:srgbClr val="233443"/>
                          </a:solidFill>
                          <a:latin typeface="Arial Narrow"/>
                          <a:cs typeface="Arial Narrow"/>
                        </a:rPr>
                        <a:t> </a:t>
                      </a:r>
                      <a:r>
                        <a:rPr sz="2000" b="1" spc="0" dirty="0">
                          <a:solidFill>
                            <a:srgbClr val="233443"/>
                          </a:solidFill>
                          <a:latin typeface="Arial Narrow"/>
                          <a:cs typeface="Arial Narrow"/>
                        </a:rPr>
                        <a:t>(XX%)</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3"/>
                  </a:ext>
                </a:extLst>
              </a:tr>
              <a:tr h="731520">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spcBef>
                          <a:spcPts val="625"/>
                        </a:spcBef>
                      </a:pPr>
                      <a:r>
                        <a:rPr lang="en-US" sz="2000" spc="0" dirty="0">
                          <a:solidFill>
                            <a:srgbClr val="231F20"/>
                          </a:solidFill>
                          <a:latin typeface="Arial Narrow"/>
                          <a:cs typeface="Arial Narrow"/>
                        </a:rPr>
                        <a:t>Table text</a:t>
                      </a:r>
                      <a:endParaRPr sz="2000" dirty="0">
                        <a:latin typeface="Arial Narrow"/>
                        <a:cs typeface="Arial Narrow"/>
                      </a:endParaRPr>
                    </a:p>
                  </a:txBody>
                  <a:tcPr marL="97536"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194945" marR="142875" indent="-44450" algn="ctr">
                        <a:lnSpc>
                          <a:spcPct val="100000"/>
                        </a:lnSpc>
                        <a:spcBef>
                          <a:spcPts val="254"/>
                        </a:spcBef>
                      </a:pPr>
                      <a:r>
                        <a:rPr sz="2000" spc="-5" dirty="0">
                          <a:solidFill>
                            <a:srgbClr val="231F20"/>
                          </a:solidFill>
                          <a:latin typeface="Arial Narrow"/>
                          <a:cs typeface="Arial Narrow"/>
                        </a:rPr>
                        <a:t>Molendel</a:t>
                      </a:r>
                      <a:br>
                        <a:rPr lang="en-US" sz="2000" spc="-5" dirty="0">
                          <a:solidFill>
                            <a:srgbClr val="231F20"/>
                          </a:solidFill>
                          <a:latin typeface="Arial Narrow"/>
                          <a:cs typeface="Arial Narrow"/>
                        </a:rPr>
                      </a:br>
                      <a:r>
                        <a:rPr sz="2000" dirty="0">
                          <a:solidFill>
                            <a:srgbClr val="231F20"/>
                          </a:solidFill>
                          <a:latin typeface="Arial Narrow"/>
                          <a:cs typeface="Arial Narrow"/>
                        </a:rPr>
                        <a:t>id</a:t>
                      </a:r>
                      <a:r>
                        <a:rPr sz="2000" spc="-95" dirty="0">
                          <a:solidFill>
                            <a:srgbClr val="231F20"/>
                          </a:solidFill>
                          <a:latin typeface="Arial Narrow"/>
                          <a:cs typeface="Arial Narrow"/>
                        </a:rPr>
                        <a:t> </a:t>
                      </a:r>
                      <a:r>
                        <a:rPr sz="2000" dirty="0">
                          <a:solidFill>
                            <a:srgbClr val="231F20"/>
                          </a:solidFill>
                          <a:latin typeface="Arial Narrow"/>
                          <a:cs typeface="Arial Narrow"/>
                        </a:rPr>
                        <a:t>quia</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260985" marR="137795" indent="-115570" algn="ctr">
                        <a:lnSpc>
                          <a:spcPct val="100000"/>
                        </a:lnSpc>
                        <a:spcBef>
                          <a:spcPts val="254"/>
                        </a:spcBef>
                      </a:pPr>
                      <a:r>
                        <a:rPr sz="2000" dirty="0">
                          <a:solidFill>
                            <a:srgbClr val="231F20"/>
                          </a:solidFill>
                          <a:latin typeface="Arial Narrow"/>
                          <a:cs typeface="Arial Narrow"/>
                        </a:rPr>
                        <a:t>Nulparitias</a:t>
                      </a:r>
                      <a:r>
                        <a:rPr lang="en-US" sz="2000" dirty="0">
                          <a:solidFill>
                            <a:srgbClr val="231F20"/>
                          </a:solidFill>
                          <a:latin typeface="Arial Narrow"/>
                          <a:cs typeface="Arial Narrow"/>
                        </a:rPr>
                        <a:t> </a:t>
                      </a:r>
                      <a:r>
                        <a:rPr sz="2000" dirty="0">
                          <a:solidFill>
                            <a:srgbClr val="231F20"/>
                          </a:solidFill>
                          <a:latin typeface="Arial Narrow"/>
                          <a:cs typeface="Arial Narrow"/>
                        </a:rPr>
                        <a:t>quis</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107950" marR="57785" indent="-42545" algn="ctr">
                        <a:lnSpc>
                          <a:spcPct val="100000"/>
                        </a:lnSpc>
                        <a:spcBef>
                          <a:spcPts val="254"/>
                        </a:spcBef>
                      </a:pPr>
                      <a:r>
                        <a:rPr sz="2000" spc="-10" dirty="0">
                          <a:solidFill>
                            <a:srgbClr val="231F20"/>
                          </a:solidFill>
                          <a:latin typeface="Arial Narrow"/>
                          <a:cs typeface="Arial Narrow"/>
                        </a:rPr>
                        <a:t>Table </a:t>
                      </a:r>
                      <a:r>
                        <a:rPr sz="2000" spc="0" dirty="0">
                          <a:solidFill>
                            <a:srgbClr val="231F20"/>
                          </a:solidFill>
                          <a:latin typeface="Arial Narrow"/>
                          <a:cs typeface="Arial Narrow"/>
                        </a:rPr>
                        <a:t>Body</a:t>
                      </a:r>
                      <a:r>
                        <a:rPr sz="2000" spc="-55" dirty="0">
                          <a:solidFill>
                            <a:srgbClr val="231F20"/>
                          </a:solidFill>
                          <a:latin typeface="Arial Narrow"/>
                          <a:cs typeface="Arial Narrow"/>
                        </a:rPr>
                        <a:t> </a:t>
                      </a:r>
                      <a:r>
                        <a:rPr sz="2000" spc="0" dirty="0">
                          <a:solidFill>
                            <a:srgbClr val="231F20"/>
                          </a:solidFill>
                          <a:latin typeface="Arial Narrow"/>
                          <a:cs typeface="Arial Narrow"/>
                        </a:rPr>
                        <a:t>CENTERED</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625"/>
                        </a:spcBef>
                      </a:pPr>
                      <a:r>
                        <a:rPr sz="2000" dirty="0">
                          <a:solidFill>
                            <a:srgbClr val="231F20"/>
                          </a:solidFill>
                          <a:latin typeface="Arial Narrow"/>
                          <a:cs typeface="Arial Narrow"/>
                        </a:rPr>
                        <a:t>Molendel</a:t>
                      </a:r>
                      <a:r>
                        <a:rPr sz="2000" spc="-80" dirty="0">
                          <a:solidFill>
                            <a:srgbClr val="231F20"/>
                          </a:solidFill>
                          <a:latin typeface="Arial Narrow"/>
                          <a:cs typeface="Arial Narrow"/>
                        </a:rPr>
                        <a:t> </a:t>
                      </a:r>
                      <a:r>
                        <a:rPr sz="2000" spc="-5" dirty="0">
                          <a:solidFill>
                            <a:srgbClr val="231F20"/>
                          </a:solidFill>
                          <a:latin typeface="Arial Narrow"/>
                          <a:cs typeface="Arial Narrow"/>
                        </a:rPr>
                        <a:t>id</a:t>
                      </a:r>
                      <a:endParaRPr sz="2000" dirty="0">
                        <a:latin typeface="Arial Narrow"/>
                        <a:cs typeface="Arial Narrow"/>
                      </a:endParaRPr>
                    </a:p>
                  </a:txBody>
                  <a:tcPr marL="60960" marR="60960" marT="60960" marB="60960">
                    <a:lnL>
                      <a:noFill/>
                    </a:lnL>
                    <a:lnR>
                      <a:noFill/>
                    </a:lnR>
                    <a:lnT w="12700" cap="flat" cmpd="sng" algn="ctr">
                      <a:solidFill>
                        <a:schemeClr val="tx2"/>
                      </a:solidFill>
                      <a:prstDash val="solid"/>
                      <a:round/>
                      <a:headEnd type="none" w="med" len="med"/>
                      <a:tailEnd type="none" w="med" len="med"/>
                    </a:lnT>
                    <a:lnB>
                      <a:noFill/>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4"/>
                  </a:ext>
                </a:extLst>
              </a:tr>
              <a:tr h="426720">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spcBef>
                          <a:spcPts val="0"/>
                        </a:spcBef>
                      </a:pPr>
                      <a:r>
                        <a:rPr sz="2000" spc="0" dirty="0">
                          <a:solidFill>
                            <a:srgbClr val="231F20"/>
                          </a:solidFill>
                          <a:latin typeface="Arial Narrow"/>
                          <a:cs typeface="Arial Narrow"/>
                        </a:rPr>
                        <a:t>Sentence</a:t>
                      </a:r>
                      <a:r>
                        <a:rPr sz="2000" spc="-85" dirty="0">
                          <a:solidFill>
                            <a:srgbClr val="231F20"/>
                          </a:solidFill>
                          <a:latin typeface="Arial Narrow"/>
                          <a:cs typeface="Arial Narrow"/>
                        </a:rPr>
                        <a:t> </a:t>
                      </a:r>
                      <a:r>
                        <a:rPr sz="2000" dirty="0">
                          <a:solidFill>
                            <a:srgbClr val="231F20"/>
                          </a:solidFill>
                          <a:latin typeface="Arial Narrow"/>
                          <a:cs typeface="Arial Narrow"/>
                        </a:rPr>
                        <a:t>case</a:t>
                      </a:r>
                      <a:endParaRPr sz="2000" dirty="0">
                        <a:latin typeface="Arial Narrow"/>
                        <a:cs typeface="Arial Narrow"/>
                      </a:endParaRPr>
                    </a:p>
                  </a:txBody>
                  <a:tcPr marL="30480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dirty="0">
                          <a:solidFill>
                            <a:srgbClr val="231F20"/>
                          </a:solidFill>
                          <a:latin typeface="Arial Narrow"/>
                          <a:cs typeface="Arial Narrow"/>
                        </a:rPr>
                        <a:t>Untinci*</a:t>
                      </a:r>
                      <a:endParaRPr sz="2000" dirty="0">
                        <a:latin typeface="Arial Narrow"/>
                        <a:cs typeface="Arial Narrow"/>
                      </a:endParaRPr>
                    </a:p>
                  </a:txBody>
                  <a:tcPr marL="6096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dirty="0">
                          <a:solidFill>
                            <a:srgbClr val="231F20"/>
                          </a:solidFill>
                          <a:latin typeface="Arial Narrow"/>
                          <a:cs typeface="Arial Narrow"/>
                        </a:rPr>
                        <a:t>Isquunt</a:t>
                      </a:r>
                      <a:endParaRPr sz="2000" dirty="0">
                        <a:latin typeface="Arial Narrow"/>
                        <a:cs typeface="Arial Narrow"/>
                      </a:endParaRPr>
                    </a:p>
                  </a:txBody>
                  <a:tcPr marL="6096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dirty="0">
                          <a:solidFill>
                            <a:srgbClr val="231F20"/>
                          </a:solidFill>
                          <a:latin typeface="Arial Narrow"/>
                          <a:cs typeface="Arial Narrow"/>
                        </a:rPr>
                        <a:t>Unt</a:t>
                      </a:r>
                      <a:endParaRPr sz="2000" dirty="0">
                        <a:latin typeface="Arial Narrow"/>
                        <a:cs typeface="Arial Narrow"/>
                      </a:endParaRPr>
                    </a:p>
                  </a:txBody>
                  <a:tcPr marL="6096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dirty="0">
                          <a:solidFill>
                            <a:srgbClr val="231F20"/>
                          </a:solidFill>
                          <a:latin typeface="Arial Narrow"/>
                          <a:cs typeface="Arial Narrow"/>
                        </a:rPr>
                        <a:t>Untinc</a:t>
                      </a:r>
                      <a:endParaRPr sz="2000" dirty="0">
                        <a:latin typeface="Arial Narrow"/>
                        <a:cs typeface="Arial Narrow"/>
                      </a:endParaRPr>
                    </a:p>
                  </a:txBody>
                  <a:tcPr marL="60960" marR="60960" marT="60960" marB="60960">
                    <a:lnL>
                      <a:noFill/>
                    </a:lnL>
                    <a:lnR>
                      <a:noFill/>
                    </a:lnR>
                    <a:lnT>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5"/>
                  </a:ext>
                </a:extLst>
              </a:tr>
              <a:tr h="426720">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spcBef>
                          <a:spcPts val="0"/>
                        </a:spcBef>
                      </a:pPr>
                      <a:r>
                        <a:rPr sz="2000" dirty="0">
                          <a:solidFill>
                            <a:srgbClr val="231F20"/>
                          </a:solidFill>
                          <a:latin typeface="Arial Narrow"/>
                          <a:cs typeface="Arial Narrow"/>
                        </a:rPr>
                        <a:t>Lunt corrumque</a:t>
                      </a:r>
                      <a:r>
                        <a:rPr sz="2000" spc="-70" dirty="0">
                          <a:solidFill>
                            <a:srgbClr val="231F20"/>
                          </a:solidFill>
                          <a:latin typeface="Arial Narrow"/>
                          <a:cs typeface="Arial Narrow"/>
                        </a:rPr>
                        <a:t> </a:t>
                      </a:r>
                      <a:r>
                        <a:rPr sz="2000" dirty="0">
                          <a:solidFill>
                            <a:srgbClr val="231F20"/>
                          </a:solidFill>
                          <a:latin typeface="Arial Narrow"/>
                          <a:cs typeface="Arial Narrow"/>
                        </a:rPr>
                        <a:t>sunt</a:t>
                      </a:r>
                      <a:r>
                        <a:rPr sz="2000" baseline="30864" dirty="0">
                          <a:solidFill>
                            <a:srgbClr val="231F20"/>
                          </a:solidFill>
                          <a:latin typeface="Arial Narrow"/>
                          <a:cs typeface="Arial Narrow"/>
                        </a:rPr>
                        <a:t>†</a:t>
                      </a:r>
                      <a:endParaRPr sz="2000" baseline="30864" dirty="0">
                        <a:latin typeface="Arial Narrow"/>
                        <a:cs typeface="Arial Narrow"/>
                      </a:endParaRPr>
                    </a:p>
                  </a:txBody>
                  <a:tcPr marL="97536"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dirty="0">
                          <a:solidFill>
                            <a:srgbClr val="231F20"/>
                          </a:solidFill>
                          <a:latin typeface="Arial Narrow"/>
                          <a:cs typeface="Arial Narrow"/>
                        </a:rPr>
                        <a:t>Nonse</a:t>
                      </a:r>
                      <a:r>
                        <a:rPr sz="2000" spc="-65" dirty="0">
                          <a:solidFill>
                            <a:srgbClr val="231F20"/>
                          </a:solidFill>
                          <a:latin typeface="Arial Narrow"/>
                          <a:cs typeface="Arial Narrow"/>
                        </a:rPr>
                        <a:t> </a:t>
                      </a:r>
                      <a:r>
                        <a:rPr sz="2000" spc="-5" dirty="0">
                          <a:solidFill>
                            <a:srgbClr val="231F20"/>
                          </a:solidFill>
                          <a:latin typeface="Arial Narrow"/>
                          <a:cs typeface="Arial Narrow"/>
                        </a:rPr>
                        <a:t>sintur</a:t>
                      </a:r>
                      <a:endParaRPr sz="2000" dirty="0">
                        <a:latin typeface="Arial Narrow"/>
                        <a:cs typeface="Arial Narrow"/>
                      </a:endParaRPr>
                    </a:p>
                  </a:txBody>
                  <a:tcPr marL="60960"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dirty="0">
                          <a:solidFill>
                            <a:srgbClr val="231F20"/>
                          </a:solidFill>
                          <a:latin typeface="Arial Narrow"/>
                          <a:cs typeface="Arial Narrow"/>
                        </a:rPr>
                        <a:t>Autem</a:t>
                      </a:r>
                      <a:r>
                        <a:rPr sz="2000" spc="-85" dirty="0">
                          <a:solidFill>
                            <a:srgbClr val="231F20"/>
                          </a:solidFill>
                          <a:latin typeface="Arial Narrow"/>
                          <a:cs typeface="Arial Narrow"/>
                        </a:rPr>
                        <a:t> </a:t>
                      </a:r>
                      <a:r>
                        <a:rPr sz="2000" dirty="0">
                          <a:solidFill>
                            <a:srgbClr val="231F20"/>
                          </a:solidFill>
                          <a:latin typeface="Arial Narrow"/>
                          <a:cs typeface="Arial Narrow"/>
                        </a:rPr>
                        <a:t>quod</a:t>
                      </a:r>
                      <a:endParaRPr sz="2000" dirty="0">
                        <a:latin typeface="Arial Narrow"/>
                        <a:cs typeface="Arial Narrow"/>
                      </a:endParaRPr>
                    </a:p>
                  </a:txBody>
                  <a:tcPr marL="60960"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dirty="0">
                          <a:solidFill>
                            <a:srgbClr val="231F20"/>
                          </a:solidFill>
                          <a:latin typeface="Arial Narrow"/>
                          <a:cs typeface="Arial Narrow"/>
                        </a:rPr>
                        <a:t>Mi</a:t>
                      </a:r>
                      <a:r>
                        <a:rPr sz="2000" spc="-90" dirty="0">
                          <a:solidFill>
                            <a:srgbClr val="231F20"/>
                          </a:solidFill>
                          <a:latin typeface="Arial Narrow"/>
                          <a:cs typeface="Arial Narrow"/>
                        </a:rPr>
                        <a:t> </a:t>
                      </a:r>
                      <a:r>
                        <a:rPr sz="2000" dirty="0">
                          <a:solidFill>
                            <a:srgbClr val="231F20"/>
                          </a:solidFill>
                          <a:latin typeface="Arial Narrow"/>
                          <a:cs typeface="Arial Narrow"/>
                        </a:rPr>
                        <a:t>usdant</a:t>
                      </a:r>
                      <a:endParaRPr sz="2000" dirty="0">
                        <a:latin typeface="Arial Narrow"/>
                        <a:cs typeface="Arial Narrow"/>
                      </a:endParaRPr>
                    </a:p>
                  </a:txBody>
                  <a:tcPr marL="60960"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dirty="0">
                          <a:solidFill>
                            <a:srgbClr val="231F20"/>
                          </a:solidFill>
                          <a:latin typeface="Arial Narrow"/>
                          <a:cs typeface="Arial Narrow"/>
                        </a:rPr>
                        <a:t>Nonse</a:t>
                      </a:r>
                      <a:r>
                        <a:rPr sz="2000" spc="-65" dirty="0">
                          <a:solidFill>
                            <a:srgbClr val="231F20"/>
                          </a:solidFill>
                          <a:latin typeface="Arial Narrow"/>
                          <a:cs typeface="Arial Narrow"/>
                        </a:rPr>
                        <a:t> </a:t>
                      </a:r>
                      <a:r>
                        <a:rPr sz="2000" spc="-5" dirty="0">
                          <a:solidFill>
                            <a:srgbClr val="231F20"/>
                          </a:solidFill>
                          <a:latin typeface="Arial Narrow"/>
                          <a:cs typeface="Arial Narrow"/>
                        </a:rPr>
                        <a:t>sintur</a:t>
                      </a:r>
                      <a:endParaRPr sz="2000" dirty="0">
                        <a:latin typeface="Arial Narrow"/>
                        <a:cs typeface="Arial Narrow"/>
                      </a:endParaRPr>
                    </a:p>
                  </a:txBody>
                  <a:tcPr marL="60960" marR="60960" marT="60960" marB="60960">
                    <a:lnL>
                      <a:noFill/>
                    </a:lnL>
                    <a:lnR>
                      <a:noFill/>
                    </a:lnR>
                    <a:lnT w="635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6"/>
                  </a:ext>
                </a:extLst>
              </a:tr>
              <a:tr h="426720">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marL="0" indent="0">
                        <a:lnSpc>
                          <a:spcPct val="100000"/>
                        </a:lnSpc>
                        <a:spcBef>
                          <a:spcPts val="0"/>
                        </a:spcBef>
                      </a:pPr>
                      <a:r>
                        <a:rPr sz="2000" dirty="0">
                          <a:solidFill>
                            <a:srgbClr val="231F20"/>
                          </a:solidFill>
                          <a:latin typeface="Arial Narrow"/>
                          <a:cs typeface="Arial Narrow"/>
                        </a:rPr>
                        <a:t>Itae qui</a:t>
                      </a:r>
                      <a:r>
                        <a:rPr sz="2000" spc="-85" dirty="0">
                          <a:solidFill>
                            <a:srgbClr val="231F20"/>
                          </a:solidFill>
                          <a:latin typeface="Arial Narrow"/>
                          <a:cs typeface="Arial Narrow"/>
                        </a:rPr>
                        <a:t> </a:t>
                      </a:r>
                      <a:r>
                        <a:rPr sz="2000" dirty="0">
                          <a:solidFill>
                            <a:srgbClr val="231F20"/>
                          </a:solidFill>
                          <a:latin typeface="Arial Narrow"/>
                          <a:cs typeface="Arial Narrow"/>
                        </a:rPr>
                        <a:t>quo</a:t>
                      </a:r>
                      <a:endParaRPr sz="2000" dirty="0">
                        <a:latin typeface="Arial Narrow"/>
                        <a:cs typeface="Arial Narrow"/>
                      </a:endParaRPr>
                    </a:p>
                  </a:txBody>
                  <a:tcPr marL="30480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dirty="0">
                          <a:solidFill>
                            <a:srgbClr val="231F20"/>
                          </a:solidFill>
                          <a:latin typeface="Arial Narrow"/>
                          <a:cs typeface="Arial Narrow"/>
                        </a:rPr>
                        <a:t>Molendel</a:t>
                      </a:r>
                      <a:r>
                        <a:rPr sz="2000" spc="-85" dirty="0">
                          <a:solidFill>
                            <a:srgbClr val="231F20"/>
                          </a:solidFill>
                          <a:latin typeface="Arial Narrow"/>
                          <a:cs typeface="Arial Narrow"/>
                        </a:rPr>
                        <a:t> </a:t>
                      </a:r>
                      <a:r>
                        <a:rPr sz="2000" dirty="0">
                          <a:solidFill>
                            <a:srgbClr val="231F20"/>
                          </a:solidFill>
                          <a:latin typeface="Arial Narrow"/>
                          <a:cs typeface="Arial Narrow"/>
                        </a:rPr>
                        <a:t>quia</a:t>
                      </a:r>
                      <a:endParaRPr sz="2000" dirty="0">
                        <a:latin typeface="Arial Narrow"/>
                        <a:cs typeface="Arial Narrow"/>
                      </a:endParaRPr>
                    </a:p>
                  </a:txBody>
                  <a:tcPr marL="6096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dirty="0">
                          <a:solidFill>
                            <a:srgbClr val="231F20"/>
                          </a:solidFill>
                          <a:latin typeface="Arial Narrow"/>
                          <a:cs typeface="Arial Narrow"/>
                        </a:rPr>
                        <a:t>Nulparitias</a:t>
                      </a:r>
                      <a:r>
                        <a:rPr sz="2000" spc="-100" dirty="0">
                          <a:solidFill>
                            <a:srgbClr val="231F20"/>
                          </a:solidFill>
                          <a:latin typeface="Arial Narrow"/>
                          <a:cs typeface="Arial Narrow"/>
                        </a:rPr>
                        <a:t> </a:t>
                      </a:r>
                      <a:r>
                        <a:rPr sz="2000" dirty="0">
                          <a:solidFill>
                            <a:srgbClr val="231F20"/>
                          </a:solidFill>
                          <a:latin typeface="Arial Narrow"/>
                          <a:cs typeface="Arial Narrow"/>
                        </a:rPr>
                        <a:t>quis</a:t>
                      </a:r>
                      <a:endParaRPr sz="2000" dirty="0">
                        <a:latin typeface="Arial Narrow"/>
                        <a:cs typeface="Arial Narrow"/>
                      </a:endParaRPr>
                    </a:p>
                  </a:txBody>
                  <a:tcPr marL="6096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spc="0" dirty="0">
                          <a:solidFill>
                            <a:srgbClr val="231F20"/>
                          </a:solidFill>
                          <a:latin typeface="Arial Narrow"/>
                          <a:cs typeface="Arial Narrow"/>
                        </a:rPr>
                        <a:t>Unt </a:t>
                      </a:r>
                      <a:r>
                        <a:rPr sz="2000" dirty="0">
                          <a:solidFill>
                            <a:srgbClr val="231F20"/>
                          </a:solidFill>
                          <a:latin typeface="Arial Narrow"/>
                          <a:cs typeface="Arial Narrow"/>
                        </a:rPr>
                        <a:t>fugia</a:t>
                      </a:r>
                      <a:r>
                        <a:rPr sz="2000" spc="-95" dirty="0">
                          <a:solidFill>
                            <a:srgbClr val="231F20"/>
                          </a:solidFill>
                          <a:latin typeface="Arial Narrow"/>
                          <a:cs typeface="Arial Narrow"/>
                        </a:rPr>
                        <a:t> </a:t>
                      </a:r>
                      <a:r>
                        <a:rPr sz="2000" dirty="0">
                          <a:solidFill>
                            <a:srgbClr val="231F20"/>
                          </a:solidFill>
                          <a:latin typeface="Arial Narrow"/>
                          <a:cs typeface="Arial Narrow"/>
                        </a:rPr>
                        <a:t>dolest</a:t>
                      </a:r>
                      <a:endParaRPr sz="2000" dirty="0">
                        <a:latin typeface="Arial Narrow"/>
                        <a:cs typeface="Arial Narrow"/>
                      </a:endParaRPr>
                    </a:p>
                  </a:txBody>
                  <a:tcPr marL="6096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a:txBody>
                    <a:bodyPr/>
                    <a:lstStyle>
                      <a:lvl1pPr marL="0" algn="l" defTabSz="2438430" rtl="0" eaLnBrk="1" latinLnBrk="0" hangingPunct="1">
                        <a:defRPr sz="4800" kern="1200">
                          <a:solidFill>
                            <a:schemeClr val="tx1"/>
                          </a:solidFill>
                          <a:latin typeface="Calibri"/>
                        </a:defRPr>
                      </a:lvl1pPr>
                      <a:lvl2pPr marL="1219215" algn="l" defTabSz="2438430" rtl="0" eaLnBrk="1" latinLnBrk="0" hangingPunct="1">
                        <a:defRPr sz="4800" kern="1200">
                          <a:solidFill>
                            <a:schemeClr val="tx1"/>
                          </a:solidFill>
                          <a:latin typeface="Calibri"/>
                        </a:defRPr>
                      </a:lvl2pPr>
                      <a:lvl3pPr marL="2438430" algn="l" defTabSz="2438430" rtl="0" eaLnBrk="1" latinLnBrk="0" hangingPunct="1">
                        <a:defRPr sz="4800" kern="1200">
                          <a:solidFill>
                            <a:schemeClr val="tx1"/>
                          </a:solidFill>
                          <a:latin typeface="Calibri"/>
                        </a:defRPr>
                      </a:lvl3pPr>
                      <a:lvl4pPr marL="3657646" algn="l" defTabSz="2438430" rtl="0" eaLnBrk="1" latinLnBrk="0" hangingPunct="1">
                        <a:defRPr sz="4800" kern="1200">
                          <a:solidFill>
                            <a:schemeClr val="tx1"/>
                          </a:solidFill>
                          <a:latin typeface="Calibri"/>
                        </a:defRPr>
                      </a:lvl4pPr>
                      <a:lvl5pPr marL="4876861" algn="l" defTabSz="2438430" rtl="0" eaLnBrk="1" latinLnBrk="0" hangingPunct="1">
                        <a:defRPr sz="4800" kern="1200">
                          <a:solidFill>
                            <a:schemeClr val="tx1"/>
                          </a:solidFill>
                          <a:latin typeface="Calibri"/>
                        </a:defRPr>
                      </a:lvl5pPr>
                      <a:lvl6pPr marL="6096076" algn="l" defTabSz="2438430" rtl="0" eaLnBrk="1" latinLnBrk="0" hangingPunct="1">
                        <a:defRPr sz="4800" kern="1200">
                          <a:solidFill>
                            <a:schemeClr val="tx1"/>
                          </a:solidFill>
                          <a:latin typeface="Calibri"/>
                        </a:defRPr>
                      </a:lvl6pPr>
                      <a:lvl7pPr marL="7315291" algn="l" defTabSz="2438430" rtl="0" eaLnBrk="1" latinLnBrk="0" hangingPunct="1">
                        <a:defRPr sz="4800" kern="1200">
                          <a:solidFill>
                            <a:schemeClr val="tx1"/>
                          </a:solidFill>
                          <a:latin typeface="Calibri"/>
                        </a:defRPr>
                      </a:lvl7pPr>
                      <a:lvl8pPr marL="8534507" algn="l" defTabSz="2438430" rtl="0" eaLnBrk="1" latinLnBrk="0" hangingPunct="1">
                        <a:defRPr sz="4800" kern="1200">
                          <a:solidFill>
                            <a:schemeClr val="tx1"/>
                          </a:solidFill>
                          <a:latin typeface="Calibri"/>
                        </a:defRPr>
                      </a:lvl8pPr>
                      <a:lvl9pPr marL="9753722" algn="l" defTabSz="2438430" rtl="0" eaLnBrk="1" latinLnBrk="0" hangingPunct="1">
                        <a:defRPr sz="4800" kern="1200">
                          <a:solidFill>
                            <a:schemeClr val="tx1"/>
                          </a:solidFill>
                          <a:latin typeface="Calibri"/>
                        </a:defRPr>
                      </a:lvl9pPr>
                    </a:lstStyle>
                    <a:p>
                      <a:pPr algn="ctr">
                        <a:lnSpc>
                          <a:spcPct val="100000"/>
                        </a:lnSpc>
                        <a:spcBef>
                          <a:spcPts val="0"/>
                        </a:spcBef>
                      </a:pPr>
                      <a:r>
                        <a:rPr sz="2000" dirty="0">
                          <a:solidFill>
                            <a:srgbClr val="231F20"/>
                          </a:solidFill>
                          <a:latin typeface="Arial Narrow"/>
                          <a:cs typeface="Arial Narrow"/>
                        </a:rPr>
                        <a:t>Molendel id</a:t>
                      </a:r>
                      <a:r>
                        <a:rPr sz="2000" spc="-80" dirty="0">
                          <a:solidFill>
                            <a:srgbClr val="231F20"/>
                          </a:solidFill>
                          <a:latin typeface="Arial Narrow"/>
                          <a:cs typeface="Arial Narrow"/>
                        </a:rPr>
                        <a:t> </a:t>
                      </a:r>
                      <a:r>
                        <a:rPr sz="2000" dirty="0">
                          <a:solidFill>
                            <a:srgbClr val="231F20"/>
                          </a:solidFill>
                          <a:latin typeface="Arial Narrow"/>
                          <a:cs typeface="Arial Narrow"/>
                        </a:rPr>
                        <a:t>quia</a:t>
                      </a:r>
                      <a:endParaRPr sz="2000" dirty="0">
                        <a:latin typeface="Arial Narrow"/>
                        <a:cs typeface="Arial Narrow"/>
                      </a:endParaRPr>
                    </a:p>
                  </a:txBody>
                  <a:tcPr marL="60960" marR="60960" marT="60960" marB="6096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7"/>
                  </a:ext>
                </a:extLst>
              </a:tr>
              <a:tr h="670560">
                <a:tc gridSpan="5">
                  <a:txBody>
                    <a:bodyPr/>
                    <a:lstStyle/>
                    <a:p>
                      <a:pPr marL="0" indent="0">
                        <a:lnSpc>
                          <a:spcPct val="100000"/>
                        </a:lnSpc>
                        <a:spcBef>
                          <a:spcPts val="0"/>
                        </a:spcBef>
                      </a:pPr>
                      <a:r>
                        <a:rPr lang="en-US" sz="1200" dirty="0">
                          <a:latin typeface="Arial Narrow"/>
                          <a:cs typeface="Arial Narrow"/>
                        </a:rPr>
                        <a:t>* If there are multiple lines, hang the punctuation. Di cum que lessimus eossi cum la consequia que eumendusapis maiosse ctibus.</a:t>
                      </a:r>
                    </a:p>
                    <a:p>
                      <a:pPr marL="0" indent="0">
                        <a:lnSpc>
                          <a:spcPct val="100000"/>
                        </a:lnSpc>
                        <a:spcBef>
                          <a:spcPts val="0"/>
                        </a:spcBef>
                      </a:pPr>
                      <a:r>
                        <a:rPr lang="en-US" sz="1200" baseline="30000" dirty="0">
                          <a:latin typeface="Arial Narrow"/>
                          <a:cs typeface="Arial Narrow"/>
                        </a:rPr>
                        <a:t>†</a:t>
                      </a:r>
                      <a:r>
                        <a:rPr lang="en-US" sz="1200" dirty="0">
                          <a:latin typeface="Arial Narrow"/>
                          <a:cs typeface="Arial Narrow"/>
                        </a:rPr>
                        <a:t> Sere vendis eumquatur repuda et unt haria sum ea pel.</a:t>
                      </a:r>
                    </a:p>
                  </a:txBody>
                  <a:tcPr marL="0" marR="121920" marT="60960" marB="243840">
                    <a:lnL>
                      <a:noFill/>
                    </a:lnL>
                    <a:lnR>
                      <a:noFill/>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100000"/>
                        </a:lnSpc>
                        <a:spcBef>
                          <a:spcPts val="0"/>
                        </a:spcBef>
                      </a:pPr>
                      <a:endParaRPr sz="1500" dirty="0">
                        <a:latin typeface="Arial Narrow"/>
                        <a:cs typeface="Arial Narrow"/>
                      </a:endParaRPr>
                    </a:p>
                  </a:txBody>
                  <a:tcPr marL="45720" marR="4572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hMerge="1">
                  <a:txBody>
                    <a:bodyPr/>
                    <a:lstStyle/>
                    <a:p>
                      <a:pPr algn="ctr">
                        <a:lnSpc>
                          <a:spcPct val="100000"/>
                        </a:lnSpc>
                        <a:spcBef>
                          <a:spcPts val="0"/>
                        </a:spcBef>
                      </a:pPr>
                      <a:endParaRPr sz="1500" dirty="0">
                        <a:latin typeface="Arial Narrow"/>
                        <a:cs typeface="Arial Narrow"/>
                      </a:endParaRPr>
                    </a:p>
                  </a:txBody>
                  <a:tcPr marL="45720" marR="4572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hMerge="1">
                  <a:txBody>
                    <a:bodyPr/>
                    <a:lstStyle/>
                    <a:p>
                      <a:pPr algn="ctr">
                        <a:lnSpc>
                          <a:spcPct val="100000"/>
                        </a:lnSpc>
                        <a:spcBef>
                          <a:spcPts val="0"/>
                        </a:spcBef>
                      </a:pPr>
                      <a:endParaRPr sz="1500" dirty="0">
                        <a:latin typeface="Arial Narrow"/>
                        <a:cs typeface="Arial Narrow"/>
                      </a:endParaRPr>
                    </a:p>
                  </a:txBody>
                  <a:tcPr marL="45720" marR="4572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DCD"/>
                    </a:solidFill>
                  </a:tcPr>
                </a:tc>
                <a:tc hMerge="1">
                  <a:txBody>
                    <a:bodyPr/>
                    <a:lstStyle/>
                    <a:p>
                      <a:pPr algn="ctr">
                        <a:lnSpc>
                          <a:spcPct val="100000"/>
                        </a:lnSpc>
                        <a:spcBef>
                          <a:spcPts val="0"/>
                        </a:spcBef>
                      </a:pPr>
                      <a:endParaRPr sz="1500" dirty="0">
                        <a:latin typeface="Arial Narrow"/>
                        <a:cs typeface="Arial Narrow"/>
                      </a:endParaRPr>
                    </a:p>
                  </a:txBody>
                  <a:tcPr marL="45720" marR="45720">
                    <a:lnL>
                      <a:noFill/>
                    </a:lnL>
                    <a:lnR>
                      <a:noFill/>
                    </a:lnR>
                    <a:lnT>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7203476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Sample Figur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a:t>Sample Figure</a:t>
            </a:r>
          </a:p>
        </p:txBody>
      </p:sp>
      <p:sp>
        <p:nvSpPr>
          <p:cNvPr id="6" name="Footer Placeholder 5"/>
          <p:cNvSpPr>
            <a:spLocks noGrp="1"/>
          </p:cNvSpPr>
          <p:nvPr>
            <p:ph type="ftr" sz="quarter" idx="10"/>
          </p:nvPr>
        </p:nvSpPr>
        <p:spPr/>
        <p:txBody>
          <a:bodyPr/>
          <a:lstStyle/>
          <a:p>
            <a:endParaRPr lang="en-US" dirty="0"/>
          </a:p>
        </p:txBody>
      </p:sp>
      <p:sp>
        <p:nvSpPr>
          <p:cNvPr id="7" name="Slide Number Placeholder 6"/>
          <p:cNvSpPr>
            <a:spLocks noGrp="1"/>
          </p:cNvSpPr>
          <p:nvPr>
            <p:ph type="sldNum" sz="quarter" idx="11"/>
          </p:nvPr>
        </p:nvSpPr>
        <p:spPr/>
        <p:txBody>
          <a:bodyPr/>
          <a:lstStyle/>
          <a:p>
            <a:fld id="{45B47215-16D5-4E72-BB5C-B690CA30D202}" type="slidenum">
              <a:rPr lang="en-US" smtClean="0"/>
              <a:pPr/>
              <a:t>‹#›</a:t>
            </a:fld>
            <a:endParaRPr lang="en-US" dirty="0"/>
          </a:p>
        </p:txBody>
      </p:sp>
      <p:graphicFrame>
        <p:nvGraphicFramePr>
          <p:cNvPr id="262" name="Content Placeholder 46">
            <a:extLst>
              <a:ext uri="{FF2B5EF4-FFF2-40B4-BE49-F238E27FC236}">
                <a16:creationId xmlns:a16="http://schemas.microsoft.com/office/drawing/2014/main" id="{E66E2AC2-44CD-A498-30BA-F6F2FFD1A957}"/>
              </a:ext>
            </a:extLst>
          </p:cNvPr>
          <p:cNvGraphicFramePr>
            <a:graphicFrameLocks/>
          </p:cNvGraphicFramePr>
          <p:nvPr userDrawn="1">
            <p:extLst>
              <p:ext uri="{D42A27DB-BD31-4B8C-83A1-F6EECF244321}">
                <p14:modId xmlns:p14="http://schemas.microsoft.com/office/powerpoint/2010/main" val="2380445866"/>
              </p:ext>
            </p:extLst>
          </p:nvPr>
        </p:nvGraphicFramePr>
        <p:xfrm>
          <a:off x="908325" y="962535"/>
          <a:ext cx="9116883" cy="5117976"/>
        </p:xfrm>
        <a:graphic>
          <a:graphicData uri="http://schemas.openxmlformats.org/drawingml/2006/table">
            <a:tbl>
              <a:tblPr firstRow="1" bandRow="1">
                <a:tableStyleId>{2D5ABB26-0587-4C30-8999-92F81FD0307C}</a:tableStyleId>
              </a:tblPr>
              <a:tblGrid>
                <a:gridCol w="9116883">
                  <a:extLst>
                    <a:ext uri="{9D8B030D-6E8A-4147-A177-3AD203B41FA5}">
                      <a16:colId xmlns:a16="http://schemas.microsoft.com/office/drawing/2014/main" val="20000"/>
                    </a:ext>
                  </a:extLst>
                </a:gridCol>
              </a:tblGrid>
              <a:tr h="638573">
                <a:tc>
                  <a:txBody>
                    <a:bodyPr/>
                    <a:lstStyle/>
                    <a:p>
                      <a:r>
                        <a:rPr lang="en-US" sz="1900" b="1" baseline="0" dirty="0">
                          <a:solidFill>
                            <a:schemeClr val="tx2"/>
                          </a:solidFill>
                          <a:latin typeface="Arial Narrow" panose="020B0606020202030204" pitchFamily="34" charset="0"/>
                        </a:rPr>
                        <a:t>Title in Title Case, No Period, and May Be Multiple Lines of Text</a:t>
                      </a:r>
                      <a:endParaRPr lang="en-US" sz="1900" b="1" dirty="0">
                        <a:solidFill>
                          <a:schemeClr val="tx2"/>
                        </a:solidFill>
                        <a:latin typeface="Arial Narrow" panose="020B0606020202030204" pitchFamily="34" charset="0"/>
                      </a:endParaRPr>
                    </a:p>
                  </a:txBody>
                  <a:tcPr marL="0" marR="0" marT="225379" marB="56345">
                    <a:lnB w="38100" cap="flat" cmpd="sng" algn="ctr">
                      <a:solidFill>
                        <a:srgbClr val="66CC00"/>
                      </a:solidFill>
                      <a:prstDash val="solid"/>
                      <a:round/>
                      <a:headEnd type="none" w="med" len="med"/>
                      <a:tailEnd type="none" w="med" len="med"/>
                    </a:lnB>
                  </a:tcPr>
                </a:tc>
                <a:extLst>
                  <a:ext uri="{0D108BD9-81ED-4DB2-BD59-A6C34878D82A}">
                    <a16:rowId xmlns:a16="http://schemas.microsoft.com/office/drawing/2014/main" val="10000"/>
                  </a:ext>
                </a:extLst>
              </a:tr>
              <a:tr h="4141335">
                <a:tc>
                  <a:txBody>
                    <a:bodyPr/>
                    <a:lstStyle/>
                    <a:p>
                      <a:endParaRPr lang="en-US" sz="3200" dirty="0"/>
                    </a:p>
                  </a:txBody>
                  <a:tcPr marL="112689" marR="112689" marT="56345" marB="56345">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38100" cap="flat" cmpd="sng" algn="ctr">
                      <a:solidFill>
                        <a:srgbClr val="66CC00"/>
                      </a:solidFill>
                      <a:prstDash val="solid"/>
                      <a:round/>
                      <a:headEnd type="none" w="med" len="med"/>
                      <a:tailEnd type="none" w="med" len="med"/>
                    </a:lnT>
                    <a:solidFill>
                      <a:schemeClr val="bg1"/>
                    </a:solidFill>
                  </a:tcPr>
                </a:tc>
                <a:extLst>
                  <a:ext uri="{0D108BD9-81ED-4DB2-BD59-A6C34878D82A}">
                    <a16:rowId xmlns:a16="http://schemas.microsoft.com/office/drawing/2014/main" val="10002"/>
                  </a:ext>
                </a:extLst>
              </a:tr>
              <a:tr h="338068">
                <a:tc>
                  <a:txBody>
                    <a:bodyPr/>
                    <a:lstStyle/>
                    <a:p>
                      <a:r>
                        <a:rPr lang="en-US" sz="1100" dirty="0">
                          <a:latin typeface="Arial Narrow" panose="020B0606020202030204" pitchFamily="34" charset="0"/>
                        </a:rPr>
                        <a:t>* Footnote is in sentence</a:t>
                      </a:r>
                      <a:r>
                        <a:rPr lang="en-US" sz="1100" baseline="0" dirty="0">
                          <a:latin typeface="Arial Narrow" panose="020B0606020202030204" pitchFamily="34" charset="0"/>
                        </a:rPr>
                        <a:t> case.</a:t>
                      </a:r>
                      <a:endParaRPr lang="en-US" sz="1100" dirty="0">
                        <a:latin typeface="Arial Narrow" panose="020B0606020202030204" pitchFamily="34" charset="0"/>
                      </a:endParaRPr>
                    </a:p>
                  </a:txBody>
                  <a:tcPr marL="90152" marR="112689" marT="112689" marB="56345">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B w="9525" cap="flat" cmpd="sng" algn="ctr">
                      <a:solidFill>
                        <a:schemeClr val="tx2"/>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263" name="object 281">
            <a:extLst>
              <a:ext uri="{FF2B5EF4-FFF2-40B4-BE49-F238E27FC236}">
                <a16:creationId xmlns:a16="http://schemas.microsoft.com/office/drawing/2014/main" id="{718C3D7A-2250-BE78-3414-419137466EC9}"/>
              </a:ext>
            </a:extLst>
          </p:cNvPr>
          <p:cNvSpPr/>
          <p:nvPr userDrawn="1"/>
        </p:nvSpPr>
        <p:spPr>
          <a:xfrm>
            <a:off x="1996915" y="4166454"/>
            <a:ext cx="7675159" cy="955420"/>
          </a:xfrm>
          <a:custGeom>
            <a:avLst/>
            <a:gdLst/>
            <a:ahLst/>
            <a:cxnLst/>
            <a:rect l="l" t="t" r="r" b="b"/>
            <a:pathLst>
              <a:path w="3065779" h="381635">
                <a:moveTo>
                  <a:pt x="0" y="0"/>
                </a:moveTo>
                <a:lnTo>
                  <a:pt x="87245" y="289579"/>
                </a:lnTo>
                <a:lnTo>
                  <a:pt x="305270" y="362347"/>
                </a:lnTo>
                <a:lnTo>
                  <a:pt x="612131" y="381258"/>
                </a:lnTo>
                <a:lnTo>
                  <a:pt x="1223579" y="366863"/>
                </a:lnTo>
                <a:lnTo>
                  <a:pt x="1837977" y="319474"/>
                </a:lnTo>
                <a:lnTo>
                  <a:pt x="2452414" y="299658"/>
                </a:lnTo>
                <a:lnTo>
                  <a:pt x="3065647" y="318906"/>
                </a:lnTo>
              </a:path>
            </a:pathLst>
          </a:custGeom>
          <a:ln w="12700">
            <a:solidFill>
              <a:srgbClr val="2B8F91"/>
            </a:solidFill>
          </a:ln>
        </p:spPr>
        <p:txBody>
          <a:bodyPr wrap="square" lIns="0" tIns="0" rIns="0" bIns="0" rtlCol="0"/>
          <a:lstStyle/>
          <a:p>
            <a:endParaRPr sz="1733" dirty="0">
              <a:latin typeface="Arial Narrow" panose="020B0606020202030204" pitchFamily="34" charset="0"/>
            </a:endParaRPr>
          </a:p>
        </p:txBody>
      </p:sp>
      <p:sp>
        <p:nvSpPr>
          <p:cNvPr id="264" name="object 282">
            <a:extLst>
              <a:ext uri="{FF2B5EF4-FFF2-40B4-BE49-F238E27FC236}">
                <a16:creationId xmlns:a16="http://schemas.microsoft.com/office/drawing/2014/main" id="{1AB4C4F3-AB79-3C21-F71A-EFF7DB8A954F}"/>
              </a:ext>
            </a:extLst>
          </p:cNvPr>
          <p:cNvSpPr txBox="1"/>
          <p:nvPr userDrawn="1"/>
        </p:nvSpPr>
        <p:spPr>
          <a:xfrm>
            <a:off x="1120273" y="2132225"/>
            <a:ext cx="287323" cy="3049719"/>
          </a:xfrm>
          <a:prstGeom prst="rect">
            <a:avLst/>
          </a:prstGeom>
        </p:spPr>
        <p:txBody>
          <a:bodyPr vert="vert270" wrap="square" lIns="0" tIns="10160" rIns="0" bIns="0" rtlCol="0">
            <a:spAutoFit/>
          </a:bodyPr>
          <a:lstStyle/>
          <a:p>
            <a:pPr marL="49105" marR="6773" indent="-33019" algn="ctr">
              <a:lnSpc>
                <a:spcPct val="100000"/>
              </a:lnSpc>
              <a:spcBef>
                <a:spcPts val="80"/>
              </a:spcBef>
            </a:pPr>
            <a:r>
              <a:rPr sz="1867" b="1" dirty="0">
                <a:latin typeface="Arial Narrow" panose="020B0606020202030204" pitchFamily="34" charset="0"/>
                <a:cs typeface="Calibri"/>
              </a:rPr>
              <a:t>Quatuscia</a:t>
            </a:r>
            <a:r>
              <a:rPr sz="1867" b="1" spc="20" dirty="0">
                <a:latin typeface="Arial Narrow" panose="020B0606020202030204" pitchFamily="34" charset="0"/>
                <a:cs typeface="Calibri"/>
              </a:rPr>
              <a:t> </a:t>
            </a:r>
            <a:r>
              <a:rPr sz="1867" b="1" dirty="0">
                <a:latin typeface="Arial Narrow" panose="020B0606020202030204" pitchFamily="34" charset="0"/>
                <a:cs typeface="Calibri"/>
              </a:rPr>
              <a:t>Rehent,</a:t>
            </a:r>
            <a:r>
              <a:rPr sz="1867" b="1" spc="-7" dirty="0">
                <a:latin typeface="Arial Narrow" panose="020B0606020202030204" pitchFamily="34" charset="0"/>
                <a:cs typeface="Calibri"/>
              </a:rPr>
              <a:t> </a:t>
            </a:r>
            <a:r>
              <a:rPr sz="1867" b="1" dirty="0">
                <a:latin typeface="Arial Narrow" panose="020B0606020202030204" pitchFamily="34" charset="0"/>
                <a:cs typeface="Calibri"/>
              </a:rPr>
              <a:t>%</a:t>
            </a:r>
            <a:endParaRPr sz="1867" dirty="0">
              <a:latin typeface="Arial Narrow" panose="020B0606020202030204" pitchFamily="34" charset="0"/>
              <a:cs typeface="Calibri"/>
            </a:endParaRPr>
          </a:p>
        </p:txBody>
      </p:sp>
      <p:sp>
        <p:nvSpPr>
          <p:cNvPr id="265" name="object 283">
            <a:extLst>
              <a:ext uri="{FF2B5EF4-FFF2-40B4-BE49-F238E27FC236}">
                <a16:creationId xmlns:a16="http://schemas.microsoft.com/office/drawing/2014/main" id="{1546EE28-02D6-97E6-9005-1A7E35DD81CA}"/>
              </a:ext>
            </a:extLst>
          </p:cNvPr>
          <p:cNvSpPr txBox="1"/>
          <p:nvPr userDrawn="1"/>
        </p:nvSpPr>
        <p:spPr>
          <a:xfrm>
            <a:off x="8646805" y="1749447"/>
            <a:ext cx="933504" cy="1616298"/>
          </a:xfrm>
          <a:prstGeom prst="rect">
            <a:avLst/>
          </a:prstGeom>
        </p:spPr>
        <p:txBody>
          <a:bodyPr vert="horz" wrap="square" lIns="0" tIns="16087" rIns="0" bIns="0" rtlCol="0">
            <a:spAutoFit/>
          </a:bodyPr>
          <a:lstStyle/>
          <a:p>
            <a:pPr marR="6773" indent="14817"/>
            <a:r>
              <a:rPr lang="en-US" sz="1733" spc="-13" dirty="0">
                <a:latin typeface="Arial Narrow" panose="020B0606020202030204" pitchFamily="34" charset="0"/>
                <a:cs typeface="Calibri"/>
              </a:rPr>
              <a:t>Category 1</a:t>
            </a:r>
          </a:p>
          <a:p>
            <a:pPr marR="6773" indent="14817"/>
            <a:r>
              <a:rPr lang="en-US" sz="1733" spc="-13" dirty="0">
                <a:latin typeface="Arial Narrow" panose="020B0606020202030204" pitchFamily="34" charset="0"/>
                <a:cs typeface="Calibri"/>
              </a:rPr>
              <a:t>Category 2</a:t>
            </a:r>
          </a:p>
          <a:p>
            <a:pPr marR="6773" indent="14817"/>
            <a:r>
              <a:rPr lang="en-US" sz="1733" spc="-13" dirty="0">
                <a:latin typeface="Arial Narrow" panose="020B0606020202030204" pitchFamily="34" charset="0"/>
                <a:cs typeface="Calibri"/>
              </a:rPr>
              <a:t>Category 3</a:t>
            </a:r>
          </a:p>
          <a:p>
            <a:pPr marR="6773" indent="14817"/>
            <a:r>
              <a:rPr lang="en-US" sz="1733" spc="-13" dirty="0">
                <a:latin typeface="Arial Narrow" panose="020B0606020202030204" pitchFamily="34" charset="0"/>
                <a:cs typeface="Calibri"/>
              </a:rPr>
              <a:t>Category 4</a:t>
            </a:r>
          </a:p>
          <a:p>
            <a:pPr marR="6773" indent="14817"/>
            <a:r>
              <a:rPr lang="en-US" sz="1733" spc="-13" dirty="0">
                <a:latin typeface="Arial Narrow" panose="020B0606020202030204" pitchFamily="34" charset="0"/>
                <a:cs typeface="Calibri"/>
              </a:rPr>
              <a:t>Category 5</a:t>
            </a:r>
          </a:p>
          <a:p>
            <a:pPr marR="6773" indent="14817"/>
            <a:r>
              <a:rPr lang="en-US" sz="1733" spc="-13" dirty="0">
                <a:latin typeface="Arial Narrow" panose="020B0606020202030204" pitchFamily="34" charset="0"/>
                <a:cs typeface="Calibri"/>
              </a:rPr>
              <a:t>Category 6</a:t>
            </a:r>
            <a:endParaRPr sz="1733" dirty="0">
              <a:latin typeface="Arial Narrow" panose="020B0606020202030204" pitchFamily="34" charset="0"/>
              <a:cs typeface="Calibri"/>
            </a:endParaRPr>
          </a:p>
        </p:txBody>
      </p:sp>
      <p:sp>
        <p:nvSpPr>
          <p:cNvPr id="266" name="object 296">
            <a:extLst>
              <a:ext uri="{FF2B5EF4-FFF2-40B4-BE49-F238E27FC236}">
                <a16:creationId xmlns:a16="http://schemas.microsoft.com/office/drawing/2014/main" id="{720D3EE9-4991-E48D-86DA-585CFDD7821F}"/>
              </a:ext>
            </a:extLst>
          </p:cNvPr>
          <p:cNvSpPr txBox="1"/>
          <p:nvPr userDrawn="1"/>
        </p:nvSpPr>
        <p:spPr>
          <a:xfrm>
            <a:off x="1981241" y="5482779"/>
            <a:ext cx="7695920" cy="521233"/>
          </a:xfrm>
          <a:prstGeom prst="rect">
            <a:avLst/>
          </a:prstGeom>
        </p:spPr>
        <p:txBody>
          <a:bodyPr vert="horz" wrap="square" lIns="97536" tIns="121920" rIns="97536" bIns="109728" rtlCol="0">
            <a:spAutoFit/>
          </a:bodyPr>
          <a:lstStyle/>
          <a:p>
            <a:pPr algn="ctr">
              <a:lnSpc>
                <a:spcPct val="100000"/>
              </a:lnSpc>
              <a:spcBef>
                <a:spcPts val="393"/>
              </a:spcBef>
            </a:pPr>
            <a:r>
              <a:rPr sz="1867" b="1" spc="7" dirty="0">
                <a:latin typeface="Arial Narrow" panose="020B0606020202030204" pitchFamily="34" charset="0"/>
                <a:cs typeface="Calibri"/>
              </a:rPr>
              <a:t>Quisi </a:t>
            </a:r>
            <a:r>
              <a:rPr sz="1867" b="1" spc="0" dirty="0">
                <a:latin typeface="Arial Narrow" panose="020B0606020202030204" pitchFamily="34" charset="0"/>
                <a:cs typeface="Calibri"/>
              </a:rPr>
              <a:t>Qui </a:t>
            </a:r>
            <a:r>
              <a:rPr sz="1867" b="1" spc="7" dirty="0">
                <a:latin typeface="Arial Narrow" panose="020B0606020202030204" pitchFamily="34" charset="0"/>
                <a:cs typeface="Calibri"/>
              </a:rPr>
              <a:t>Audae,</a:t>
            </a:r>
            <a:r>
              <a:rPr sz="1867" b="1" spc="-67" dirty="0">
                <a:latin typeface="Arial Narrow" panose="020B0606020202030204" pitchFamily="34" charset="0"/>
                <a:cs typeface="Calibri"/>
              </a:rPr>
              <a:t> </a:t>
            </a:r>
            <a:r>
              <a:rPr sz="1867" b="1" spc="0" dirty="0">
                <a:latin typeface="Arial Narrow" panose="020B0606020202030204" pitchFamily="34" charset="0"/>
                <a:cs typeface="Calibri"/>
              </a:rPr>
              <a:t>Weeks</a:t>
            </a:r>
            <a:endParaRPr sz="1867" dirty="0">
              <a:latin typeface="Arial Narrow" panose="020B0606020202030204" pitchFamily="34" charset="0"/>
              <a:cs typeface="Arial Narrow"/>
            </a:endParaRPr>
          </a:p>
        </p:txBody>
      </p:sp>
      <p:grpSp>
        <p:nvGrpSpPr>
          <p:cNvPr id="267" name="Group 266">
            <a:extLst>
              <a:ext uri="{FF2B5EF4-FFF2-40B4-BE49-F238E27FC236}">
                <a16:creationId xmlns:a16="http://schemas.microsoft.com/office/drawing/2014/main" id="{64AECF9D-D8B6-6229-1BFE-714624F7377F}"/>
              </a:ext>
            </a:extLst>
          </p:cNvPr>
          <p:cNvGrpSpPr/>
          <p:nvPr userDrawn="1"/>
        </p:nvGrpSpPr>
        <p:grpSpPr>
          <a:xfrm>
            <a:off x="1475166" y="2029376"/>
            <a:ext cx="8401300" cy="3489232"/>
            <a:chOff x="8999449" y="7806421"/>
            <a:chExt cx="6757405" cy="2806489"/>
          </a:xfrm>
        </p:grpSpPr>
        <p:sp>
          <p:nvSpPr>
            <p:cNvPr id="268" name="object 22">
              <a:extLst>
                <a:ext uri="{FF2B5EF4-FFF2-40B4-BE49-F238E27FC236}">
                  <a16:creationId xmlns:a16="http://schemas.microsoft.com/office/drawing/2014/main" id="{8EB7FC6C-48EC-3181-BA6E-43A49C0798D0}"/>
                </a:ext>
              </a:extLst>
            </p:cNvPr>
            <p:cNvSpPr/>
            <p:nvPr/>
          </p:nvSpPr>
          <p:spPr>
            <a:xfrm>
              <a:off x="9419448" y="7900994"/>
              <a:ext cx="0" cy="2441448"/>
            </a:xfrm>
            <a:custGeom>
              <a:avLst/>
              <a:gdLst/>
              <a:ahLst/>
              <a:cxnLst/>
              <a:rect l="l" t="t" r="r" b="b"/>
              <a:pathLst>
                <a:path h="346710">
                  <a:moveTo>
                    <a:pt x="0" y="0"/>
                  </a:moveTo>
                  <a:lnTo>
                    <a:pt x="0" y="346106"/>
                  </a:lnTo>
                </a:path>
              </a:pathLst>
            </a:custGeom>
            <a:ln w="9525" cap="sq">
              <a:solidFill>
                <a:srgbClr val="231F20"/>
              </a:solidFill>
              <a:miter lim="800000"/>
            </a:ln>
          </p:spPr>
          <p:txBody>
            <a:bodyPr wrap="square" lIns="0" tIns="0" rIns="0" bIns="0" rtlCol="0"/>
            <a:lstStyle/>
            <a:p>
              <a:endParaRPr sz="1733" dirty="0">
                <a:latin typeface="Arial Narrow" panose="020B0606020202030204" pitchFamily="34" charset="0"/>
              </a:endParaRPr>
            </a:p>
          </p:txBody>
        </p:sp>
        <p:sp>
          <p:nvSpPr>
            <p:cNvPr id="269" name="object 24">
              <a:extLst>
                <a:ext uri="{FF2B5EF4-FFF2-40B4-BE49-F238E27FC236}">
                  <a16:creationId xmlns:a16="http://schemas.microsoft.com/office/drawing/2014/main" id="{0E4F9858-680A-7AAF-A50B-499CF52B5085}"/>
                </a:ext>
              </a:extLst>
            </p:cNvPr>
            <p:cNvSpPr/>
            <p:nvPr/>
          </p:nvSpPr>
          <p:spPr>
            <a:xfrm>
              <a:off x="9318738" y="10342121"/>
              <a:ext cx="101014"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0" name="object 25">
              <a:extLst>
                <a:ext uri="{FF2B5EF4-FFF2-40B4-BE49-F238E27FC236}">
                  <a16:creationId xmlns:a16="http://schemas.microsoft.com/office/drawing/2014/main" id="{96E83FBE-3EF7-6F93-E350-C63E6E60AC45}"/>
                </a:ext>
              </a:extLst>
            </p:cNvPr>
            <p:cNvSpPr/>
            <p:nvPr/>
          </p:nvSpPr>
          <p:spPr>
            <a:xfrm>
              <a:off x="9419109" y="10342121"/>
              <a:ext cx="6329345" cy="0"/>
            </a:xfrm>
            <a:custGeom>
              <a:avLst/>
              <a:gdLst/>
              <a:ahLst/>
              <a:cxnLst/>
              <a:rect l="l" t="t" r="r" b="b"/>
              <a:pathLst>
                <a:path w="3143250">
                  <a:moveTo>
                    <a:pt x="3142707" y="0"/>
                  </a:moveTo>
                  <a:lnTo>
                    <a:pt x="0" y="0"/>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1" name="object 26">
              <a:extLst>
                <a:ext uri="{FF2B5EF4-FFF2-40B4-BE49-F238E27FC236}">
                  <a16:creationId xmlns:a16="http://schemas.microsoft.com/office/drawing/2014/main" id="{1986A4A0-2668-AAF9-AC31-A68EB8E78D7C}"/>
                </a:ext>
              </a:extLst>
            </p:cNvPr>
            <p:cNvSpPr/>
            <p:nvPr/>
          </p:nvSpPr>
          <p:spPr>
            <a:xfrm>
              <a:off x="9350488" y="9940447"/>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2" name="object 27">
              <a:extLst>
                <a:ext uri="{FF2B5EF4-FFF2-40B4-BE49-F238E27FC236}">
                  <a16:creationId xmlns:a16="http://schemas.microsoft.com/office/drawing/2014/main" id="{65E98E8E-B93B-DA86-6C65-F43B97AC4522}"/>
                </a:ext>
              </a:extLst>
            </p:cNvPr>
            <p:cNvSpPr/>
            <p:nvPr/>
          </p:nvSpPr>
          <p:spPr>
            <a:xfrm>
              <a:off x="9350488" y="9532174"/>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3" name="object 28">
              <a:extLst>
                <a:ext uri="{FF2B5EF4-FFF2-40B4-BE49-F238E27FC236}">
                  <a16:creationId xmlns:a16="http://schemas.microsoft.com/office/drawing/2014/main" id="{2456A432-FE0D-D537-F662-39B4D3F355E7}"/>
                </a:ext>
              </a:extLst>
            </p:cNvPr>
            <p:cNvSpPr/>
            <p:nvPr/>
          </p:nvSpPr>
          <p:spPr>
            <a:xfrm>
              <a:off x="9350488" y="9123880"/>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4" name="object 29">
              <a:extLst>
                <a:ext uri="{FF2B5EF4-FFF2-40B4-BE49-F238E27FC236}">
                  <a16:creationId xmlns:a16="http://schemas.microsoft.com/office/drawing/2014/main" id="{E3EA6FD7-5BB0-64C4-A501-A46A8FFDE8B1}"/>
                </a:ext>
              </a:extLst>
            </p:cNvPr>
            <p:cNvSpPr/>
            <p:nvPr/>
          </p:nvSpPr>
          <p:spPr>
            <a:xfrm>
              <a:off x="9350488" y="8715604"/>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5" name="object 30">
              <a:extLst>
                <a:ext uri="{FF2B5EF4-FFF2-40B4-BE49-F238E27FC236}">
                  <a16:creationId xmlns:a16="http://schemas.microsoft.com/office/drawing/2014/main" id="{AE25D49C-FF45-7769-FFEA-66E4BCB26E59}"/>
                </a:ext>
              </a:extLst>
            </p:cNvPr>
            <p:cNvSpPr/>
            <p:nvPr/>
          </p:nvSpPr>
          <p:spPr>
            <a:xfrm>
              <a:off x="9350488" y="8311773"/>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6" name="object 31">
              <a:extLst>
                <a:ext uri="{FF2B5EF4-FFF2-40B4-BE49-F238E27FC236}">
                  <a16:creationId xmlns:a16="http://schemas.microsoft.com/office/drawing/2014/main" id="{B28CB6D4-477F-3D44-6D6C-9BE4D6CE088E}"/>
                </a:ext>
              </a:extLst>
            </p:cNvPr>
            <p:cNvSpPr/>
            <p:nvPr/>
          </p:nvSpPr>
          <p:spPr>
            <a:xfrm>
              <a:off x="9350488" y="7901012"/>
              <a:ext cx="73152" cy="0"/>
            </a:xfrm>
            <a:custGeom>
              <a:avLst/>
              <a:gdLst/>
              <a:ahLst/>
              <a:cxnLst/>
              <a:rect l="l" t="t" r="r" b="b"/>
              <a:pathLst>
                <a:path w="50164">
                  <a:moveTo>
                    <a:pt x="50014" y="0"/>
                  </a:moveTo>
                  <a:lnTo>
                    <a:pt x="0" y="0"/>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7" name="object 32">
              <a:extLst>
                <a:ext uri="{FF2B5EF4-FFF2-40B4-BE49-F238E27FC236}">
                  <a16:creationId xmlns:a16="http://schemas.microsoft.com/office/drawing/2014/main" id="{88BF8C3E-D75C-BF9E-4C8A-F93BA722DFE0}"/>
                </a:ext>
              </a:extLst>
            </p:cNvPr>
            <p:cNvSpPr/>
            <p:nvPr/>
          </p:nvSpPr>
          <p:spPr>
            <a:xfrm>
              <a:off x="15592579"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8" name="object 33">
              <a:extLst>
                <a:ext uri="{FF2B5EF4-FFF2-40B4-BE49-F238E27FC236}">
                  <a16:creationId xmlns:a16="http://schemas.microsoft.com/office/drawing/2014/main" id="{8C0B6363-6FE4-A467-3867-23445A6560C7}"/>
                </a:ext>
              </a:extLst>
            </p:cNvPr>
            <p:cNvSpPr/>
            <p:nvPr/>
          </p:nvSpPr>
          <p:spPr>
            <a:xfrm>
              <a:off x="14976458"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79" name="object 34">
              <a:extLst>
                <a:ext uri="{FF2B5EF4-FFF2-40B4-BE49-F238E27FC236}">
                  <a16:creationId xmlns:a16="http://schemas.microsoft.com/office/drawing/2014/main" id="{8C21A95D-4BD3-E21B-0996-F29DCCB7C8C6}"/>
                </a:ext>
              </a:extLst>
            </p:cNvPr>
            <p:cNvSpPr/>
            <p:nvPr/>
          </p:nvSpPr>
          <p:spPr>
            <a:xfrm>
              <a:off x="14357364"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80" name="object 35">
              <a:extLst>
                <a:ext uri="{FF2B5EF4-FFF2-40B4-BE49-F238E27FC236}">
                  <a16:creationId xmlns:a16="http://schemas.microsoft.com/office/drawing/2014/main" id="{677072E6-0DDC-60F5-F945-FA247897DDBE}"/>
                </a:ext>
              </a:extLst>
            </p:cNvPr>
            <p:cNvSpPr/>
            <p:nvPr/>
          </p:nvSpPr>
          <p:spPr>
            <a:xfrm>
              <a:off x="13741225"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81" name="object 36">
              <a:extLst>
                <a:ext uri="{FF2B5EF4-FFF2-40B4-BE49-F238E27FC236}">
                  <a16:creationId xmlns:a16="http://schemas.microsoft.com/office/drawing/2014/main" id="{4968D541-93C9-787B-7962-B4BCB8750B93}"/>
                </a:ext>
              </a:extLst>
            </p:cNvPr>
            <p:cNvSpPr/>
            <p:nvPr/>
          </p:nvSpPr>
          <p:spPr>
            <a:xfrm>
              <a:off x="13122154"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82" name="object 37">
              <a:extLst>
                <a:ext uri="{FF2B5EF4-FFF2-40B4-BE49-F238E27FC236}">
                  <a16:creationId xmlns:a16="http://schemas.microsoft.com/office/drawing/2014/main" id="{28462F07-9E0C-86E7-8B9A-A624D1F98415}"/>
                </a:ext>
              </a:extLst>
            </p:cNvPr>
            <p:cNvSpPr/>
            <p:nvPr/>
          </p:nvSpPr>
          <p:spPr>
            <a:xfrm>
              <a:off x="12506015"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83" name="object 38">
              <a:extLst>
                <a:ext uri="{FF2B5EF4-FFF2-40B4-BE49-F238E27FC236}">
                  <a16:creationId xmlns:a16="http://schemas.microsoft.com/office/drawing/2014/main" id="{9FE4E869-FD2A-3F02-4389-F2D753D002E7}"/>
                </a:ext>
              </a:extLst>
            </p:cNvPr>
            <p:cNvSpPr/>
            <p:nvPr/>
          </p:nvSpPr>
          <p:spPr>
            <a:xfrm>
              <a:off x="11886927"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84" name="object 39">
              <a:extLst>
                <a:ext uri="{FF2B5EF4-FFF2-40B4-BE49-F238E27FC236}">
                  <a16:creationId xmlns:a16="http://schemas.microsoft.com/office/drawing/2014/main" id="{6009216E-EF6F-793E-8B77-9D732E6AC526}"/>
                </a:ext>
              </a:extLst>
            </p:cNvPr>
            <p:cNvSpPr/>
            <p:nvPr/>
          </p:nvSpPr>
          <p:spPr>
            <a:xfrm>
              <a:off x="11270788"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85" name="object 40">
              <a:extLst>
                <a:ext uri="{FF2B5EF4-FFF2-40B4-BE49-F238E27FC236}">
                  <a16:creationId xmlns:a16="http://schemas.microsoft.com/office/drawing/2014/main" id="{571A60EB-EDA7-A93E-9772-B30DD60C356B}"/>
                </a:ext>
              </a:extLst>
            </p:cNvPr>
            <p:cNvSpPr/>
            <p:nvPr/>
          </p:nvSpPr>
          <p:spPr>
            <a:xfrm>
              <a:off x="10651711"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86" name="object 41">
              <a:extLst>
                <a:ext uri="{FF2B5EF4-FFF2-40B4-BE49-F238E27FC236}">
                  <a16:creationId xmlns:a16="http://schemas.microsoft.com/office/drawing/2014/main" id="{E82B0100-EEAB-5A02-3226-D4C6063C2125}"/>
                </a:ext>
              </a:extLst>
            </p:cNvPr>
            <p:cNvSpPr/>
            <p:nvPr/>
          </p:nvSpPr>
          <p:spPr>
            <a:xfrm>
              <a:off x="10035593" y="10342121"/>
              <a:ext cx="0" cy="70326"/>
            </a:xfrm>
            <a:custGeom>
              <a:avLst/>
              <a:gdLst/>
              <a:ahLst/>
              <a:cxnLst/>
              <a:rect l="l" t="t" r="r" b="b"/>
              <a:pathLst>
                <a:path h="34925">
                  <a:moveTo>
                    <a:pt x="0" y="0"/>
                  </a:moveTo>
                  <a:lnTo>
                    <a:pt x="0" y="34317"/>
                  </a:lnTo>
                </a:path>
              </a:pathLst>
            </a:custGeom>
            <a:ln w="9525">
              <a:solidFill>
                <a:srgbClr val="231F20"/>
              </a:solidFill>
            </a:ln>
          </p:spPr>
          <p:txBody>
            <a:bodyPr wrap="square" lIns="0" tIns="0" rIns="0" bIns="0" rtlCol="0"/>
            <a:lstStyle/>
            <a:p>
              <a:endParaRPr sz="1733" dirty="0">
                <a:latin typeface="Arial Narrow" panose="020B0606020202030204" pitchFamily="34" charset="0"/>
              </a:endParaRPr>
            </a:p>
          </p:txBody>
        </p:sp>
        <p:sp>
          <p:nvSpPr>
            <p:cNvPr id="287" name="object 285">
              <a:extLst>
                <a:ext uri="{FF2B5EF4-FFF2-40B4-BE49-F238E27FC236}">
                  <a16:creationId xmlns:a16="http://schemas.microsoft.com/office/drawing/2014/main" id="{DD760B12-0F24-3C50-CFC5-D54D56883C16}"/>
                </a:ext>
              </a:extLst>
            </p:cNvPr>
            <p:cNvSpPr txBox="1"/>
            <p:nvPr/>
          </p:nvSpPr>
          <p:spPr>
            <a:xfrm>
              <a:off x="9140101" y="10242397"/>
              <a:ext cx="122751" cy="226873"/>
            </a:xfrm>
            <a:prstGeom prst="rect">
              <a:avLst/>
            </a:prstGeom>
          </p:spPr>
          <p:txBody>
            <a:bodyPr vert="horz" wrap="square" lIns="0" tIns="15240" rIns="0" bIns="0" rtlCol="0">
              <a:spAutoFit/>
            </a:bodyPr>
            <a:lstStyle/>
            <a:p>
              <a:pPr marL="16933" algn="r">
                <a:lnSpc>
                  <a:spcPct val="100000"/>
                </a:lnSpc>
                <a:spcBef>
                  <a:spcPts val="160"/>
                </a:spcBef>
              </a:pPr>
              <a:r>
                <a:rPr sz="1733" spc="-7" dirty="0">
                  <a:latin typeface="Arial Narrow" panose="020B0606020202030204" pitchFamily="34" charset="0"/>
                  <a:cs typeface="Calibri"/>
                </a:rPr>
                <a:t>0</a:t>
              </a:r>
              <a:endParaRPr sz="1733" dirty="0">
                <a:latin typeface="Arial Narrow" panose="020B0606020202030204" pitchFamily="34" charset="0"/>
                <a:cs typeface="Calibri"/>
              </a:endParaRPr>
            </a:p>
          </p:txBody>
        </p:sp>
        <p:sp>
          <p:nvSpPr>
            <p:cNvPr id="288" name="object 286">
              <a:extLst>
                <a:ext uri="{FF2B5EF4-FFF2-40B4-BE49-F238E27FC236}">
                  <a16:creationId xmlns:a16="http://schemas.microsoft.com/office/drawing/2014/main" id="{6C3A1052-1096-2A80-9FA8-696E4E3AE044}"/>
                </a:ext>
              </a:extLst>
            </p:cNvPr>
            <p:cNvSpPr txBox="1"/>
            <p:nvPr/>
          </p:nvSpPr>
          <p:spPr>
            <a:xfrm>
              <a:off x="8999449" y="9836400"/>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dirty="0">
                  <a:latin typeface="Arial Narrow" panose="020B0606020202030204" pitchFamily="34" charset="0"/>
                  <a:cs typeface="Calibri"/>
                </a:rPr>
                <a:t>100</a:t>
              </a:r>
              <a:endParaRPr sz="1733" dirty="0">
                <a:latin typeface="Arial Narrow" panose="020B0606020202030204" pitchFamily="34" charset="0"/>
                <a:cs typeface="Calibri"/>
              </a:endParaRPr>
            </a:p>
          </p:txBody>
        </p:sp>
        <p:sp>
          <p:nvSpPr>
            <p:cNvPr id="289" name="object 287">
              <a:extLst>
                <a:ext uri="{FF2B5EF4-FFF2-40B4-BE49-F238E27FC236}">
                  <a16:creationId xmlns:a16="http://schemas.microsoft.com/office/drawing/2014/main" id="{1EE1EEFC-1073-35EA-D559-8860ACADC771}"/>
                </a:ext>
              </a:extLst>
            </p:cNvPr>
            <p:cNvSpPr txBox="1"/>
            <p:nvPr/>
          </p:nvSpPr>
          <p:spPr>
            <a:xfrm>
              <a:off x="8999449" y="9430405"/>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dirty="0">
                  <a:latin typeface="Arial Narrow" panose="020B0606020202030204" pitchFamily="34" charset="0"/>
                  <a:cs typeface="Calibri"/>
                </a:rPr>
                <a:t>200</a:t>
              </a:r>
              <a:endParaRPr sz="1733" dirty="0">
                <a:latin typeface="Arial Narrow" panose="020B0606020202030204" pitchFamily="34" charset="0"/>
                <a:cs typeface="Calibri"/>
              </a:endParaRPr>
            </a:p>
          </p:txBody>
        </p:sp>
        <p:sp>
          <p:nvSpPr>
            <p:cNvPr id="290" name="object 288">
              <a:extLst>
                <a:ext uri="{FF2B5EF4-FFF2-40B4-BE49-F238E27FC236}">
                  <a16:creationId xmlns:a16="http://schemas.microsoft.com/office/drawing/2014/main" id="{DB0E0915-950F-A197-3E58-8738199574EE}"/>
                </a:ext>
              </a:extLst>
            </p:cNvPr>
            <p:cNvSpPr txBox="1"/>
            <p:nvPr/>
          </p:nvSpPr>
          <p:spPr>
            <a:xfrm>
              <a:off x="8999449" y="9024410"/>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dirty="0">
                  <a:latin typeface="Arial Narrow" panose="020B0606020202030204" pitchFamily="34" charset="0"/>
                  <a:cs typeface="Calibri"/>
                </a:rPr>
                <a:t>300</a:t>
              </a:r>
              <a:endParaRPr sz="1733" dirty="0">
                <a:latin typeface="Arial Narrow" panose="020B0606020202030204" pitchFamily="34" charset="0"/>
                <a:cs typeface="Calibri"/>
              </a:endParaRPr>
            </a:p>
          </p:txBody>
        </p:sp>
        <p:sp>
          <p:nvSpPr>
            <p:cNvPr id="291" name="object 289">
              <a:extLst>
                <a:ext uri="{FF2B5EF4-FFF2-40B4-BE49-F238E27FC236}">
                  <a16:creationId xmlns:a16="http://schemas.microsoft.com/office/drawing/2014/main" id="{B3918EB5-68A2-71BC-3124-328F181FC4D5}"/>
                </a:ext>
              </a:extLst>
            </p:cNvPr>
            <p:cNvSpPr txBox="1"/>
            <p:nvPr/>
          </p:nvSpPr>
          <p:spPr>
            <a:xfrm>
              <a:off x="8999449" y="8618414"/>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dirty="0">
                  <a:latin typeface="Arial Narrow" panose="020B0606020202030204" pitchFamily="34" charset="0"/>
                  <a:cs typeface="Calibri"/>
                </a:rPr>
                <a:t>400</a:t>
              </a:r>
              <a:endParaRPr sz="1733" dirty="0">
                <a:latin typeface="Arial Narrow" panose="020B0606020202030204" pitchFamily="34" charset="0"/>
                <a:cs typeface="Calibri"/>
              </a:endParaRPr>
            </a:p>
          </p:txBody>
        </p:sp>
        <p:sp>
          <p:nvSpPr>
            <p:cNvPr id="292" name="object 290">
              <a:extLst>
                <a:ext uri="{FF2B5EF4-FFF2-40B4-BE49-F238E27FC236}">
                  <a16:creationId xmlns:a16="http://schemas.microsoft.com/office/drawing/2014/main" id="{11D9693C-5D1B-2110-AF90-46D9FFFE858B}"/>
                </a:ext>
              </a:extLst>
            </p:cNvPr>
            <p:cNvSpPr txBox="1"/>
            <p:nvPr/>
          </p:nvSpPr>
          <p:spPr>
            <a:xfrm>
              <a:off x="8999449" y="8212418"/>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dirty="0">
                  <a:latin typeface="Arial Narrow" panose="020B0606020202030204" pitchFamily="34" charset="0"/>
                  <a:cs typeface="Calibri"/>
                </a:rPr>
                <a:t>500</a:t>
              </a:r>
              <a:endParaRPr sz="1733" dirty="0">
                <a:latin typeface="Arial Narrow" panose="020B0606020202030204" pitchFamily="34" charset="0"/>
                <a:cs typeface="Calibri"/>
              </a:endParaRPr>
            </a:p>
          </p:txBody>
        </p:sp>
        <p:sp>
          <p:nvSpPr>
            <p:cNvPr id="293" name="object 291">
              <a:extLst>
                <a:ext uri="{FF2B5EF4-FFF2-40B4-BE49-F238E27FC236}">
                  <a16:creationId xmlns:a16="http://schemas.microsoft.com/office/drawing/2014/main" id="{7063EFD8-3986-BE4E-B32D-CA313763444C}"/>
                </a:ext>
              </a:extLst>
            </p:cNvPr>
            <p:cNvSpPr txBox="1"/>
            <p:nvPr/>
          </p:nvSpPr>
          <p:spPr>
            <a:xfrm>
              <a:off x="8999449" y="7806421"/>
              <a:ext cx="263403" cy="226873"/>
            </a:xfrm>
            <a:prstGeom prst="rect">
              <a:avLst/>
            </a:prstGeom>
          </p:spPr>
          <p:txBody>
            <a:bodyPr vert="horz" wrap="square" lIns="0" tIns="15240" rIns="0" bIns="0" rtlCol="0">
              <a:spAutoFit/>
            </a:bodyPr>
            <a:lstStyle/>
            <a:p>
              <a:pPr marL="16933" algn="r">
                <a:lnSpc>
                  <a:spcPct val="100000"/>
                </a:lnSpc>
                <a:spcBef>
                  <a:spcPts val="160"/>
                </a:spcBef>
              </a:pPr>
              <a:r>
                <a:rPr sz="1733" spc="-7" dirty="0">
                  <a:latin typeface="Arial Narrow" panose="020B0606020202030204" pitchFamily="34" charset="0"/>
                  <a:cs typeface="Calibri"/>
                </a:rPr>
                <a:t>600</a:t>
              </a:r>
              <a:endParaRPr sz="1733" dirty="0">
                <a:latin typeface="Arial Narrow" panose="020B0606020202030204" pitchFamily="34" charset="0"/>
                <a:cs typeface="Calibri"/>
              </a:endParaRPr>
            </a:p>
          </p:txBody>
        </p:sp>
        <p:sp>
          <p:nvSpPr>
            <p:cNvPr id="294" name="object 292">
              <a:extLst>
                <a:ext uri="{FF2B5EF4-FFF2-40B4-BE49-F238E27FC236}">
                  <a16:creationId xmlns:a16="http://schemas.microsoft.com/office/drawing/2014/main" id="{E59BA8E6-F0B0-AE8E-C2FA-28C74AE382F4}"/>
                </a:ext>
              </a:extLst>
            </p:cNvPr>
            <p:cNvSpPr txBox="1"/>
            <p:nvPr/>
          </p:nvSpPr>
          <p:spPr>
            <a:xfrm>
              <a:off x="13580853" y="10351300"/>
              <a:ext cx="320040" cy="261610"/>
            </a:xfrm>
            <a:prstGeom prst="rect">
              <a:avLst/>
            </a:prstGeom>
          </p:spPr>
          <p:txBody>
            <a:bodyPr vert="horz" wrap="square" lIns="0" tIns="91440" rIns="0" bIns="0" rtlCol="0">
              <a:noAutofit/>
            </a:bodyPr>
            <a:lstStyle/>
            <a:p>
              <a:pPr marL="16933" algn="ctr">
                <a:lnSpc>
                  <a:spcPct val="100000"/>
                </a:lnSpc>
                <a:spcBef>
                  <a:spcPts val="160"/>
                </a:spcBef>
              </a:pPr>
              <a:r>
                <a:rPr sz="1733" spc="-7" dirty="0">
                  <a:latin typeface="Arial Narrow" panose="020B0606020202030204" pitchFamily="34" charset="0"/>
                  <a:cs typeface="Calibri"/>
                </a:rPr>
                <a:t>28</a:t>
              </a:r>
              <a:endParaRPr sz="1733" dirty="0">
                <a:latin typeface="Arial Narrow" panose="020B0606020202030204" pitchFamily="34" charset="0"/>
                <a:cs typeface="Calibri"/>
              </a:endParaRPr>
            </a:p>
          </p:txBody>
        </p:sp>
        <p:sp>
          <p:nvSpPr>
            <p:cNvPr id="295" name="object 293">
              <a:extLst>
                <a:ext uri="{FF2B5EF4-FFF2-40B4-BE49-F238E27FC236}">
                  <a16:creationId xmlns:a16="http://schemas.microsoft.com/office/drawing/2014/main" id="{8D5B0CAB-4ECB-473C-DF8F-FA9917ACF8BE}"/>
                </a:ext>
              </a:extLst>
            </p:cNvPr>
            <p:cNvSpPr txBox="1"/>
            <p:nvPr/>
          </p:nvSpPr>
          <p:spPr>
            <a:xfrm>
              <a:off x="14197767" y="10351300"/>
              <a:ext cx="320040" cy="261610"/>
            </a:xfrm>
            <a:prstGeom prst="rect">
              <a:avLst/>
            </a:prstGeom>
          </p:spPr>
          <p:txBody>
            <a:bodyPr vert="horz" wrap="square" lIns="0" tIns="91440" rIns="0" bIns="0" rtlCol="0">
              <a:noAutofit/>
            </a:bodyPr>
            <a:lstStyle/>
            <a:p>
              <a:pPr marL="16933" algn="ctr">
                <a:lnSpc>
                  <a:spcPct val="100000"/>
                </a:lnSpc>
                <a:spcBef>
                  <a:spcPts val="160"/>
                </a:spcBef>
              </a:pPr>
              <a:r>
                <a:rPr sz="1733" spc="-7" dirty="0">
                  <a:latin typeface="Arial Narrow" panose="020B0606020202030204" pitchFamily="34" charset="0"/>
                  <a:cs typeface="Calibri"/>
                </a:rPr>
                <a:t>32</a:t>
              </a:r>
              <a:endParaRPr sz="1733" dirty="0">
                <a:latin typeface="Arial Narrow" panose="020B0606020202030204" pitchFamily="34" charset="0"/>
                <a:cs typeface="Calibri"/>
              </a:endParaRPr>
            </a:p>
          </p:txBody>
        </p:sp>
        <p:sp>
          <p:nvSpPr>
            <p:cNvPr id="296" name="object 296">
              <a:extLst>
                <a:ext uri="{FF2B5EF4-FFF2-40B4-BE49-F238E27FC236}">
                  <a16:creationId xmlns:a16="http://schemas.microsoft.com/office/drawing/2014/main" id="{BC07DCEC-91EC-8ABC-9BF6-8A375DC602D2}"/>
                </a:ext>
              </a:extLst>
            </p:cNvPr>
            <p:cNvSpPr txBox="1"/>
            <p:nvPr/>
          </p:nvSpPr>
          <p:spPr>
            <a:xfrm>
              <a:off x="9261383"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sz="1733" spc="-7" dirty="0">
                  <a:latin typeface="Arial Narrow" panose="020B0606020202030204" pitchFamily="34" charset="0"/>
                  <a:cs typeface="Calibri"/>
                </a:rPr>
                <a:t>0</a:t>
              </a:r>
              <a:endParaRPr sz="1733" dirty="0">
                <a:latin typeface="Arial Narrow" panose="020B0606020202030204" pitchFamily="34" charset="0"/>
                <a:cs typeface="Arial Narrow"/>
              </a:endParaRPr>
            </a:p>
          </p:txBody>
        </p:sp>
        <p:sp>
          <p:nvSpPr>
            <p:cNvPr id="297" name="object 296">
              <a:extLst>
                <a:ext uri="{FF2B5EF4-FFF2-40B4-BE49-F238E27FC236}">
                  <a16:creationId xmlns:a16="http://schemas.microsoft.com/office/drawing/2014/main" id="{A3D1644B-24F8-4A7A-BF42-D6D3ED49FA34}"/>
                </a:ext>
              </a:extLst>
            </p:cNvPr>
            <p:cNvSpPr txBox="1"/>
            <p:nvPr/>
          </p:nvSpPr>
          <p:spPr>
            <a:xfrm>
              <a:off x="9878450"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dirty="0">
                  <a:latin typeface="Arial Narrow" panose="020B0606020202030204" pitchFamily="34" charset="0"/>
                  <a:cs typeface="Calibri"/>
                </a:rPr>
                <a:t>4</a:t>
              </a:r>
              <a:endParaRPr sz="1733" dirty="0">
                <a:latin typeface="Arial Narrow" panose="020B0606020202030204" pitchFamily="34" charset="0"/>
                <a:cs typeface="Arial Narrow"/>
              </a:endParaRPr>
            </a:p>
          </p:txBody>
        </p:sp>
        <p:sp>
          <p:nvSpPr>
            <p:cNvPr id="298" name="object 296">
              <a:extLst>
                <a:ext uri="{FF2B5EF4-FFF2-40B4-BE49-F238E27FC236}">
                  <a16:creationId xmlns:a16="http://schemas.microsoft.com/office/drawing/2014/main" id="{4D48BC07-069B-9E79-0694-E2C24887C037}"/>
                </a:ext>
              </a:extLst>
            </p:cNvPr>
            <p:cNvSpPr txBox="1"/>
            <p:nvPr/>
          </p:nvSpPr>
          <p:spPr>
            <a:xfrm>
              <a:off x="10495517"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dirty="0">
                  <a:latin typeface="Arial Narrow" panose="020B0606020202030204" pitchFamily="34" charset="0"/>
                  <a:cs typeface="Calibri"/>
                </a:rPr>
                <a:t>8</a:t>
              </a:r>
              <a:endParaRPr sz="1733" dirty="0">
                <a:latin typeface="Arial Narrow" panose="020B0606020202030204" pitchFamily="34" charset="0"/>
                <a:cs typeface="Arial Narrow"/>
              </a:endParaRPr>
            </a:p>
          </p:txBody>
        </p:sp>
        <p:sp>
          <p:nvSpPr>
            <p:cNvPr id="299" name="object 296">
              <a:extLst>
                <a:ext uri="{FF2B5EF4-FFF2-40B4-BE49-F238E27FC236}">
                  <a16:creationId xmlns:a16="http://schemas.microsoft.com/office/drawing/2014/main" id="{91D48F35-DB1E-122B-E887-CFE9606AF10F}"/>
                </a:ext>
              </a:extLst>
            </p:cNvPr>
            <p:cNvSpPr txBox="1"/>
            <p:nvPr/>
          </p:nvSpPr>
          <p:spPr>
            <a:xfrm>
              <a:off x="11112584"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dirty="0">
                  <a:latin typeface="Arial Narrow" panose="020B0606020202030204" pitchFamily="34" charset="0"/>
                  <a:cs typeface="Calibri"/>
                </a:rPr>
                <a:t>12</a:t>
              </a:r>
              <a:endParaRPr sz="1733" dirty="0">
                <a:latin typeface="Arial Narrow" panose="020B0606020202030204" pitchFamily="34" charset="0"/>
                <a:cs typeface="Arial Narrow"/>
              </a:endParaRPr>
            </a:p>
          </p:txBody>
        </p:sp>
        <p:sp>
          <p:nvSpPr>
            <p:cNvPr id="300" name="object 296">
              <a:extLst>
                <a:ext uri="{FF2B5EF4-FFF2-40B4-BE49-F238E27FC236}">
                  <a16:creationId xmlns:a16="http://schemas.microsoft.com/office/drawing/2014/main" id="{53823D2C-AD7D-DBCD-7A95-A3FF1DF71EDB}"/>
                </a:ext>
              </a:extLst>
            </p:cNvPr>
            <p:cNvSpPr txBox="1"/>
            <p:nvPr/>
          </p:nvSpPr>
          <p:spPr>
            <a:xfrm>
              <a:off x="11729651"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dirty="0">
                  <a:latin typeface="Arial Narrow" panose="020B0606020202030204" pitchFamily="34" charset="0"/>
                  <a:cs typeface="Calibri"/>
                </a:rPr>
                <a:t>16</a:t>
              </a:r>
              <a:endParaRPr sz="1733" dirty="0">
                <a:latin typeface="Arial Narrow" panose="020B0606020202030204" pitchFamily="34" charset="0"/>
                <a:cs typeface="Arial Narrow"/>
              </a:endParaRPr>
            </a:p>
          </p:txBody>
        </p:sp>
        <p:sp>
          <p:nvSpPr>
            <p:cNvPr id="301" name="object 296">
              <a:extLst>
                <a:ext uri="{FF2B5EF4-FFF2-40B4-BE49-F238E27FC236}">
                  <a16:creationId xmlns:a16="http://schemas.microsoft.com/office/drawing/2014/main" id="{D8F3EE0A-9CA0-F0CE-5BD6-68264A694FC5}"/>
                </a:ext>
              </a:extLst>
            </p:cNvPr>
            <p:cNvSpPr txBox="1"/>
            <p:nvPr/>
          </p:nvSpPr>
          <p:spPr>
            <a:xfrm>
              <a:off x="12346718"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dirty="0">
                  <a:latin typeface="Arial Narrow" panose="020B0606020202030204" pitchFamily="34" charset="0"/>
                  <a:cs typeface="Calibri"/>
                </a:rPr>
                <a:t>20</a:t>
              </a:r>
              <a:endParaRPr sz="1733" dirty="0">
                <a:latin typeface="Arial Narrow" panose="020B0606020202030204" pitchFamily="34" charset="0"/>
                <a:cs typeface="Arial Narrow"/>
              </a:endParaRPr>
            </a:p>
          </p:txBody>
        </p:sp>
        <p:sp>
          <p:nvSpPr>
            <p:cNvPr id="302" name="object 296">
              <a:extLst>
                <a:ext uri="{FF2B5EF4-FFF2-40B4-BE49-F238E27FC236}">
                  <a16:creationId xmlns:a16="http://schemas.microsoft.com/office/drawing/2014/main" id="{8B2FE026-42D6-F9EB-AF40-48A5BA7F9F70}"/>
                </a:ext>
              </a:extLst>
            </p:cNvPr>
            <p:cNvSpPr txBox="1"/>
            <p:nvPr/>
          </p:nvSpPr>
          <p:spPr>
            <a:xfrm>
              <a:off x="12963785" y="10351300"/>
              <a:ext cx="320040" cy="261610"/>
            </a:xfrm>
            <a:prstGeom prst="rect">
              <a:avLst/>
            </a:prstGeom>
          </p:spPr>
          <p:txBody>
            <a:bodyPr vert="horz" wrap="square" lIns="0" tIns="91440" rIns="0" bIns="0" rtlCol="0">
              <a:noAutofit/>
            </a:bodyPr>
            <a:lstStyle/>
            <a:p>
              <a:pPr algn="ctr">
                <a:lnSpc>
                  <a:spcPct val="100000"/>
                </a:lnSpc>
                <a:spcBef>
                  <a:spcPts val="513"/>
                </a:spcBef>
                <a:tabLst>
                  <a:tab pos="993962" algn="l"/>
                  <a:tab pos="1402892" algn="l"/>
                  <a:tab pos="1788115" algn="l"/>
                  <a:tab pos="2196197" algn="l"/>
                  <a:tab pos="2605128" algn="l"/>
                  <a:tab pos="3013211" algn="l"/>
                </a:tabLst>
              </a:pPr>
              <a:r>
                <a:rPr lang="en-US" sz="1733" spc="-7" dirty="0">
                  <a:latin typeface="Arial Narrow" panose="020B0606020202030204" pitchFamily="34" charset="0"/>
                  <a:cs typeface="Calibri"/>
                </a:rPr>
                <a:t>24</a:t>
              </a:r>
              <a:endParaRPr sz="1733" dirty="0">
                <a:latin typeface="Arial Narrow" panose="020B0606020202030204" pitchFamily="34" charset="0"/>
                <a:cs typeface="Arial Narrow"/>
              </a:endParaRPr>
            </a:p>
          </p:txBody>
        </p:sp>
        <p:sp>
          <p:nvSpPr>
            <p:cNvPr id="303" name="object 293">
              <a:extLst>
                <a:ext uri="{FF2B5EF4-FFF2-40B4-BE49-F238E27FC236}">
                  <a16:creationId xmlns:a16="http://schemas.microsoft.com/office/drawing/2014/main" id="{B8A32717-57B5-4E86-3477-6815460512E8}"/>
                </a:ext>
              </a:extLst>
            </p:cNvPr>
            <p:cNvSpPr txBox="1"/>
            <p:nvPr/>
          </p:nvSpPr>
          <p:spPr>
            <a:xfrm>
              <a:off x="14814568" y="10351300"/>
              <a:ext cx="320040" cy="261610"/>
            </a:xfrm>
            <a:prstGeom prst="rect">
              <a:avLst/>
            </a:prstGeom>
          </p:spPr>
          <p:txBody>
            <a:bodyPr vert="horz" wrap="square" lIns="0" tIns="91440" rIns="0" bIns="0" rtlCol="0">
              <a:noAutofit/>
            </a:bodyPr>
            <a:lstStyle/>
            <a:p>
              <a:pPr marL="16933" algn="ctr">
                <a:lnSpc>
                  <a:spcPct val="100000"/>
                </a:lnSpc>
                <a:spcBef>
                  <a:spcPts val="160"/>
                </a:spcBef>
              </a:pPr>
              <a:r>
                <a:rPr sz="1733" spc="-7" dirty="0">
                  <a:latin typeface="Arial Narrow" panose="020B0606020202030204" pitchFamily="34" charset="0"/>
                  <a:cs typeface="Calibri"/>
                </a:rPr>
                <a:t>3</a:t>
              </a:r>
              <a:r>
                <a:rPr lang="en-US" sz="1733" spc="-7" dirty="0">
                  <a:latin typeface="Arial Narrow" panose="020B0606020202030204" pitchFamily="34" charset="0"/>
                  <a:cs typeface="Calibri"/>
                </a:rPr>
                <a:t>6</a:t>
              </a:r>
              <a:endParaRPr sz="1733" dirty="0">
                <a:latin typeface="Arial Narrow" panose="020B0606020202030204" pitchFamily="34" charset="0"/>
                <a:cs typeface="Calibri"/>
              </a:endParaRPr>
            </a:p>
          </p:txBody>
        </p:sp>
        <p:sp>
          <p:nvSpPr>
            <p:cNvPr id="304" name="object 293">
              <a:extLst>
                <a:ext uri="{FF2B5EF4-FFF2-40B4-BE49-F238E27FC236}">
                  <a16:creationId xmlns:a16="http://schemas.microsoft.com/office/drawing/2014/main" id="{68B483A9-CD71-81E1-A7A5-494E87420C9A}"/>
                </a:ext>
              </a:extLst>
            </p:cNvPr>
            <p:cNvSpPr txBox="1"/>
            <p:nvPr/>
          </p:nvSpPr>
          <p:spPr>
            <a:xfrm>
              <a:off x="15436814" y="10351300"/>
              <a:ext cx="320040" cy="261610"/>
            </a:xfrm>
            <a:prstGeom prst="rect">
              <a:avLst/>
            </a:prstGeom>
          </p:spPr>
          <p:txBody>
            <a:bodyPr vert="horz" wrap="square" lIns="0" tIns="91440" rIns="0" bIns="0" rtlCol="0">
              <a:noAutofit/>
            </a:bodyPr>
            <a:lstStyle/>
            <a:p>
              <a:pPr marL="16933" algn="ctr">
                <a:lnSpc>
                  <a:spcPct val="100000"/>
                </a:lnSpc>
                <a:spcBef>
                  <a:spcPts val="160"/>
                </a:spcBef>
              </a:pPr>
              <a:r>
                <a:rPr lang="en-US" sz="1733" spc="-7" dirty="0">
                  <a:latin typeface="Arial Narrow" panose="020B0606020202030204" pitchFamily="34" charset="0"/>
                  <a:cs typeface="Calibri"/>
                </a:rPr>
                <a:t>40</a:t>
              </a:r>
              <a:endParaRPr sz="1733" dirty="0">
                <a:latin typeface="Arial Narrow" panose="020B0606020202030204" pitchFamily="34" charset="0"/>
                <a:cs typeface="Calibri"/>
              </a:endParaRPr>
            </a:p>
          </p:txBody>
        </p:sp>
      </p:grpSp>
      <p:grpSp>
        <p:nvGrpSpPr>
          <p:cNvPr id="305" name="Group 304">
            <a:extLst>
              <a:ext uri="{FF2B5EF4-FFF2-40B4-BE49-F238E27FC236}">
                <a16:creationId xmlns:a16="http://schemas.microsoft.com/office/drawing/2014/main" id="{0D6D1B47-BCB4-80D3-ED93-41615B7E724D}"/>
              </a:ext>
            </a:extLst>
          </p:cNvPr>
          <p:cNvGrpSpPr/>
          <p:nvPr userDrawn="1"/>
        </p:nvGrpSpPr>
        <p:grpSpPr>
          <a:xfrm>
            <a:off x="8293154" y="1845659"/>
            <a:ext cx="284212" cy="118376"/>
            <a:chOff x="13688521" y="7403873"/>
            <a:chExt cx="228600" cy="95213"/>
          </a:xfrm>
        </p:grpSpPr>
        <p:sp>
          <p:nvSpPr>
            <p:cNvPr id="306" name="object 193">
              <a:extLst>
                <a:ext uri="{FF2B5EF4-FFF2-40B4-BE49-F238E27FC236}">
                  <a16:creationId xmlns:a16="http://schemas.microsoft.com/office/drawing/2014/main" id="{4CA37855-07A0-A83B-91F7-15C3A93C8FE2}"/>
                </a:ext>
              </a:extLst>
            </p:cNvPr>
            <p:cNvSpPr/>
            <p:nvPr/>
          </p:nvSpPr>
          <p:spPr>
            <a:xfrm flipH="1">
              <a:off x="13755215" y="7403873"/>
              <a:ext cx="95213" cy="95213"/>
            </a:xfrm>
            <a:custGeom>
              <a:avLst/>
              <a:gdLst/>
              <a:ahLst/>
              <a:cxnLst/>
              <a:rect l="l" t="t" r="r" b="b"/>
              <a:pathLst>
                <a:path w="58420" h="58420">
                  <a:moveTo>
                    <a:pt x="29166" y="0"/>
                  </a:moveTo>
                  <a:lnTo>
                    <a:pt x="0" y="58324"/>
                  </a:lnTo>
                  <a:lnTo>
                    <a:pt x="58321" y="58324"/>
                  </a:lnTo>
                  <a:lnTo>
                    <a:pt x="29166" y="0"/>
                  </a:lnTo>
                  <a:close/>
                </a:path>
              </a:pathLst>
            </a:custGeom>
            <a:solidFill>
              <a:schemeClr val="accent1"/>
            </a:solidFill>
          </p:spPr>
          <p:txBody>
            <a:bodyPr wrap="square" lIns="0" tIns="0" rIns="0" bIns="0" rtlCol="0"/>
            <a:lstStyle/>
            <a:p>
              <a:endParaRPr sz="1733" dirty="0">
                <a:latin typeface="Arial Narrow" panose="020B0606020202030204" pitchFamily="34" charset="0"/>
              </a:endParaRPr>
            </a:p>
          </p:txBody>
        </p:sp>
        <p:cxnSp>
          <p:nvCxnSpPr>
            <p:cNvPr id="307" name="Straight Connector 306">
              <a:extLst>
                <a:ext uri="{FF2B5EF4-FFF2-40B4-BE49-F238E27FC236}">
                  <a16:creationId xmlns:a16="http://schemas.microsoft.com/office/drawing/2014/main" id="{B6958F4A-ABBD-0CB8-522B-289CDE0DF7A9}"/>
                </a:ext>
              </a:extLst>
            </p:cNvPr>
            <p:cNvCxnSpPr/>
            <p:nvPr/>
          </p:nvCxnSpPr>
          <p:spPr>
            <a:xfrm>
              <a:off x="13688521" y="7462839"/>
              <a:ext cx="228600" cy="0"/>
            </a:xfrm>
            <a:prstGeom prst="line">
              <a:avLst/>
            </a:prstGeom>
            <a:ln w="12700"/>
          </p:spPr>
          <p:style>
            <a:lnRef idx="1">
              <a:schemeClr val="accent1"/>
            </a:lnRef>
            <a:fillRef idx="0">
              <a:schemeClr val="accent1"/>
            </a:fillRef>
            <a:effectRef idx="0">
              <a:schemeClr val="accent1"/>
            </a:effectRef>
            <a:fontRef idx="minor">
              <a:schemeClr val="tx1"/>
            </a:fontRef>
          </p:style>
        </p:cxnSp>
      </p:grpSp>
      <p:grpSp>
        <p:nvGrpSpPr>
          <p:cNvPr id="308" name="Group 307">
            <a:extLst>
              <a:ext uri="{FF2B5EF4-FFF2-40B4-BE49-F238E27FC236}">
                <a16:creationId xmlns:a16="http://schemas.microsoft.com/office/drawing/2014/main" id="{934B535C-24A3-C6D6-A5BC-2C6EEFA541E4}"/>
              </a:ext>
            </a:extLst>
          </p:cNvPr>
          <p:cNvGrpSpPr/>
          <p:nvPr userDrawn="1"/>
        </p:nvGrpSpPr>
        <p:grpSpPr>
          <a:xfrm>
            <a:off x="8293154" y="2127247"/>
            <a:ext cx="284212" cy="118376"/>
            <a:chOff x="13688521" y="7588000"/>
            <a:chExt cx="228600" cy="95213"/>
          </a:xfrm>
        </p:grpSpPr>
        <p:sp>
          <p:nvSpPr>
            <p:cNvPr id="309" name="object 208">
              <a:extLst>
                <a:ext uri="{FF2B5EF4-FFF2-40B4-BE49-F238E27FC236}">
                  <a16:creationId xmlns:a16="http://schemas.microsoft.com/office/drawing/2014/main" id="{195991F1-927C-149F-D89D-8301B3E7BB13}"/>
                </a:ext>
              </a:extLst>
            </p:cNvPr>
            <p:cNvSpPr/>
            <p:nvPr/>
          </p:nvSpPr>
          <p:spPr>
            <a:xfrm flipH="1">
              <a:off x="13755215" y="7588000"/>
              <a:ext cx="95213" cy="95213"/>
            </a:xfrm>
            <a:prstGeom prst="ellipse">
              <a:avLst/>
            </a:prstGeom>
            <a:solidFill>
              <a:schemeClr val="accent3"/>
            </a:solidFill>
          </p:spPr>
          <p:txBody>
            <a:bodyPr wrap="square" lIns="0" tIns="0" rIns="0" bIns="0" rtlCol="0"/>
            <a:lstStyle/>
            <a:p>
              <a:endParaRPr sz="1733" dirty="0">
                <a:latin typeface="Arial Narrow" panose="020B0606020202030204" pitchFamily="34" charset="0"/>
              </a:endParaRPr>
            </a:p>
          </p:txBody>
        </p:sp>
        <p:cxnSp>
          <p:nvCxnSpPr>
            <p:cNvPr id="310" name="Straight Connector 309">
              <a:extLst>
                <a:ext uri="{FF2B5EF4-FFF2-40B4-BE49-F238E27FC236}">
                  <a16:creationId xmlns:a16="http://schemas.microsoft.com/office/drawing/2014/main" id="{5A6B1B71-C54A-2F56-6F9F-D3832C1047CA}"/>
                </a:ext>
              </a:extLst>
            </p:cNvPr>
            <p:cNvCxnSpPr/>
            <p:nvPr/>
          </p:nvCxnSpPr>
          <p:spPr>
            <a:xfrm>
              <a:off x="13688521" y="7635474"/>
              <a:ext cx="228600"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311" name="Group 310">
            <a:extLst>
              <a:ext uri="{FF2B5EF4-FFF2-40B4-BE49-F238E27FC236}">
                <a16:creationId xmlns:a16="http://schemas.microsoft.com/office/drawing/2014/main" id="{CA6C252D-DB90-F5FC-3CE7-B18922985879}"/>
              </a:ext>
            </a:extLst>
          </p:cNvPr>
          <p:cNvGrpSpPr/>
          <p:nvPr userDrawn="1"/>
        </p:nvGrpSpPr>
        <p:grpSpPr>
          <a:xfrm>
            <a:off x="8293154" y="2638089"/>
            <a:ext cx="284212" cy="127177"/>
            <a:chOff x="13688521" y="8030272"/>
            <a:chExt cx="228600" cy="102292"/>
          </a:xfrm>
        </p:grpSpPr>
        <p:sp>
          <p:nvSpPr>
            <p:cNvPr id="312" name="object 245">
              <a:extLst>
                <a:ext uri="{FF2B5EF4-FFF2-40B4-BE49-F238E27FC236}">
                  <a16:creationId xmlns:a16="http://schemas.microsoft.com/office/drawing/2014/main" id="{6335628D-8F8B-30D2-FA2A-52CD8B480F06}"/>
                </a:ext>
              </a:extLst>
            </p:cNvPr>
            <p:cNvSpPr/>
            <p:nvPr/>
          </p:nvSpPr>
          <p:spPr>
            <a:xfrm>
              <a:off x="13751675" y="8030272"/>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p:spPr>
          <p:txBody>
            <a:bodyPr wrap="square" lIns="0" tIns="0" rIns="0" bIns="0" rtlCol="0"/>
            <a:lstStyle/>
            <a:p>
              <a:endParaRPr sz="1733" dirty="0">
                <a:latin typeface="Arial Narrow" panose="020B0606020202030204" pitchFamily="34" charset="0"/>
              </a:endParaRPr>
            </a:p>
          </p:txBody>
        </p:sp>
        <p:cxnSp>
          <p:nvCxnSpPr>
            <p:cNvPr id="313" name="Straight Connector 312">
              <a:extLst>
                <a:ext uri="{FF2B5EF4-FFF2-40B4-BE49-F238E27FC236}">
                  <a16:creationId xmlns:a16="http://schemas.microsoft.com/office/drawing/2014/main" id="{0F2E2B07-125F-1EC5-EE3B-869A9AFEB2CA}"/>
                </a:ext>
              </a:extLst>
            </p:cNvPr>
            <p:cNvCxnSpPr/>
            <p:nvPr/>
          </p:nvCxnSpPr>
          <p:spPr>
            <a:xfrm>
              <a:off x="13688521" y="8079329"/>
              <a:ext cx="2286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a16="http://schemas.microsoft.com/office/drawing/2014/main" id="{8BAA2DB1-0CC1-A44E-0325-4905386DA980}"/>
              </a:ext>
            </a:extLst>
          </p:cNvPr>
          <p:cNvGrpSpPr/>
          <p:nvPr userDrawn="1"/>
        </p:nvGrpSpPr>
        <p:grpSpPr>
          <a:xfrm>
            <a:off x="8293154" y="3195148"/>
            <a:ext cx="284212" cy="88784"/>
            <a:chOff x="14483351" y="8782092"/>
            <a:chExt cx="228600" cy="71411"/>
          </a:xfrm>
        </p:grpSpPr>
        <p:sp>
          <p:nvSpPr>
            <p:cNvPr id="315" name="object 277">
              <a:extLst>
                <a:ext uri="{FF2B5EF4-FFF2-40B4-BE49-F238E27FC236}">
                  <a16:creationId xmlns:a16="http://schemas.microsoft.com/office/drawing/2014/main" id="{44672C38-69D6-9163-2C14-F48D3356263C}"/>
                </a:ext>
              </a:extLst>
            </p:cNvPr>
            <p:cNvSpPr/>
            <p:nvPr/>
          </p:nvSpPr>
          <p:spPr>
            <a:xfrm flipH="1">
              <a:off x="14554854" y="8782092"/>
              <a:ext cx="89005" cy="71411"/>
            </a:xfrm>
            <a:custGeom>
              <a:avLst/>
              <a:gdLst/>
              <a:ahLst/>
              <a:cxnLst/>
              <a:rect l="l" t="t" r="r" b="b"/>
              <a:pathLst>
                <a:path w="54609" h="43814">
                  <a:moveTo>
                    <a:pt x="17044" y="0"/>
                  </a:moveTo>
                  <a:lnTo>
                    <a:pt x="658" y="0"/>
                  </a:lnTo>
                  <a:lnTo>
                    <a:pt x="18264" y="21366"/>
                  </a:lnTo>
                  <a:lnTo>
                    <a:pt x="0" y="43249"/>
                  </a:lnTo>
                  <a:lnTo>
                    <a:pt x="16298" y="43249"/>
                  </a:lnTo>
                  <a:lnTo>
                    <a:pt x="21539" y="35418"/>
                  </a:lnTo>
                  <a:lnTo>
                    <a:pt x="23509" y="32405"/>
                  </a:lnTo>
                  <a:lnTo>
                    <a:pt x="25099" y="30159"/>
                  </a:lnTo>
                  <a:lnTo>
                    <a:pt x="26413" y="27655"/>
                  </a:lnTo>
                  <a:lnTo>
                    <a:pt x="41219" y="27655"/>
                  </a:lnTo>
                  <a:lnTo>
                    <a:pt x="35682" y="21111"/>
                  </a:lnTo>
                  <a:lnTo>
                    <a:pt x="40768" y="15078"/>
                  </a:lnTo>
                  <a:lnTo>
                    <a:pt x="27345" y="15078"/>
                  </a:lnTo>
                  <a:lnTo>
                    <a:pt x="25849" y="12640"/>
                  </a:lnTo>
                  <a:lnTo>
                    <a:pt x="24444" y="10522"/>
                  </a:lnTo>
                  <a:lnTo>
                    <a:pt x="22571" y="7891"/>
                  </a:lnTo>
                  <a:lnTo>
                    <a:pt x="17044" y="0"/>
                  </a:lnTo>
                  <a:close/>
                </a:path>
                <a:path w="54609" h="43814">
                  <a:moveTo>
                    <a:pt x="41219" y="27655"/>
                  </a:moveTo>
                  <a:lnTo>
                    <a:pt x="26599" y="27655"/>
                  </a:lnTo>
                  <a:lnTo>
                    <a:pt x="28377" y="30159"/>
                  </a:lnTo>
                  <a:lnTo>
                    <a:pt x="29873" y="32405"/>
                  </a:lnTo>
                  <a:lnTo>
                    <a:pt x="32216" y="35418"/>
                  </a:lnTo>
                  <a:lnTo>
                    <a:pt x="37931" y="43249"/>
                  </a:lnTo>
                  <a:lnTo>
                    <a:pt x="54415" y="43249"/>
                  </a:lnTo>
                  <a:lnTo>
                    <a:pt x="41219" y="27655"/>
                  </a:lnTo>
                  <a:close/>
                </a:path>
                <a:path w="54609" h="43814">
                  <a:moveTo>
                    <a:pt x="53477" y="0"/>
                  </a:moveTo>
                  <a:lnTo>
                    <a:pt x="37179" y="0"/>
                  </a:lnTo>
                  <a:lnTo>
                    <a:pt x="31843" y="7891"/>
                  </a:lnTo>
                  <a:lnTo>
                    <a:pt x="29033" y="12319"/>
                  </a:lnTo>
                  <a:lnTo>
                    <a:pt x="27533" y="15078"/>
                  </a:lnTo>
                  <a:lnTo>
                    <a:pt x="40768" y="15078"/>
                  </a:lnTo>
                  <a:lnTo>
                    <a:pt x="53477" y="0"/>
                  </a:lnTo>
                  <a:close/>
                </a:path>
              </a:pathLst>
            </a:custGeom>
            <a:solidFill>
              <a:srgbClr val="2B8F91"/>
            </a:solidFill>
          </p:spPr>
          <p:txBody>
            <a:bodyPr wrap="square" lIns="0" tIns="0" rIns="0" bIns="0" rtlCol="0"/>
            <a:lstStyle/>
            <a:p>
              <a:endParaRPr sz="1733" dirty="0">
                <a:latin typeface="Arial Narrow" panose="020B0606020202030204" pitchFamily="34" charset="0"/>
              </a:endParaRPr>
            </a:p>
          </p:txBody>
        </p:sp>
        <p:cxnSp>
          <p:nvCxnSpPr>
            <p:cNvPr id="316" name="Straight Connector 315">
              <a:extLst>
                <a:ext uri="{FF2B5EF4-FFF2-40B4-BE49-F238E27FC236}">
                  <a16:creationId xmlns:a16="http://schemas.microsoft.com/office/drawing/2014/main" id="{173E761C-4D72-2E61-EE8E-511FF88E5F84}"/>
                </a:ext>
              </a:extLst>
            </p:cNvPr>
            <p:cNvCxnSpPr/>
            <p:nvPr/>
          </p:nvCxnSpPr>
          <p:spPr>
            <a:xfrm>
              <a:off x="14483351" y="8817325"/>
              <a:ext cx="228600" cy="0"/>
            </a:xfrm>
            <a:prstGeom prst="line">
              <a:avLst/>
            </a:prstGeom>
            <a:ln w="12700">
              <a:solidFill>
                <a:srgbClr val="2B8F91"/>
              </a:solidFill>
            </a:ln>
          </p:spPr>
          <p:style>
            <a:lnRef idx="1">
              <a:schemeClr val="accent1"/>
            </a:lnRef>
            <a:fillRef idx="0">
              <a:schemeClr val="accent1"/>
            </a:fillRef>
            <a:effectRef idx="0">
              <a:schemeClr val="accent1"/>
            </a:effectRef>
            <a:fontRef idx="minor">
              <a:schemeClr val="tx1"/>
            </a:fontRef>
          </p:style>
        </p:cxnSp>
      </p:grpSp>
      <p:grpSp>
        <p:nvGrpSpPr>
          <p:cNvPr id="317" name="Group 316">
            <a:extLst>
              <a:ext uri="{FF2B5EF4-FFF2-40B4-BE49-F238E27FC236}">
                <a16:creationId xmlns:a16="http://schemas.microsoft.com/office/drawing/2014/main" id="{C7329C2F-758C-929D-AFE2-2D1FEA1612CA}"/>
              </a:ext>
            </a:extLst>
          </p:cNvPr>
          <p:cNvGrpSpPr/>
          <p:nvPr userDrawn="1"/>
        </p:nvGrpSpPr>
        <p:grpSpPr>
          <a:xfrm>
            <a:off x="8293154" y="2919616"/>
            <a:ext cx="284212" cy="118376"/>
            <a:chOff x="14483351" y="8560474"/>
            <a:chExt cx="228600" cy="95213"/>
          </a:xfrm>
        </p:grpSpPr>
        <p:cxnSp>
          <p:nvCxnSpPr>
            <p:cNvPr id="318" name="Straight Connector 317">
              <a:extLst>
                <a:ext uri="{FF2B5EF4-FFF2-40B4-BE49-F238E27FC236}">
                  <a16:creationId xmlns:a16="http://schemas.microsoft.com/office/drawing/2014/main" id="{ACDCA683-A8E9-CB23-D13F-C0BF8056B021}"/>
                </a:ext>
              </a:extLst>
            </p:cNvPr>
            <p:cNvCxnSpPr/>
            <p:nvPr/>
          </p:nvCxnSpPr>
          <p:spPr>
            <a:xfrm>
              <a:off x="14483351" y="8599037"/>
              <a:ext cx="228600" cy="0"/>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sp>
          <p:nvSpPr>
            <p:cNvPr id="319" name="object 185">
              <a:extLst>
                <a:ext uri="{FF2B5EF4-FFF2-40B4-BE49-F238E27FC236}">
                  <a16:creationId xmlns:a16="http://schemas.microsoft.com/office/drawing/2014/main" id="{B9919046-8429-6FF8-2140-4384CF7ECAC0}"/>
                </a:ext>
              </a:extLst>
            </p:cNvPr>
            <p:cNvSpPr/>
            <p:nvPr/>
          </p:nvSpPr>
          <p:spPr>
            <a:xfrm flipH="1">
              <a:off x="14555775" y="8560474"/>
              <a:ext cx="95213" cy="95213"/>
            </a:xfrm>
            <a:custGeom>
              <a:avLst/>
              <a:gdLst/>
              <a:ahLst/>
              <a:cxnLst/>
              <a:rect l="l" t="t" r="r" b="b"/>
              <a:pathLst>
                <a:path w="58420" h="58420">
                  <a:moveTo>
                    <a:pt x="58324" y="0"/>
                  </a:moveTo>
                  <a:lnTo>
                    <a:pt x="0" y="0"/>
                  </a:lnTo>
                  <a:lnTo>
                    <a:pt x="29166" y="58330"/>
                  </a:lnTo>
                  <a:lnTo>
                    <a:pt x="58324" y="0"/>
                  </a:lnTo>
                  <a:close/>
                </a:path>
              </a:pathLst>
            </a:custGeom>
            <a:solidFill>
              <a:schemeClr val="accent6"/>
            </a:solidFill>
          </p:spPr>
          <p:txBody>
            <a:bodyPr wrap="square" lIns="0" tIns="0" rIns="0" bIns="0" rtlCol="0"/>
            <a:lstStyle/>
            <a:p>
              <a:endParaRPr sz="1733" dirty="0">
                <a:latin typeface="Arial Narrow" panose="020B0606020202030204" pitchFamily="34" charset="0"/>
              </a:endParaRPr>
            </a:p>
          </p:txBody>
        </p:sp>
      </p:grpSp>
      <p:grpSp>
        <p:nvGrpSpPr>
          <p:cNvPr id="320" name="Group 319">
            <a:extLst>
              <a:ext uri="{FF2B5EF4-FFF2-40B4-BE49-F238E27FC236}">
                <a16:creationId xmlns:a16="http://schemas.microsoft.com/office/drawing/2014/main" id="{6043B32A-D54F-FF49-5F78-8010E15F978D}"/>
              </a:ext>
            </a:extLst>
          </p:cNvPr>
          <p:cNvGrpSpPr/>
          <p:nvPr userDrawn="1"/>
        </p:nvGrpSpPr>
        <p:grpSpPr>
          <a:xfrm>
            <a:off x="8293154" y="2383679"/>
            <a:ext cx="284212" cy="113685"/>
            <a:chOff x="14483351" y="8137006"/>
            <a:chExt cx="228600" cy="91440"/>
          </a:xfrm>
          <a:solidFill>
            <a:schemeClr val="accent4"/>
          </a:solidFill>
        </p:grpSpPr>
        <p:cxnSp>
          <p:nvCxnSpPr>
            <p:cNvPr id="321" name="Straight Connector 320">
              <a:extLst>
                <a:ext uri="{FF2B5EF4-FFF2-40B4-BE49-F238E27FC236}">
                  <a16:creationId xmlns:a16="http://schemas.microsoft.com/office/drawing/2014/main" id="{992D7C1F-8EDA-C77C-7AD0-7B441C1AC7D8}"/>
                </a:ext>
              </a:extLst>
            </p:cNvPr>
            <p:cNvCxnSpPr/>
            <p:nvPr/>
          </p:nvCxnSpPr>
          <p:spPr>
            <a:xfrm>
              <a:off x="14483351" y="8182726"/>
              <a:ext cx="228600" cy="0"/>
            </a:xfrm>
            <a:prstGeom prst="line">
              <a:avLst/>
            </a:prstGeom>
            <a:grpFill/>
            <a:ln w="12700">
              <a:solidFill>
                <a:schemeClr val="accent4"/>
              </a:solidFill>
            </a:ln>
          </p:spPr>
          <p:style>
            <a:lnRef idx="1">
              <a:schemeClr val="accent1"/>
            </a:lnRef>
            <a:fillRef idx="0">
              <a:schemeClr val="accent1"/>
            </a:fillRef>
            <a:effectRef idx="0">
              <a:schemeClr val="accent1"/>
            </a:effectRef>
            <a:fontRef idx="minor">
              <a:schemeClr val="tx1"/>
            </a:fontRef>
          </p:style>
        </p:cxnSp>
        <p:sp>
          <p:nvSpPr>
            <p:cNvPr id="322" name="Rectangle 321">
              <a:extLst>
                <a:ext uri="{FF2B5EF4-FFF2-40B4-BE49-F238E27FC236}">
                  <a16:creationId xmlns:a16="http://schemas.microsoft.com/office/drawing/2014/main" id="{9D3C92C3-C0D1-01F9-5B83-188BAACE5E46}"/>
                </a:ext>
              </a:extLst>
            </p:cNvPr>
            <p:cNvSpPr/>
            <p:nvPr/>
          </p:nvSpPr>
          <p:spPr>
            <a:xfrm>
              <a:off x="14557464" y="8137006"/>
              <a:ext cx="91440" cy="914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dirty="0">
                <a:latin typeface="Arial Narrow" panose="020B0606020202030204" pitchFamily="34" charset="0"/>
              </a:endParaRPr>
            </a:p>
          </p:txBody>
        </p:sp>
      </p:grpSp>
      <p:grpSp>
        <p:nvGrpSpPr>
          <p:cNvPr id="323" name="Group 322">
            <a:extLst>
              <a:ext uri="{FF2B5EF4-FFF2-40B4-BE49-F238E27FC236}">
                <a16:creationId xmlns:a16="http://schemas.microsoft.com/office/drawing/2014/main" id="{C05DF92D-432E-4271-BEE2-EA282F2BB085}"/>
              </a:ext>
            </a:extLst>
          </p:cNvPr>
          <p:cNvGrpSpPr/>
          <p:nvPr userDrawn="1"/>
        </p:nvGrpSpPr>
        <p:grpSpPr>
          <a:xfrm>
            <a:off x="1928540" y="4110206"/>
            <a:ext cx="7808021" cy="1060897"/>
            <a:chOff x="9364111" y="8624361"/>
            <a:chExt cx="6280214" cy="853310"/>
          </a:xfrm>
          <a:solidFill>
            <a:schemeClr val="accent6"/>
          </a:solidFill>
        </p:grpSpPr>
        <p:sp>
          <p:nvSpPr>
            <p:cNvPr id="324" name="object 249">
              <a:extLst>
                <a:ext uri="{FF2B5EF4-FFF2-40B4-BE49-F238E27FC236}">
                  <a16:creationId xmlns:a16="http://schemas.microsoft.com/office/drawing/2014/main" id="{F6AC328E-08A1-02AC-7B97-3EEEB1A7DC19}"/>
                </a:ext>
              </a:extLst>
            </p:cNvPr>
            <p:cNvSpPr/>
            <p:nvPr/>
          </p:nvSpPr>
          <p:spPr>
            <a:xfrm>
              <a:off x="9364111" y="8624361"/>
              <a:ext cx="109964" cy="88227"/>
            </a:xfrm>
            <a:custGeom>
              <a:avLst/>
              <a:gdLst/>
              <a:ahLst/>
              <a:cxnLst/>
              <a:rect l="l" t="t" r="r" b="b"/>
              <a:pathLst>
                <a:path w="54610" h="43814">
                  <a:moveTo>
                    <a:pt x="17041" y="0"/>
                  </a:moveTo>
                  <a:lnTo>
                    <a:pt x="655" y="0"/>
                  </a:lnTo>
                  <a:lnTo>
                    <a:pt x="18261" y="21366"/>
                  </a:lnTo>
                  <a:lnTo>
                    <a:pt x="0" y="43249"/>
                  </a:lnTo>
                  <a:lnTo>
                    <a:pt x="16295" y="43249"/>
                  </a:lnTo>
                  <a:lnTo>
                    <a:pt x="21536" y="35418"/>
                  </a:lnTo>
                  <a:lnTo>
                    <a:pt x="23506" y="32405"/>
                  </a:lnTo>
                  <a:lnTo>
                    <a:pt x="25096" y="30159"/>
                  </a:lnTo>
                  <a:lnTo>
                    <a:pt x="26410" y="27655"/>
                  </a:lnTo>
                  <a:lnTo>
                    <a:pt x="41216" y="27655"/>
                  </a:lnTo>
                  <a:lnTo>
                    <a:pt x="35679" y="21111"/>
                  </a:lnTo>
                  <a:lnTo>
                    <a:pt x="40765" y="15078"/>
                  </a:lnTo>
                  <a:lnTo>
                    <a:pt x="27345" y="15078"/>
                  </a:lnTo>
                  <a:lnTo>
                    <a:pt x="25846" y="12640"/>
                  </a:lnTo>
                  <a:lnTo>
                    <a:pt x="24444" y="10522"/>
                  </a:lnTo>
                  <a:lnTo>
                    <a:pt x="22571" y="7891"/>
                  </a:lnTo>
                  <a:lnTo>
                    <a:pt x="17041" y="0"/>
                  </a:lnTo>
                  <a:close/>
                </a:path>
                <a:path w="54610" h="43814">
                  <a:moveTo>
                    <a:pt x="41216" y="27655"/>
                  </a:moveTo>
                  <a:lnTo>
                    <a:pt x="26599" y="27655"/>
                  </a:lnTo>
                  <a:lnTo>
                    <a:pt x="28374" y="30159"/>
                  </a:lnTo>
                  <a:lnTo>
                    <a:pt x="29873" y="32405"/>
                  </a:lnTo>
                  <a:lnTo>
                    <a:pt x="32213" y="35418"/>
                  </a:lnTo>
                  <a:lnTo>
                    <a:pt x="37928" y="43249"/>
                  </a:lnTo>
                  <a:lnTo>
                    <a:pt x="54412" y="43249"/>
                  </a:lnTo>
                  <a:lnTo>
                    <a:pt x="41216" y="27655"/>
                  </a:lnTo>
                  <a:close/>
                </a:path>
                <a:path w="54610" h="43814">
                  <a:moveTo>
                    <a:pt x="53474" y="0"/>
                  </a:moveTo>
                  <a:lnTo>
                    <a:pt x="37176" y="0"/>
                  </a:lnTo>
                  <a:lnTo>
                    <a:pt x="31840" y="7891"/>
                  </a:lnTo>
                  <a:lnTo>
                    <a:pt x="29030" y="12319"/>
                  </a:lnTo>
                  <a:lnTo>
                    <a:pt x="27530" y="15078"/>
                  </a:lnTo>
                  <a:lnTo>
                    <a:pt x="40765" y="15078"/>
                  </a:lnTo>
                  <a:lnTo>
                    <a:pt x="53474" y="0"/>
                  </a:lnTo>
                  <a:close/>
                </a:path>
              </a:pathLst>
            </a:custGeom>
            <a:solidFill>
              <a:srgbClr val="2B8F91"/>
            </a:solidFill>
          </p:spPr>
          <p:txBody>
            <a:bodyPr wrap="square" lIns="0" tIns="0" rIns="0" bIns="0" rtlCol="0"/>
            <a:lstStyle/>
            <a:p>
              <a:endParaRPr sz="1733" dirty="0">
                <a:latin typeface="Arial Narrow" panose="020B0606020202030204" pitchFamily="34" charset="0"/>
              </a:endParaRPr>
            </a:p>
          </p:txBody>
        </p:sp>
        <p:sp>
          <p:nvSpPr>
            <p:cNvPr id="325" name="object 253">
              <a:extLst>
                <a:ext uri="{FF2B5EF4-FFF2-40B4-BE49-F238E27FC236}">
                  <a16:creationId xmlns:a16="http://schemas.microsoft.com/office/drawing/2014/main" id="{48F84127-BB6B-6775-8412-6AC995810F28}"/>
                </a:ext>
              </a:extLst>
            </p:cNvPr>
            <p:cNvSpPr/>
            <p:nvPr/>
          </p:nvSpPr>
          <p:spPr>
            <a:xfrm>
              <a:off x="9522656" y="9192061"/>
              <a:ext cx="109964" cy="88227"/>
            </a:xfrm>
            <a:custGeom>
              <a:avLst/>
              <a:gdLst/>
              <a:ahLst/>
              <a:cxnLst/>
              <a:rect l="l" t="t" r="r" b="b"/>
              <a:pathLst>
                <a:path w="54610" h="43814">
                  <a:moveTo>
                    <a:pt x="17044" y="0"/>
                  </a:moveTo>
                  <a:lnTo>
                    <a:pt x="658" y="0"/>
                  </a:lnTo>
                  <a:lnTo>
                    <a:pt x="18264" y="21369"/>
                  </a:lnTo>
                  <a:lnTo>
                    <a:pt x="0" y="43249"/>
                  </a:lnTo>
                  <a:lnTo>
                    <a:pt x="16298" y="43249"/>
                  </a:lnTo>
                  <a:lnTo>
                    <a:pt x="21539" y="35418"/>
                  </a:lnTo>
                  <a:lnTo>
                    <a:pt x="23509" y="32405"/>
                  </a:lnTo>
                  <a:lnTo>
                    <a:pt x="25099" y="30159"/>
                  </a:lnTo>
                  <a:lnTo>
                    <a:pt x="26413" y="27655"/>
                  </a:lnTo>
                  <a:lnTo>
                    <a:pt x="41219" y="27655"/>
                  </a:lnTo>
                  <a:lnTo>
                    <a:pt x="35682" y="21111"/>
                  </a:lnTo>
                  <a:lnTo>
                    <a:pt x="40768" y="15078"/>
                  </a:lnTo>
                  <a:lnTo>
                    <a:pt x="27348" y="15078"/>
                  </a:lnTo>
                  <a:lnTo>
                    <a:pt x="25849" y="12643"/>
                  </a:lnTo>
                  <a:lnTo>
                    <a:pt x="24447" y="10522"/>
                  </a:lnTo>
                  <a:lnTo>
                    <a:pt x="22571" y="7894"/>
                  </a:lnTo>
                  <a:lnTo>
                    <a:pt x="17044" y="0"/>
                  </a:lnTo>
                  <a:close/>
                </a:path>
                <a:path w="54610" h="43814">
                  <a:moveTo>
                    <a:pt x="41219" y="27655"/>
                  </a:moveTo>
                  <a:lnTo>
                    <a:pt x="26599" y="27655"/>
                  </a:lnTo>
                  <a:lnTo>
                    <a:pt x="28377" y="30159"/>
                  </a:lnTo>
                  <a:lnTo>
                    <a:pt x="29873" y="32405"/>
                  </a:lnTo>
                  <a:lnTo>
                    <a:pt x="32216" y="35418"/>
                  </a:lnTo>
                  <a:lnTo>
                    <a:pt x="37931" y="43249"/>
                  </a:lnTo>
                  <a:lnTo>
                    <a:pt x="54415" y="43249"/>
                  </a:lnTo>
                  <a:lnTo>
                    <a:pt x="41219" y="27655"/>
                  </a:lnTo>
                  <a:close/>
                </a:path>
                <a:path w="54610" h="43814">
                  <a:moveTo>
                    <a:pt x="53477" y="0"/>
                  </a:moveTo>
                  <a:lnTo>
                    <a:pt x="37179" y="0"/>
                  </a:lnTo>
                  <a:lnTo>
                    <a:pt x="31843" y="7894"/>
                  </a:lnTo>
                  <a:lnTo>
                    <a:pt x="29033" y="12322"/>
                  </a:lnTo>
                  <a:lnTo>
                    <a:pt x="27533" y="15078"/>
                  </a:lnTo>
                  <a:lnTo>
                    <a:pt x="40768" y="15078"/>
                  </a:lnTo>
                  <a:lnTo>
                    <a:pt x="53477" y="0"/>
                  </a:lnTo>
                  <a:close/>
                </a:path>
              </a:pathLst>
            </a:custGeom>
            <a:solidFill>
              <a:srgbClr val="2B8F91"/>
            </a:solidFill>
          </p:spPr>
          <p:txBody>
            <a:bodyPr wrap="square" lIns="0" tIns="0" rIns="0" bIns="0" rtlCol="0"/>
            <a:lstStyle/>
            <a:p>
              <a:endParaRPr sz="1733" dirty="0">
                <a:latin typeface="Arial Narrow" panose="020B0606020202030204" pitchFamily="34" charset="0"/>
              </a:endParaRPr>
            </a:p>
          </p:txBody>
        </p:sp>
        <p:sp>
          <p:nvSpPr>
            <p:cNvPr id="326" name="object 257">
              <a:extLst>
                <a:ext uri="{FF2B5EF4-FFF2-40B4-BE49-F238E27FC236}">
                  <a16:creationId xmlns:a16="http://schemas.microsoft.com/office/drawing/2014/main" id="{F6F7AC32-B4BA-A324-18FA-65FD63AFC438}"/>
                </a:ext>
              </a:extLst>
            </p:cNvPr>
            <p:cNvSpPr/>
            <p:nvPr/>
          </p:nvSpPr>
          <p:spPr>
            <a:xfrm>
              <a:off x="9980792" y="9355695"/>
              <a:ext cx="109964" cy="88227"/>
            </a:xfrm>
            <a:custGeom>
              <a:avLst/>
              <a:gdLst/>
              <a:ahLst/>
              <a:cxnLst/>
              <a:rect l="l" t="t" r="r" b="b"/>
              <a:pathLst>
                <a:path w="54610" h="43814">
                  <a:moveTo>
                    <a:pt x="17041" y="0"/>
                  </a:moveTo>
                  <a:lnTo>
                    <a:pt x="655" y="0"/>
                  </a:lnTo>
                  <a:lnTo>
                    <a:pt x="18264" y="21366"/>
                  </a:lnTo>
                  <a:lnTo>
                    <a:pt x="0" y="43249"/>
                  </a:lnTo>
                  <a:lnTo>
                    <a:pt x="16295" y="43249"/>
                  </a:lnTo>
                  <a:lnTo>
                    <a:pt x="21539" y="35418"/>
                  </a:lnTo>
                  <a:lnTo>
                    <a:pt x="23506" y="32405"/>
                  </a:lnTo>
                  <a:lnTo>
                    <a:pt x="25099" y="30159"/>
                  </a:lnTo>
                  <a:lnTo>
                    <a:pt x="26410" y="27655"/>
                  </a:lnTo>
                  <a:lnTo>
                    <a:pt x="41216" y="27655"/>
                  </a:lnTo>
                  <a:lnTo>
                    <a:pt x="35679" y="21111"/>
                  </a:lnTo>
                  <a:lnTo>
                    <a:pt x="40762" y="15081"/>
                  </a:lnTo>
                  <a:lnTo>
                    <a:pt x="27345" y="15081"/>
                  </a:lnTo>
                  <a:lnTo>
                    <a:pt x="25846" y="12640"/>
                  </a:lnTo>
                  <a:lnTo>
                    <a:pt x="24444" y="10522"/>
                  </a:lnTo>
                  <a:lnTo>
                    <a:pt x="22571" y="7894"/>
                  </a:lnTo>
                  <a:lnTo>
                    <a:pt x="17041" y="0"/>
                  </a:lnTo>
                  <a:close/>
                </a:path>
                <a:path w="54610" h="43814">
                  <a:moveTo>
                    <a:pt x="41216" y="27655"/>
                  </a:moveTo>
                  <a:lnTo>
                    <a:pt x="26599" y="27655"/>
                  </a:lnTo>
                  <a:lnTo>
                    <a:pt x="28374" y="30159"/>
                  </a:lnTo>
                  <a:lnTo>
                    <a:pt x="29873" y="32405"/>
                  </a:lnTo>
                  <a:lnTo>
                    <a:pt x="32213" y="35418"/>
                  </a:lnTo>
                  <a:lnTo>
                    <a:pt x="37928" y="43249"/>
                  </a:lnTo>
                  <a:lnTo>
                    <a:pt x="54412" y="43249"/>
                  </a:lnTo>
                  <a:lnTo>
                    <a:pt x="41216" y="27655"/>
                  </a:lnTo>
                  <a:close/>
                </a:path>
                <a:path w="54610" h="43814">
                  <a:moveTo>
                    <a:pt x="53474" y="0"/>
                  </a:moveTo>
                  <a:lnTo>
                    <a:pt x="37176" y="0"/>
                  </a:lnTo>
                  <a:lnTo>
                    <a:pt x="31840" y="7894"/>
                  </a:lnTo>
                  <a:lnTo>
                    <a:pt x="29030" y="12322"/>
                  </a:lnTo>
                  <a:lnTo>
                    <a:pt x="27530" y="15081"/>
                  </a:lnTo>
                  <a:lnTo>
                    <a:pt x="40762" y="15081"/>
                  </a:lnTo>
                  <a:lnTo>
                    <a:pt x="53474" y="0"/>
                  </a:lnTo>
                  <a:close/>
                </a:path>
              </a:pathLst>
            </a:custGeom>
            <a:solidFill>
              <a:srgbClr val="2B8F91"/>
            </a:solidFill>
          </p:spPr>
          <p:txBody>
            <a:bodyPr wrap="square" lIns="0" tIns="0" rIns="0" bIns="0" rtlCol="0"/>
            <a:lstStyle/>
            <a:p>
              <a:endParaRPr sz="1733" dirty="0">
                <a:latin typeface="Arial Narrow" panose="020B0606020202030204" pitchFamily="34" charset="0"/>
              </a:endParaRPr>
            </a:p>
          </p:txBody>
        </p:sp>
        <p:sp>
          <p:nvSpPr>
            <p:cNvPr id="327" name="object 261">
              <a:extLst>
                <a:ext uri="{FF2B5EF4-FFF2-40B4-BE49-F238E27FC236}">
                  <a16:creationId xmlns:a16="http://schemas.microsoft.com/office/drawing/2014/main" id="{94C95423-8FF2-C736-F1F9-DA511F3D64DA}"/>
                </a:ext>
              </a:extLst>
            </p:cNvPr>
            <p:cNvSpPr/>
            <p:nvPr/>
          </p:nvSpPr>
          <p:spPr>
            <a:xfrm>
              <a:off x="10596932" y="9389444"/>
              <a:ext cx="109964" cy="88227"/>
            </a:xfrm>
            <a:custGeom>
              <a:avLst/>
              <a:gdLst/>
              <a:ahLst/>
              <a:cxnLst/>
              <a:rect l="l" t="t" r="r" b="b"/>
              <a:pathLst>
                <a:path w="54610" h="43814">
                  <a:moveTo>
                    <a:pt x="17041" y="0"/>
                  </a:moveTo>
                  <a:lnTo>
                    <a:pt x="655" y="0"/>
                  </a:lnTo>
                  <a:lnTo>
                    <a:pt x="18264" y="21369"/>
                  </a:lnTo>
                  <a:lnTo>
                    <a:pt x="0" y="43249"/>
                  </a:lnTo>
                  <a:lnTo>
                    <a:pt x="16295" y="43249"/>
                  </a:lnTo>
                  <a:lnTo>
                    <a:pt x="21539" y="35421"/>
                  </a:lnTo>
                  <a:lnTo>
                    <a:pt x="23506" y="32408"/>
                  </a:lnTo>
                  <a:lnTo>
                    <a:pt x="25099" y="30162"/>
                  </a:lnTo>
                  <a:lnTo>
                    <a:pt x="26410" y="27655"/>
                  </a:lnTo>
                  <a:lnTo>
                    <a:pt x="41216" y="27655"/>
                  </a:lnTo>
                  <a:lnTo>
                    <a:pt x="35679" y="21111"/>
                  </a:lnTo>
                  <a:lnTo>
                    <a:pt x="40762" y="15081"/>
                  </a:lnTo>
                  <a:lnTo>
                    <a:pt x="27345" y="15081"/>
                  </a:lnTo>
                  <a:lnTo>
                    <a:pt x="25846" y="12643"/>
                  </a:lnTo>
                  <a:lnTo>
                    <a:pt x="24444" y="10525"/>
                  </a:lnTo>
                  <a:lnTo>
                    <a:pt x="22571" y="7894"/>
                  </a:lnTo>
                  <a:lnTo>
                    <a:pt x="17041" y="0"/>
                  </a:lnTo>
                  <a:close/>
                </a:path>
                <a:path w="54610" h="43814">
                  <a:moveTo>
                    <a:pt x="41216" y="27655"/>
                  </a:moveTo>
                  <a:lnTo>
                    <a:pt x="26599" y="27655"/>
                  </a:lnTo>
                  <a:lnTo>
                    <a:pt x="28374" y="30162"/>
                  </a:lnTo>
                  <a:lnTo>
                    <a:pt x="29873" y="32408"/>
                  </a:lnTo>
                  <a:lnTo>
                    <a:pt x="32213" y="35421"/>
                  </a:lnTo>
                  <a:lnTo>
                    <a:pt x="37928" y="43249"/>
                  </a:lnTo>
                  <a:lnTo>
                    <a:pt x="54412" y="43249"/>
                  </a:lnTo>
                  <a:lnTo>
                    <a:pt x="41216" y="27655"/>
                  </a:lnTo>
                  <a:close/>
                </a:path>
                <a:path w="54610" h="43814">
                  <a:moveTo>
                    <a:pt x="53474" y="0"/>
                  </a:moveTo>
                  <a:lnTo>
                    <a:pt x="37176" y="0"/>
                  </a:lnTo>
                  <a:lnTo>
                    <a:pt x="31840" y="7894"/>
                  </a:lnTo>
                  <a:lnTo>
                    <a:pt x="29030" y="12322"/>
                  </a:lnTo>
                  <a:lnTo>
                    <a:pt x="27530" y="15081"/>
                  </a:lnTo>
                  <a:lnTo>
                    <a:pt x="40762" y="15081"/>
                  </a:lnTo>
                  <a:lnTo>
                    <a:pt x="53474" y="0"/>
                  </a:lnTo>
                  <a:close/>
                </a:path>
              </a:pathLst>
            </a:custGeom>
            <a:solidFill>
              <a:srgbClr val="2B8F91"/>
            </a:solidFill>
          </p:spPr>
          <p:txBody>
            <a:bodyPr wrap="square" lIns="0" tIns="0" rIns="0" bIns="0" rtlCol="0"/>
            <a:lstStyle/>
            <a:p>
              <a:endParaRPr sz="1733" dirty="0">
                <a:latin typeface="Arial Narrow" panose="020B0606020202030204" pitchFamily="34" charset="0"/>
              </a:endParaRPr>
            </a:p>
          </p:txBody>
        </p:sp>
        <p:sp>
          <p:nvSpPr>
            <p:cNvPr id="328" name="object 265">
              <a:extLst>
                <a:ext uri="{FF2B5EF4-FFF2-40B4-BE49-F238E27FC236}">
                  <a16:creationId xmlns:a16="http://schemas.microsoft.com/office/drawing/2014/main" id="{B6B11662-3C36-9AC1-20E0-C905570E9C86}"/>
                </a:ext>
              </a:extLst>
            </p:cNvPr>
            <p:cNvSpPr/>
            <p:nvPr/>
          </p:nvSpPr>
          <p:spPr>
            <a:xfrm>
              <a:off x="11828165" y="9369259"/>
              <a:ext cx="109964" cy="88227"/>
            </a:xfrm>
            <a:custGeom>
              <a:avLst/>
              <a:gdLst/>
              <a:ahLst/>
              <a:cxnLst/>
              <a:rect l="l" t="t" r="r" b="b"/>
              <a:pathLst>
                <a:path w="54610" h="43814">
                  <a:moveTo>
                    <a:pt x="17041" y="0"/>
                  </a:moveTo>
                  <a:lnTo>
                    <a:pt x="655" y="0"/>
                  </a:lnTo>
                  <a:lnTo>
                    <a:pt x="18264" y="21366"/>
                  </a:lnTo>
                  <a:lnTo>
                    <a:pt x="0" y="43249"/>
                  </a:lnTo>
                  <a:lnTo>
                    <a:pt x="16295" y="43249"/>
                  </a:lnTo>
                  <a:lnTo>
                    <a:pt x="21539" y="35421"/>
                  </a:lnTo>
                  <a:lnTo>
                    <a:pt x="23506" y="32405"/>
                  </a:lnTo>
                  <a:lnTo>
                    <a:pt x="25099" y="30159"/>
                  </a:lnTo>
                  <a:lnTo>
                    <a:pt x="26410" y="27655"/>
                  </a:lnTo>
                  <a:lnTo>
                    <a:pt x="41216" y="27655"/>
                  </a:lnTo>
                  <a:lnTo>
                    <a:pt x="35679" y="21111"/>
                  </a:lnTo>
                  <a:lnTo>
                    <a:pt x="40762" y="15081"/>
                  </a:lnTo>
                  <a:lnTo>
                    <a:pt x="27345" y="15081"/>
                  </a:lnTo>
                  <a:lnTo>
                    <a:pt x="25846" y="12640"/>
                  </a:lnTo>
                  <a:lnTo>
                    <a:pt x="24444" y="10525"/>
                  </a:lnTo>
                  <a:lnTo>
                    <a:pt x="22571" y="7894"/>
                  </a:lnTo>
                  <a:lnTo>
                    <a:pt x="17041" y="0"/>
                  </a:lnTo>
                  <a:close/>
                </a:path>
                <a:path w="54610" h="43814">
                  <a:moveTo>
                    <a:pt x="41216" y="27655"/>
                  </a:moveTo>
                  <a:lnTo>
                    <a:pt x="26599" y="27655"/>
                  </a:lnTo>
                  <a:lnTo>
                    <a:pt x="28374" y="30159"/>
                  </a:lnTo>
                  <a:lnTo>
                    <a:pt x="29873" y="32405"/>
                  </a:lnTo>
                  <a:lnTo>
                    <a:pt x="32213" y="35421"/>
                  </a:lnTo>
                  <a:lnTo>
                    <a:pt x="37928" y="43249"/>
                  </a:lnTo>
                  <a:lnTo>
                    <a:pt x="54412" y="43249"/>
                  </a:lnTo>
                  <a:lnTo>
                    <a:pt x="41216" y="27655"/>
                  </a:lnTo>
                  <a:close/>
                </a:path>
                <a:path w="54610" h="43814">
                  <a:moveTo>
                    <a:pt x="53474" y="0"/>
                  </a:moveTo>
                  <a:lnTo>
                    <a:pt x="37176" y="0"/>
                  </a:lnTo>
                  <a:lnTo>
                    <a:pt x="31840" y="7894"/>
                  </a:lnTo>
                  <a:lnTo>
                    <a:pt x="29030" y="12322"/>
                  </a:lnTo>
                  <a:lnTo>
                    <a:pt x="27530" y="15081"/>
                  </a:lnTo>
                  <a:lnTo>
                    <a:pt x="40762" y="15081"/>
                  </a:lnTo>
                  <a:lnTo>
                    <a:pt x="53474" y="0"/>
                  </a:lnTo>
                  <a:close/>
                </a:path>
              </a:pathLst>
            </a:custGeom>
            <a:solidFill>
              <a:srgbClr val="2B8F91"/>
            </a:solidFill>
          </p:spPr>
          <p:txBody>
            <a:bodyPr wrap="square" lIns="0" tIns="0" rIns="0" bIns="0" rtlCol="0"/>
            <a:lstStyle/>
            <a:p>
              <a:endParaRPr sz="1733" dirty="0">
                <a:latin typeface="Arial Narrow" panose="020B0606020202030204" pitchFamily="34" charset="0"/>
              </a:endParaRPr>
            </a:p>
          </p:txBody>
        </p:sp>
        <p:sp>
          <p:nvSpPr>
            <p:cNvPr id="329" name="object 269">
              <a:extLst>
                <a:ext uri="{FF2B5EF4-FFF2-40B4-BE49-F238E27FC236}">
                  <a16:creationId xmlns:a16="http://schemas.microsoft.com/office/drawing/2014/main" id="{35929CBB-0446-C73D-395C-0F7A6009B4F2}"/>
                </a:ext>
              </a:extLst>
            </p:cNvPr>
            <p:cNvSpPr/>
            <p:nvPr/>
          </p:nvSpPr>
          <p:spPr>
            <a:xfrm>
              <a:off x="13065334" y="9268219"/>
              <a:ext cx="109964" cy="88227"/>
            </a:xfrm>
            <a:custGeom>
              <a:avLst/>
              <a:gdLst/>
              <a:ahLst/>
              <a:cxnLst/>
              <a:rect l="l" t="t" r="r" b="b"/>
              <a:pathLst>
                <a:path w="54609" h="43814">
                  <a:moveTo>
                    <a:pt x="17044" y="0"/>
                  </a:moveTo>
                  <a:lnTo>
                    <a:pt x="655" y="0"/>
                  </a:lnTo>
                  <a:lnTo>
                    <a:pt x="18264" y="21366"/>
                  </a:lnTo>
                  <a:lnTo>
                    <a:pt x="0" y="43249"/>
                  </a:lnTo>
                  <a:lnTo>
                    <a:pt x="16295" y="43249"/>
                  </a:lnTo>
                  <a:lnTo>
                    <a:pt x="21539" y="35418"/>
                  </a:lnTo>
                  <a:lnTo>
                    <a:pt x="23506" y="32405"/>
                  </a:lnTo>
                  <a:lnTo>
                    <a:pt x="25099" y="30159"/>
                  </a:lnTo>
                  <a:lnTo>
                    <a:pt x="26410" y="27655"/>
                  </a:lnTo>
                  <a:lnTo>
                    <a:pt x="41216" y="27655"/>
                  </a:lnTo>
                  <a:lnTo>
                    <a:pt x="35679" y="21111"/>
                  </a:lnTo>
                  <a:lnTo>
                    <a:pt x="40765" y="15078"/>
                  </a:lnTo>
                  <a:lnTo>
                    <a:pt x="27345" y="15078"/>
                  </a:lnTo>
                  <a:lnTo>
                    <a:pt x="25846" y="12643"/>
                  </a:lnTo>
                  <a:lnTo>
                    <a:pt x="24444" y="10522"/>
                  </a:lnTo>
                  <a:lnTo>
                    <a:pt x="22571" y="7894"/>
                  </a:lnTo>
                  <a:lnTo>
                    <a:pt x="17044" y="0"/>
                  </a:lnTo>
                  <a:close/>
                </a:path>
                <a:path w="54609" h="43814">
                  <a:moveTo>
                    <a:pt x="41216" y="27655"/>
                  </a:moveTo>
                  <a:lnTo>
                    <a:pt x="26599" y="27655"/>
                  </a:lnTo>
                  <a:lnTo>
                    <a:pt x="28374" y="30159"/>
                  </a:lnTo>
                  <a:lnTo>
                    <a:pt x="29873" y="32405"/>
                  </a:lnTo>
                  <a:lnTo>
                    <a:pt x="32213" y="35418"/>
                  </a:lnTo>
                  <a:lnTo>
                    <a:pt x="37928" y="43249"/>
                  </a:lnTo>
                  <a:lnTo>
                    <a:pt x="54412" y="43249"/>
                  </a:lnTo>
                  <a:lnTo>
                    <a:pt x="41216" y="27655"/>
                  </a:lnTo>
                  <a:close/>
                </a:path>
                <a:path w="54609" h="43814">
                  <a:moveTo>
                    <a:pt x="53474" y="0"/>
                  </a:moveTo>
                  <a:lnTo>
                    <a:pt x="37179" y="0"/>
                  </a:lnTo>
                  <a:lnTo>
                    <a:pt x="31840" y="7894"/>
                  </a:lnTo>
                  <a:lnTo>
                    <a:pt x="29030" y="12322"/>
                  </a:lnTo>
                  <a:lnTo>
                    <a:pt x="27530" y="15078"/>
                  </a:lnTo>
                  <a:lnTo>
                    <a:pt x="40765" y="15078"/>
                  </a:lnTo>
                  <a:lnTo>
                    <a:pt x="53474" y="0"/>
                  </a:lnTo>
                  <a:close/>
                </a:path>
              </a:pathLst>
            </a:custGeom>
            <a:solidFill>
              <a:srgbClr val="2B8F91"/>
            </a:solidFill>
          </p:spPr>
          <p:txBody>
            <a:bodyPr wrap="square" lIns="0" tIns="0" rIns="0" bIns="0" rtlCol="0"/>
            <a:lstStyle/>
            <a:p>
              <a:endParaRPr sz="1733" dirty="0">
                <a:latin typeface="Arial Narrow" panose="020B0606020202030204" pitchFamily="34" charset="0"/>
              </a:endParaRPr>
            </a:p>
          </p:txBody>
        </p:sp>
        <p:sp>
          <p:nvSpPr>
            <p:cNvPr id="330" name="object 273">
              <a:extLst>
                <a:ext uri="{FF2B5EF4-FFF2-40B4-BE49-F238E27FC236}">
                  <a16:creationId xmlns:a16="http://schemas.microsoft.com/office/drawing/2014/main" id="{3C531230-3A60-86C9-598D-57E2D62A4426}"/>
                </a:ext>
              </a:extLst>
            </p:cNvPr>
            <p:cNvSpPr/>
            <p:nvPr/>
          </p:nvSpPr>
          <p:spPr>
            <a:xfrm>
              <a:off x="14302587" y="9224674"/>
              <a:ext cx="109964" cy="88227"/>
            </a:xfrm>
            <a:custGeom>
              <a:avLst/>
              <a:gdLst/>
              <a:ahLst/>
              <a:cxnLst/>
              <a:rect l="l" t="t" r="r" b="b"/>
              <a:pathLst>
                <a:path w="54609" h="43814">
                  <a:moveTo>
                    <a:pt x="17041" y="0"/>
                  </a:moveTo>
                  <a:lnTo>
                    <a:pt x="655" y="0"/>
                  </a:lnTo>
                  <a:lnTo>
                    <a:pt x="18261" y="21369"/>
                  </a:lnTo>
                  <a:lnTo>
                    <a:pt x="0" y="43249"/>
                  </a:lnTo>
                  <a:lnTo>
                    <a:pt x="16295" y="43249"/>
                  </a:lnTo>
                  <a:lnTo>
                    <a:pt x="21536" y="35418"/>
                  </a:lnTo>
                  <a:lnTo>
                    <a:pt x="23506" y="32405"/>
                  </a:lnTo>
                  <a:lnTo>
                    <a:pt x="25096" y="30159"/>
                  </a:lnTo>
                  <a:lnTo>
                    <a:pt x="26410" y="27655"/>
                  </a:lnTo>
                  <a:lnTo>
                    <a:pt x="41216" y="27655"/>
                  </a:lnTo>
                  <a:lnTo>
                    <a:pt x="35679" y="21111"/>
                  </a:lnTo>
                  <a:lnTo>
                    <a:pt x="40765" y="15078"/>
                  </a:lnTo>
                  <a:lnTo>
                    <a:pt x="27345" y="15078"/>
                  </a:lnTo>
                  <a:lnTo>
                    <a:pt x="25846" y="12643"/>
                  </a:lnTo>
                  <a:lnTo>
                    <a:pt x="24444" y="10522"/>
                  </a:lnTo>
                  <a:lnTo>
                    <a:pt x="22571" y="7894"/>
                  </a:lnTo>
                  <a:lnTo>
                    <a:pt x="17041" y="0"/>
                  </a:lnTo>
                  <a:close/>
                </a:path>
                <a:path w="54609" h="43814">
                  <a:moveTo>
                    <a:pt x="41216" y="27655"/>
                  </a:moveTo>
                  <a:lnTo>
                    <a:pt x="26596" y="27655"/>
                  </a:lnTo>
                  <a:lnTo>
                    <a:pt x="28374" y="30159"/>
                  </a:lnTo>
                  <a:lnTo>
                    <a:pt x="29873" y="32405"/>
                  </a:lnTo>
                  <a:lnTo>
                    <a:pt x="32213" y="35418"/>
                  </a:lnTo>
                  <a:lnTo>
                    <a:pt x="37928" y="43249"/>
                  </a:lnTo>
                  <a:lnTo>
                    <a:pt x="54412" y="43249"/>
                  </a:lnTo>
                  <a:lnTo>
                    <a:pt x="41216" y="27655"/>
                  </a:lnTo>
                  <a:close/>
                </a:path>
                <a:path w="54609" h="43814">
                  <a:moveTo>
                    <a:pt x="53474" y="0"/>
                  </a:moveTo>
                  <a:lnTo>
                    <a:pt x="37176" y="0"/>
                  </a:lnTo>
                  <a:lnTo>
                    <a:pt x="31840" y="7894"/>
                  </a:lnTo>
                  <a:lnTo>
                    <a:pt x="29030" y="12322"/>
                  </a:lnTo>
                  <a:lnTo>
                    <a:pt x="27530" y="15078"/>
                  </a:lnTo>
                  <a:lnTo>
                    <a:pt x="40765" y="15078"/>
                  </a:lnTo>
                  <a:lnTo>
                    <a:pt x="53474" y="0"/>
                  </a:lnTo>
                  <a:close/>
                </a:path>
              </a:pathLst>
            </a:custGeom>
            <a:solidFill>
              <a:srgbClr val="2B8F91"/>
            </a:solidFill>
          </p:spPr>
          <p:txBody>
            <a:bodyPr wrap="square" lIns="0" tIns="0" rIns="0" bIns="0" rtlCol="0"/>
            <a:lstStyle/>
            <a:p>
              <a:endParaRPr sz="1733" dirty="0">
                <a:latin typeface="Arial Narrow" panose="020B0606020202030204" pitchFamily="34" charset="0"/>
              </a:endParaRPr>
            </a:p>
          </p:txBody>
        </p:sp>
        <p:sp>
          <p:nvSpPr>
            <p:cNvPr id="331" name="object 277">
              <a:extLst>
                <a:ext uri="{FF2B5EF4-FFF2-40B4-BE49-F238E27FC236}">
                  <a16:creationId xmlns:a16="http://schemas.microsoft.com/office/drawing/2014/main" id="{970D05AD-D7A7-800D-AC55-75C6CE11A2F1}"/>
                </a:ext>
              </a:extLst>
            </p:cNvPr>
            <p:cNvSpPr/>
            <p:nvPr/>
          </p:nvSpPr>
          <p:spPr>
            <a:xfrm>
              <a:off x="15534361" y="9269361"/>
              <a:ext cx="109964" cy="88227"/>
            </a:xfrm>
            <a:custGeom>
              <a:avLst/>
              <a:gdLst/>
              <a:ahLst/>
              <a:cxnLst/>
              <a:rect l="l" t="t" r="r" b="b"/>
              <a:pathLst>
                <a:path w="54609" h="43814">
                  <a:moveTo>
                    <a:pt x="17044" y="0"/>
                  </a:moveTo>
                  <a:lnTo>
                    <a:pt x="658" y="0"/>
                  </a:lnTo>
                  <a:lnTo>
                    <a:pt x="18264" y="21366"/>
                  </a:lnTo>
                  <a:lnTo>
                    <a:pt x="0" y="43249"/>
                  </a:lnTo>
                  <a:lnTo>
                    <a:pt x="16298" y="43249"/>
                  </a:lnTo>
                  <a:lnTo>
                    <a:pt x="21539" y="35418"/>
                  </a:lnTo>
                  <a:lnTo>
                    <a:pt x="23509" y="32405"/>
                  </a:lnTo>
                  <a:lnTo>
                    <a:pt x="25099" y="30159"/>
                  </a:lnTo>
                  <a:lnTo>
                    <a:pt x="26413" y="27655"/>
                  </a:lnTo>
                  <a:lnTo>
                    <a:pt x="41219" y="27655"/>
                  </a:lnTo>
                  <a:lnTo>
                    <a:pt x="35682" y="21111"/>
                  </a:lnTo>
                  <a:lnTo>
                    <a:pt x="40768" y="15078"/>
                  </a:lnTo>
                  <a:lnTo>
                    <a:pt x="27345" y="15078"/>
                  </a:lnTo>
                  <a:lnTo>
                    <a:pt x="25849" y="12640"/>
                  </a:lnTo>
                  <a:lnTo>
                    <a:pt x="24444" y="10522"/>
                  </a:lnTo>
                  <a:lnTo>
                    <a:pt x="22571" y="7891"/>
                  </a:lnTo>
                  <a:lnTo>
                    <a:pt x="17044" y="0"/>
                  </a:lnTo>
                  <a:close/>
                </a:path>
                <a:path w="54609" h="43814">
                  <a:moveTo>
                    <a:pt x="41219" y="27655"/>
                  </a:moveTo>
                  <a:lnTo>
                    <a:pt x="26599" y="27655"/>
                  </a:lnTo>
                  <a:lnTo>
                    <a:pt x="28377" y="30159"/>
                  </a:lnTo>
                  <a:lnTo>
                    <a:pt x="29873" y="32405"/>
                  </a:lnTo>
                  <a:lnTo>
                    <a:pt x="32216" y="35418"/>
                  </a:lnTo>
                  <a:lnTo>
                    <a:pt x="37931" y="43249"/>
                  </a:lnTo>
                  <a:lnTo>
                    <a:pt x="54415" y="43249"/>
                  </a:lnTo>
                  <a:lnTo>
                    <a:pt x="41219" y="27655"/>
                  </a:lnTo>
                  <a:close/>
                </a:path>
                <a:path w="54609" h="43814">
                  <a:moveTo>
                    <a:pt x="53477" y="0"/>
                  </a:moveTo>
                  <a:lnTo>
                    <a:pt x="37179" y="0"/>
                  </a:lnTo>
                  <a:lnTo>
                    <a:pt x="31843" y="7891"/>
                  </a:lnTo>
                  <a:lnTo>
                    <a:pt x="29033" y="12319"/>
                  </a:lnTo>
                  <a:lnTo>
                    <a:pt x="27533" y="15078"/>
                  </a:lnTo>
                  <a:lnTo>
                    <a:pt x="40768" y="15078"/>
                  </a:lnTo>
                  <a:lnTo>
                    <a:pt x="53477" y="0"/>
                  </a:lnTo>
                  <a:close/>
                </a:path>
              </a:pathLst>
            </a:custGeom>
            <a:solidFill>
              <a:srgbClr val="2B8F91"/>
            </a:solidFill>
          </p:spPr>
          <p:txBody>
            <a:bodyPr wrap="square" lIns="0" tIns="0" rIns="0" bIns="0" rtlCol="0"/>
            <a:lstStyle/>
            <a:p>
              <a:endParaRPr sz="1733" dirty="0">
                <a:latin typeface="Arial Narrow" panose="020B0606020202030204" pitchFamily="34" charset="0"/>
              </a:endParaRPr>
            </a:p>
          </p:txBody>
        </p:sp>
      </p:grpSp>
      <p:sp>
        <p:nvSpPr>
          <p:cNvPr id="332" name="object 174">
            <a:extLst>
              <a:ext uri="{FF2B5EF4-FFF2-40B4-BE49-F238E27FC236}">
                <a16:creationId xmlns:a16="http://schemas.microsoft.com/office/drawing/2014/main" id="{0CBC70F8-233C-FFFB-7132-979A9922240F}"/>
              </a:ext>
            </a:extLst>
          </p:cNvPr>
          <p:cNvSpPr/>
          <p:nvPr userDrawn="1"/>
        </p:nvSpPr>
        <p:spPr>
          <a:xfrm>
            <a:off x="1991224" y="2445978"/>
            <a:ext cx="7681517" cy="1602436"/>
          </a:xfrm>
          <a:custGeom>
            <a:avLst/>
            <a:gdLst/>
            <a:ahLst/>
            <a:cxnLst/>
            <a:rect l="l" t="t" r="r" b="b"/>
            <a:pathLst>
              <a:path w="3068320" h="640079">
                <a:moveTo>
                  <a:pt x="0" y="0"/>
                </a:moveTo>
                <a:lnTo>
                  <a:pt x="78935" y="609630"/>
                </a:lnTo>
                <a:lnTo>
                  <a:pt x="308426" y="629515"/>
                </a:lnTo>
                <a:lnTo>
                  <a:pt x="614395" y="639464"/>
                </a:lnTo>
                <a:lnTo>
                  <a:pt x="1227828" y="619572"/>
                </a:lnTo>
                <a:lnTo>
                  <a:pt x="1841258" y="556923"/>
                </a:lnTo>
                <a:lnTo>
                  <a:pt x="2454685" y="567191"/>
                </a:lnTo>
                <a:lnTo>
                  <a:pt x="3068109" y="593717"/>
                </a:lnTo>
              </a:path>
            </a:pathLst>
          </a:custGeom>
          <a:ln w="12700">
            <a:solidFill>
              <a:schemeClr val="accent6"/>
            </a:solidFill>
          </a:ln>
        </p:spPr>
        <p:txBody>
          <a:bodyPr wrap="square" lIns="0" tIns="0" rIns="0" bIns="0" rtlCol="0"/>
          <a:lstStyle/>
          <a:p>
            <a:endParaRPr sz="1733" dirty="0">
              <a:latin typeface="Arial Narrow" panose="020B0606020202030204" pitchFamily="34" charset="0"/>
            </a:endParaRPr>
          </a:p>
        </p:txBody>
      </p:sp>
      <p:grpSp>
        <p:nvGrpSpPr>
          <p:cNvPr id="333" name="Group 332">
            <a:extLst>
              <a:ext uri="{FF2B5EF4-FFF2-40B4-BE49-F238E27FC236}">
                <a16:creationId xmlns:a16="http://schemas.microsoft.com/office/drawing/2014/main" id="{93E1E96F-4D36-AE05-C2AD-02A66E2310E0}"/>
              </a:ext>
            </a:extLst>
          </p:cNvPr>
          <p:cNvGrpSpPr/>
          <p:nvPr userDrawn="1"/>
        </p:nvGrpSpPr>
        <p:grpSpPr>
          <a:xfrm>
            <a:off x="1910904" y="2392083"/>
            <a:ext cx="7834561" cy="1735461"/>
            <a:chOff x="9349925" y="8870120"/>
            <a:chExt cx="6301561" cy="1395881"/>
          </a:xfrm>
          <a:solidFill>
            <a:schemeClr val="accent5"/>
          </a:solidFill>
        </p:grpSpPr>
        <p:sp>
          <p:nvSpPr>
            <p:cNvPr id="334" name="object 141">
              <a:extLst>
                <a:ext uri="{FF2B5EF4-FFF2-40B4-BE49-F238E27FC236}">
                  <a16:creationId xmlns:a16="http://schemas.microsoft.com/office/drawing/2014/main" id="{DE80C172-D90A-6889-C563-8B7D9608C1D9}"/>
                </a:ext>
              </a:extLst>
            </p:cNvPr>
            <p:cNvSpPr/>
            <p:nvPr/>
          </p:nvSpPr>
          <p:spPr>
            <a:xfrm>
              <a:off x="10028917" y="10214156"/>
              <a:ext cx="12787" cy="0"/>
            </a:xfrm>
            <a:custGeom>
              <a:avLst/>
              <a:gdLst/>
              <a:ahLst/>
              <a:cxnLst/>
              <a:rect l="l" t="t" r="r" b="b"/>
              <a:pathLst>
                <a:path w="6350">
                  <a:moveTo>
                    <a:pt x="0" y="0"/>
                  </a:moveTo>
                  <a:lnTo>
                    <a:pt x="6070" y="0"/>
                  </a:lnTo>
                </a:path>
              </a:pathLst>
            </a:custGeom>
            <a:grpFill/>
            <a:ln w="3974">
              <a:solidFill>
                <a:srgbClr val="C02025"/>
              </a:solidFill>
            </a:ln>
          </p:spPr>
          <p:txBody>
            <a:bodyPr wrap="square" lIns="0" tIns="0" rIns="0" bIns="0" rtlCol="0"/>
            <a:lstStyle/>
            <a:p>
              <a:endParaRPr sz="1733" dirty="0">
                <a:latin typeface="Arial Narrow" panose="020B0606020202030204" pitchFamily="34" charset="0"/>
              </a:endParaRPr>
            </a:p>
          </p:txBody>
        </p:sp>
        <p:sp>
          <p:nvSpPr>
            <p:cNvPr id="335" name="object 142">
              <a:extLst>
                <a:ext uri="{FF2B5EF4-FFF2-40B4-BE49-F238E27FC236}">
                  <a16:creationId xmlns:a16="http://schemas.microsoft.com/office/drawing/2014/main" id="{C6A0DED9-25BC-0A7E-791C-64AD4DF47FC4}"/>
                </a:ext>
              </a:extLst>
            </p:cNvPr>
            <p:cNvSpPr/>
            <p:nvPr/>
          </p:nvSpPr>
          <p:spPr>
            <a:xfrm>
              <a:off x="10028917" y="10214156"/>
              <a:ext cx="12787" cy="0"/>
            </a:xfrm>
            <a:custGeom>
              <a:avLst/>
              <a:gdLst/>
              <a:ahLst/>
              <a:cxnLst/>
              <a:rect l="l" t="t" r="r" b="b"/>
              <a:pathLst>
                <a:path w="6350">
                  <a:moveTo>
                    <a:pt x="0" y="0"/>
                  </a:moveTo>
                  <a:lnTo>
                    <a:pt x="6070" y="0"/>
                  </a:lnTo>
                </a:path>
              </a:pathLst>
            </a:custGeom>
            <a:grpFill/>
            <a:ln w="3974">
              <a:solidFill>
                <a:srgbClr val="C02025"/>
              </a:solidFill>
            </a:ln>
          </p:spPr>
          <p:txBody>
            <a:bodyPr wrap="square" lIns="0" tIns="0" rIns="0" bIns="0" rtlCol="0"/>
            <a:lstStyle/>
            <a:p>
              <a:endParaRPr sz="1733" dirty="0">
                <a:latin typeface="Arial Narrow" panose="020B0606020202030204" pitchFamily="34" charset="0"/>
              </a:endParaRPr>
            </a:p>
          </p:txBody>
        </p:sp>
        <p:sp>
          <p:nvSpPr>
            <p:cNvPr id="336" name="object 143">
              <a:extLst>
                <a:ext uri="{FF2B5EF4-FFF2-40B4-BE49-F238E27FC236}">
                  <a16:creationId xmlns:a16="http://schemas.microsoft.com/office/drawing/2014/main" id="{CFEBD762-A0A5-0553-9B0C-9DDE9B55A3CD}"/>
                </a:ext>
              </a:extLst>
            </p:cNvPr>
            <p:cNvSpPr/>
            <p:nvPr/>
          </p:nvSpPr>
          <p:spPr>
            <a:xfrm>
              <a:off x="9566799" y="10210208"/>
              <a:ext cx="12787" cy="0"/>
            </a:xfrm>
            <a:custGeom>
              <a:avLst/>
              <a:gdLst/>
              <a:ahLst/>
              <a:cxnLst/>
              <a:rect l="l" t="t" r="r" b="b"/>
              <a:pathLst>
                <a:path w="6350">
                  <a:moveTo>
                    <a:pt x="0" y="0"/>
                  </a:moveTo>
                  <a:lnTo>
                    <a:pt x="6070" y="0"/>
                  </a:lnTo>
                </a:path>
              </a:pathLst>
            </a:custGeom>
            <a:grpFill/>
            <a:ln w="3841">
              <a:solidFill>
                <a:srgbClr val="C02025"/>
              </a:solidFill>
            </a:ln>
          </p:spPr>
          <p:txBody>
            <a:bodyPr wrap="square" lIns="0" tIns="0" rIns="0" bIns="0" rtlCol="0"/>
            <a:lstStyle/>
            <a:p>
              <a:endParaRPr sz="1733" dirty="0">
                <a:latin typeface="Arial Narrow" panose="020B0606020202030204" pitchFamily="34" charset="0"/>
              </a:endParaRPr>
            </a:p>
          </p:txBody>
        </p:sp>
        <p:sp>
          <p:nvSpPr>
            <p:cNvPr id="337" name="object 144">
              <a:extLst>
                <a:ext uri="{FF2B5EF4-FFF2-40B4-BE49-F238E27FC236}">
                  <a16:creationId xmlns:a16="http://schemas.microsoft.com/office/drawing/2014/main" id="{F6CCBF71-5F74-4212-400F-F666DD5CD7CE}"/>
                </a:ext>
              </a:extLst>
            </p:cNvPr>
            <p:cNvSpPr/>
            <p:nvPr/>
          </p:nvSpPr>
          <p:spPr>
            <a:xfrm>
              <a:off x="9566799" y="10210208"/>
              <a:ext cx="12787" cy="0"/>
            </a:xfrm>
            <a:custGeom>
              <a:avLst/>
              <a:gdLst/>
              <a:ahLst/>
              <a:cxnLst/>
              <a:rect l="l" t="t" r="r" b="b"/>
              <a:pathLst>
                <a:path w="6350">
                  <a:moveTo>
                    <a:pt x="0" y="0"/>
                  </a:moveTo>
                  <a:lnTo>
                    <a:pt x="6070" y="0"/>
                  </a:lnTo>
                </a:path>
              </a:pathLst>
            </a:custGeom>
            <a:grpFill/>
            <a:ln w="3841">
              <a:solidFill>
                <a:srgbClr val="C02025"/>
              </a:solidFill>
            </a:ln>
          </p:spPr>
          <p:txBody>
            <a:bodyPr wrap="square" lIns="0" tIns="0" rIns="0" bIns="0" rtlCol="0"/>
            <a:lstStyle/>
            <a:p>
              <a:endParaRPr sz="1733" dirty="0">
                <a:latin typeface="Arial Narrow" panose="020B0606020202030204" pitchFamily="34" charset="0"/>
              </a:endParaRPr>
            </a:p>
          </p:txBody>
        </p:sp>
        <p:sp>
          <p:nvSpPr>
            <p:cNvPr id="338" name="object 163">
              <a:extLst>
                <a:ext uri="{FF2B5EF4-FFF2-40B4-BE49-F238E27FC236}">
                  <a16:creationId xmlns:a16="http://schemas.microsoft.com/office/drawing/2014/main" id="{EE70C8D4-9AE0-D822-D38E-5848F8D535F9}"/>
                </a:ext>
              </a:extLst>
            </p:cNvPr>
            <p:cNvSpPr/>
            <p:nvPr/>
          </p:nvSpPr>
          <p:spPr>
            <a:xfrm>
              <a:off x="10035031" y="10210153"/>
              <a:ext cx="0" cy="24294"/>
            </a:xfrm>
            <a:custGeom>
              <a:avLst/>
              <a:gdLst/>
              <a:ahLst/>
              <a:cxnLst/>
              <a:rect l="l" t="t" r="r" b="b"/>
              <a:pathLst>
                <a:path h="12064">
                  <a:moveTo>
                    <a:pt x="0" y="0"/>
                  </a:moveTo>
                  <a:lnTo>
                    <a:pt x="0" y="12035"/>
                  </a:lnTo>
                </a:path>
              </a:pathLst>
            </a:custGeom>
            <a:grpFill/>
            <a:ln w="6070">
              <a:solidFill>
                <a:srgbClr val="F26B6B"/>
              </a:solidFill>
            </a:ln>
          </p:spPr>
          <p:txBody>
            <a:bodyPr wrap="square" lIns="0" tIns="0" rIns="0" bIns="0" rtlCol="0"/>
            <a:lstStyle/>
            <a:p>
              <a:endParaRPr sz="1733" dirty="0">
                <a:latin typeface="Arial Narrow" panose="020B0606020202030204" pitchFamily="34" charset="0"/>
              </a:endParaRPr>
            </a:p>
          </p:txBody>
        </p:sp>
        <p:sp>
          <p:nvSpPr>
            <p:cNvPr id="339" name="object 164">
              <a:extLst>
                <a:ext uri="{FF2B5EF4-FFF2-40B4-BE49-F238E27FC236}">
                  <a16:creationId xmlns:a16="http://schemas.microsoft.com/office/drawing/2014/main" id="{42C9236F-C85A-E059-5809-551206D8B50D}"/>
                </a:ext>
              </a:extLst>
            </p:cNvPr>
            <p:cNvSpPr/>
            <p:nvPr/>
          </p:nvSpPr>
          <p:spPr>
            <a:xfrm>
              <a:off x="10035031" y="10210153"/>
              <a:ext cx="0" cy="24294"/>
            </a:xfrm>
            <a:custGeom>
              <a:avLst/>
              <a:gdLst/>
              <a:ahLst/>
              <a:cxnLst/>
              <a:rect l="l" t="t" r="r" b="b"/>
              <a:pathLst>
                <a:path h="12064">
                  <a:moveTo>
                    <a:pt x="0" y="0"/>
                  </a:moveTo>
                  <a:lnTo>
                    <a:pt x="0" y="12035"/>
                  </a:lnTo>
                </a:path>
              </a:pathLst>
            </a:custGeom>
            <a:grpFill/>
            <a:ln w="6070">
              <a:solidFill>
                <a:srgbClr val="F26B6B"/>
              </a:solidFill>
            </a:ln>
          </p:spPr>
          <p:txBody>
            <a:bodyPr wrap="square" lIns="0" tIns="0" rIns="0" bIns="0" rtlCol="0"/>
            <a:lstStyle/>
            <a:p>
              <a:endParaRPr sz="1733" dirty="0">
                <a:latin typeface="Arial Narrow" panose="020B0606020202030204" pitchFamily="34" charset="0"/>
              </a:endParaRPr>
            </a:p>
          </p:txBody>
        </p:sp>
        <p:sp>
          <p:nvSpPr>
            <p:cNvPr id="340" name="object 165">
              <a:extLst>
                <a:ext uri="{FF2B5EF4-FFF2-40B4-BE49-F238E27FC236}">
                  <a16:creationId xmlns:a16="http://schemas.microsoft.com/office/drawing/2014/main" id="{61B131E1-048E-0772-58A9-582E01D2B580}"/>
                </a:ext>
              </a:extLst>
            </p:cNvPr>
            <p:cNvSpPr/>
            <p:nvPr/>
          </p:nvSpPr>
          <p:spPr>
            <a:xfrm>
              <a:off x="9566801" y="10086460"/>
              <a:ext cx="12787" cy="0"/>
            </a:xfrm>
            <a:custGeom>
              <a:avLst/>
              <a:gdLst/>
              <a:ahLst/>
              <a:cxnLst/>
              <a:rect l="l" t="t" r="r" b="b"/>
              <a:pathLst>
                <a:path w="6350">
                  <a:moveTo>
                    <a:pt x="0" y="0"/>
                  </a:moveTo>
                  <a:lnTo>
                    <a:pt x="6070" y="0"/>
                  </a:lnTo>
                </a:path>
              </a:pathLst>
            </a:custGeom>
            <a:grpFill/>
            <a:ln w="3175">
              <a:solidFill>
                <a:srgbClr val="F26B6B"/>
              </a:solidFill>
            </a:ln>
          </p:spPr>
          <p:txBody>
            <a:bodyPr wrap="square" lIns="0" tIns="0" rIns="0" bIns="0" rtlCol="0"/>
            <a:lstStyle/>
            <a:p>
              <a:endParaRPr sz="1733" dirty="0">
                <a:latin typeface="Arial Narrow" panose="020B0606020202030204" pitchFamily="34" charset="0"/>
              </a:endParaRPr>
            </a:p>
          </p:txBody>
        </p:sp>
        <p:sp>
          <p:nvSpPr>
            <p:cNvPr id="341" name="object 166">
              <a:extLst>
                <a:ext uri="{FF2B5EF4-FFF2-40B4-BE49-F238E27FC236}">
                  <a16:creationId xmlns:a16="http://schemas.microsoft.com/office/drawing/2014/main" id="{FC380E87-81FD-76C0-DF76-C64DB4E93F5C}"/>
                </a:ext>
              </a:extLst>
            </p:cNvPr>
            <p:cNvSpPr/>
            <p:nvPr/>
          </p:nvSpPr>
          <p:spPr>
            <a:xfrm>
              <a:off x="9566801" y="10086460"/>
              <a:ext cx="12787" cy="0"/>
            </a:xfrm>
            <a:custGeom>
              <a:avLst/>
              <a:gdLst/>
              <a:ahLst/>
              <a:cxnLst/>
              <a:rect l="l" t="t" r="r" b="b"/>
              <a:pathLst>
                <a:path w="6350">
                  <a:moveTo>
                    <a:pt x="0" y="0"/>
                  </a:moveTo>
                  <a:lnTo>
                    <a:pt x="6070" y="0"/>
                  </a:lnTo>
                </a:path>
              </a:pathLst>
            </a:custGeom>
            <a:grpFill/>
            <a:ln w="3175">
              <a:solidFill>
                <a:srgbClr val="F26B6B"/>
              </a:solidFill>
            </a:ln>
          </p:spPr>
          <p:txBody>
            <a:bodyPr wrap="square" lIns="0" tIns="0" rIns="0" bIns="0" rtlCol="0"/>
            <a:lstStyle/>
            <a:p>
              <a:endParaRPr sz="1733" dirty="0">
                <a:latin typeface="Arial Narrow" panose="020B0606020202030204" pitchFamily="34" charset="0"/>
              </a:endParaRPr>
            </a:p>
          </p:txBody>
        </p:sp>
        <p:sp>
          <p:nvSpPr>
            <p:cNvPr id="342" name="object 178">
              <a:extLst>
                <a:ext uri="{FF2B5EF4-FFF2-40B4-BE49-F238E27FC236}">
                  <a16:creationId xmlns:a16="http://schemas.microsoft.com/office/drawing/2014/main" id="{9C4031E6-13D7-9112-721F-78F9299CDE54}"/>
                </a:ext>
              </a:extLst>
            </p:cNvPr>
            <p:cNvSpPr/>
            <p:nvPr/>
          </p:nvSpPr>
          <p:spPr>
            <a:xfrm>
              <a:off x="9349925" y="8870120"/>
              <a:ext cx="117634" cy="117634"/>
            </a:xfrm>
            <a:custGeom>
              <a:avLst/>
              <a:gdLst/>
              <a:ahLst/>
              <a:cxnLst/>
              <a:rect l="l" t="t" r="r" b="b"/>
              <a:pathLst>
                <a:path w="58420" h="58420">
                  <a:moveTo>
                    <a:pt x="58324" y="0"/>
                  </a:moveTo>
                  <a:lnTo>
                    <a:pt x="0" y="0"/>
                  </a:lnTo>
                  <a:lnTo>
                    <a:pt x="29157" y="58321"/>
                  </a:lnTo>
                  <a:lnTo>
                    <a:pt x="58324" y="0"/>
                  </a:lnTo>
                  <a:close/>
                </a:path>
              </a:pathLst>
            </a:custGeom>
            <a:solidFill>
              <a:schemeClr val="accent6"/>
            </a:solidFill>
          </p:spPr>
          <p:txBody>
            <a:bodyPr wrap="square" lIns="0" tIns="0" rIns="0" bIns="0" rtlCol="0"/>
            <a:lstStyle/>
            <a:p>
              <a:endParaRPr sz="1733" dirty="0">
                <a:latin typeface="Arial Narrow" panose="020B0606020202030204" pitchFamily="34" charset="0"/>
              </a:endParaRPr>
            </a:p>
          </p:txBody>
        </p:sp>
        <p:sp>
          <p:nvSpPr>
            <p:cNvPr id="343" name="object 179">
              <a:extLst>
                <a:ext uri="{FF2B5EF4-FFF2-40B4-BE49-F238E27FC236}">
                  <a16:creationId xmlns:a16="http://schemas.microsoft.com/office/drawing/2014/main" id="{B9A1886A-DECD-F5E4-2ACE-C7CAD07EF8AF}"/>
                </a:ext>
              </a:extLst>
            </p:cNvPr>
            <p:cNvSpPr/>
            <p:nvPr/>
          </p:nvSpPr>
          <p:spPr>
            <a:xfrm>
              <a:off x="9514755" y="10074034"/>
              <a:ext cx="117634" cy="117634"/>
            </a:xfrm>
            <a:custGeom>
              <a:avLst/>
              <a:gdLst/>
              <a:ahLst/>
              <a:cxnLst/>
              <a:rect l="l" t="t" r="r" b="b"/>
              <a:pathLst>
                <a:path w="58420" h="58420">
                  <a:moveTo>
                    <a:pt x="58324" y="0"/>
                  </a:moveTo>
                  <a:lnTo>
                    <a:pt x="0" y="0"/>
                  </a:lnTo>
                  <a:lnTo>
                    <a:pt x="29163" y="58327"/>
                  </a:lnTo>
                  <a:lnTo>
                    <a:pt x="58324" y="0"/>
                  </a:lnTo>
                  <a:close/>
                </a:path>
              </a:pathLst>
            </a:custGeom>
            <a:solidFill>
              <a:schemeClr val="accent6"/>
            </a:solidFill>
          </p:spPr>
          <p:txBody>
            <a:bodyPr wrap="square" lIns="0" tIns="0" rIns="0" bIns="0" rtlCol="0"/>
            <a:lstStyle/>
            <a:p>
              <a:endParaRPr sz="1733" dirty="0">
                <a:latin typeface="Arial Narrow" panose="020B0606020202030204" pitchFamily="34" charset="0"/>
              </a:endParaRPr>
            </a:p>
          </p:txBody>
        </p:sp>
        <p:sp>
          <p:nvSpPr>
            <p:cNvPr id="344" name="object 180">
              <a:extLst>
                <a:ext uri="{FF2B5EF4-FFF2-40B4-BE49-F238E27FC236}">
                  <a16:creationId xmlns:a16="http://schemas.microsoft.com/office/drawing/2014/main" id="{B674AB85-DC72-CE9D-360B-A9712B6AA89B}"/>
                </a:ext>
              </a:extLst>
            </p:cNvPr>
            <p:cNvSpPr/>
            <p:nvPr/>
          </p:nvSpPr>
          <p:spPr>
            <a:xfrm>
              <a:off x="9976859" y="10128996"/>
              <a:ext cx="117634" cy="117634"/>
            </a:xfrm>
            <a:custGeom>
              <a:avLst/>
              <a:gdLst/>
              <a:ahLst/>
              <a:cxnLst/>
              <a:rect l="l" t="t" r="r" b="b"/>
              <a:pathLst>
                <a:path w="58420" h="58420">
                  <a:moveTo>
                    <a:pt x="58324" y="0"/>
                  </a:moveTo>
                  <a:lnTo>
                    <a:pt x="0" y="0"/>
                  </a:lnTo>
                  <a:lnTo>
                    <a:pt x="29160" y="58330"/>
                  </a:lnTo>
                  <a:lnTo>
                    <a:pt x="58324" y="0"/>
                  </a:lnTo>
                  <a:close/>
                </a:path>
              </a:pathLst>
            </a:custGeom>
            <a:solidFill>
              <a:schemeClr val="accent6"/>
            </a:solidFill>
          </p:spPr>
          <p:txBody>
            <a:bodyPr wrap="square" lIns="0" tIns="0" rIns="0" bIns="0" rtlCol="0"/>
            <a:lstStyle/>
            <a:p>
              <a:endParaRPr sz="1733" dirty="0">
                <a:latin typeface="Arial Narrow" panose="020B0606020202030204" pitchFamily="34" charset="0"/>
              </a:endParaRPr>
            </a:p>
          </p:txBody>
        </p:sp>
        <p:sp>
          <p:nvSpPr>
            <p:cNvPr id="345" name="object 181">
              <a:extLst>
                <a:ext uri="{FF2B5EF4-FFF2-40B4-BE49-F238E27FC236}">
                  <a16:creationId xmlns:a16="http://schemas.microsoft.com/office/drawing/2014/main" id="{4A828BA2-B1F9-BBDD-0785-47636B3E5FDD}"/>
                </a:ext>
              </a:extLst>
            </p:cNvPr>
            <p:cNvSpPr/>
            <p:nvPr/>
          </p:nvSpPr>
          <p:spPr>
            <a:xfrm>
              <a:off x="10592992" y="10148367"/>
              <a:ext cx="117634" cy="117634"/>
            </a:xfrm>
            <a:custGeom>
              <a:avLst/>
              <a:gdLst/>
              <a:ahLst/>
              <a:cxnLst/>
              <a:rect l="l" t="t" r="r" b="b"/>
              <a:pathLst>
                <a:path w="58420" h="58420">
                  <a:moveTo>
                    <a:pt x="58324" y="0"/>
                  </a:moveTo>
                  <a:lnTo>
                    <a:pt x="0" y="0"/>
                  </a:lnTo>
                  <a:lnTo>
                    <a:pt x="29157" y="58321"/>
                  </a:lnTo>
                  <a:lnTo>
                    <a:pt x="58324" y="0"/>
                  </a:lnTo>
                  <a:close/>
                </a:path>
              </a:pathLst>
            </a:custGeom>
            <a:solidFill>
              <a:schemeClr val="accent6"/>
            </a:solidFill>
          </p:spPr>
          <p:txBody>
            <a:bodyPr wrap="square" lIns="0" tIns="0" rIns="0" bIns="0" rtlCol="0"/>
            <a:lstStyle/>
            <a:p>
              <a:endParaRPr sz="1733" dirty="0">
                <a:latin typeface="Arial Narrow" panose="020B0606020202030204" pitchFamily="34" charset="0"/>
              </a:endParaRPr>
            </a:p>
          </p:txBody>
        </p:sp>
        <p:sp>
          <p:nvSpPr>
            <p:cNvPr id="346" name="object 182">
              <a:extLst>
                <a:ext uri="{FF2B5EF4-FFF2-40B4-BE49-F238E27FC236}">
                  <a16:creationId xmlns:a16="http://schemas.microsoft.com/office/drawing/2014/main" id="{E08A04A2-9D76-D580-8A8E-3B246F028CED}"/>
                </a:ext>
              </a:extLst>
            </p:cNvPr>
            <p:cNvSpPr/>
            <p:nvPr/>
          </p:nvSpPr>
          <p:spPr>
            <a:xfrm>
              <a:off x="11828207" y="10099571"/>
              <a:ext cx="117634" cy="117634"/>
            </a:xfrm>
            <a:custGeom>
              <a:avLst/>
              <a:gdLst/>
              <a:ahLst/>
              <a:cxnLst/>
              <a:rect l="l" t="t" r="r" b="b"/>
              <a:pathLst>
                <a:path w="58420" h="58420">
                  <a:moveTo>
                    <a:pt x="58324" y="0"/>
                  </a:moveTo>
                  <a:lnTo>
                    <a:pt x="0" y="0"/>
                  </a:lnTo>
                  <a:lnTo>
                    <a:pt x="29160" y="58327"/>
                  </a:lnTo>
                  <a:lnTo>
                    <a:pt x="58324" y="0"/>
                  </a:lnTo>
                  <a:close/>
                </a:path>
              </a:pathLst>
            </a:custGeom>
            <a:solidFill>
              <a:schemeClr val="accent6"/>
            </a:solidFill>
          </p:spPr>
          <p:txBody>
            <a:bodyPr wrap="square" lIns="0" tIns="0" rIns="0" bIns="0" rtlCol="0"/>
            <a:lstStyle/>
            <a:p>
              <a:endParaRPr sz="1733" dirty="0">
                <a:latin typeface="Arial Narrow" panose="020B0606020202030204" pitchFamily="34" charset="0"/>
              </a:endParaRPr>
            </a:p>
          </p:txBody>
        </p:sp>
        <p:sp>
          <p:nvSpPr>
            <p:cNvPr id="347" name="object 183">
              <a:extLst>
                <a:ext uri="{FF2B5EF4-FFF2-40B4-BE49-F238E27FC236}">
                  <a16:creationId xmlns:a16="http://schemas.microsoft.com/office/drawing/2014/main" id="{73FE6C1E-13BA-9092-1B85-7743117A0013}"/>
                </a:ext>
              </a:extLst>
            </p:cNvPr>
            <p:cNvSpPr/>
            <p:nvPr/>
          </p:nvSpPr>
          <p:spPr>
            <a:xfrm>
              <a:off x="13063423" y="10004360"/>
              <a:ext cx="117634" cy="117634"/>
            </a:xfrm>
            <a:custGeom>
              <a:avLst/>
              <a:gdLst/>
              <a:ahLst/>
              <a:cxnLst/>
              <a:rect l="l" t="t" r="r" b="b"/>
              <a:pathLst>
                <a:path w="58420" h="58420">
                  <a:moveTo>
                    <a:pt x="58324" y="0"/>
                  </a:moveTo>
                  <a:lnTo>
                    <a:pt x="0" y="0"/>
                  </a:lnTo>
                  <a:lnTo>
                    <a:pt x="29160" y="58327"/>
                  </a:lnTo>
                  <a:lnTo>
                    <a:pt x="58324" y="0"/>
                  </a:lnTo>
                  <a:close/>
                </a:path>
              </a:pathLst>
            </a:custGeom>
            <a:solidFill>
              <a:schemeClr val="accent6"/>
            </a:solidFill>
          </p:spPr>
          <p:txBody>
            <a:bodyPr wrap="square" lIns="0" tIns="0" rIns="0" bIns="0" rtlCol="0"/>
            <a:lstStyle/>
            <a:p>
              <a:endParaRPr sz="1733" dirty="0">
                <a:latin typeface="Arial Narrow" panose="020B0606020202030204" pitchFamily="34" charset="0"/>
              </a:endParaRPr>
            </a:p>
          </p:txBody>
        </p:sp>
        <p:sp>
          <p:nvSpPr>
            <p:cNvPr id="348" name="object 184">
              <a:extLst>
                <a:ext uri="{FF2B5EF4-FFF2-40B4-BE49-F238E27FC236}">
                  <a16:creationId xmlns:a16="http://schemas.microsoft.com/office/drawing/2014/main" id="{5215216D-1358-94B1-512F-86FD06D278E6}"/>
                </a:ext>
              </a:extLst>
            </p:cNvPr>
            <p:cNvSpPr/>
            <p:nvPr/>
          </p:nvSpPr>
          <p:spPr>
            <a:xfrm>
              <a:off x="14298646" y="10006797"/>
              <a:ext cx="117634" cy="117634"/>
            </a:xfrm>
            <a:custGeom>
              <a:avLst/>
              <a:gdLst/>
              <a:ahLst/>
              <a:cxnLst/>
              <a:rect l="l" t="t" r="r" b="b"/>
              <a:pathLst>
                <a:path w="58420" h="58420">
                  <a:moveTo>
                    <a:pt x="58324" y="0"/>
                  </a:moveTo>
                  <a:lnTo>
                    <a:pt x="0" y="0"/>
                  </a:lnTo>
                  <a:lnTo>
                    <a:pt x="29160" y="58324"/>
                  </a:lnTo>
                  <a:lnTo>
                    <a:pt x="58324" y="0"/>
                  </a:lnTo>
                  <a:close/>
                </a:path>
              </a:pathLst>
            </a:custGeom>
            <a:solidFill>
              <a:schemeClr val="accent6"/>
            </a:solidFill>
          </p:spPr>
          <p:txBody>
            <a:bodyPr wrap="square" lIns="0" tIns="0" rIns="0" bIns="0" rtlCol="0"/>
            <a:lstStyle/>
            <a:p>
              <a:endParaRPr sz="1733" dirty="0">
                <a:latin typeface="Arial Narrow" panose="020B0606020202030204" pitchFamily="34" charset="0"/>
              </a:endParaRPr>
            </a:p>
          </p:txBody>
        </p:sp>
        <p:sp>
          <p:nvSpPr>
            <p:cNvPr id="349" name="object 185">
              <a:extLst>
                <a:ext uri="{FF2B5EF4-FFF2-40B4-BE49-F238E27FC236}">
                  <a16:creationId xmlns:a16="http://schemas.microsoft.com/office/drawing/2014/main" id="{2B4E5330-2E2A-B6D1-D5A4-EA66811A05C1}"/>
                </a:ext>
              </a:extLst>
            </p:cNvPr>
            <p:cNvSpPr/>
            <p:nvPr/>
          </p:nvSpPr>
          <p:spPr>
            <a:xfrm>
              <a:off x="15533852" y="10060122"/>
              <a:ext cx="117634" cy="117634"/>
            </a:xfrm>
            <a:custGeom>
              <a:avLst/>
              <a:gdLst/>
              <a:ahLst/>
              <a:cxnLst/>
              <a:rect l="l" t="t" r="r" b="b"/>
              <a:pathLst>
                <a:path w="58420" h="58420">
                  <a:moveTo>
                    <a:pt x="58324" y="0"/>
                  </a:moveTo>
                  <a:lnTo>
                    <a:pt x="0" y="0"/>
                  </a:lnTo>
                  <a:lnTo>
                    <a:pt x="29166" y="58330"/>
                  </a:lnTo>
                  <a:lnTo>
                    <a:pt x="58324" y="0"/>
                  </a:lnTo>
                  <a:close/>
                </a:path>
              </a:pathLst>
            </a:custGeom>
            <a:solidFill>
              <a:schemeClr val="accent6"/>
            </a:solidFill>
          </p:spPr>
          <p:txBody>
            <a:bodyPr wrap="square" lIns="0" tIns="0" rIns="0" bIns="0" rtlCol="0"/>
            <a:lstStyle/>
            <a:p>
              <a:endParaRPr sz="1733" dirty="0">
                <a:latin typeface="Arial Narrow" panose="020B0606020202030204" pitchFamily="34" charset="0"/>
              </a:endParaRPr>
            </a:p>
          </p:txBody>
        </p:sp>
      </p:grpSp>
      <p:sp>
        <p:nvSpPr>
          <p:cNvPr id="350" name="object 220">
            <a:extLst>
              <a:ext uri="{FF2B5EF4-FFF2-40B4-BE49-F238E27FC236}">
                <a16:creationId xmlns:a16="http://schemas.microsoft.com/office/drawing/2014/main" id="{64B2F8DF-F4A6-175D-B772-C5EDFD8E9D44}"/>
              </a:ext>
            </a:extLst>
          </p:cNvPr>
          <p:cNvSpPr/>
          <p:nvPr userDrawn="1"/>
        </p:nvSpPr>
        <p:spPr>
          <a:xfrm>
            <a:off x="2025034" y="3340058"/>
            <a:ext cx="7643364" cy="1236801"/>
          </a:xfrm>
          <a:custGeom>
            <a:avLst/>
            <a:gdLst/>
            <a:ahLst/>
            <a:cxnLst/>
            <a:rect l="l" t="t" r="r" b="b"/>
            <a:pathLst>
              <a:path w="3053079" h="494029">
                <a:moveTo>
                  <a:pt x="0" y="0"/>
                </a:moveTo>
                <a:lnTo>
                  <a:pt x="65432" y="404516"/>
                </a:lnTo>
                <a:lnTo>
                  <a:pt x="280376" y="493907"/>
                </a:lnTo>
                <a:lnTo>
                  <a:pt x="600901" y="478331"/>
                </a:lnTo>
                <a:lnTo>
                  <a:pt x="1213663" y="435585"/>
                </a:lnTo>
                <a:lnTo>
                  <a:pt x="1816543" y="312417"/>
                </a:lnTo>
                <a:lnTo>
                  <a:pt x="2441185" y="270886"/>
                </a:lnTo>
                <a:lnTo>
                  <a:pt x="3052906" y="284237"/>
                </a:lnTo>
              </a:path>
            </a:pathLst>
          </a:custGeom>
          <a:ln w="12700">
            <a:solidFill>
              <a:schemeClr val="accent5"/>
            </a:solidFill>
          </a:ln>
        </p:spPr>
        <p:txBody>
          <a:bodyPr wrap="square" lIns="0" tIns="0" rIns="0" bIns="0" rtlCol="0"/>
          <a:lstStyle/>
          <a:p>
            <a:endParaRPr sz="1733" dirty="0">
              <a:latin typeface="Arial Narrow" panose="020B0606020202030204" pitchFamily="34" charset="0"/>
            </a:endParaRPr>
          </a:p>
        </p:txBody>
      </p:sp>
      <p:grpSp>
        <p:nvGrpSpPr>
          <p:cNvPr id="351" name="Group 350">
            <a:extLst>
              <a:ext uri="{FF2B5EF4-FFF2-40B4-BE49-F238E27FC236}">
                <a16:creationId xmlns:a16="http://schemas.microsoft.com/office/drawing/2014/main" id="{0320570B-49AA-959F-3531-A984469053DF}"/>
              </a:ext>
            </a:extLst>
          </p:cNvPr>
          <p:cNvGrpSpPr/>
          <p:nvPr userDrawn="1"/>
        </p:nvGrpSpPr>
        <p:grpSpPr>
          <a:xfrm>
            <a:off x="1942418" y="3273090"/>
            <a:ext cx="7799117" cy="1353909"/>
            <a:chOff x="9375273" y="8806775"/>
            <a:chExt cx="6273053" cy="1088988"/>
          </a:xfrm>
          <a:solidFill>
            <a:schemeClr val="accent4"/>
          </a:solidFill>
        </p:grpSpPr>
        <p:sp>
          <p:nvSpPr>
            <p:cNvPr id="352" name="object 221">
              <a:extLst>
                <a:ext uri="{FF2B5EF4-FFF2-40B4-BE49-F238E27FC236}">
                  <a16:creationId xmlns:a16="http://schemas.microsoft.com/office/drawing/2014/main" id="{5CDC3F85-8743-ECC1-8C66-1F226D9F6550}"/>
                </a:ext>
              </a:extLst>
            </p:cNvPr>
            <p:cNvSpPr/>
            <p:nvPr/>
          </p:nvSpPr>
          <p:spPr>
            <a:xfrm>
              <a:off x="9375273" y="8806775"/>
              <a:ext cx="102292" cy="102292"/>
            </a:xfrm>
            <a:custGeom>
              <a:avLst/>
              <a:gdLst/>
              <a:ahLst/>
              <a:cxnLst/>
              <a:rect l="l" t="t" r="r" b="b"/>
              <a:pathLst>
                <a:path w="50800" h="50800">
                  <a:moveTo>
                    <a:pt x="25087" y="0"/>
                  </a:moveTo>
                  <a:lnTo>
                    <a:pt x="0" y="25087"/>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dirty="0">
                <a:latin typeface="Arial Narrow" panose="020B0606020202030204" pitchFamily="34" charset="0"/>
              </a:endParaRPr>
            </a:p>
          </p:txBody>
        </p:sp>
        <p:sp>
          <p:nvSpPr>
            <p:cNvPr id="353" name="object 225">
              <a:extLst>
                <a:ext uri="{FF2B5EF4-FFF2-40B4-BE49-F238E27FC236}">
                  <a16:creationId xmlns:a16="http://schemas.microsoft.com/office/drawing/2014/main" id="{1668ABA7-AAB6-AC81-7A73-4FAE701909E0}"/>
                </a:ext>
              </a:extLst>
            </p:cNvPr>
            <p:cNvSpPr/>
            <p:nvPr/>
          </p:nvSpPr>
          <p:spPr>
            <a:xfrm>
              <a:off x="9522958" y="9618792"/>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dirty="0">
                <a:latin typeface="Arial Narrow" panose="020B0606020202030204" pitchFamily="34" charset="0"/>
              </a:endParaRPr>
            </a:p>
          </p:txBody>
        </p:sp>
        <p:sp>
          <p:nvSpPr>
            <p:cNvPr id="354" name="object 229">
              <a:extLst>
                <a:ext uri="{FF2B5EF4-FFF2-40B4-BE49-F238E27FC236}">
                  <a16:creationId xmlns:a16="http://schemas.microsoft.com/office/drawing/2014/main" id="{5E08CE46-086F-936D-B7B4-B9E72A75610B}"/>
                </a:ext>
              </a:extLst>
            </p:cNvPr>
            <p:cNvSpPr/>
            <p:nvPr/>
          </p:nvSpPr>
          <p:spPr>
            <a:xfrm>
              <a:off x="9951747" y="9793471"/>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dirty="0">
                <a:latin typeface="Arial Narrow" panose="020B0606020202030204" pitchFamily="34" charset="0"/>
              </a:endParaRPr>
            </a:p>
          </p:txBody>
        </p:sp>
        <p:sp>
          <p:nvSpPr>
            <p:cNvPr id="355" name="object 233">
              <a:extLst>
                <a:ext uri="{FF2B5EF4-FFF2-40B4-BE49-F238E27FC236}">
                  <a16:creationId xmlns:a16="http://schemas.microsoft.com/office/drawing/2014/main" id="{B7C4F00D-AABD-BCD6-9BF8-DE8ED3F6E910}"/>
                </a:ext>
              </a:extLst>
            </p:cNvPr>
            <p:cNvSpPr/>
            <p:nvPr/>
          </p:nvSpPr>
          <p:spPr>
            <a:xfrm>
              <a:off x="11832432" y="9685248"/>
              <a:ext cx="102292" cy="102292"/>
            </a:xfrm>
            <a:custGeom>
              <a:avLst/>
              <a:gdLst/>
              <a:ahLst/>
              <a:cxnLst/>
              <a:rect l="l" t="t" r="r" b="b"/>
              <a:pathLst>
                <a:path w="50800" h="50800">
                  <a:moveTo>
                    <a:pt x="25087" y="0"/>
                  </a:moveTo>
                  <a:lnTo>
                    <a:pt x="0" y="25084"/>
                  </a:lnTo>
                  <a:lnTo>
                    <a:pt x="25084" y="50169"/>
                  </a:lnTo>
                  <a:lnTo>
                    <a:pt x="50172" y="25078"/>
                  </a:lnTo>
                  <a:lnTo>
                    <a:pt x="25087" y="0"/>
                  </a:lnTo>
                  <a:close/>
                </a:path>
              </a:pathLst>
            </a:custGeom>
            <a:solidFill>
              <a:schemeClr val="accent5"/>
            </a:solidFill>
            <a:ln>
              <a:noFill/>
            </a:ln>
          </p:spPr>
          <p:txBody>
            <a:bodyPr wrap="square" lIns="0" tIns="0" rIns="0" bIns="0" rtlCol="0"/>
            <a:lstStyle/>
            <a:p>
              <a:endParaRPr sz="1733" dirty="0">
                <a:latin typeface="Arial Narrow" panose="020B0606020202030204" pitchFamily="34" charset="0"/>
              </a:endParaRPr>
            </a:p>
          </p:txBody>
        </p:sp>
        <p:sp>
          <p:nvSpPr>
            <p:cNvPr id="356" name="object 237">
              <a:extLst>
                <a:ext uri="{FF2B5EF4-FFF2-40B4-BE49-F238E27FC236}">
                  <a16:creationId xmlns:a16="http://schemas.microsoft.com/office/drawing/2014/main" id="{2CB81A98-37F0-CB4C-55F8-28B8EEC741B3}"/>
                </a:ext>
              </a:extLst>
            </p:cNvPr>
            <p:cNvSpPr/>
            <p:nvPr/>
          </p:nvSpPr>
          <p:spPr>
            <a:xfrm>
              <a:off x="13071634" y="9437318"/>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dirty="0">
                <a:latin typeface="Arial Narrow" panose="020B0606020202030204" pitchFamily="34" charset="0"/>
              </a:endParaRPr>
            </a:p>
          </p:txBody>
        </p:sp>
        <p:sp>
          <p:nvSpPr>
            <p:cNvPr id="357" name="object 241">
              <a:extLst>
                <a:ext uri="{FF2B5EF4-FFF2-40B4-BE49-F238E27FC236}">
                  <a16:creationId xmlns:a16="http://schemas.microsoft.com/office/drawing/2014/main" id="{3C572AE3-7226-3B45-4F38-945CFD9984E2}"/>
                </a:ext>
              </a:extLst>
            </p:cNvPr>
            <p:cNvSpPr/>
            <p:nvPr/>
          </p:nvSpPr>
          <p:spPr>
            <a:xfrm>
              <a:off x="14306850" y="9352246"/>
              <a:ext cx="102292" cy="102292"/>
            </a:xfrm>
            <a:custGeom>
              <a:avLst/>
              <a:gdLst/>
              <a:ahLst/>
              <a:cxnLst/>
              <a:rect l="l" t="t" r="r" b="b"/>
              <a:pathLst>
                <a:path w="50800" h="50800">
                  <a:moveTo>
                    <a:pt x="25087" y="0"/>
                  </a:moveTo>
                  <a:lnTo>
                    <a:pt x="0" y="25084"/>
                  </a:lnTo>
                  <a:lnTo>
                    <a:pt x="25084" y="50169"/>
                  </a:lnTo>
                  <a:lnTo>
                    <a:pt x="50175" y="25081"/>
                  </a:lnTo>
                  <a:lnTo>
                    <a:pt x="25087" y="0"/>
                  </a:lnTo>
                  <a:close/>
                </a:path>
              </a:pathLst>
            </a:custGeom>
            <a:solidFill>
              <a:schemeClr val="accent5"/>
            </a:solidFill>
            <a:ln>
              <a:noFill/>
            </a:ln>
          </p:spPr>
          <p:txBody>
            <a:bodyPr wrap="square" lIns="0" tIns="0" rIns="0" bIns="0" rtlCol="0"/>
            <a:lstStyle/>
            <a:p>
              <a:endParaRPr sz="1733" dirty="0">
                <a:latin typeface="Arial Narrow" panose="020B0606020202030204" pitchFamily="34" charset="0"/>
              </a:endParaRPr>
            </a:p>
          </p:txBody>
        </p:sp>
        <p:sp>
          <p:nvSpPr>
            <p:cNvPr id="358" name="object 245">
              <a:extLst>
                <a:ext uri="{FF2B5EF4-FFF2-40B4-BE49-F238E27FC236}">
                  <a16:creationId xmlns:a16="http://schemas.microsoft.com/office/drawing/2014/main" id="{A9304AF6-F0C8-9A55-91C5-CC36AF5BFD8C}"/>
                </a:ext>
              </a:extLst>
            </p:cNvPr>
            <p:cNvSpPr/>
            <p:nvPr/>
          </p:nvSpPr>
          <p:spPr>
            <a:xfrm>
              <a:off x="15546034" y="9376756"/>
              <a:ext cx="102292" cy="102292"/>
            </a:xfrm>
            <a:custGeom>
              <a:avLst/>
              <a:gdLst/>
              <a:ahLst/>
              <a:cxnLst/>
              <a:rect l="l" t="t" r="r" b="b"/>
              <a:pathLst>
                <a:path w="50800" h="50800">
                  <a:moveTo>
                    <a:pt x="25087" y="0"/>
                  </a:moveTo>
                  <a:lnTo>
                    <a:pt x="0" y="25084"/>
                  </a:lnTo>
                  <a:lnTo>
                    <a:pt x="25084" y="50169"/>
                  </a:lnTo>
                  <a:lnTo>
                    <a:pt x="50172" y="25081"/>
                  </a:lnTo>
                  <a:lnTo>
                    <a:pt x="25087" y="0"/>
                  </a:lnTo>
                  <a:close/>
                </a:path>
              </a:pathLst>
            </a:custGeom>
            <a:solidFill>
              <a:schemeClr val="accent5"/>
            </a:solidFill>
            <a:ln>
              <a:noFill/>
            </a:ln>
          </p:spPr>
          <p:txBody>
            <a:bodyPr wrap="square" lIns="0" tIns="0" rIns="0" bIns="0" rtlCol="0"/>
            <a:lstStyle/>
            <a:p>
              <a:endParaRPr sz="1733" dirty="0">
                <a:latin typeface="Arial Narrow" panose="020B0606020202030204" pitchFamily="34" charset="0"/>
              </a:endParaRPr>
            </a:p>
          </p:txBody>
        </p:sp>
        <p:sp>
          <p:nvSpPr>
            <p:cNvPr id="359" name="object 233">
              <a:extLst>
                <a:ext uri="{FF2B5EF4-FFF2-40B4-BE49-F238E27FC236}">
                  <a16:creationId xmlns:a16="http://schemas.microsoft.com/office/drawing/2014/main" id="{9F9CA7F9-F873-A6EB-B886-B791B80D8EFB}"/>
                </a:ext>
              </a:extLst>
            </p:cNvPr>
            <p:cNvSpPr/>
            <p:nvPr/>
          </p:nvSpPr>
          <p:spPr>
            <a:xfrm>
              <a:off x="10593599" y="9773294"/>
              <a:ext cx="102292" cy="102292"/>
            </a:xfrm>
            <a:custGeom>
              <a:avLst/>
              <a:gdLst/>
              <a:ahLst/>
              <a:cxnLst/>
              <a:rect l="l" t="t" r="r" b="b"/>
              <a:pathLst>
                <a:path w="50800" h="50800">
                  <a:moveTo>
                    <a:pt x="25087" y="0"/>
                  </a:moveTo>
                  <a:lnTo>
                    <a:pt x="0" y="25084"/>
                  </a:lnTo>
                  <a:lnTo>
                    <a:pt x="25084" y="50169"/>
                  </a:lnTo>
                  <a:lnTo>
                    <a:pt x="50172" y="25078"/>
                  </a:lnTo>
                  <a:lnTo>
                    <a:pt x="25087" y="0"/>
                  </a:lnTo>
                  <a:close/>
                </a:path>
              </a:pathLst>
            </a:custGeom>
            <a:solidFill>
              <a:schemeClr val="accent5"/>
            </a:solidFill>
            <a:ln>
              <a:noFill/>
            </a:ln>
          </p:spPr>
          <p:txBody>
            <a:bodyPr wrap="square" lIns="0" tIns="0" rIns="0" bIns="0" rtlCol="0"/>
            <a:lstStyle/>
            <a:p>
              <a:endParaRPr sz="1733" dirty="0">
                <a:latin typeface="Arial Narrow" panose="020B0606020202030204" pitchFamily="34" charset="0"/>
              </a:endParaRPr>
            </a:p>
          </p:txBody>
        </p:sp>
      </p:grpSp>
      <p:sp>
        <p:nvSpPr>
          <p:cNvPr id="360" name="object 177">
            <a:extLst>
              <a:ext uri="{FF2B5EF4-FFF2-40B4-BE49-F238E27FC236}">
                <a16:creationId xmlns:a16="http://schemas.microsoft.com/office/drawing/2014/main" id="{3A6C745D-48A5-F84E-0AF1-1ABFA90AC25E}"/>
              </a:ext>
            </a:extLst>
          </p:cNvPr>
          <p:cNvSpPr/>
          <p:nvPr userDrawn="1"/>
        </p:nvSpPr>
        <p:spPr>
          <a:xfrm>
            <a:off x="1997339" y="3078409"/>
            <a:ext cx="7675159" cy="1880636"/>
          </a:xfrm>
          <a:custGeom>
            <a:avLst/>
            <a:gdLst/>
            <a:ahLst/>
            <a:cxnLst/>
            <a:rect l="l" t="t" r="r" b="b"/>
            <a:pathLst>
              <a:path w="3065779" h="751204">
                <a:moveTo>
                  <a:pt x="0" y="0"/>
                </a:moveTo>
                <a:lnTo>
                  <a:pt x="76492" y="750801"/>
                </a:lnTo>
                <a:lnTo>
                  <a:pt x="305980" y="743250"/>
                </a:lnTo>
                <a:lnTo>
                  <a:pt x="611958" y="685424"/>
                </a:lnTo>
                <a:lnTo>
                  <a:pt x="1225391" y="647583"/>
                </a:lnTo>
                <a:lnTo>
                  <a:pt x="1838814" y="516172"/>
                </a:lnTo>
                <a:lnTo>
                  <a:pt x="2452248" y="483584"/>
                </a:lnTo>
                <a:lnTo>
                  <a:pt x="3065675" y="477275"/>
                </a:lnTo>
              </a:path>
            </a:pathLst>
          </a:custGeom>
          <a:ln w="12700">
            <a:solidFill>
              <a:schemeClr val="accent4"/>
            </a:solidFill>
          </a:ln>
        </p:spPr>
        <p:txBody>
          <a:bodyPr wrap="square" lIns="0" tIns="0" rIns="0" bIns="0" rtlCol="0"/>
          <a:lstStyle/>
          <a:p>
            <a:endParaRPr sz="1733" dirty="0">
              <a:latin typeface="Arial Narrow" panose="020B0606020202030204" pitchFamily="34" charset="0"/>
            </a:endParaRPr>
          </a:p>
        </p:txBody>
      </p:sp>
      <p:grpSp>
        <p:nvGrpSpPr>
          <p:cNvPr id="361" name="Group 360">
            <a:extLst>
              <a:ext uri="{FF2B5EF4-FFF2-40B4-BE49-F238E27FC236}">
                <a16:creationId xmlns:a16="http://schemas.microsoft.com/office/drawing/2014/main" id="{3E00ACB7-7CB0-797B-13DD-AB70154CAF7E}"/>
              </a:ext>
            </a:extLst>
          </p:cNvPr>
          <p:cNvGrpSpPr/>
          <p:nvPr userDrawn="1"/>
        </p:nvGrpSpPr>
        <p:grpSpPr>
          <a:xfrm>
            <a:off x="1938653" y="3049189"/>
            <a:ext cx="7792547" cy="1971191"/>
            <a:chOff x="9372245" y="8626685"/>
            <a:chExt cx="6267768" cy="1585485"/>
          </a:xfrm>
          <a:solidFill>
            <a:schemeClr val="accent3"/>
          </a:solidFill>
        </p:grpSpPr>
        <p:sp>
          <p:nvSpPr>
            <p:cNvPr id="362" name="Rectangle 361">
              <a:extLst>
                <a:ext uri="{FF2B5EF4-FFF2-40B4-BE49-F238E27FC236}">
                  <a16:creationId xmlns:a16="http://schemas.microsoft.com/office/drawing/2014/main" id="{C5C1CB6F-CAD4-F2F5-5841-BF11A60579B3}"/>
                </a:ext>
              </a:extLst>
            </p:cNvPr>
            <p:cNvSpPr/>
            <p:nvPr/>
          </p:nvSpPr>
          <p:spPr>
            <a:xfrm>
              <a:off x="15548573" y="9556087"/>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dirty="0">
                <a:latin typeface="Arial Narrow" panose="020B0606020202030204" pitchFamily="34" charset="0"/>
              </a:endParaRPr>
            </a:p>
          </p:txBody>
        </p:sp>
        <p:sp>
          <p:nvSpPr>
            <p:cNvPr id="363" name="Rectangle 362">
              <a:extLst>
                <a:ext uri="{FF2B5EF4-FFF2-40B4-BE49-F238E27FC236}">
                  <a16:creationId xmlns:a16="http://schemas.microsoft.com/office/drawing/2014/main" id="{42E58103-7C86-1467-C015-77246432753A}"/>
                </a:ext>
              </a:extLst>
            </p:cNvPr>
            <p:cNvSpPr/>
            <p:nvPr/>
          </p:nvSpPr>
          <p:spPr>
            <a:xfrm>
              <a:off x="14309027" y="9577809"/>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dirty="0">
                <a:latin typeface="Arial Narrow" panose="020B0606020202030204" pitchFamily="34" charset="0"/>
              </a:endParaRPr>
            </a:p>
          </p:txBody>
        </p:sp>
        <p:sp>
          <p:nvSpPr>
            <p:cNvPr id="364" name="Rectangle 363">
              <a:extLst>
                <a:ext uri="{FF2B5EF4-FFF2-40B4-BE49-F238E27FC236}">
                  <a16:creationId xmlns:a16="http://schemas.microsoft.com/office/drawing/2014/main" id="{7949C1A7-6463-5394-9763-D9F4E0DC2A63}"/>
                </a:ext>
              </a:extLst>
            </p:cNvPr>
            <p:cNvSpPr/>
            <p:nvPr/>
          </p:nvSpPr>
          <p:spPr>
            <a:xfrm>
              <a:off x="13075323" y="9638400"/>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dirty="0">
                <a:latin typeface="Arial Narrow" panose="020B0606020202030204" pitchFamily="34" charset="0"/>
              </a:endParaRPr>
            </a:p>
          </p:txBody>
        </p:sp>
        <p:sp>
          <p:nvSpPr>
            <p:cNvPr id="365" name="Rectangle 364">
              <a:extLst>
                <a:ext uri="{FF2B5EF4-FFF2-40B4-BE49-F238E27FC236}">
                  <a16:creationId xmlns:a16="http://schemas.microsoft.com/office/drawing/2014/main" id="{83706818-06A6-B959-3E3D-2D5802BD8AA7}"/>
                </a:ext>
              </a:extLst>
            </p:cNvPr>
            <p:cNvSpPr/>
            <p:nvPr/>
          </p:nvSpPr>
          <p:spPr>
            <a:xfrm>
              <a:off x="11839360" y="9904257"/>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dirty="0">
                <a:latin typeface="Arial Narrow" panose="020B0606020202030204" pitchFamily="34" charset="0"/>
              </a:endParaRPr>
            </a:p>
          </p:txBody>
        </p:sp>
        <p:sp>
          <p:nvSpPr>
            <p:cNvPr id="366" name="Rectangle 365">
              <a:extLst>
                <a:ext uri="{FF2B5EF4-FFF2-40B4-BE49-F238E27FC236}">
                  <a16:creationId xmlns:a16="http://schemas.microsoft.com/office/drawing/2014/main" id="{8F639215-2CC3-29D1-74BF-28F461307C10}"/>
                </a:ext>
              </a:extLst>
            </p:cNvPr>
            <p:cNvSpPr/>
            <p:nvPr/>
          </p:nvSpPr>
          <p:spPr>
            <a:xfrm>
              <a:off x="10603787" y="9983478"/>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dirty="0">
                <a:latin typeface="Arial Narrow" panose="020B0606020202030204" pitchFamily="34" charset="0"/>
              </a:endParaRPr>
            </a:p>
          </p:txBody>
        </p:sp>
        <p:sp>
          <p:nvSpPr>
            <p:cNvPr id="367" name="Rectangle 366">
              <a:extLst>
                <a:ext uri="{FF2B5EF4-FFF2-40B4-BE49-F238E27FC236}">
                  <a16:creationId xmlns:a16="http://schemas.microsoft.com/office/drawing/2014/main" id="{B34A8063-5CB5-176A-539B-22BAB098F30D}"/>
                </a:ext>
              </a:extLst>
            </p:cNvPr>
            <p:cNvSpPr/>
            <p:nvPr/>
          </p:nvSpPr>
          <p:spPr>
            <a:xfrm>
              <a:off x="9522292" y="10120730"/>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dirty="0">
                <a:latin typeface="Arial Narrow" panose="020B0606020202030204" pitchFamily="34" charset="0"/>
              </a:endParaRPr>
            </a:p>
          </p:txBody>
        </p:sp>
        <p:sp>
          <p:nvSpPr>
            <p:cNvPr id="368" name="Rectangle 367">
              <a:extLst>
                <a:ext uri="{FF2B5EF4-FFF2-40B4-BE49-F238E27FC236}">
                  <a16:creationId xmlns:a16="http://schemas.microsoft.com/office/drawing/2014/main" id="{22424239-D7D1-804F-0CBA-5AD507ACA498}"/>
                </a:ext>
              </a:extLst>
            </p:cNvPr>
            <p:cNvSpPr/>
            <p:nvPr/>
          </p:nvSpPr>
          <p:spPr>
            <a:xfrm>
              <a:off x="9986854" y="10098476"/>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dirty="0">
                <a:latin typeface="Arial Narrow" panose="020B0606020202030204" pitchFamily="34" charset="0"/>
              </a:endParaRPr>
            </a:p>
          </p:txBody>
        </p:sp>
        <p:sp>
          <p:nvSpPr>
            <p:cNvPr id="369" name="Rectangle 368">
              <a:extLst>
                <a:ext uri="{FF2B5EF4-FFF2-40B4-BE49-F238E27FC236}">
                  <a16:creationId xmlns:a16="http://schemas.microsoft.com/office/drawing/2014/main" id="{284EE70E-90EE-D4D0-6006-2AA5DFD96ED3}"/>
                </a:ext>
              </a:extLst>
            </p:cNvPr>
            <p:cNvSpPr/>
            <p:nvPr/>
          </p:nvSpPr>
          <p:spPr>
            <a:xfrm>
              <a:off x="9372245" y="8626685"/>
              <a:ext cx="91440" cy="914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33" dirty="0">
                <a:latin typeface="Arial Narrow" panose="020B0606020202030204" pitchFamily="34" charset="0"/>
              </a:endParaRPr>
            </a:p>
          </p:txBody>
        </p:sp>
      </p:grpSp>
      <p:sp>
        <p:nvSpPr>
          <p:cNvPr id="370" name="object 176">
            <a:extLst>
              <a:ext uri="{FF2B5EF4-FFF2-40B4-BE49-F238E27FC236}">
                <a16:creationId xmlns:a16="http://schemas.microsoft.com/office/drawing/2014/main" id="{5FE37658-8CB2-3C62-951F-AB81105A478B}"/>
              </a:ext>
            </a:extLst>
          </p:cNvPr>
          <p:cNvSpPr/>
          <p:nvPr userDrawn="1"/>
        </p:nvSpPr>
        <p:spPr>
          <a:xfrm>
            <a:off x="1997339" y="3293867"/>
            <a:ext cx="7675159" cy="481685"/>
          </a:xfrm>
          <a:custGeom>
            <a:avLst/>
            <a:gdLst/>
            <a:ahLst/>
            <a:cxnLst/>
            <a:rect l="l" t="t" r="r" b="b"/>
            <a:pathLst>
              <a:path w="3065779" h="192404">
                <a:moveTo>
                  <a:pt x="0" y="0"/>
                </a:moveTo>
                <a:lnTo>
                  <a:pt x="76492" y="17663"/>
                </a:lnTo>
                <a:lnTo>
                  <a:pt x="305980" y="8831"/>
                </a:lnTo>
                <a:lnTo>
                  <a:pt x="611958" y="33124"/>
                </a:lnTo>
                <a:lnTo>
                  <a:pt x="1225391" y="35336"/>
                </a:lnTo>
                <a:lnTo>
                  <a:pt x="1838814" y="128087"/>
                </a:lnTo>
                <a:lnTo>
                  <a:pt x="2452248" y="136922"/>
                </a:lnTo>
                <a:lnTo>
                  <a:pt x="3065675" y="192127"/>
                </a:lnTo>
              </a:path>
            </a:pathLst>
          </a:custGeom>
          <a:ln w="12700">
            <a:solidFill>
              <a:schemeClr val="accent3"/>
            </a:solidFill>
          </a:ln>
        </p:spPr>
        <p:txBody>
          <a:bodyPr wrap="square" lIns="0" tIns="0" rIns="0" bIns="0" rtlCol="0"/>
          <a:lstStyle/>
          <a:p>
            <a:endParaRPr sz="1733" dirty="0">
              <a:latin typeface="Arial Narrow" panose="020B0606020202030204" pitchFamily="34" charset="0"/>
            </a:endParaRPr>
          </a:p>
        </p:txBody>
      </p:sp>
      <p:grpSp>
        <p:nvGrpSpPr>
          <p:cNvPr id="371" name="Group 370">
            <a:extLst>
              <a:ext uri="{FF2B5EF4-FFF2-40B4-BE49-F238E27FC236}">
                <a16:creationId xmlns:a16="http://schemas.microsoft.com/office/drawing/2014/main" id="{19AABB1E-D805-025D-EAF5-208F953CE12F}"/>
              </a:ext>
            </a:extLst>
          </p:cNvPr>
          <p:cNvGrpSpPr/>
          <p:nvPr userDrawn="1"/>
        </p:nvGrpSpPr>
        <p:grpSpPr>
          <a:xfrm>
            <a:off x="1924325" y="3209849"/>
            <a:ext cx="7821739" cy="643091"/>
            <a:chOff x="9360750" y="8755940"/>
            <a:chExt cx="6291268" cy="517258"/>
          </a:xfrm>
          <a:solidFill>
            <a:schemeClr val="accent3"/>
          </a:solidFill>
        </p:grpSpPr>
        <p:sp>
          <p:nvSpPr>
            <p:cNvPr id="372" name="object 202">
              <a:extLst>
                <a:ext uri="{FF2B5EF4-FFF2-40B4-BE49-F238E27FC236}">
                  <a16:creationId xmlns:a16="http://schemas.microsoft.com/office/drawing/2014/main" id="{65E17487-49B9-7A75-511C-A033768AFCB0}"/>
                </a:ext>
              </a:extLst>
            </p:cNvPr>
            <p:cNvSpPr/>
            <p:nvPr/>
          </p:nvSpPr>
          <p:spPr>
            <a:xfrm>
              <a:off x="9360750" y="8755940"/>
              <a:ext cx="117634" cy="117634"/>
            </a:xfrm>
            <a:prstGeom prst="ellipse">
              <a:avLst/>
            </a:prstGeom>
            <a:grpFill/>
          </p:spPr>
          <p:txBody>
            <a:bodyPr wrap="square" lIns="0" tIns="0" rIns="0" bIns="0" rtlCol="0"/>
            <a:lstStyle/>
            <a:p>
              <a:endParaRPr sz="1733" dirty="0">
                <a:latin typeface="Arial Narrow" panose="020B0606020202030204" pitchFamily="34" charset="0"/>
              </a:endParaRPr>
            </a:p>
          </p:txBody>
        </p:sp>
        <p:sp>
          <p:nvSpPr>
            <p:cNvPr id="373" name="object 203">
              <a:extLst>
                <a:ext uri="{FF2B5EF4-FFF2-40B4-BE49-F238E27FC236}">
                  <a16:creationId xmlns:a16="http://schemas.microsoft.com/office/drawing/2014/main" id="{BF9D7DE9-3283-FE20-F005-72812AD52229}"/>
                </a:ext>
              </a:extLst>
            </p:cNvPr>
            <p:cNvSpPr/>
            <p:nvPr/>
          </p:nvSpPr>
          <p:spPr>
            <a:xfrm>
              <a:off x="9514782" y="8798295"/>
              <a:ext cx="117634" cy="117634"/>
            </a:xfrm>
            <a:prstGeom prst="ellipse">
              <a:avLst/>
            </a:prstGeom>
            <a:grpFill/>
          </p:spPr>
          <p:txBody>
            <a:bodyPr wrap="square" lIns="0" tIns="0" rIns="0" bIns="0" rtlCol="0"/>
            <a:lstStyle/>
            <a:p>
              <a:endParaRPr sz="1733" dirty="0">
                <a:latin typeface="Arial Narrow" panose="020B0606020202030204" pitchFamily="34" charset="0"/>
              </a:endParaRPr>
            </a:p>
          </p:txBody>
        </p:sp>
        <p:sp>
          <p:nvSpPr>
            <p:cNvPr id="374" name="object 204">
              <a:extLst>
                <a:ext uri="{FF2B5EF4-FFF2-40B4-BE49-F238E27FC236}">
                  <a16:creationId xmlns:a16="http://schemas.microsoft.com/office/drawing/2014/main" id="{A635DE39-A95C-7425-3B5C-CC3190EC02BC}"/>
                </a:ext>
              </a:extLst>
            </p:cNvPr>
            <p:cNvSpPr/>
            <p:nvPr/>
          </p:nvSpPr>
          <p:spPr>
            <a:xfrm>
              <a:off x="9976881" y="8778674"/>
              <a:ext cx="117634" cy="117634"/>
            </a:xfrm>
            <a:prstGeom prst="ellipse">
              <a:avLst/>
            </a:prstGeom>
            <a:grpFill/>
          </p:spPr>
          <p:txBody>
            <a:bodyPr wrap="square" lIns="0" tIns="0" rIns="0" bIns="0" rtlCol="0"/>
            <a:lstStyle/>
            <a:p>
              <a:endParaRPr sz="1733" dirty="0">
                <a:latin typeface="Arial Narrow" panose="020B0606020202030204" pitchFamily="34" charset="0"/>
              </a:endParaRPr>
            </a:p>
          </p:txBody>
        </p:sp>
        <p:sp>
          <p:nvSpPr>
            <p:cNvPr id="375" name="object 205">
              <a:extLst>
                <a:ext uri="{FF2B5EF4-FFF2-40B4-BE49-F238E27FC236}">
                  <a16:creationId xmlns:a16="http://schemas.microsoft.com/office/drawing/2014/main" id="{77F6BD4F-BED6-F8CE-64EB-9898E9CD030A}"/>
                </a:ext>
              </a:extLst>
            </p:cNvPr>
            <p:cNvSpPr/>
            <p:nvPr/>
          </p:nvSpPr>
          <p:spPr>
            <a:xfrm>
              <a:off x="10593017" y="8830774"/>
              <a:ext cx="117634" cy="117634"/>
            </a:xfrm>
            <a:prstGeom prst="ellipse">
              <a:avLst/>
            </a:prstGeom>
            <a:grpFill/>
          </p:spPr>
          <p:txBody>
            <a:bodyPr wrap="square" lIns="0" tIns="0" rIns="0" bIns="0" rtlCol="0"/>
            <a:lstStyle/>
            <a:p>
              <a:endParaRPr sz="1733" dirty="0">
                <a:latin typeface="Arial Narrow" panose="020B0606020202030204" pitchFamily="34" charset="0"/>
              </a:endParaRPr>
            </a:p>
          </p:txBody>
        </p:sp>
        <p:sp>
          <p:nvSpPr>
            <p:cNvPr id="376" name="object 206">
              <a:extLst>
                <a:ext uri="{FF2B5EF4-FFF2-40B4-BE49-F238E27FC236}">
                  <a16:creationId xmlns:a16="http://schemas.microsoft.com/office/drawing/2014/main" id="{CCF710E7-7866-198A-A8D9-3DCC40DA578E}"/>
                </a:ext>
              </a:extLst>
            </p:cNvPr>
            <p:cNvSpPr/>
            <p:nvPr/>
          </p:nvSpPr>
          <p:spPr>
            <a:xfrm>
              <a:off x="11828237" y="8833974"/>
              <a:ext cx="117634" cy="117634"/>
            </a:xfrm>
            <a:prstGeom prst="ellipse">
              <a:avLst/>
            </a:prstGeom>
            <a:grpFill/>
          </p:spPr>
          <p:txBody>
            <a:bodyPr wrap="square" lIns="0" tIns="0" rIns="0" bIns="0" rtlCol="0"/>
            <a:lstStyle/>
            <a:p>
              <a:endParaRPr sz="1733" dirty="0">
                <a:latin typeface="Arial Narrow" panose="020B0606020202030204" pitchFamily="34" charset="0"/>
              </a:endParaRPr>
            </a:p>
          </p:txBody>
        </p:sp>
        <p:sp>
          <p:nvSpPr>
            <p:cNvPr id="377" name="object 207">
              <a:extLst>
                <a:ext uri="{FF2B5EF4-FFF2-40B4-BE49-F238E27FC236}">
                  <a16:creationId xmlns:a16="http://schemas.microsoft.com/office/drawing/2014/main" id="{497EBB32-8C7F-DCC9-DAE1-F69C51088063}"/>
                </a:ext>
              </a:extLst>
            </p:cNvPr>
            <p:cNvSpPr/>
            <p:nvPr/>
          </p:nvSpPr>
          <p:spPr>
            <a:xfrm>
              <a:off x="13063461" y="9022863"/>
              <a:ext cx="117634" cy="117634"/>
            </a:xfrm>
            <a:prstGeom prst="ellipse">
              <a:avLst/>
            </a:prstGeom>
            <a:grpFill/>
          </p:spPr>
          <p:txBody>
            <a:bodyPr wrap="square" lIns="0" tIns="0" rIns="0" bIns="0" rtlCol="0"/>
            <a:lstStyle/>
            <a:p>
              <a:endParaRPr sz="1733" dirty="0">
                <a:latin typeface="Arial Narrow" panose="020B0606020202030204" pitchFamily="34" charset="0"/>
              </a:endParaRPr>
            </a:p>
          </p:txBody>
        </p:sp>
        <p:sp>
          <p:nvSpPr>
            <p:cNvPr id="378" name="object 208">
              <a:extLst>
                <a:ext uri="{FF2B5EF4-FFF2-40B4-BE49-F238E27FC236}">
                  <a16:creationId xmlns:a16="http://schemas.microsoft.com/office/drawing/2014/main" id="{82E12CBE-1AB4-D4F9-73F4-9C72E4681A1F}"/>
                </a:ext>
              </a:extLst>
            </p:cNvPr>
            <p:cNvSpPr/>
            <p:nvPr/>
          </p:nvSpPr>
          <p:spPr>
            <a:xfrm>
              <a:off x="14298688" y="9050609"/>
              <a:ext cx="117634" cy="117634"/>
            </a:xfrm>
            <a:prstGeom prst="ellipse">
              <a:avLst/>
            </a:prstGeom>
            <a:grpFill/>
          </p:spPr>
          <p:txBody>
            <a:bodyPr wrap="square" lIns="0" tIns="0" rIns="0" bIns="0" rtlCol="0"/>
            <a:lstStyle/>
            <a:p>
              <a:endParaRPr sz="1733" dirty="0">
                <a:latin typeface="Arial Narrow" panose="020B0606020202030204" pitchFamily="34" charset="0"/>
              </a:endParaRPr>
            </a:p>
          </p:txBody>
        </p:sp>
        <p:sp>
          <p:nvSpPr>
            <p:cNvPr id="379" name="object 209">
              <a:extLst>
                <a:ext uri="{FF2B5EF4-FFF2-40B4-BE49-F238E27FC236}">
                  <a16:creationId xmlns:a16="http://schemas.microsoft.com/office/drawing/2014/main" id="{E68D1BC0-1292-69FD-3918-9814E3AEC1CF}"/>
                </a:ext>
              </a:extLst>
            </p:cNvPr>
            <p:cNvSpPr/>
            <p:nvPr/>
          </p:nvSpPr>
          <p:spPr>
            <a:xfrm>
              <a:off x="15534384" y="9155564"/>
              <a:ext cx="117634" cy="117634"/>
            </a:xfrm>
            <a:prstGeom prst="ellipse">
              <a:avLst/>
            </a:prstGeom>
            <a:grpFill/>
          </p:spPr>
          <p:txBody>
            <a:bodyPr wrap="square" lIns="0" tIns="0" rIns="0" bIns="0" rtlCol="0"/>
            <a:lstStyle/>
            <a:p>
              <a:endParaRPr sz="1733" dirty="0">
                <a:latin typeface="Arial Narrow" panose="020B0606020202030204" pitchFamily="34" charset="0"/>
              </a:endParaRPr>
            </a:p>
          </p:txBody>
        </p:sp>
      </p:grpSp>
      <p:sp>
        <p:nvSpPr>
          <p:cNvPr id="380" name="object 175">
            <a:extLst>
              <a:ext uri="{FF2B5EF4-FFF2-40B4-BE49-F238E27FC236}">
                <a16:creationId xmlns:a16="http://schemas.microsoft.com/office/drawing/2014/main" id="{1C5954DC-5C17-C634-9B1A-C388B222169E}"/>
              </a:ext>
            </a:extLst>
          </p:cNvPr>
          <p:cNvSpPr/>
          <p:nvPr userDrawn="1"/>
        </p:nvSpPr>
        <p:spPr>
          <a:xfrm>
            <a:off x="1997938" y="3387858"/>
            <a:ext cx="7675159" cy="1621513"/>
          </a:xfrm>
          <a:custGeom>
            <a:avLst/>
            <a:gdLst/>
            <a:ahLst/>
            <a:cxnLst/>
            <a:rect l="l" t="t" r="r" b="b"/>
            <a:pathLst>
              <a:path w="3065779" h="647700">
                <a:moveTo>
                  <a:pt x="0" y="0"/>
                </a:moveTo>
                <a:lnTo>
                  <a:pt x="76255" y="627199"/>
                </a:lnTo>
                <a:lnTo>
                  <a:pt x="305740" y="627199"/>
                </a:lnTo>
                <a:lnTo>
                  <a:pt x="611715" y="647070"/>
                </a:lnTo>
                <a:lnTo>
                  <a:pt x="1225148" y="530014"/>
                </a:lnTo>
                <a:lnTo>
                  <a:pt x="1838575" y="532233"/>
                </a:lnTo>
                <a:lnTo>
                  <a:pt x="2452005" y="450521"/>
                </a:lnTo>
                <a:lnTo>
                  <a:pt x="3065432" y="538856"/>
                </a:lnTo>
              </a:path>
            </a:pathLst>
          </a:custGeom>
          <a:ln w="12700">
            <a:solidFill>
              <a:schemeClr val="accent1"/>
            </a:solidFill>
          </a:ln>
        </p:spPr>
        <p:txBody>
          <a:bodyPr wrap="square" lIns="0" tIns="0" rIns="0" bIns="0" rtlCol="0"/>
          <a:lstStyle/>
          <a:p>
            <a:endParaRPr sz="1733" dirty="0">
              <a:latin typeface="Arial Narrow" panose="020B0606020202030204" pitchFamily="34" charset="0"/>
            </a:endParaRPr>
          </a:p>
        </p:txBody>
      </p:sp>
      <p:grpSp>
        <p:nvGrpSpPr>
          <p:cNvPr id="381" name="Group 380">
            <a:extLst>
              <a:ext uri="{FF2B5EF4-FFF2-40B4-BE49-F238E27FC236}">
                <a16:creationId xmlns:a16="http://schemas.microsoft.com/office/drawing/2014/main" id="{475F675A-5D9D-A91D-7960-77D17C46B08A}"/>
              </a:ext>
            </a:extLst>
          </p:cNvPr>
          <p:cNvGrpSpPr/>
          <p:nvPr userDrawn="1"/>
        </p:nvGrpSpPr>
        <p:grpSpPr>
          <a:xfrm>
            <a:off x="1924336" y="3291253"/>
            <a:ext cx="7821128" cy="1774521"/>
            <a:chOff x="9360730" y="8821384"/>
            <a:chExt cx="6290756" cy="1427298"/>
          </a:xfrm>
          <a:solidFill>
            <a:schemeClr val="accent1"/>
          </a:solidFill>
        </p:grpSpPr>
        <p:sp>
          <p:nvSpPr>
            <p:cNvPr id="382" name="object 186">
              <a:extLst>
                <a:ext uri="{FF2B5EF4-FFF2-40B4-BE49-F238E27FC236}">
                  <a16:creationId xmlns:a16="http://schemas.microsoft.com/office/drawing/2014/main" id="{D49BFB4D-F660-39B9-0222-4E8E5E125DB8}"/>
                </a:ext>
              </a:extLst>
            </p:cNvPr>
            <p:cNvSpPr/>
            <p:nvPr/>
          </p:nvSpPr>
          <p:spPr>
            <a:xfrm>
              <a:off x="9360730" y="8821384"/>
              <a:ext cx="117634" cy="117634"/>
            </a:xfrm>
            <a:custGeom>
              <a:avLst/>
              <a:gdLst/>
              <a:ahLst/>
              <a:cxnLst/>
              <a:rect l="l" t="t" r="r" b="b"/>
              <a:pathLst>
                <a:path w="58420" h="58420">
                  <a:moveTo>
                    <a:pt x="29160" y="0"/>
                  </a:moveTo>
                  <a:lnTo>
                    <a:pt x="0" y="58327"/>
                  </a:lnTo>
                  <a:lnTo>
                    <a:pt x="58321" y="58327"/>
                  </a:lnTo>
                  <a:lnTo>
                    <a:pt x="29160" y="0"/>
                  </a:lnTo>
                  <a:close/>
                </a:path>
              </a:pathLst>
            </a:custGeom>
            <a:grpFill/>
          </p:spPr>
          <p:txBody>
            <a:bodyPr wrap="square" lIns="0" tIns="0" rIns="0" bIns="0" rtlCol="0"/>
            <a:lstStyle/>
            <a:p>
              <a:endParaRPr sz="1733" dirty="0">
                <a:latin typeface="Arial Narrow" panose="020B0606020202030204" pitchFamily="34" charset="0"/>
              </a:endParaRPr>
            </a:p>
          </p:txBody>
        </p:sp>
        <p:sp>
          <p:nvSpPr>
            <p:cNvPr id="383" name="object 187">
              <a:extLst>
                <a:ext uri="{FF2B5EF4-FFF2-40B4-BE49-F238E27FC236}">
                  <a16:creationId xmlns:a16="http://schemas.microsoft.com/office/drawing/2014/main" id="{1E54E005-5298-4694-C9AC-7E94A32CE23D}"/>
                </a:ext>
              </a:extLst>
            </p:cNvPr>
            <p:cNvSpPr/>
            <p:nvPr/>
          </p:nvSpPr>
          <p:spPr>
            <a:xfrm>
              <a:off x="9514753" y="10103870"/>
              <a:ext cx="117634" cy="117634"/>
            </a:xfrm>
            <a:custGeom>
              <a:avLst/>
              <a:gdLst/>
              <a:ahLst/>
              <a:cxnLst/>
              <a:rect l="l" t="t" r="r" b="b"/>
              <a:pathLst>
                <a:path w="58420" h="58420">
                  <a:moveTo>
                    <a:pt x="29163" y="0"/>
                  </a:moveTo>
                  <a:lnTo>
                    <a:pt x="0" y="58330"/>
                  </a:lnTo>
                  <a:lnTo>
                    <a:pt x="58321" y="58330"/>
                  </a:lnTo>
                  <a:lnTo>
                    <a:pt x="29163" y="0"/>
                  </a:lnTo>
                  <a:close/>
                </a:path>
              </a:pathLst>
            </a:custGeom>
            <a:grpFill/>
          </p:spPr>
          <p:txBody>
            <a:bodyPr wrap="square" lIns="0" tIns="0" rIns="0" bIns="0" rtlCol="0"/>
            <a:lstStyle/>
            <a:p>
              <a:endParaRPr sz="1733" dirty="0">
                <a:latin typeface="Arial Narrow" panose="020B0606020202030204" pitchFamily="34" charset="0"/>
              </a:endParaRPr>
            </a:p>
          </p:txBody>
        </p:sp>
        <p:sp>
          <p:nvSpPr>
            <p:cNvPr id="384" name="object 188">
              <a:extLst>
                <a:ext uri="{FF2B5EF4-FFF2-40B4-BE49-F238E27FC236}">
                  <a16:creationId xmlns:a16="http://schemas.microsoft.com/office/drawing/2014/main" id="{7B6A63B1-A96D-8D75-DAE0-89C637461C0E}"/>
                </a:ext>
              </a:extLst>
            </p:cNvPr>
            <p:cNvSpPr/>
            <p:nvPr/>
          </p:nvSpPr>
          <p:spPr>
            <a:xfrm>
              <a:off x="9976857" y="10110489"/>
              <a:ext cx="117634" cy="117634"/>
            </a:xfrm>
            <a:custGeom>
              <a:avLst/>
              <a:gdLst/>
              <a:ahLst/>
              <a:cxnLst/>
              <a:rect l="l" t="t" r="r" b="b"/>
              <a:pathLst>
                <a:path w="58420" h="58420">
                  <a:moveTo>
                    <a:pt x="29163" y="0"/>
                  </a:moveTo>
                  <a:lnTo>
                    <a:pt x="0" y="58327"/>
                  </a:lnTo>
                  <a:lnTo>
                    <a:pt x="58321" y="58327"/>
                  </a:lnTo>
                  <a:lnTo>
                    <a:pt x="29163" y="0"/>
                  </a:lnTo>
                  <a:close/>
                </a:path>
              </a:pathLst>
            </a:custGeom>
            <a:grpFill/>
          </p:spPr>
          <p:txBody>
            <a:bodyPr wrap="square" lIns="0" tIns="0" rIns="0" bIns="0" rtlCol="0"/>
            <a:lstStyle/>
            <a:p>
              <a:endParaRPr sz="1733" dirty="0">
                <a:latin typeface="Arial Narrow" panose="020B0606020202030204" pitchFamily="34" charset="0"/>
              </a:endParaRPr>
            </a:p>
          </p:txBody>
        </p:sp>
        <p:sp>
          <p:nvSpPr>
            <p:cNvPr id="385" name="object 189">
              <a:extLst>
                <a:ext uri="{FF2B5EF4-FFF2-40B4-BE49-F238E27FC236}">
                  <a16:creationId xmlns:a16="http://schemas.microsoft.com/office/drawing/2014/main" id="{834BBC68-68EF-2816-2D60-9674D383A1D5}"/>
                </a:ext>
              </a:extLst>
            </p:cNvPr>
            <p:cNvSpPr/>
            <p:nvPr/>
          </p:nvSpPr>
          <p:spPr>
            <a:xfrm>
              <a:off x="10592992" y="10131048"/>
              <a:ext cx="117634" cy="117634"/>
            </a:xfrm>
            <a:custGeom>
              <a:avLst/>
              <a:gdLst/>
              <a:ahLst/>
              <a:cxnLst/>
              <a:rect l="l" t="t" r="r" b="b"/>
              <a:pathLst>
                <a:path w="58420" h="58420">
                  <a:moveTo>
                    <a:pt x="29157" y="0"/>
                  </a:moveTo>
                  <a:lnTo>
                    <a:pt x="0" y="58324"/>
                  </a:lnTo>
                  <a:lnTo>
                    <a:pt x="58321" y="58324"/>
                  </a:lnTo>
                  <a:lnTo>
                    <a:pt x="29157" y="0"/>
                  </a:lnTo>
                  <a:close/>
                </a:path>
              </a:pathLst>
            </a:custGeom>
            <a:grpFill/>
          </p:spPr>
          <p:txBody>
            <a:bodyPr wrap="square" lIns="0" tIns="0" rIns="0" bIns="0" rtlCol="0"/>
            <a:lstStyle/>
            <a:p>
              <a:endParaRPr sz="1733" dirty="0">
                <a:latin typeface="Arial Narrow" panose="020B0606020202030204" pitchFamily="34" charset="0"/>
              </a:endParaRPr>
            </a:p>
          </p:txBody>
        </p:sp>
        <p:sp>
          <p:nvSpPr>
            <p:cNvPr id="386" name="object 191">
              <a:extLst>
                <a:ext uri="{FF2B5EF4-FFF2-40B4-BE49-F238E27FC236}">
                  <a16:creationId xmlns:a16="http://schemas.microsoft.com/office/drawing/2014/main" id="{9F30233C-2169-19E4-E4AE-58B702C760BA}"/>
                </a:ext>
              </a:extLst>
            </p:cNvPr>
            <p:cNvSpPr/>
            <p:nvPr/>
          </p:nvSpPr>
          <p:spPr>
            <a:xfrm>
              <a:off x="13063421" y="9903038"/>
              <a:ext cx="117634" cy="117634"/>
            </a:xfrm>
            <a:custGeom>
              <a:avLst/>
              <a:gdLst/>
              <a:ahLst/>
              <a:cxnLst/>
              <a:rect l="l" t="t" r="r" b="b"/>
              <a:pathLst>
                <a:path w="58420" h="58420">
                  <a:moveTo>
                    <a:pt x="29163" y="0"/>
                  </a:moveTo>
                  <a:lnTo>
                    <a:pt x="0" y="58327"/>
                  </a:lnTo>
                  <a:lnTo>
                    <a:pt x="58324" y="58327"/>
                  </a:lnTo>
                  <a:lnTo>
                    <a:pt x="29163" y="0"/>
                  </a:lnTo>
                  <a:close/>
                </a:path>
              </a:pathLst>
            </a:custGeom>
            <a:grpFill/>
          </p:spPr>
          <p:txBody>
            <a:bodyPr wrap="square" lIns="0" tIns="0" rIns="0" bIns="0" rtlCol="0"/>
            <a:lstStyle/>
            <a:p>
              <a:endParaRPr sz="1733" dirty="0">
                <a:latin typeface="Arial Narrow" panose="020B0606020202030204" pitchFamily="34" charset="0"/>
              </a:endParaRPr>
            </a:p>
          </p:txBody>
        </p:sp>
        <p:sp>
          <p:nvSpPr>
            <p:cNvPr id="387" name="object 192">
              <a:extLst>
                <a:ext uri="{FF2B5EF4-FFF2-40B4-BE49-F238E27FC236}">
                  <a16:creationId xmlns:a16="http://schemas.microsoft.com/office/drawing/2014/main" id="{551EDD9B-C049-CC20-A185-D72F7902987A}"/>
                </a:ext>
              </a:extLst>
            </p:cNvPr>
            <p:cNvSpPr/>
            <p:nvPr/>
          </p:nvSpPr>
          <p:spPr>
            <a:xfrm>
              <a:off x="14298644" y="9737747"/>
              <a:ext cx="117634" cy="117634"/>
            </a:xfrm>
            <a:custGeom>
              <a:avLst/>
              <a:gdLst/>
              <a:ahLst/>
              <a:cxnLst/>
              <a:rect l="l" t="t" r="r" b="b"/>
              <a:pathLst>
                <a:path w="58420" h="58420">
                  <a:moveTo>
                    <a:pt x="29160" y="0"/>
                  </a:moveTo>
                  <a:lnTo>
                    <a:pt x="0" y="58321"/>
                  </a:lnTo>
                  <a:lnTo>
                    <a:pt x="58321" y="58321"/>
                  </a:lnTo>
                  <a:lnTo>
                    <a:pt x="29160" y="0"/>
                  </a:lnTo>
                  <a:close/>
                </a:path>
              </a:pathLst>
            </a:custGeom>
            <a:grpFill/>
          </p:spPr>
          <p:txBody>
            <a:bodyPr wrap="square" lIns="0" tIns="0" rIns="0" bIns="0" rtlCol="0"/>
            <a:lstStyle/>
            <a:p>
              <a:endParaRPr sz="1733" dirty="0">
                <a:latin typeface="Arial Narrow" panose="020B0606020202030204" pitchFamily="34" charset="0"/>
              </a:endParaRPr>
            </a:p>
          </p:txBody>
        </p:sp>
        <p:sp>
          <p:nvSpPr>
            <p:cNvPr id="388" name="object 193">
              <a:extLst>
                <a:ext uri="{FF2B5EF4-FFF2-40B4-BE49-F238E27FC236}">
                  <a16:creationId xmlns:a16="http://schemas.microsoft.com/office/drawing/2014/main" id="{88AE28D9-76C9-0187-5776-FA34A569B6DB}"/>
                </a:ext>
              </a:extLst>
            </p:cNvPr>
            <p:cNvSpPr/>
            <p:nvPr/>
          </p:nvSpPr>
          <p:spPr>
            <a:xfrm>
              <a:off x="15533852" y="9934048"/>
              <a:ext cx="117634" cy="117634"/>
            </a:xfrm>
            <a:custGeom>
              <a:avLst/>
              <a:gdLst/>
              <a:ahLst/>
              <a:cxnLst/>
              <a:rect l="l" t="t" r="r" b="b"/>
              <a:pathLst>
                <a:path w="58420" h="58420">
                  <a:moveTo>
                    <a:pt x="29166" y="0"/>
                  </a:moveTo>
                  <a:lnTo>
                    <a:pt x="0" y="58324"/>
                  </a:lnTo>
                  <a:lnTo>
                    <a:pt x="58321" y="58324"/>
                  </a:lnTo>
                  <a:lnTo>
                    <a:pt x="29166" y="0"/>
                  </a:lnTo>
                  <a:close/>
                </a:path>
              </a:pathLst>
            </a:custGeom>
            <a:grpFill/>
          </p:spPr>
          <p:txBody>
            <a:bodyPr wrap="square" lIns="0" tIns="0" rIns="0" bIns="0" rtlCol="0"/>
            <a:lstStyle/>
            <a:p>
              <a:endParaRPr sz="1733" dirty="0">
                <a:latin typeface="Arial Narrow" panose="020B0606020202030204" pitchFamily="34" charset="0"/>
              </a:endParaRPr>
            </a:p>
          </p:txBody>
        </p:sp>
        <p:sp>
          <p:nvSpPr>
            <p:cNvPr id="389" name="object 191">
              <a:extLst>
                <a:ext uri="{FF2B5EF4-FFF2-40B4-BE49-F238E27FC236}">
                  <a16:creationId xmlns:a16="http://schemas.microsoft.com/office/drawing/2014/main" id="{20CB5392-9E5B-11BE-2EA0-01ED54B2BC1E}"/>
                </a:ext>
              </a:extLst>
            </p:cNvPr>
            <p:cNvSpPr/>
            <p:nvPr/>
          </p:nvSpPr>
          <p:spPr>
            <a:xfrm>
              <a:off x="11825258" y="9880969"/>
              <a:ext cx="117634" cy="117634"/>
            </a:xfrm>
            <a:custGeom>
              <a:avLst/>
              <a:gdLst/>
              <a:ahLst/>
              <a:cxnLst/>
              <a:rect l="l" t="t" r="r" b="b"/>
              <a:pathLst>
                <a:path w="58420" h="58420">
                  <a:moveTo>
                    <a:pt x="29163" y="0"/>
                  </a:moveTo>
                  <a:lnTo>
                    <a:pt x="0" y="58327"/>
                  </a:lnTo>
                  <a:lnTo>
                    <a:pt x="58324" y="58327"/>
                  </a:lnTo>
                  <a:lnTo>
                    <a:pt x="29163" y="0"/>
                  </a:lnTo>
                  <a:close/>
                </a:path>
              </a:pathLst>
            </a:custGeom>
            <a:grpFill/>
          </p:spPr>
          <p:txBody>
            <a:bodyPr wrap="square" lIns="0" tIns="0" rIns="0" bIns="0" rtlCol="0"/>
            <a:lstStyle/>
            <a:p>
              <a:endParaRPr sz="1733" dirty="0">
                <a:latin typeface="Arial Narrow" panose="020B0606020202030204" pitchFamily="34" charset="0"/>
              </a:endParaRPr>
            </a:p>
          </p:txBody>
        </p:sp>
      </p:grpSp>
    </p:spTree>
    <p:extLst>
      <p:ext uri="{BB962C8B-B14F-4D97-AF65-F5344CB8AC3E}">
        <p14:creationId xmlns:p14="http://schemas.microsoft.com/office/powerpoint/2010/main" val="3165479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5_Divider Slide">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12209211" cy="6867144"/>
          </a:xfrm>
          <a:prstGeom prst="rect">
            <a:avLst/>
          </a:prstGeom>
        </p:spPr>
      </p:pic>
      <p:sp>
        <p:nvSpPr>
          <p:cNvPr id="14" name="Footer Placeholder 13"/>
          <p:cNvSpPr>
            <a:spLocks noGrp="1"/>
          </p:cNvSpPr>
          <p:nvPr userDrawn="1">
            <p:ph type="ftr" sz="quarter" idx="10"/>
          </p:nvPr>
        </p:nvSpPr>
        <p:spPr/>
        <p:txBody>
          <a:bodyPr/>
          <a:lstStyle/>
          <a:p>
            <a:endParaRPr lang="en-US" dirty="0"/>
          </a:p>
        </p:txBody>
      </p:sp>
      <p:sp>
        <p:nvSpPr>
          <p:cNvPr id="15" name="Slide Number Placeholder 14"/>
          <p:cNvSpPr>
            <a:spLocks noGrp="1"/>
          </p:cNvSpPr>
          <p:nvPr userDrawn="1">
            <p:ph type="sldNum" sz="quarter" idx="11"/>
          </p:nvPr>
        </p:nvSpPr>
        <p:spPr/>
        <p:txBody>
          <a:bodyPr/>
          <a:lstStyle/>
          <a:p>
            <a:fld id="{45B47215-16D5-4E72-BB5C-B690CA30D202}" type="slidenum">
              <a:rPr lang="en-US" smtClean="0"/>
              <a:pPr/>
              <a:t>‹#›</a:t>
            </a:fld>
            <a:endParaRPr lang="en-US" dirty="0"/>
          </a:p>
        </p:txBody>
      </p:sp>
      <p:sp>
        <p:nvSpPr>
          <p:cNvPr id="2" name="Title 1"/>
          <p:cNvSpPr>
            <a:spLocks noGrp="1"/>
          </p:cNvSpPr>
          <p:nvPr userDrawn="1">
            <p:ph type="ctrTitle"/>
          </p:nvPr>
        </p:nvSpPr>
        <p:spPr>
          <a:xfrm>
            <a:off x="757381" y="2481739"/>
            <a:ext cx="10878707" cy="731520"/>
          </a:xfrm>
        </p:spPr>
        <p:txBody>
          <a:bodyPr>
            <a:normAutofit/>
          </a:bodyPr>
          <a:lstStyle>
            <a:lvl1pPr>
              <a:defRPr sz="4267"/>
            </a:lvl1pPr>
          </a:lstStyle>
          <a:p>
            <a:r>
              <a:rPr lang="en-US" dirty="0"/>
              <a:t>Click to edit Master title style</a:t>
            </a:r>
          </a:p>
        </p:txBody>
      </p:sp>
      <p:sp>
        <p:nvSpPr>
          <p:cNvPr id="3" name="Subtitle 2"/>
          <p:cNvSpPr>
            <a:spLocks noGrp="1"/>
          </p:cNvSpPr>
          <p:nvPr userDrawn="1">
            <p:ph type="subTitle" idx="1"/>
          </p:nvPr>
        </p:nvSpPr>
        <p:spPr>
          <a:xfrm>
            <a:off x="757381" y="3377851"/>
            <a:ext cx="10878707" cy="301752"/>
          </a:xfrm>
        </p:spPr>
        <p:txBody>
          <a:bodyPr lIns="0" rIns="0">
            <a:normAutofit/>
          </a:bodyPr>
          <a:lstStyle>
            <a:lvl1pPr marL="0" indent="0" algn="l">
              <a:buNone/>
              <a:defRPr sz="1467">
                <a:solidFill>
                  <a:srgbClr val="5D686B"/>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p:nvPr>
        </p:nvSpPr>
        <p:spPr>
          <a:xfrm>
            <a:off x="757381" y="3771043"/>
            <a:ext cx="10878707" cy="960120"/>
          </a:xfrm>
        </p:spPr>
        <p:txBody>
          <a:bodyPr lIns="0" rIns="0" anchor="ctr">
            <a:normAutofit/>
          </a:bodyPr>
          <a:lstStyle>
            <a:lvl1pPr marL="0" indent="0">
              <a:buNone/>
              <a:defRPr sz="1600">
                <a:solidFill>
                  <a:srgbClr val="5D686B"/>
                </a:solidFill>
              </a:defRPr>
            </a:lvl1pPr>
          </a:lstStyle>
          <a:p>
            <a:pPr lvl="0"/>
            <a:r>
              <a:rPr lang="en-US" dirty="0"/>
              <a:t>Click to edit Master text styles</a:t>
            </a:r>
          </a:p>
        </p:txBody>
      </p:sp>
    </p:spTree>
    <p:extLst>
      <p:ext uri="{BB962C8B-B14F-4D97-AF65-F5344CB8AC3E}">
        <p14:creationId xmlns:p14="http://schemas.microsoft.com/office/powerpoint/2010/main" val="26792734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581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6755860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19326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DBB9DB99-BA19-2240-B1C5-F34C44AFB70D}"/>
              </a:ext>
            </a:extLst>
          </p:cNvPr>
          <p:cNvPicPr>
            <a:picLocks noChangeAspect="1"/>
          </p:cNvPicPr>
          <p:nvPr userDrawn="1"/>
        </p:nvPicPr>
        <p:blipFill>
          <a:blip r:embed="rId2"/>
          <a:stretch>
            <a:fillRect/>
          </a:stretch>
        </p:blipFill>
        <p:spPr>
          <a:xfrm>
            <a:off x="0" y="0"/>
            <a:ext cx="12179300" cy="6858000"/>
          </a:xfrm>
          <a:prstGeom prst="rect">
            <a:avLst/>
          </a:prstGeom>
        </p:spPr>
      </p:pic>
      <p:grpSp>
        <p:nvGrpSpPr>
          <p:cNvPr id="4" name="Group 3">
            <a:extLst>
              <a:ext uri="{FF2B5EF4-FFF2-40B4-BE49-F238E27FC236}">
                <a16:creationId xmlns:a16="http://schemas.microsoft.com/office/drawing/2014/main" id="{E80B7A37-0C17-0249-8820-D7C232223F25}"/>
              </a:ext>
            </a:extLst>
          </p:cNvPr>
          <p:cNvGrpSpPr/>
          <p:nvPr userDrawn="1"/>
        </p:nvGrpSpPr>
        <p:grpSpPr>
          <a:xfrm>
            <a:off x="1874258" y="5597046"/>
            <a:ext cx="8435045" cy="701280"/>
            <a:chOff x="1844998" y="5597046"/>
            <a:chExt cx="8435045" cy="701280"/>
          </a:xfrm>
        </p:grpSpPr>
        <p:grpSp>
          <p:nvGrpSpPr>
            <p:cNvPr id="13" name="Group 12">
              <a:extLst>
                <a:ext uri="{FF2B5EF4-FFF2-40B4-BE49-F238E27FC236}">
                  <a16:creationId xmlns:a16="http://schemas.microsoft.com/office/drawing/2014/main" id="{58CCBE2A-4B05-A44D-B3F3-FCF975D474CB}"/>
                </a:ext>
              </a:extLst>
            </p:cNvPr>
            <p:cNvGrpSpPr/>
            <p:nvPr userDrawn="1"/>
          </p:nvGrpSpPr>
          <p:grpSpPr>
            <a:xfrm>
              <a:off x="1844998" y="5597046"/>
              <a:ext cx="6374555" cy="701280"/>
              <a:chOff x="2007836" y="5615835"/>
              <a:chExt cx="6374555" cy="701280"/>
            </a:xfrm>
          </p:grpSpPr>
          <p:pic>
            <p:nvPicPr>
              <p:cNvPr id="9" name="Picture 8">
                <a:extLst>
                  <a:ext uri="{FF2B5EF4-FFF2-40B4-BE49-F238E27FC236}">
                    <a16:creationId xmlns:a16="http://schemas.microsoft.com/office/drawing/2014/main" id="{4E637775-C921-0D4F-A86D-549E6C0DB621}"/>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652151" y="5643683"/>
                <a:ext cx="730240" cy="640331"/>
              </a:xfrm>
              <a:prstGeom prst="rect">
                <a:avLst/>
              </a:prstGeom>
            </p:spPr>
          </p:pic>
          <p:pic>
            <p:nvPicPr>
              <p:cNvPr id="11" name="Picture 10">
                <a:extLst>
                  <a:ext uri="{FF2B5EF4-FFF2-40B4-BE49-F238E27FC236}">
                    <a16:creationId xmlns:a16="http://schemas.microsoft.com/office/drawing/2014/main" id="{AD9BBBE5-4B34-3A4A-B0E1-3E4F0D048896}"/>
                  </a:ext>
                </a:extLst>
              </p:cNvPr>
              <p:cNvPicPr>
                <a:picLocks noChangeAspect="1"/>
              </p:cNvPicPr>
              <p:nvPr userDrawn="1"/>
            </p:nvPicPr>
            <p:blipFill rotWithShape="1">
              <a:blip r:embed="rId4"/>
              <a:srcRect l="47553"/>
              <a:stretch/>
            </p:blipFill>
            <p:spPr>
              <a:xfrm>
                <a:off x="2007836" y="5615835"/>
                <a:ext cx="3118142" cy="676087"/>
              </a:xfrm>
              <a:prstGeom prst="rect">
                <a:avLst/>
              </a:prstGeom>
            </p:spPr>
          </p:pic>
          <p:pic>
            <p:nvPicPr>
              <p:cNvPr id="12" name="Picture 11">
                <a:extLst>
                  <a:ext uri="{FF2B5EF4-FFF2-40B4-BE49-F238E27FC236}">
                    <a16:creationId xmlns:a16="http://schemas.microsoft.com/office/drawing/2014/main" id="{2BE6FBB5-5348-7247-8F62-8D8EE384DCED}"/>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655088" y="5664019"/>
                <a:ext cx="1467631" cy="653096"/>
              </a:xfrm>
              <a:prstGeom prst="rect">
                <a:avLst/>
              </a:prstGeom>
            </p:spPr>
          </p:pic>
        </p:grpSp>
        <p:pic>
          <p:nvPicPr>
            <p:cNvPr id="15" name="Picture 14">
              <a:extLst>
                <a:ext uri="{FF2B5EF4-FFF2-40B4-BE49-F238E27FC236}">
                  <a16:creationId xmlns:a16="http://schemas.microsoft.com/office/drawing/2014/main" id="{2BC15A3B-9D8F-0144-B9AA-4D240FBE15D6}"/>
                </a:ext>
              </a:extLst>
            </p:cNvPr>
            <p:cNvPicPr>
              <a:picLocks noChangeAspect="1"/>
            </p:cNvPicPr>
            <p:nvPr userDrawn="1"/>
          </p:nvPicPr>
          <p:blipFill>
            <a:blip r:embed="rId6"/>
            <a:stretch>
              <a:fillRect/>
            </a:stretch>
          </p:blipFill>
          <p:spPr>
            <a:xfrm>
              <a:off x="8658001" y="5615031"/>
              <a:ext cx="1622042" cy="640116"/>
            </a:xfrm>
            <a:prstGeom prst="rect">
              <a:avLst/>
            </a:prstGeom>
          </p:spPr>
        </p:pic>
      </p:grpSp>
      <p:pic>
        <p:nvPicPr>
          <p:cNvPr id="16" name="Picture 15">
            <a:extLst>
              <a:ext uri="{FF2B5EF4-FFF2-40B4-BE49-F238E27FC236}">
                <a16:creationId xmlns:a16="http://schemas.microsoft.com/office/drawing/2014/main" id="{9F30DFA4-227B-4B4F-8C86-83D0B9D2A691}"/>
              </a:ext>
            </a:extLst>
          </p:cNvPr>
          <p:cNvPicPr>
            <a:picLocks noChangeAspect="1"/>
          </p:cNvPicPr>
          <p:nvPr userDrawn="1"/>
        </p:nvPicPr>
        <p:blipFill rotWithShape="1">
          <a:blip r:embed="rId7"/>
          <a:srcRect b="51323"/>
          <a:stretch/>
        </p:blipFill>
        <p:spPr>
          <a:xfrm>
            <a:off x="3430306" y="2169191"/>
            <a:ext cx="5513858" cy="1555021"/>
          </a:xfrm>
          <a:prstGeom prst="rect">
            <a:avLst/>
          </a:prstGeom>
        </p:spPr>
      </p:pic>
    </p:spTree>
    <p:extLst>
      <p:ext uri="{BB962C8B-B14F-4D97-AF65-F5344CB8AC3E}">
        <p14:creationId xmlns:p14="http://schemas.microsoft.com/office/powerpoint/2010/main" val="10311332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160">
          <p15:clr>
            <a:srgbClr val="FBAE40"/>
          </p15:clr>
        </p15:guide>
        <p15:guide id="3" pos="3840">
          <p15:clr>
            <a:srgbClr val="FBAE40"/>
          </p15:clr>
        </p15:guide>
      </p15:sldGuideLst>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Slide Number Placeholder 5">
            <a:extLst>
              <a:ext uri="{FF2B5EF4-FFF2-40B4-BE49-F238E27FC236}">
                <a16:creationId xmlns:a16="http://schemas.microsoft.com/office/drawing/2014/main" id="{D06024CE-307D-2C41-B2C2-6C42BA8DE8BA}"/>
              </a:ext>
            </a:extLst>
          </p:cNvPr>
          <p:cNvSpPr txBox="1">
            <a:spLocks/>
          </p:cNvSpPr>
          <p:nvPr userDrawn="1"/>
        </p:nvSpPr>
        <p:spPr>
          <a:xfrm>
            <a:off x="8610600" y="6356350"/>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53A9791-824D-EA40-8F38-002CF5DD49F4}" type="slidenum">
              <a:rPr lang="en-US" smtClean="0"/>
              <a:pPr/>
              <a:t>‹#›</a:t>
            </a:fld>
            <a:endParaRPr lang="en-US"/>
          </a:p>
        </p:txBody>
      </p:sp>
      <p:pic>
        <p:nvPicPr>
          <p:cNvPr id="8" name="Picture 7">
            <a:extLst>
              <a:ext uri="{FF2B5EF4-FFF2-40B4-BE49-F238E27FC236}">
                <a16:creationId xmlns:a16="http://schemas.microsoft.com/office/drawing/2014/main" id="{0DD6C9E7-3A2B-264B-8FDD-5FE53A15ECDA}"/>
              </a:ext>
            </a:extLst>
          </p:cNvPr>
          <p:cNvPicPr>
            <a:picLocks noChangeAspect="1"/>
          </p:cNvPicPr>
          <p:nvPr userDrawn="1"/>
        </p:nvPicPr>
        <p:blipFill>
          <a:blip r:embed="rId2"/>
          <a:stretch>
            <a:fillRect/>
          </a:stretch>
        </p:blipFill>
        <p:spPr>
          <a:xfrm>
            <a:off x="6181" y="0"/>
            <a:ext cx="12179300" cy="6858000"/>
          </a:xfrm>
          <a:prstGeom prst="rect">
            <a:avLst/>
          </a:prstGeom>
        </p:spPr>
      </p:pic>
      <p:pic>
        <p:nvPicPr>
          <p:cNvPr id="10" name="Picture 9">
            <a:extLst>
              <a:ext uri="{FF2B5EF4-FFF2-40B4-BE49-F238E27FC236}">
                <a16:creationId xmlns:a16="http://schemas.microsoft.com/office/drawing/2014/main" id="{CB489C87-2199-2A42-AADE-42C8C9DB92F3}"/>
              </a:ext>
            </a:extLst>
          </p:cNvPr>
          <p:cNvPicPr>
            <a:picLocks noChangeAspect="1"/>
          </p:cNvPicPr>
          <p:nvPr userDrawn="1"/>
        </p:nvPicPr>
        <p:blipFill>
          <a:blip r:embed="rId3"/>
          <a:stretch>
            <a:fillRect/>
          </a:stretch>
        </p:blipFill>
        <p:spPr>
          <a:xfrm>
            <a:off x="6181" y="1763648"/>
            <a:ext cx="10251946" cy="1115354"/>
          </a:xfrm>
          <a:prstGeom prst="rect">
            <a:avLst/>
          </a:prstGeom>
        </p:spPr>
      </p:pic>
      <p:pic>
        <p:nvPicPr>
          <p:cNvPr id="11" name="Picture 10">
            <a:extLst>
              <a:ext uri="{FF2B5EF4-FFF2-40B4-BE49-F238E27FC236}">
                <a16:creationId xmlns:a16="http://schemas.microsoft.com/office/drawing/2014/main" id="{3A5E3B78-0E15-A649-8F90-03851F0ECB6B}"/>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r="57640"/>
          <a:stretch/>
        </p:blipFill>
        <p:spPr>
          <a:xfrm>
            <a:off x="625288" y="5759012"/>
            <a:ext cx="2194601" cy="592101"/>
          </a:xfrm>
          <a:prstGeom prst="rect">
            <a:avLst/>
          </a:prstGeom>
        </p:spPr>
      </p:pic>
      <p:grpSp>
        <p:nvGrpSpPr>
          <p:cNvPr id="12" name="Group 11">
            <a:extLst>
              <a:ext uri="{FF2B5EF4-FFF2-40B4-BE49-F238E27FC236}">
                <a16:creationId xmlns:a16="http://schemas.microsoft.com/office/drawing/2014/main" id="{8C055083-D4E1-7F4B-9707-23A4AFEB2039}"/>
              </a:ext>
            </a:extLst>
          </p:cNvPr>
          <p:cNvGrpSpPr/>
          <p:nvPr userDrawn="1"/>
        </p:nvGrpSpPr>
        <p:grpSpPr>
          <a:xfrm>
            <a:off x="3095731" y="5597046"/>
            <a:ext cx="8435045" cy="701280"/>
            <a:chOff x="1844998" y="5597046"/>
            <a:chExt cx="8435045" cy="701280"/>
          </a:xfrm>
        </p:grpSpPr>
        <p:grpSp>
          <p:nvGrpSpPr>
            <p:cNvPr id="13" name="Group 12">
              <a:extLst>
                <a:ext uri="{FF2B5EF4-FFF2-40B4-BE49-F238E27FC236}">
                  <a16:creationId xmlns:a16="http://schemas.microsoft.com/office/drawing/2014/main" id="{F9F782DF-B89B-E04D-A392-BBDB71AC39EF}"/>
                </a:ext>
              </a:extLst>
            </p:cNvPr>
            <p:cNvGrpSpPr/>
            <p:nvPr userDrawn="1"/>
          </p:nvGrpSpPr>
          <p:grpSpPr>
            <a:xfrm>
              <a:off x="1844998" y="5597046"/>
              <a:ext cx="6374555" cy="701280"/>
              <a:chOff x="2007836" y="5615835"/>
              <a:chExt cx="6374555" cy="701280"/>
            </a:xfrm>
          </p:grpSpPr>
          <p:pic>
            <p:nvPicPr>
              <p:cNvPr id="15" name="Picture 14">
                <a:extLst>
                  <a:ext uri="{FF2B5EF4-FFF2-40B4-BE49-F238E27FC236}">
                    <a16:creationId xmlns:a16="http://schemas.microsoft.com/office/drawing/2014/main" id="{20212E0C-9C55-A245-B29A-D4E02CD3E8C2}"/>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7652151" y="5643683"/>
                <a:ext cx="730240" cy="640331"/>
              </a:xfrm>
              <a:prstGeom prst="rect">
                <a:avLst/>
              </a:prstGeom>
            </p:spPr>
          </p:pic>
          <p:pic>
            <p:nvPicPr>
              <p:cNvPr id="16" name="Picture 15">
                <a:extLst>
                  <a:ext uri="{FF2B5EF4-FFF2-40B4-BE49-F238E27FC236}">
                    <a16:creationId xmlns:a16="http://schemas.microsoft.com/office/drawing/2014/main" id="{E8033844-ED12-6045-813E-C82E7C3137C6}"/>
                  </a:ext>
                </a:extLst>
              </p:cNvPr>
              <p:cNvPicPr>
                <a:picLocks noChangeAspect="1"/>
              </p:cNvPicPr>
              <p:nvPr userDrawn="1"/>
            </p:nvPicPr>
            <p:blipFill rotWithShape="1">
              <a:blip r:embed="rId6"/>
              <a:srcRect l="47553"/>
              <a:stretch/>
            </p:blipFill>
            <p:spPr>
              <a:xfrm>
                <a:off x="2007836" y="5615835"/>
                <a:ext cx="3118142" cy="676087"/>
              </a:xfrm>
              <a:prstGeom prst="rect">
                <a:avLst/>
              </a:prstGeom>
            </p:spPr>
          </p:pic>
          <p:pic>
            <p:nvPicPr>
              <p:cNvPr id="17" name="Picture 16">
                <a:extLst>
                  <a:ext uri="{FF2B5EF4-FFF2-40B4-BE49-F238E27FC236}">
                    <a16:creationId xmlns:a16="http://schemas.microsoft.com/office/drawing/2014/main" id="{9AD4EC9C-54FF-8641-B186-90C1B7E4A119}"/>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5655088" y="5664019"/>
                <a:ext cx="1467631" cy="653096"/>
              </a:xfrm>
              <a:prstGeom prst="rect">
                <a:avLst/>
              </a:prstGeom>
            </p:spPr>
          </p:pic>
        </p:grpSp>
        <p:pic>
          <p:nvPicPr>
            <p:cNvPr id="14" name="Picture 13">
              <a:extLst>
                <a:ext uri="{FF2B5EF4-FFF2-40B4-BE49-F238E27FC236}">
                  <a16:creationId xmlns:a16="http://schemas.microsoft.com/office/drawing/2014/main" id="{2BCB528F-3E65-CB4B-AEF0-DA01AE0D41BB}"/>
                </a:ext>
              </a:extLst>
            </p:cNvPr>
            <p:cNvPicPr>
              <a:picLocks noChangeAspect="1"/>
            </p:cNvPicPr>
            <p:nvPr userDrawn="1"/>
          </p:nvPicPr>
          <p:blipFill>
            <a:blip r:embed="rId8"/>
            <a:stretch>
              <a:fillRect/>
            </a:stretch>
          </p:blipFill>
          <p:spPr>
            <a:xfrm>
              <a:off x="8658001" y="5615031"/>
              <a:ext cx="1622042" cy="640116"/>
            </a:xfrm>
            <a:prstGeom prst="rect">
              <a:avLst/>
            </a:prstGeom>
          </p:spPr>
        </p:pic>
      </p:grpSp>
      <p:sp>
        <p:nvSpPr>
          <p:cNvPr id="2" name="Title 1"/>
          <p:cNvSpPr>
            <a:spLocks noGrp="1"/>
          </p:cNvSpPr>
          <p:nvPr>
            <p:ph type="ctrTitle" hasCustomPrompt="1"/>
          </p:nvPr>
        </p:nvSpPr>
        <p:spPr>
          <a:xfrm>
            <a:off x="571500" y="1762698"/>
            <a:ext cx="8898786" cy="1116303"/>
          </a:xfrm>
          <a:prstGeom prst="rect">
            <a:avLst/>
          </a:prstGeom>
        </p:spPr>
        <p:txBody>
          <a:bodyPr lIns="0" tIns="0" rIns="0" bIns="0" anchor="ctr">
            <a:normAutofit/>
          </a:bodyPr>
          <a:lstStyle>
            <a:lvl1pPr algn="l">
              <a:defRPr sz="4000" b="0"/>
            </a:lvl1pPr>
          </a:lstStyle>
          <a:p>
            <a:r>
              <a:rPr lang="en-US" dirty="0"/>
              <a:t>CLICK TO EDIT TITLE STYLE</a:t>
            </a:r>
          </a:p>
        </p:txBody>
      </p:sp>
      <p:sp>
        <p:nvSpPr>
          <p:cNvPr id="21" name="Freeform 20"/>
          <p:cNvSpPr/>
          <p:nvPr userDrawn="1"/>
        </p:nvSpPr>
        <p:spPr>
          <a:xfrm flipH="1" flipV="1">
            <a:off x="3329488" y="3105916"/>
            <a:ext cx="8862512" cy="1439348"/>
          </a:xfrm>
          <a:custGeom>
            <a:avLst/>
            <a:gdLst>
              <a:gd name="connsiteX0" fmla="*/ 0 w 3790554"/>
              <a:gd name="connsiteY0" fmla="*/ 0 h 369016"/>
              <a:gd name="connsiteX1" fmla="*/ 3532785 w 3790554"/>
              <a:gd name="connsiteY1" fmla="*/ 0 h 369016"/>
              <a:gd name="connsiteX2" fmla="*/ 3790554 w 3790554"/>
              <a:gd name="connsiteY2" fmla="*/ 369016 h 369016"/>
              <a:gd name="connsiteX3" fmla="*/ 0 w 3790554"/>
              <a:gd name="connsiteY3" fmla="*/ 366303 h 369016"/>
              <a:gd name="connsiteX4" fmla="*/ 0 w 3790554"/>
              <a:gd name="connsiteY4" fmla="*/ 0 h 369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0554" h="369016">
                <a:moveTo>
                  <a:pt x="0" y="0"/>
                </a:moveTo>
                <a:lnTo>
                  <a:pt x="3532785" y="0"/>
                </a:lnTo>
                <a:lnTo>
                  <a:pt x="3790554" y="369016"/>
                </a:lnTo>
                <a:lnTo>
                  <a:pt x="0" y="366303"/>
                </a:lnTo>
                <a:lnTo>
                  <a:pt x="0" y="0"/>
                </a:lnTo>
                <a:close/>
              </a:path>
            </a:pathLst>
          </a:custGeom>
          <a:solidFill>
            <a:srgbClr val="0066B3"/>
          </a:solidFill>
          <a:ln>
            <a:solidFill>
              <a:srgbClr val="0066B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p:cNvSpPr>
            <a:spLocks noGrp="1"/>
          </p:cNvSpPr>
          <p:nvPr>
            <p:ph type="subTitle" idx="1"/>
          </p:nvPr>
        </p:nvSpPr>
        <p:spPr>
          <a:xfrm>
            <a:off x="4335449" y="3105916"/>
            <a:ext cx="7589681" cy="1439348"/>
          </a:xfrm>
          <a:prstGeom prst="rect">
            <a:avLst/>
          </a:prstGeom>
        </p:spPr>
        <p:txBody>
          <a:bodyPr anchor="ctr">
            <a:normAutofit/>
          </a:bodyPr>
          <a:lstStyle>
            <a:lvl1pPr marL="0" indent="0" algn="l">
              <a:buNone/>
              <a:defRPr sz="28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a:t>
            </a:r>
          </a:p>
          <a:p>
            <a:r>
              <a:rPr lang="en-US" dirty="0"/>
              <a:t>subtitle style</a:t>
            </a:r>
          </a:p>
        </p:txBody>
      </p:sp>
    </p:spTree>
    <p:extLst>
      <p:ext uri="{BB962C8B-B14F-4D97-AF65-F5344CB8AC3E}">
        <p14:creationId xmlns:p14="http://schemas.microsoft.com/office/powerpoint/2010/main" val="29525827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preserve="1" userDrawn="1">
  <p:cSld name="2_Title Slide">
    <p:spTree>
      <p:nvGrpSpPr>
        <p:cNvPr id="1" name=""/>
        <p:cNvGrpSpPr/>
        <p:nvPr/>
      </p:nvGrpSpPr>
      <p:grpSpPr>
        <a:xfrm>
          <a:off x="0" y="0"/>
          <a:ext cx="0" cy="0"/>
          <a:chOff x="0" y="0"/>
          <a:chExt cx="0" cy="0"/>
        </a:xfrm>
      </p:grpSpPr>
      <p:sp>
        <p:nvSpPr>
          <p:cNvPr id="7" name="Slide Number Placeholder 5">
            <a:extLst>
              <a:ext uri="{FF2B5EF4-FFF2-40B4-BE49-F238E27FC236}">
                <a16:creationId xmlns:a16="http://schemas.microsoft.com/office/drawing/2014/main" id="{D06024CE-307D-2C41-B2C2-6C42BA8DE8BA}"/>
              </a:ext>
            </a:extLst>
          </p:cNvPr>
          <p:cNvSpPr txBox="1">
            <a:spLocks/>
          </p:cNvSpPr>
          <p:nvPr userDrawn="1"/>
        </p:nvSpPr>
        <p:spPr>
          <a:xfrm>
            <a:off x="8610600" y="6356350"/>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53A9791-824D-EA40-8F38-002CF5DD49F4}" type="slidenum">
              <a:rPr lang="en-US" smtClean="0"/>
              <a:pPr/>
              <a:t>‹#›</a:t>
            </a:fld>
            <a:endParaRPr lang="en-US"/>
          </a:p>
        </p:txBody>
      </p:sp>
      <p:pic>
        <p:nvPicPr>
          <p:cNvPr id="8" name="Picture 7">
            <a:extLst>
              <a:ext uri="{FF2B5EF4-FFF2-40B4-BE49-F238E27FC236}">
                <a16:creationId xmlns:a16="http://schemas.microsoft.com/office/drawing/2014/main" id="{0DD6C9E7-3A2B-264B-8FDD-5FE53A15ECDA}"/>
              </a:ext>
            </a:extLst>
          </p:cNvPr>
          <p:cNvPicPr>
            <a:picLocks noChangeAspect="1"/>
          </p:cNvPicPr>
          <p:nvPr userDrawn="1"/>
        </p:nvPicPr>
        <p:blipFill>
          <a:blip r:embed="rId2"/>
          <a:stretch>
            <a:fillRect/>
          </a:stretch>
        </p:blipFill>
        <p:spPr>
          <a:xfrm>
            <a:off x="12700" y="-14616"/>
            <a:ext cx="12179300" cy="6858000"/>
          </a:xfrm>
          <a:prstGeom prst="rect">
            <a:avLst/>
          </a:prstGeom>
        </p:spPr>
      </p:pic>
      <p:sp>
        <p:nvSpPr>
          <p:cNvPr id="12" name="Freeform 11"/>
          <p:cNvSpPr/>
          <p:nvPr userDrawn="1"/>
        </p:nvSpPr>
        <p:spPr>
          <a:xfrm flipH="1" flipV="1">
            <a:off x="3212576" y="2694710"/>
            <a:ext cx="8979423" cy="1439348"/>
          </a:xfrm>
          <a:custGeom>
            <a:avLst/>
            <a:gdLst>
              <a:gd name="connsiteX0" fmla="*/ 0 w 3790554"/>
              <a:gd name="connsiteY0" fmla="*/ 0 h 369016"/>
              <a:gd name="connsiteX1" fmla="*/ 3532785 w 3790554"/>
              <a:gd name="connsiteY1" fmla="*/ 0 h 369016"/>
              <a:gd name="connsiteX2" fmla="*/ 3790554 w 3790554"/>
              <a:gd name="connsiteY2" fmla="*/ 369016 h 369016"/>
              <a:gd name="connsiteX3" fmla="*/ 0 w 3790554"/>
              <a:gd name="connsiteY3" fmla="*/ 366303 h 369016"/>
              <a:gd name="connsiteX4" fmla="*/ 0 w 3790554"/>
              <a:gd name="connsiteY4" fmla="*/ 0 h 369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0554" h="369016">
                <a:moveTo>
                  <a:pt x="0" y="0"/>
                </a:moveTo>
                <a:lnTo>
                  <a:pt x="3532785" y="0"/>
                </a:lnTo>
                <a:lnTo>
                  <a:pt x="3790554" y="369016"/>
                </a:lnTo>
                <a:lnTo>
                  <a:pt x="0" y="366303"/>
                </a:lnTo>
                <a:lnTo>
                  <a:pt x="0" y="0"/>
                </a:lnTo>
                <a:close/>
              </a:path>
            </a:pathLst>
          </a:custGeom>
          <a:solidFill>
            <a:srgbClr val="0066B3"/>
          </a:solidFill>
          <a:ln>
            <a:solidFill>
              <a:srgbClr val="0066B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ubtitle 2"/>
          <p:cNvSpPr>
            <a:spLocks noGrp="1"/>
          </p:cNvSpPr>
          <p:nvPr>
            <p:ph type="subTitle" idx="1" hasCustomPrompt="1"/>
          </p:nvPr>
        </p:nvSpPr>
        <p:spPr>
          <a:xfrm>
            <a:off x="4407877" y="2707127"/>
            <a:ext cx="7589681" cy="1439348"/>
          </a:xfrm>
          <a:prstGeom prst="rect">
            <a:avLst/>
          </a:prstGeom>
        </p:spPr>
        <p:txBody>
          <a:bodyPr anchor="ctr">
            <a:normAutofit/>
          </a:bodyPr>
          <a:lstStyle>
            <a:lvl1pPr marL="0" indent="0" algn="l">
              <a:buNone/>
              <a:defRPr sz="36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4386521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2_Section Header">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E30CA5FC-B696-2146-A04D-B4B866E6D5F8}"/>
              </a:ext>
            </a:extLst>
          </p:cNvPr>
          <p:cNvSpPr>
            <a:spLocks noGrp="1"/>
          </p:cNvSpPr>
          <p:nvPr>
            <p:ph type="title"/>
          </p:nvPr>
        </p:nvSpPr>
        <p:spPr>
          <a:xfrm>
            <a:off x="571500" y="550475"/>
            <a:ext cx="9144873" cy="835922"/>
          </a:xfrm>
          <a:prstGeom prst="rect">
            <a:avLst/>
          </a:prstGeom>
        </p:spPr>
        <p:txBody>
          <a:bodyPr lIns="0" tIns="0" rIns="0" bIns="0" anchor="ctr"/>
          <a:lstStyle>
            <a:lvl1pPr>
              <a:defRPr sz="3800" spc="100" baseline="0"/>
            </a:lvl1pPr>
          </a:lstStyle>
          <a:p>
            <a:r>
              <a:rPr lang="en-US" dirty="0"/>
              <a:t>Click to edit Master title style</a:t>
            </a:r>
          </a:p>
        </p:txBody>
      </p:sp>
      <p:sp>
        <p:nvSpPr>
          <p:cNvPr id="10" name="Rectangle 9">
            <a:extLst>
              <a:ext uri="{FF2B5EF4-FFF2-40B4-BE49-F238E27FC236}">
                <a16:creationId xmlns:a16="http://schemas.microsoft.com/office/drawing/2014/main" id="{466E6B90-C90B-AC44-9422-CAECA3ED0A6B}"/>
              </a:ext>
            </a:extLst>
          </p:cNvPr>
          <p:cNvSpPr/>
          <p:nvPr userDrawn="1"/>
        </p:nvSpPr>
        <p:spPr>
          <a:xfrm>
            <a:off x="10033830" y="362465"/>
            <a:ext cx="2158169" cy="649553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2">
            <a:extLst>
              <a:ext uri="{FF2B5EF4-FFF2-40B4-BE49-F238E27FC236}">
                <a16:creationId xmlns:a16="http://schemas.microsoft.com/office/drawing/2014/main" id="{7B5E8462-02A7-1345-9DEC-CC66B3067D86}"/>
              </a:ext>
            </a:extLst>
          </p:cNvPr>
          <p:cNvSpPr>
            <a:spLocks noGrp="1"/>
          </p:cNvSpPr>
          <p:nvPr>
            <p:ph idx="1" hasCustomPrompt="1"/>
          </p:nvPr>
        </p:nvSpPr>
        <p:spPr>
          <a:xfrm>
            <a:off x="571500" y="1714499"/>
            <a:ext cx="9144873" cy="4462463"/>
          </a:xfrm>
          <a:prstGeom prst="rect">
            <a:avLst/>
          </a:prstGeom>
        </p:spPr>
        <p:txBody>
          <a:bodyPr vert="horz" lIns="0" tIns="0" rIns="0" bIns="0" rtlCol="0">
            <a:normAutofit/>
          </a:bodyPr>
          <a:lstStyle>
            <a:lvl1pPr marL="0" indent="0">
              <a:buNone/>
              <a:defRPr sz="2400"/>
            </a:lvl1pPr>
            <a:lvl2pPr marL="685800" indent="-228600">
              <a:buFont typeface="Monaco" pitchFamily="2" charset="77"/>
              <a:buChar char="⎼"/>
              <a:defRPr sz="2000"/>
            </a:lvl2pPr>
          </a:lstStyle>
          <a:p>
            <a:pPr lvl="0"/>
            <a:r>
              <a:rPr lang="en-US" dirty="0"/>
              <a:t>Edit Master text styles</a:t>
            </a:r>
          </a:p>
          <a:p>
            <a:pPr lvl="1"/>
            <a:r>
              <a:rPr lang="en-US" dirty="0"/>
              <a:t>Second level</a:t>
            </a:r>
          </a:p>
        </p:txBody>
      </p:sp>
      <p:cxnSp>
        <p:nvCxnSpPr>
          <p:cNvPr id="6" name="Straight Connector 5">
            <a:extLst>
              <a:ext uri="{FF2B5EF4-FFF2-40B4-BE49-F238E27FC236}">
                <a16:creationId xmlns:a16="http://schemas.microsoft.com/office/drawing/2014/main" id="{6653E720-9DEA-114A-B92C-8D956F6EA511}"/>
              </a:ext>
            </a:extLst>
          </p:cNvPr>
          <p:cNvCxnSpPr>
            <a:cxnSpLocks/>
          </p:cNvCxnSpPr>
          <p:nvPr userDrawn="1"/>
        </p:nvCxnSpPr>
        <p:spPr>
          <a:xfrm>
            <a:off x="571500" y="1386398"/>
            <a:ext cx="91448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 Placeholder 3">
            <a:extLst>
              <a:ext uri="{FF2B5EF4-FFF2-40B4-BE49-F238E27FC236}">
                <a16:creationId xmlns:a16="http://schemas.microsoft.com/office/drawing/2014/main" id="{B12551D2-C1B5-A842-8F8C-8F2BBB125080}"/>
              </a:ext>
            </a:extLst>
          </p:cNvPr>
          <p:cNvSpPr>
            <a:spLocks noGrp="1"/>
          </p:cNvSpPr>
          <p:nvPr>
            <p:ph type="body" sz="quarter" idx="10"/>
          </p:nvPr>
        </p:nvSpPr>
        <p:spPr>
          <a:xfrm>
            <a:off x="10244721" y="489216"/>
            <a:ext cx="1933853" cy="897181"/>
          </a:xfrm>
          <a:prstGeom prst="rect">
            <a:avLst/>
          </a:prstGeom>
        </p:spPr>
        <p:txBody>
          <a:bodyPr lIns="0" tIns="0" rIns="0" bIns="0" anchor="ct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Edit Master text styles</a:t>
            </a:r>
          </a:p>
        </p:txBody>
      </p:sp>
      <p:cxnSp>
        <p:nvCxnSpPr>
          <p:cNvPr id="9" name="Straight Connector 8">
            <a:extLst>
              <a:ext uri="{FF2B5EF4-FFF2-40B4-BE49-F238E27FC236}">
                <a16:creationId xmlns:a16="http://schemas.microsoft.com/office/drawing/2014/main" id="{FFF5F6EB-51D1-E641-BD08-1DB996C01D37}"/>
              </a:ext>
            </a:extLst>
          </p:cNvPr>
          <p:cNvCxnSpPr>
            <a:cxnSpLocks/>
          </p:cNvCxnSpPr>
          <p:nvPr userDrawn="1"/>
        </p:nvCxnSpPr>
        <p:spPr>
          <a:xfrm>
            <a:off x="10243556" y="1386397"/>
            <a:ext cx="17373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 Placeholder 2">
            <a:extLst>
              <a:ext uri="{FF2B5EF4-FFF2-40B4-BE49-F238E27FC236}">
                <a16:creationId xmlns:a16="http://schemas.microsoft.com/office/drawing/2014/main" id="{46EE28B2-F5FF-8B44-973F-E887CE2863EC}"/>
              </a:ext>
            </a:extLst>
          </p:cNvPr>
          <p:cNvSpPr>
            <a:spLocks noGrp="1"/>
          </p:cNvSpPr>
          <p:nvPr>
            <p:ph idx="11"/>
          </p:nvPr>
        </p:nvSpPr>
        <p:spPr>
          <a:xfrm>
            <a:off x="10244722" y="1714499"/>
            <a:ext cx="1933852" cy="4462464"/>
          </a:xfrm>
          <a:prstGeom prst="rect">
            <a:avLst/>
          </a:prstGeom>
        </p:spPr>
        <p:txBody>
          <a:bodyPr vert="horz" lIns="0" tIns="0" rIns="0" bIns="0" rtlCol="0">
            <a:normAutofit/>
          </a:bodyPr>
          <a:lstStyle>
            <a:lvl1pPr marL="171450" indent="-171450">
              <a:buClr>
                <a:schemeClr val="accent1"/>
              </a:buClr>
              <a:buFont typeface="Wingdings" pitchFamily="2" charset="2"/>
              <a:buChar char="§"/>
              <a:defRPr sz="1100"/>
            </a:lvl1pPr>
            <a:lvl2pPr marL="457200" indent="0">
              <a:buFontTx/>
              <a:buNone/>
              <a:defRPr sz="1000"/>
            </a:lvl2pPr>
          </a:lstStyle>
          <a:p>
            <a:pPr lvl="0"/>
            <a:r>
              <a:rPr lang="en-US" dirty="0"/>
              <a:t>Edit Master text styles</a:t>
            </a:r>
          </a:p>
        </p:txBody>
      </p:sp>
    </p:spTree>
    <p:extLst>
      <p:ext uri="{BB962C8B-B14F-4D97-AF65-F5344CB8AC3E}">
        <p14:creationId xmlns:p14="http://schemas.microsoft.com/office/powerpoint/2010/main" val="38441208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4_Section Header">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E30CA5FC-B696-2146-A04D-B4B866E6D5F8}"/>
              </a:ext>
            </a:extLst>
          </p:cNvPr>
          <p:cNvSpPr>
            <a:spLocks noGrp="1"/>
          </p:cNvSpPr>
          <p:nvPr>
            <p:ph type="title"/>
          </p:nvPr>
        </p:nvSpPr>
        <p:spPr>
          <a:xfrm>
            <a:off x="571500" y="550475"/>
            <a:ext cx="9144873" cy="835922"/>
          </a:xfrm>
          <a:prstGeom prst="rect">
            <a:avLst/>
          </a:prstGeom>
        </p:spPr>
        <p:txBody>
          <a:bodyPr lIns="0" tIns="0" rIns="0" bIns="0" anchor="ctr"/>
          <a:lstStyle>
            <a:lvl1pPr>
              <a:defRPr sz="3800" spc="100" baseline="0"/>
            </a:lvl1pPr>
          </a:lstStyle>
          <a:p>
            <a:r>
              <a:rPr lang="en-US" dirty="0"/>
              <a:t>Click to edit Master title style</a:t>
            </a:r>
          </a:p>
        </p:txBody>
      </p:sp>
      <p:sp>
        <p:nvSpPr>
          <p:cNvPr id="10" name="Rectangle 9">
            <a:extLst>
              <a:ext uri="{FF2B5EF4-FFF2-40B4-BE49-F238E27FC236}">
                <a16:creationId xmlns:a16="http://schemas.microsoft.com/office/drawing/2014/main" id="{466E6B90-C90B-AC44-9422-CAECA3ED0A6B}"/>
              </a:ext>
            </a:extLst>
          </p:cNvPr>
          <p:cNvSpPr/>
          <p:nvPr userDrawn="1"/>
        </p:nvSpPr>
        <p:spPr>
          <a:xfrm>
            <a:off x="10033830" y="362465"/>
            <a:ext cx="2158169" cy="649553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2">
            <a:extLst>
              <a:ext uri="{FF2B5EF4-FFF2-40B4-BE49-F238E27FC236}">
                <a16:creationId xmlns:a16="http://schemas.microsoft.com/office/drawing/2014/main" id="{7B5E8462-02A7-1345-9DEC-CC66B3067D86}"/>
              </a:ext>
            </a:extLst>
          </p:cNvPr>
          <p:cNvSpPr>
            <a:spLocks noGrp="1"/>
          </p:cNvSpPr>
          <p:nvPr>
            <p:ph idx="1" hasCustomPrompt="1"/>
          </p:nvPr>
        </p:nvSpPr>
        <p:spPr>
          <a:xfrm>
            <a:off x="571500" y="1714499"/>
            <a:ext cx="9144873" cy="4462463"/>
          </a:xfrm>
          <a:prstGeom prst="rect">
            <a:avLst/>
          </a:prstGeom>
        </p:spPr>
        <p:txBody>
          <a:bodyPr vert="horz" lIns="0" tIns="0" rIns="0" bIns="0" rtlCol="0">
            <a:normAutofit/>
          </a:bodyPr>
          <a:lstStyle>
            <a:lvl1pPr marL="0" indent="0">
              <a:buNone/>
              <a:defRPr sz="2400"/>
            </a:lvl1pPr>
            <a:lvl2pPr marL="685800" indent="-228600">
              <a:buFont typeface="Monaco" pitchFamily="2" charset="77"/>
              <a:buChar char="⎼"/>
              <a:defRPr sz="2000"/>
            </a:lvl2pPr>
          </a:lstStyle>
          <a:p>
            <a:pPr lvl="0"/>
            <a:r>
              <a:rPr lang="en-US" dirty="0"/>
              <a:t>Edit Master text styles</a:t>
            </a:r>
          </a:p>
          <a:p>
            <a:pPr lvl="1"/>
            <a:r>
              <a:rPr lang="en-US" dirty="0"/>
              <a:t>Second level</a:t>
            </a:r>
          </a:p>
        </p:txBody>
      </p:sp>
      <p:cxnSp>
        <p:nvCxnSpPr>
          <p:cNvPr id="6" name="Straight Connector 5">
            <a:extLst>
              <a:ext uri="{FF2B5EF4-FFF2-40B4-BE49-F238E27FC236}">
                <a16:creationId xmlns:a16="http://schemas.microsoft.com/office/drawing/2014/main" id="{6653E720-9DEA-114A-B92C-8D956F6EA511}"/>
              </a:ext>
            </a:extLst>
          </p:cNvPr>
          <p:cNvCxnSpPr>
            <a:cxnSpLocks/>
          </p:cNvCxnSpPr>
          <p:nvPr userDrawn="1"/>
        </p:nvCxnSpPr>
        <p:spPr>
          <a:xfrm>
            <a:off x="571500" y="1386398"/>
            <a:ext cx="91448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5183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7B5E8462-02A7-1345-9DEC-CC66B3067D86}"/>
              </a:ext>
            </a:extLst>
          </p:cNvPr>
          <p:cNvSpPr>
            <a:spLocks noGrp="1"/>
          </p:cNvSpPr>
          <p:nvPr>
            <p:ph idx="10" hasCustomPrompt="1"/>
          </p:nvPr>
        </p:nvSpPr>
        <p:spPr>
          <a:xfrm>
            <a:off x="571500" y="1714500"/>
            <a:ext cx="11010900" cy="4462463"/>
          </a:xfrm>
          <a:prstGeom prst="rect">
            <a:avLst/>
          </a:prstGeom>
        </p:spPr>
        <p:txBody>
          <a:bodyPr vert="horz" lIns="0" tIns="0" rIns="0" bIns="0" rtlCol="0">
            <a:normAutofit/>
          </a:bodyPr>
          <a:lstStyle>
            <a:lvl1pPr marL="0" indent="0">
              <a:buNone/>
              <a:defRPr sz="2400"/>
            </a:lvl1pPr>
            <a:lvl2pPr marL="685800" indent="-228600">
              <a:buFont typeface="Monaco" pitchFamily="2" charset="77"/>
              <a:buChar char="⎼"/>
              <a:defRPr sz="2000"/>
            </a:lvl2pPr>
          </a:lstStyle>
          <a:p>
            <a:pPr lvl="0"/>
            <a:r>
              <a:rPr lang="en-US" dirty="0"/>
              <a:t>Edit Master text styles</a:t>
            </a:r>
          </a:p>
          <a:p>
            <a:pPr lvl="1"/>
            <a:r>
              <a:rPr lang="en-US" dirty="0"/>
              <a:t>Second level</a:t>
            </a:r>
          </a:p>
        </p:txBody>
      </p:sp>
      <p:sp>
        <p:nvSpPr>
          <p:cNvPr id="15" name="Title 1">
            <a:extLst>
              <a:ext uri="{FF2B5EF4-FFF2-40B4-BE49-F238E27FC236}">
                <a16:creationId xmlns:a16="http://schemas.microsoft.com/office/drawing/2014/main" id="{E30CA5FC-B696-2146-A04D-B4B866E6D5F8}"/>
              </a:ext>
            </a:extLst>
          </p:cNvPr>
          <p:cNvSpPr>
            <a:spLocks noGrp="1"/>
          </p:cNvSpPr>
          <p:nvPr>
            <p:ph type="title"/>
          </p:nvPr>
        </p:nvSpPr>
        <p:spPr>
          <a:xfrm>
            <a:off x="571500" y="550475"/>
            <a:ext cx="11010900" cy="835922"/>
          </a:xfrm>
          <a:prstGeom prst="rect">
            <a:avLst/>
          </a:prstGeom>
        </p:spPr>
        <p:txBody>
          <a:bodyPr lIns="0" tIns="0" rIns="0" bIns="0" anchor="ctr"/>
          <a:lstStyle>
            <a:lvl1pPr>
              <a:defRPr sz="3800" spc="100" baseline="0"/>
            </a:lvl1pPr>
          </a:lstStyle>
          <a:p>
            <a:r>
              <a:rPr lang="en-US" dirty="0"/>
              <a:t>Click to edit Master title style</a:t>
            </a:r>
          </a:p>
        </p:txBody>
      </p:sp>
      <p:cxnSp>
        <p:nvCxnSpPr>
          <p:cNvPr id="16" name="Straight Connector 15">
            <a:extLst>
              <a:ext uri="{FF2B5EF4-FFF2-40B4-BE49-F238E27FC236}">
                <a16:creationId xmlns:a16="http://schemas.microsoft.com/office/drawing/2014/main" id="{6653E720-9DEA-114A-B92C-8D956F6EA511}"/>
              </a:ext>
            </a:extLst>
          </p:cNvPr>
          <p:cNvCxnSpPr>
            <a:cxnSpLocks/>
          </p:cNvCxnSpPr>
          <p:nvPr userDrawn="1"/>
        </p:nvCxnSpPr>
        <p:spPr>
          <a:xfrm>
            <a:off x="571500" y="1386398"/>
            <a:ext cx="110109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5287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0" name="Text Placeholder 2">
            <a:extLst>
              <a:ext uri="{FF2B5EF4-FFF2-40B4-BE49-F238E27FC236}">
                <a16:creationId xmlns:a16="http://schemas.microsoft.com/office/drawing/2014/main" id="{5D567B20-0188-124A-872D-710B4832B1AB}"/>
              </a:ext>
            </a:extLst>
          </p:cNvPr>
          <p:cNvSpPr>
            <a:spLocks noGrp="1"/>
          </p:cNvSpPr>
          <p:nvPr>
            <p:ph type="body" idx="10" hasCustomPrompt="1"/>
          </p:nvPr>
        </p:nvSpPr>
        <p:spPr>
          <a:xfrm>
            <a:off x="571500" y="1451707"/>
            <a:ext cx="11010900" cy="301256"/>
          </a:xfrm>
          <a:prstGeom prst="rect">
            <a:avLst/>
          </a:prstGeom>
        </p:spPr>
        <p:txBody>
          <a:bodyPr lIns="0" tIns="0" rIns="0" bIns="0" anchor="t"/>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sub-title style</a:t>
            </a:r>
          </a:p>
        </p:txBody>
      </p:sp>
      <p:sp>
        <p:nvSpPr>
          <p:cNvPr id="8" name="Text Placeholder 2">
            <a:extLst>
              <a:ext uri="{FF2B5EF4-FFF2-40B4-BE49-F238E27FC236}">
                <a16:creationId xmlns:a16="http://schemas.microsoft.com/office/drawing/2014/main" id="{7B5E8462-02A7-1345-9DEC-CC66B3067D86}"/>
              </a:ext>
            </a:extLst>
          </p:cNvPr>
          <p:cNvSpPr>
            <a:spLocks noGrp="1"/>
          </p:cNvSpPr>
          <p:nvPr>
            <p:ph idx="11" hasCustomPrompt="1"/>
          </p:nvPr>
        </p:nvSpPr>
        <p:spPr>
          <a:xfrm>
            <a:off x="571500" y="2116183"/>
            <a:ext cx="11010900" cy="4060779"/>
          </a:xfrm>
          <a:prstGeom prst="rect">
            <a:avLst/>
          </a:prstGeom>
        </p:spPr>
        <p:txBody>
          <a:bodyPr vert="horz" lIns="0" tIns="0" rIns="0" bIns="0" rtlCol="0">
            <a:normAutofit/>
          </a:bodyPr>
          <a:lstStyle>
            <a:lvl1pPr marL="0" indent="0">
              <a:buNone/>
              <a:defRPr sz="2400"/>
            </a:lvl1pPr>
            <a:lvl2pPr marL="685800" indent="-228600">
              <a:buFont typeface="Monaco" pitchFamily="2" charset="77"/>
              <a:buChar char="⎼"/>
              <a:defRPr sz="2000"/>
            </a:lvl2pPr>
          </a:lstStyle>
          <a:p>
            <a:pPr lvl="0"/>
            <a:r>
              <a:rPr lang="en-US" dirty="0"/>
              <a:t>Edit Master text styles</a:t>
            </a:r>
          </a:p>
          <a:p>
            <a:pPr lvl="1"/>
            <a:r>
              <a:rPr lang="en-US" dirty="0"/>
              <a:t>Second level</a:t>
            </a:r>
          </a:p>
        </p:txBody>
      </p:sp>
      <p:sp>
        <p:nvSpPr>
          <p:cNvPr id="15" name="Title 1">
            <a:extLst>
              <a:ext uri="{FF2B5EF4-FFF2-40B4-BE49-F238E27FC236}">
                <a16:creationId xmlns:a16="http://schemas.microsoft.com/office/drawing/2014/main" id="{E30CA5FC-B696-2146-A04D-B4B866E6D5F8}"/>
              </a:ext>
            </a:extLst>
          </p:cNvPr>
          <p:cNvSpPr>
            <a:spLocks noGrp="1"/>
          </p:cNvSpPr>
          <p:nvPr>
            <p:ph type="title"/>
          </p:nvPr>
        </p:nvSpPr>
        <p:spPr>
          <a:xfrm>
            <a:off x="571500" y="550475"/>
            <a:ext cx="11010900" cy="835922"/>
          </a:xfrm>
          <a:prstGeom prst="rect">
            <a:avLst/>
          </a:prstGeom>
        </p:spPr>
        <p:txBody>
          <a:bodyPr lIns="0" tIns="0" rIns="0" bIns="0" anchor="ctr"/>
          <a:lstStyle>
            <a:lvl1pPr>
              <a:defRPr sz="3800" spc="100" baseline="0"/>
            </a:lvl1pPr>
          </a:lstStyle>
          <a:p>
            <a:r>
              <a:rPr lang="en-US" dirty="0"/>
              <a:t>Click to edit Master title style</a:t>
            </a:r>
          </a:p>
        </p:txBody>
      </p:sp>
      <p:cxnSp>
        <p:nvCxnSpPr>
          <p:cNvPr id="16" name="Straight Connector 15">
            <a:extLst>
              <a:ext uri="{FF2B5EF4-FFF2-40B4-BE49-F238E27FC236}">
                <a16:creationId xmlns:a16="http://schemas.microsoft.com/office/drawing/2014/main" id="{6653E720-9DEA-114A-B92C-8D956F6EA511}"/>
              </a:ext>
            </a:extLst>
          </p:cNvPr>
          <p:cNvCxnSpPr>
            <a:cxnSpLocks/>
          </p:cNvCxnSpPr>
          <p:nvPr userDrawn="1"/>
        </p:nvCxnSpPr>
        <p:spPr>
          <a:xfrm>
            <a:off x="571500" y="1386398"/>
            <a:ext cx="110109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44743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2" name="Title 1">
            <a:extLst>
              <a:ext uri="{FF2B5EF4-FFF2-40B4-BE49-F238E27FC236}">
                <a16:creationId xmlns:a16="http://schemas.microsoft.com/office/drawing/2014/main" id="{E30CA5FC-B696-2146-A04D-B4B866E6D5F8}"/>
              </a:ext>
            </a:extLst>
          </p:cNvPr>
          <p:cNvSpPr>
            <a:spLocks noGrp="1"/>
          </p:cNvSpPr>
          <p:nvPr>
            <p:ph type="title"/>
          </p:nvPr>
        </p:nvSpPr>
        <p:spPr>
          <a:xfrm>
            <a:off x="571500" y="550475"/>
            <a:ext cx="11010900" cy="835922"/>
          </a:xfrm>
          <a:prstGeom prst="rect">
            <a:avLst/>
          </a:prstGeom>
        </p:spPr>
        <p:txBody>
          <a:bodyPr lIns="0" tIns="0" rIns="0" bIns="0" anchor="ctr"/>
          <a:lstStyle>
            <a:lvl1pPr>
              <a:defRPr sz="3800" spc="100" baseline="0"/>
            </a:lvl1pPr>
          </a:lstStyle>
          <a:p>
            <a:r>
              <a:rPr lang="en-US" dirty="0"/>
              <a:t>Click to edit Master title style</a:t>
            </a:r>
          </a:p>
        </p:txBody>
      </p:sp>
      <p:sp>
        <p:nvSpPr>
          <p:cNvPr id="3" name="Text Placeholder 2"/>
          <p:cNvSpPr>
            <a:spLocks noGrp="1"/>
          </p:cNvSpPr>
          <p:nvPr>
            <p:ph type="body" idx="1"/>
          </p:nvPr>
        </p:nvSpPr>
        <p:spPr>
          <a:xfrm>
            <a:off x="571500" y="1639772"/>
            <a:ext cx="5426075" cy="301256"/>
          </a:xfrm>
          <a:prstGeom prst="rect">
            <a:avLst/>
          </a:prstGeom>
        </p:spPr>
        <p:txBody>
          <a:bodyPr lIns="0" tIns="0" rIns="0" bIns="0" anchor="t"/>
          <a:lstStyle>
            <a:lvl1pPr marL="0" indent="0">
              <a:buNone/>
              <a:defRPr sz="2400" b="1" cap="all" baseline="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571500" y="2129013"/>
            <a:ext cx="5426075" cy="4062781"/>
          </a:xfrm>
          <a:prstGeom prst="rect">
            <a:avLst/>
          </a:prstGeom>
        </p:spPr>
        <p:txBody>
          <a:bodyPr lIns="0" tIns="0" rIns="0" bIns="0"/>
          <a:lstStyle>
            <a:lvl1pPr marL="233363" indent="-233363">
              <a:tabLst/>
              <a:defRPr sz="2400"/>
            </a:lvl1pPr>
            <a:lvl2pPr marL="685800" indent="-285750">
              <a:buFont typeface="Monaco" pitchFamily="2" charset="77"/>
              <a:buChar char="⎼"/>
              <a:tabLst/>
              <a:defRPr sz="2000"/>
            </a:lvl2pPr>
            <a:lvl3pPr>
              <a:defRPr sz="1600"/>
            </a:lvl3pPr>
            <a:lvl4pPr>
              <a:defRPr sz="1600"/>
            </a:lvl4pPr>
            <a:lvl5pPr>
              <a:defRPr sz="1600"/>
            </a:lvl5pPr>
          </a:lstStyle>
          <a:p>
            <a:pPr lvl="0"/>
            <a:r>
              <a:rPr lang="en-US" dirty="0"/>
              <a:t>Edit Master text styles</a:t>
            </a:r>
          </a:p>
          <a:p>
            <a:pPr lvl="1"/>
            <a:r>
              <a:rPr lang="en-US" dirty="0"/>
              <a:t>Second level</a:t>
            </a:r>
          </a:p>
        </p:txBody>
      </p:sp>
      <p:sp>
        <p:nvSpPr>
          <p:cNvPr id="5" name="Text Placeholder 4"/>
          <p:cNvSpPr>
            <a:spLocks noGrp="1"/>
          </p:cNvSpPr>
          <p:nvPr>
            <p:ph type="body" sz="quarter" idx="3" hasCustomPrompt="1"/>
          </p:nvPr>
        </p:nvSpPr>
        <p:spPr>
          <a:xfrm>
            <a:off x="6172200" y="1639772"/>
            <a:ext cx="5410200" cy="301256"/>
          </a:xfrm>
          <a:prstGeom prst="rect">
            <a:avLst/>
          </a:prstGeom>
        </p:spPr>
        <p:txBody>
          <a:bodyPr lIns="0" tIns="0" rIns="0" bIns="0" anchor="t"/>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0" name="Content Placeholder 3">
            <a:extLst>
              <a:ext uri="{FF2B5EF4-FFF2-40B4-BE49-F238E27FC236}">
                <a16:creationId xmlns:a16="http://schemas.microsoft.com/office/drawing/2014/main" id="{FF4ADF2C-15A5-0D46-A269-FEE669950A78}"/>
              </a:ext>
            </a:extLst>
          </p:cNvPr>
          <p:cNvSpPr>
            <a:spLocks noGrp="1"/>
          </p:cNvSpPr>
          <p:nvPr>
            <p:ph sz="half" idx="13"/>
          </p:nvPr>
        </p:nvSpPr>
        <p:spPr>
          <a:xfrm>
            <a:off x="6172200" y="2129014"/>
            <a:ext cx="5426075" cy="4062780"/>
          </a:xfrm>
          <a:prstGeom prst="rect">
            <a:avLst/>
          </a:prstGeom>
        </p:spPr>
        <p:txBody>
          <a:bodyPr lIns="0" tIns="0" rIns="0" bIns="0"/>
          <a:lstStyle>
            <a:lvl1pPr marL="233363" indent="-233363">
              <a:tabLst/>
              <a:defRPr sz="2400"/>
            </a:lvl1pPr>
            <a:lvl2pPr marL="685800" indent="-285750">
              <a:buFont typeface="Monaco" pitchFamily="2" charset="77"/>
              <a:buChar char="⎼"/>
              <a:tabLst/>
              <a:defRPr sz="2000"/>
            </a:lvl2pPr>
            <a:lvl3pPr>
              <a:defRPr sz="1600"/>
            </a:lvl3pPr>
            <a:lvl4pPr>
              <a:defRPr sz="1600"/>
            </a:lvl4pPr>
            <a:lvl5pPr>
              <a:defRPr sz="1600"/>
            </a:lvl5pPr>
          </a:lstStyle>
          <a:p>
            <a:pPr lvl="0"/>
            <a:r>
              <a:rPr lang="en-US" dirty="0"/>
              <a:t>Edit Master text styles</a:t>
            </a:r>
          </a:p>
          <a:p>
            <a:pPr lvl="1"/>
            <a:r>
              <a:rPr lang="en-US" dirty="0"/>
              <a:t>Second level</a:t>
            </a:r>
          </a:p>
        </p:txBody>
      </p:sp>
      <p:cxnSp>
        <p:nvCxnSpPr>
          <p:cNvPr id="21" name="Straight Connector 20">
            <a:extLst>
              <a:ext uri="{FF2B5EF4-FFF2-40B4-BE49-F238E27FC236}">
                <a16:creationId xmlns:a16="http://schemas.microsoft.com/office/drawing/2014/main" id="{6653E720-9DEA-114A-B92C-8D956F6EA511}"/>
              </a:ext>
            </a:extLst>
          </p:cNvPr>
          <p:cNvCxnSpPr>
            <a:cxnSpLocks/>
          </p:cNvCxnSpPr>
          <p:nvPr userDrawn="1"/>
        </p:nvCxnSpPr>
        <p:spPr>
          <a:xfrm>
            <a:off x="571500" y="1386398"/>
            <a:ext cx="110109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52692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E30CA5FC-B696-2146-A04D-B4B866E6D5F8}"/>
              </a:ext>
            </a:extLst>
          </p:cNvPr>
          <p:cNvSpPr>
            <a:spLocks noGrp="1"/>
          </p:cNvSpPr>
          <p:nvPr>
            <p:ph type="title"/>
          </p:nvPr>
        </p:nvSpPr>
        <p:spPr>
          <a:xfrm>
            <a:off x="571500" y="550475"/>
            <a:ext cx="11010900" cy="835922"/>
          </a:xfrm>
          <a:prstGeom prst="rect">
            <a:avLst/>
          </a:prstGeom>
        </p:spPr>
        <p:txBody>
          <a:bodyPr lIns="0" tIns="0" rIns="0" bIns="0" anchor="ctr"/>
          <a:lstStyle>
            <a:lvl1pPr>
              <a:defRPr sz="3800" spc="100" baseline="0"/>
            </a:lvl1pPr>
          </a:lstStyle>
          <a:p>
            <a:r>
              <a:rPr lang="en-US" dirty="0"/>
              <a:t>Click to edit Master title style</a:t>
            </a:r>
          </a:p>
        </p:txBody>
      </p:sp>
      <p:cxnSp>
        <p:nvCxnSpPr>
          <p:cNvPr id="12" name="Straight Connector 11">
            <a:extLst>
              <a:ext uri="{FF2B5EF4-FFF2-40B4-BE49-F238E27FC236}">
                <a16:creationId xmlns:a16="http://schemas.microsoft.com/office/drawing/2014/main" id="{6653E720-9DEA-114A-B92C-8D956F6EA511}"/>
              </a:ext>
            </a:extLst>
          </p:cNvPr>
          <p:cNvCxnSpPr>
            <a:cxnSpLocks/>
          </p:cNvCxnSpPr>
          <p:nvPr userDrawn="1"/>
        </p:nvCxnSpPr>
        <p:spPr>
          <a:xfrm>
            <a:off x="571500" y="1386398"/>
            <a:ext cx="110109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419362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21318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26487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685800"/>
            <a:ext cx="10972800" cy="838200"/>
          </a:xfrm>
          <a:prstGeom prst="rect">
            <a:avLst/>
          </a:prstGeom>
        </p:spPr>
        <p:txBody>
          <a:bodyPr vert="horz"/>
          <a:lstStyle>
            <a:lvl1pPr>
              <a:defRPr>
                <a:solidFill>
                  <a:srgbClr val="075596"/>
                </a:solidFill>
              </a:defRPr>
            </a:lvl1pPr>
          </a:lstStyle>
          <a:p>
            <a:r>
              <a:rPr lang="en-US" dirty="0"/>
              <a:t>Click to edit Master title style</a:t>
            </a:r>
          </a:p>
        </p:txBody>
      </p:sp>
      <p:sp>
        <p:nvSpPr>
          <p:cNvPr id="3" name="Content Placeholder 2"/>
          <p:cNvSpPr>
            <a:spLocks noGrp="1"/>
          </p:cNvSpPr>
          <p:nvPr>
            <p:ph sz="half" idx="1"/>
          </p:nvPr>
        </p:nvSpPr>
        <p:spPr>
          <a:xfrm>
            <a:off x="609600" y="1600202"/>
            <a:ext cx="5384800" cy="4525963"/>
          </a:xfrm>
          <a:prstGeom prst="rect">
            <a:avLst/>
          </a:prstGeom>
        </p:spPr>
        <p:txBody>
          <a:bodyPr vert="horz"/>
          <a:lstStyle>
            <a:lvl1pPr>
              <a:buClr>
                <a:srgbClr val="075596"/>
              </a:buClr>
              <a:defRPr sz="2800">
                <a:latin typeface="Times"/>
                <a:cs typeface="Times"/>
              </a:defRPr>
            </a:lvl1pPr>
            <a:lvl2pPr>
              <a:buClr>
                <a:srgbClr val="075596"/>
              </a:buClr>
              <a:defRPr sz="2400">
                <a:latin typeface="Times"/>
                <a:cs typeface="Times"/>
              </a:defRPr>
            </a:lvl2pPr>
            <a:lvl3pPr>
              <a:buClr>
                <a:srgbClr val="075596"/>
              </a:buClr>
              <a:defRPr sz="2000">
                <a:latin typeface="Times"/>
                <a:cs typeface="Times"/>
              </a:defRPr>
            </a:lvl3pPr>
            <a:lvl4pPr>
              <a:buClr>
                <a:srgbClr val="075596"/>
              </a:buClr>
              <a:defRPr sz="1800">
                <a:latin typeface="Times"/>
                <a:cs typeface="Times"/>
              </a:defRPr>
            </a:lvl4pPr>
            <a:lvl5pPr>
              <a:buClr>
                <a:srgbClr val="075596"/>
              </a:buClr>
              <a:defRPr sz="1800">
                <a:latin typeface="Times"/>
                <a:cs typeface="Times"/>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600202"/>
            <a:ext cx="5384800" cy="4525963"/>
          </a:xfrm>
          <a:prstGeom prst="rect">
            <a:avLst/>
          </a:prstGeom>
        </p:spPr>
        <p:txBody>
          <a:bodyPr vert="horz"/>
          <a:lstStyle>
            <a:lvl1pPr>
              <a:buClr>
                <a:srgbClr val="075596"/>
              </a:buClr>
              <a:defRPr sz="2800">
                <a:latin typeface="Times"/>
                <a:cs typeface="Times"/>
              </a:defRPr>
            </a:lvl1pPr>
            <a:lvl2pPr>
              <a:buClr>
                <a:srgbClr val="075596"/>
              </a:buClr>
              <a:defRPr sz="2400">
                <a:latin typeface="Times"/>
                <a:cs typeface="Times"/>
              </a:defRPr>
            </a:lvl2pPr>
            <a:lvl3pPr>
              <a:buClr>
                <a:srgbClr val="075596"/>
              </a:buClr>
              <a:defRPr sz="2000">
                <a:latin typeface="Times"/>
                <a:cs typeface="Times"/>
              </a:defRPr>
            </a:lvl3pPr>
            <a:lvl4pPr>
              <a:buClr>
                <a:srgbClr val="075596"/>
              </a:buClr>
              <a:defRPr sz="1800">
                <a:latin typeface="Times"/>
                <a:cs typeface="Times"/>
              </a:defRPr>
            </a:lvl4pPr>
            <a:lvl5pPr>
              <a:buClr>
                <a:srgbClr val="075596"/>
              </a:buClr>
              <a:defRPr sz="1800">
                <a:latin typeface="Times"/>
                <a:cs typeface="Times"/>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2C8ED673-C32C-4F40-839F-AD7D53AB90F3}"/>
              </a:ext>
            </a:extLst>
          </p:cNvPr>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 name="Rectangle 5">
            <a:extLst>
              <a:ext uri="{FF2B5EF4-FFF2-40B4-BE49-F238E27FC236}">
                <a16:creationId xmlns:a16="http://schemas.microsoft.com/office/drawing/2014/main" id="{8D30F158-051A-7C42-9856-93DAD15C5AF3}"/>
              </a:ext>
            </a:extLst>
          </p:cNvPr>
          <p:cNvSpPr>
            <a:spLocks noGrp="1" noChangeArrowheads="1"/>
          </p:cNvSpPr>
          <p:nvPr>
            <p:ph type="ftr" sz="quarter" idx="11"/>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5EF71181-12C2-D946-9ED5-6A5A85694093}"/>
              </a:ext>
            </a:extLst>
          </p:cNvPr>
          <p:cNvSpPr>
            <a:spLocks noGrp="1" noChangeArrowheads="1"/>
          </p:cNvSpPr>
          <p:nvPr>
            <p:ph type="sldNum" sz="quarter" idx="12"/>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7F73725F-342A-2445-8D26-3343E8EA396F}" type="slidenum">
              <a:rPr kumimoji="0" lang="en-US" altLang="en-US" sz="1800" b="0" i="0" u="none" strike="noStrike" kern="1200" cap="none" spc="0" normalizeH="0" baseline="0" noProof="0">
                <a:ln>
                  <a:noFill/>
                </a:ln>
                <a:solidFill>
                  <a:srgbClr val="000000"/>
                </a:solidFill>
                <a:effectLst/>
                <a:uLnTx/>
                <a:uFillTx/>
                <a:latin typeface="Arial" panose="020B060402020202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US" alt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217373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762000"/>
            <a:ext cx="10972800" cy="1143000"/>
          </a:xfrm>
          <a:prstGeom prst="rect">
            <a:avLst/>
          </a:prstGeom>
        </p:spPr>
        <p:txBody>
          <a:bodyPr vert="horz"/>
          <a:lstStyle>
            <a:lvl1pPr>
              <a:defRPr>
                <a:solidFill>
                  <a:srgbClr val="075596"/>
                </a:solidFill>
              </a:defRPr>
            </a:lvl1pPr>
          </a:lstStyle>
          <a:p>
            <a:r>
              <a:rPr lang="en-US" dirty="0"/>
              <a:t>Click to edit Master title style</a:t>
            </a:r>
          </a:p>
        </p:txBody>
      </p:sp>
      <p:sp>
        <p:nvSpPr>
          <p:cNvPr id="3" name="Content Placeholder 2"/>
          <p:cNvSpPr>
            <a:spLocks noGrp="1"/>
          </p:cNvSpPr>
          <p:nvPr>
            <p:ph idx="1"/>
          </p:nvPr>
        </p:nvSpPr>
        <p:spPr>
          <a:xfrm>
            <a:off x="609600" y="1905000"/>
            <a:ext cx="10972800" cy="4221163"/>
          </a:xfrm>
          <a:prstGeom prst="rect">
            <a:avLst/>
          </a:prstGeom>
        </p:spPr>
        <p:txBody>
          <a:bodyPr vert="horz"/>
          <a:lstStyle>
            <a:lvl1pPr>
              <a:buClr>
                <a:srgbClr val="075596"/>
              </a:buClr>
              <a:defRPr>
                <a:latin typeface="Times"/>
                <a:cs typeface="Times"/>
              </a:defRPr>
            </a:lvl1pPr>
            <a:lvl2pPr>
              <a:buClr>
                <a:srgbClr val="075596"/>
              </a:buClr>
              <a:defRPr>
                <a:latin typeface="Times"/>
                <a:cs typeface="Times"/>
              </a:defRPr>
            </a:lvl2pPr>
            <a:lvl3pPr>
              <a:buClr>
                <a:srgbClr val="075596"/>
              </a:buClr>
              <a:defRPr>
                <a:latin typeface="Times"/>
                <a:cs typeface="Times"/>
              </a:defRPr>
            </a:lvl3pPr>
            <a:lvl4pPr>
              <a:buClr>
                <a:srgbClr val="075596"/>
              </a:buClr>
              <a:defRPr>
                <a:latin typeface="Times"/>
                <a:cs typeface="Times"/>
              </a:defRPr>
            </a:lvl4pPr>
            <a:lvl5pPr>
              <a:buClr>
                <a:srgbClr val="075596"/>
              </a:buClr>
              <a:defRPr>
                <a:latin typeface="Times"/>
                <a:cs typeface="Times"/>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6EF1B78-6FE4-E644-ACEC-DE0756E901AF}"/>
              </a:ext>
            </a:extLst>
          </p:cNvPr>
          <p:cNvSpPr>
            <a:spLocks noGrp="1" noChangeArrowheads="1"/>
          </p:cNvSpPr>
          <p:nvPr>
            <p:ph type="dt" sz="half" idx="10"/>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Rectangle 5">
            <a:extLst>
              <a:ext uri="{FF2B5EF4-FFF2-40B4-BE49-F238E27FC236}">
                <a16:creationId xmlns:a16="http://schemas.microsoft.com/office/drawing/2014/main" id="{5FBF6577-FD0A-8C4B-B753-B948EC6C7BBA}"/>
              </a:ext>
            </a:extLst>
          </p:cNvPr>
          <p:cNvSpPr>
            <a:spLocks noGrp="1" noChangeArrowheads="1"/>
          </p:cNvSpPr>
          <p:nvPr>
            <p:ph type="ftr" sz="quarter" idx="11"/>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 name="Rectangle 6">
            <a:extLst>
              <a:ext uri="{FF2B5EF4-FFF2-40B4-BE49-F238E27FC236}">
                <a16:creationId xmlns:a16="http://schemas.microsoft.com/office/drawing/2014/main" id="{00BE90F9-C8A7-E842-B44A-0CF343DE8654}"/>
              </a:ext>
            </a:extLst>
          </p:cNvPr>
          <p:cNvSpPr>
            <a:spLocks noGrp="1" noChangeArrowheads="1"/>
          </p:cNvSpPr>
          <p:nvPr>
            <p:ph type="sldNum" sz="quarter" idx="12"/>
          </p:nvPr>
        </p:nvSpPr>
        <p:spPr>
          <a:ln/>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7D044EC2-DC49-8F49-8811-75E01254B38B}" type="slidenum">
              <a:rPr kumimoji="0" lang="en-US" altLang="en-US" sz="1800" b="0" i="0" u="none" strike="noStrike" kern="1200" cap="none" spc="0" normalizeH="0" baseline="0" noProof="0">
                <a:ln>
                  <a:noFill/>
                </a:ln>
                <a:solidFill>
                  <a:srgbClr val="000000"/>
                </a:solidFill>
                <a:effectLst/>
                <a:uLnTx/>
                <a:uFillTx/>
                <a:latin typeface="Arial" panose="020B060402020202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US" alt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963477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A209048E-43B3-584D-8C8B-F7C1E2412FED}"/>
              </a:ext>
            </a:extLst>
          </p:cNvPr>
          <p:cNvSpPr>
            <a:spLocks noGrp="1"/>
          </p:cNvSpPr>
          <p:nvPr>
            <p:ph type="ctrTitle" hasCustomPrompt="1"/>
          </p:nvPr>
        </p:nvSpPr>
        <p:spPr>
          <a:xfrm>
            <a:off x="228600" y="762001"/>
            <a:ext cx="9144000" cy="1054099"/>
          </a:xfrm>
        </p:spPr>
        <p:txBody>
          <a:bodyPr numCol="1" anchor="b">
            <a:normAutofit/>
          </a:bodyPr>
          <a:lstStyle>
            <a:lvl1pPr algn="l">
              <a:defRPr sz="3600"/>
            </a:lvl1pPr>
          </a:lstStyle>
          <a:p>
            <a:r>
              <a:rPr lang="en-US" dirty="0"/>
              <a:t>Title</a:t>
            </a:r>
            <a:endParaRPr lang="en-US" dirty="0">
              <a:effectLst/>
            </a:endParaRPr>
          </a:p>
        </p:txBody>
      </p:sp>
      <p:sp>
        <p:nvSpPr>
          <p:cNvPr id="10" name="Footer Placeholder 9">
            <a:extLst>
              <a:ext uri="{FF2B5EF4-FFF2-40B4-BE49-F238E27FC236}">
                <a16:creationId xmlns:a16="http://schemas.microsoft.com/office/drawing/2014/main" id="{B96060F6-649B-E34A-98E5-7587D4BF81E3}"/>
              </a:ext>
            </a:extLst>
          </p:cNvPr>
          <p:cNvSpPr>
            <a:spLocks noGrp="1"/>
          </p:cNvSpPr>
          <p:nvPr>
            <p:ph type="ftr" sz="quarter" idx="10"/>
          </p:nvPr>
        </p:nvSpPr>
        <p:spPr>
          <a:xfrm>
            <a:off x="1905000" y="6472309"/>
            <a:ext cx="6705600" cy="349249"/>
          </a:xfrm>
        </p:spPr>
        <p:txBody>
          <a:bodyPr/>
          <a:lstStyle>
            <a:lvl1pPr>
              <a:defRPr sz="1000">
                <a:solidFill>
                  <a:schemeClr val="bg1"/>
                </a:solidFill>
              </a:defRPr>
            </a:lvl1pPr>
          </a:lstStyle>
          <a:p>
            <a:r>
              <a:rPr lang="en-US" dirty="0"/>
              <a:t>Presented at the European Hematology Association (EHA) Hybrid Congress, June 9-17, 2022</a:t>
            </a:r>
          </a:p>
          <a:p>
            <a:r>
              <a:rPr lang="en-GB" b="1" dirty="0"/>
              <a:t>Abstract ###</a:t>
            </a:r>
          </a:p>
        </p:txBody>
      </p:sp>
    </p:spTree>
    <p:extLst>
      <p:ext uri="{BB962C8B-B14F-4D97-AF65-F5344CB8AC3E}">
        <p14:creationId xmlns:p14="http://schemas.microsoft.com/office/powerpoint/2010/main" val="32923378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lang="en-NL" dirty="0"/>
          </a:p>
        </p:txBody>
      </p:sp>
      <p:sp>
        <p:nvSpPr>
          <p:cNvPr id="3" name="Holder 3"/>
          <p:cNvSpPr>
            <a:spLocks noGrp="1"/>
          </p:cNvSpPr>
          <p:nvPr>
            <p:ph type="body" idx="1"/>
          </p:nvPr>
        </p:nvSpPr>
        <p:spPr>
          <a:xfrm>
            <a:off x="176541" y="1447801"/>
            <a:ext cx="11863059" cy="276999"/>
          </a:xfrm>
        </p:spPr>
        <p:txBody>
          <a:bodyPr lIns="0" tIns="0" rIns="0" bIns="0"/>
          <a:lstStyle>
            <a:lvl1pPr>
              <a:defRPr/>
            </a:lvl1pPr>
          </a:lstStyle>
          <a:p>
            <a:endParaRPr/>
          </a:p>
        </p:txBody>
      </p:sp>
      <p:cxnSp>
        <p:nvCxnSpPr>
          <p:cNvPr id="4" name="Straight Connector 3">
            <a:extLst>
              <a:ext uri="{FF2B5EF4-FFF2-40B4-BE49-F238E27FC236}">
                <a16:creationId xmlns:a16="http://schemas.microsoft.com/office/drawing/2014/main" id="{47CE633D-A34B-1743-ACEC-45ED90352AB3}"/>
              </a:ext>
            </a:extLst>
          </p:cNvPr>
          <p:cNvCxnSpPr>
            <a:cxnSpLocks/>
          </p:cNvCxnSpPr>
          <p:nvPr userDrawn="1"/>
        </p:nvCxnSpPr>
        <p:spPr>
          <a:xfrm>
            <a:off x="176541" y="1146584"/>
            <a:ext cx="11863059" cy="0"/>
          </a:xfrm>
          <a:prstGeom prst="line">
            <a:avLst/>
          </a:prstGeom>
          <a:ln>
            <a:solidFill>
              <a:schemeClr val="tx2"/>
            </a:solidFill>
          </a:ln>
        </p:spPr>
        <p:style>
          <a:lnRef idx="3">
            <a:schemeClr val="accent6"/>
          </a:lnRef>
          <a:fillRef idx="0">
            <a:schemeClr val="accent6"/>
          </a:fillRef>
          <a:effectRef idx="2">
            <a:schemeClr val="accent6"/>
          </a:effectRef>
          <a:fontRef idx="minor">
            <a:schemeClr val="tx1"/>
          </a:fontRef>
        </p:style>
      </p:cxnSp>
    </p:spTree>
    <p:extLst>
      <p:ext uri="{BB962C8B-B14F-4D97-AF65-F5344CB8AC3E}">
        <p14:creationId xmlns:p14="http://schemas.microsoft.com/office/powerpoint/2010/main" val="19085516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lang="en-NL" dirty="0"/>
          </a:p>
        </p:txBody>
      </p:sp>
      <p:sp>
        <p:nvSpPr>
          <p:cNvPr id="3" name="Holder 3"/>
          <p:cNvSpPr>
            <a:spLocks noGrp="1"/>
          </p:cNvSpPr>
          <p:nvPr>
            <p:ph sz="half" idx="2"/>
          </p:nvPr>
        </p:nvSpPr>
        <p:spPr>
          <a:xfrm>
            <a:off x="609917" y="1577342"/>
            <a:ext cx="5306283"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82149" y="1577342"/>
            <a:ext cx="5306283" cy="276999"/>
          </a:xfrm>
          <a:prstGeom prst="rect">
            <a:avLst/>
          </a:prstGeom>
        </p:spPr>
        <p:txBody>
          <a:bodyPr wrap="square" lIns="0" tIns="0" rIns="0" bIns="0">
            <a:spAutoFit/>
          </a:bodyPr>
          <a:lstStyle>
            <a:lvl1pPr>
              <a:defRPr/>
            </a:lvl1pPr>
          </a:lstStyle>
          <a:p>
            <a:endParaRPr/>
          </a:p>
        </p:txBody>
      </p:sp>
      <p:cxnSp>
        <p:nvCxnSpPr>
          <p:cNvPr id="7" name="Straight Connector 6">
            <a:extLst>
              <a:ext uri="{FF2B5EF4-FFF2-40B4-BE49-F238E27FC236}">
                <a16:creationId xmlns:a16="http://schemas.microsoft.com/office/drawing/2014/main" id="{01CC22CE-AFF9-0749-82BB-910795BB527F}"/>
              </a:ext>
            </a:extLst>
          </p:cNvPr>
          <p:cNvCxnSpPr>
            <a:cxnSpLocks/>
          </p:cNvCxnSpPr>
          <p:nvPr userDrawn="1"/>
        </p:nvCxnSpPr>
        <p:spPr>
          <a:xfrm>
            <a:off x="176541" y="1146584"/>
            <a:ext cx="11863059" cy="0"/>
          </a:xfrm>
          <a:prstGeom prst="line">
            <a:avLst/>
          </a:prstGeom>
          <a:ln>
            <a:solidFill>
              <a:schemeClr val="tx2"/>
            </a:solidFill>
          </a:ln>
        </p:spPr>
        <p:style>
          <a:lnRef idx="3">
            <a:schemeClr val="accent6"/>
          </a:lnRef>
          <a:fillRef idx="0">
            <a:schemeClr val="accent6"/>
          </a:fillRef>
          <a:effectRef idx="2">
            <a:schemeClr val="accent6"/>
          </a:effectRef>
          <a:fontRef idx="minor">
            <a:schemeClr val="tx1"/>
          </a:fontRef>
        </p:style>
      </p:cxnSp>
    </p:spTree>
    <p:extLst>
      <p:ext uri="{BB962C8B-B14F-4D97-AF65-F5344CB8AC3E}">
        <p14:creationId xmlns:p14="http://schemas.microsoft.com/office/powerpoint/2010/main" val="28142049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0" y="2167990"/>
            <a:ext cx="12192000" cy="1154162"/>
          </a:xfrm>
        </p:spPr>
        <p:txBody>
          <a:bodyPr lIns="274320" tIns="274320" rIns="274320" bIns="182880" anchor="b"/>
          <a:lstStyle>
            <a:lvl1pPr>
              <a:defRPr sz="4500"/>
            </a:lvl1pPr>
          </a:lstStyle>
          <a:p>
            <a:r>
              <a:rPr lang="en-US"/>
              <a:t>Click to edit Master title style</a:t>
            </a:r>
          </a:p>
        </p:txBody>
      </p:sp>
      <p:sp>
        <p:nvSpPr>
          <p:cNvPr id="3" name="Text Placeholder 2"/>
          <p:cNvSpPr>
            <a:spLocks noGrp="1"/>
          </p:cNvSpPr>
          <p:nvPr>
            <p:ph type="body" idx="1"/>
          </p:nvPr>
        </p:nvSpPr>
        <p:spPr>
          <a:xfrm>
            <a:off x="0" y="3349143"/>
            <a:ext cx="12192000" cy="830997"/>
          </a:xfrm>
        </p:spPr>
        <p:txBody>
          <a:bodyPr lIns="274320" tIns="274320" rIns="274320" bIns="274320"/>
          <a:lstStyle>
            <a:lvl1pPr marL="0" indent="0">
              <a:buNone/>
              <a:defRPr sz="1800">
                <a:solidFill>
                  <a:schemeClr val="tx1">
                    <a:tint val="75000"/>
                  </a:schemeClr>
                </a:solidFill>
              </a:defRPr>
            </a:lvl1pPr>
            <a:lvl2pPr marL="342875" indent="0">
              <a:buNone/>
              <a:defRPr sz="1500">
                <a:solidFill>
                  <a:schemeClr val="tx1">
                    <a:tint val="75000"/>
                  </a:schemeClr>
                </a:solidFill>
              </a:defRPr>
            </a:lvl2pPr>
            <a:lvl3pPr marL="685750" indent="0">
              <a:buNone/>
              <a:defRPr sz="1351">
                <a:solidFill>
                  <a:schemeClr val="tx1">
                    <a:tint val="75000"/>
                  </a:schemeClr>
                </a:solidFill>
              </a:defRPr>
            </a:lvl3pPr>
            <a:lvl4pPr marL="1028624" indent="0">
              <a:buNone/>
              <a:defRPr sz="1200">
                <a:solidFill>
                  <a:schemeClr val="tx1">
                    <a:tint val="75000"/>
                  </a:schemeClr>
                </a:solidFill>
              </a:defRPr>
            </a:lvl4pPr>
            <a:lvl5pPr marL="1371498" indent="0">
              <a:buNone/>
              <a:defRPr sz="1200">
                <a:solidFill>
                  <a:schemeClr val="tx1">
                    <a:tint val="75000"/>
                  </a:schemeClr>
                </a:solidFill>
              </a:defRPr>
            </a:lvl5pPr>
            <a:lvl6pPr marL="1714372" indent="0">
              <a:buNone/>
              <a:defRPr sz="1200">
                <a:solidFill>
                  <a:schemeClr val="tx1">
                    <a:tint val="75000"/>
                  </a:schemeClr>
                </a:solidFill>
              </a:defRPr>
            </a:lvl6pPr>
            <a:lvl7pPr marL="2057246" indent="0">
              <a:buNone/>
              <a:defRPr sz="1200">
                <a:solidFill>
                  <a:schemeClr val="tx1">
                    <a:tint val="75000"/>
                  </a:schemeClr>
                </a:solidFill>
              </a:defRPr>
            </a:lvl7pPr>
            <a:lvl8pPr marL="2400120" indent="0">
              <a:buNone/>
              <a:defRPr sz="1200">
                <a:solidFill>
                  <a:schemeClr val="tx1">
                    <a:tint val="75000"/>
                  </a:schemeClr>
                </a:solidFill>
              </a:defRPr>
            </a:lvl8pPr>
            <a:lvl9pPr marL="2742995" indent="0">
              <a:buNone/>
              <a:defRPr sz="1200">
                <a:solidFill>
                  <a:schemeClr val="tx1">
                    <a:tint val="75000"/>
                  </a:schemeClr>
                </a:solidFill>
              </a:defRPr>
            </a:lvl9pPr>
          </a:lstStyle>
          <a:p>
            <a:pPr lvl="0"/>
            <a:r>
              <a:rPr lang="en-US"/>
              <a:t>Click to edit Master text styles</a:t>
            </a:r>
          </a:p>
        </p:txBody>
      </p:sp>
      <p:cxnSp>
        <p:nvCxnSpPr>
          <p:cNvPr id="9" name="Straight Connector 8"/>
          <p:cNvCxnSpPr/>
          <p:nvPr userDrawn="1"/>
        </p:nvCxnSpPr>
        <p:spPr>
          <a:xfrm>
            <a:off x="235389" y="3322151"/>
            <a:ext cx="11718203" cy="0"/>
          </a:xfrm>
          <a:prstGeom prst="line">
            <a:avLst/>
          </a:prstGeom>
          <a:ln>
            <a:solidFill>
              <a:schemeClr val="tx2"/>
            </a:solidFill>
          </a:ln>
        </p:spPr>
        <p:style>
          <a:lnRef idx="3">
            <a:schemeClr val="accent6"/>
          </a:lnRef>
          <a:fillRef idx="0">
            <a:schemeClr val="accent6"/>
          </a:fillRef>
          <a:effectRef idx="2">
            <a:schemeClr val="accent6"/>
          </a:effectRef>
          <a:fontRef idx="minor">
            <a:schemeClr val="tx1"/>
          </a:fontRef>
        </p:style>
      </p:cxnSp>
    </p:spTree>
    <p:extLst>
      <p:ext uri="{BB962C8B-B14F-4D97-AF65-F5344CB8AC3E}">
        <p14:creationId xmlns:p14="http://schemas.microsoft.com/office/powerpoint/2010/main" val="2811706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atin typeface="Arial" panose="020B0604020202020204" pitchFamily="34" charset="0"/>
                <a:cs typeface="Arial" panose="020B0604020202020204" pitchFamily="34" charset="0"/>
              </a:defRPr>
            </a:lvl1pPr>
          </a:lstStyle>
          <a:p>
            <a:endParaRPr lang="en-NL" dirty="0"/>
          </a:p>
        </p:txBody>
      </p:sp>
      <p:cxnSp>
        <p:nvCxnSpPr>
          <p:cNvPr id="3" name="Straight Connector 2">
            <a:extLst>
              <a:ext uri="{FF2B5EF4-FFF2-40B4-BE49-F238E27FC236}">
                <a16:creationId xmlns:a16="http://schemas.microsoft.com/office/drawing/2014/main" id="{6EF0CF84-E6C5-E64B-8DA1-57A74D447E78}"/>
              </a:ext>
            </a:extLst>
          </p:cNvPr>
          <p:cNvCxnSpPr>
            <a:cxnSpLocks/>
          </p:cNvCxnSpPr>
          <p:nvPr userDrawn="1"/>
        </p:nvCxnSpPr>
        <p:spPr>
          <a:xfrm>
            <a:off x="176541" y="1146584"/>
            <a:ext cx="11863059" cy="0"/>
          </a:xfrm>
          <a:prstGeom prst="line">
            <a:avLst/>
          </a:prstGeom>
          <a:ln>
            <a:solidFill>
              <a:schemeClr val="tx2"/>
            </a:solidFill>
          </a:ln>
        </p:spPr>
        <p:style>
          <a:lnRef idx="3">
            <a:schemeClr val="accent6"/>
          </a:lnRef>
          <a:fillRef idx="0">
            <a:schemeClr val="accent6"/>
          </a:fillRef>
          <a:effectRef idx="2">
            <a:schemeClr val="accent6"/>
          </a:effectRef>
          <a:fontRef idx="minor">
            <a:schemeClr val="tx1"/>
          </a:fontRef>
        </p:style>
      </p:cxnSp>
    </p:spTree>
    <p:extLst>
      <p:ext uri="{BB962C8B-B14F-4D97-AF65-F5344CB8AC3E}">
        <p14:creationId xmlns:p14="http://schemas.microsoft.com/office/powerpoint/2010/main" val="3640492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35BF5-05BD-624E-AEF1-BE9604559293}"/>
              </a:ext>
            </a:extLst>
          </p:cNvPr>
          <p:cNvSpPr>
            <a:spLocks noGrp="1"/>
          </p:cNvSpPr>
          <p:nvPr>
            <p:ph type="title" hasCustomPrompt="1"/>
          </p:nvPr>
        </p:nvSpPr>
        <p:spPr/>
        <p:txBody>
          <a:bodyPr/>
          <a:lstStyle/>
          <a:p>
            <a:r>
              <a:rPr lang="en-US" dirty="0"/>
              <a:t>Click to add title</a:t>
            </a:r>
          </a:p>
        </p:txBody>
      </p:sp>
      <p:sp>
        <p:nvSpPr>
          <p:cNvPr id="7" name="Chart Placeholder 6">
            <a:extLst>
              <a:ext uri="{FF2B5EF4-FFF2-40B4-BE49-F238E27FC236}">
                <a16:creationId xmlns:a16="http://schemas.microsoft.com/office/drawing/2014/main" id="{3F082A4F-6933-214E-964D-4DBB798F6E3C}"/>
              </a:ext>
            </a:extLst>
          </p:cNvPr>
          <p:cNvSpPr>
            <a:spLocks noGrp="1"/>
          </p:cNvSpPr>
          <p:nvPr>
            <p:ph type="chart" sz="quarter" idx="11"/>
          </p:nvPr>
        </p:nvSpPr>
        <p:spPr>
          <a:xfrm>
            <a:off x="1066800" y="1524001"/>
            <a:ext cx="9601200" cy="276999"/>
          </a:xfrm>
        </p:spPr>
        <p:txBody>
          <a:bodyPr/>
          <a:lstStyle/>
          <a:p>
            <a:endParaRPr lang="en-US" dirty="0"/>
          </a:p>
        </p:txBody>
      </p:sp>
    </p:spTree>
    <p:extLst>
      <p:ext uri="{BB962C8B-B14F-4D97-AF65-F5344CB8AC3E}">
        <p14:creationId xmlns:p14="http://schemas.microsoft.com/office/powerpoint/2010/main" val="36625968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7E7E0A6-987E-8043-BEF2-DFF8F02FA14D}"/>
              </a:ext>
            </a:extLst>
          </p:cNvPr>
          <p:cNvSpPr>
            <a:spLocks noGrp="1"/>
          </p:cNvSpPr>
          <p:nvPr>
            <p:ph type="ftr" sz="quarter" idx="10"/>
          </p:nvPr>
        </p:nvSpPr>
        <p:spPr/>
        <p:txBody>
          <a:bodyPr/>
          <a:lstStyle/>
          <a:p>
            <a:r>
              <a:rPr lang="en-US" dirty="0"/>
              <a:t>confidential</a:t>
            </a:r>
          </a:p>
        </p:txBody>
      </p:sp>
    </p:spTree>
    <p:extLst>
      <p:ext uri="{BB962C8B-B14F-4D97-AF65-F5344CB8AC3E}">
        <p14:creationId xmlns:p14="http://schemas.microsoft.com/office/powerpoint/2010/main" val="34741420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Title &amp; Conten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7B2DCCF1-1875-8B44-AA03-B42E52F089DE}"/>
              </a:ext>
            </a:extLst>
          </p:cNvPr>
          <p:cNvSpPr>
            <a:spLocks noGrp="1"/>
          </p:cNvSpPr>
          <p:nvPr>
            <p:ph type="title"/>
          </p:nvPr>
        </p:nvSpPr>
        <p:spPr>
          <a:xfrm>
            <a:off x="344557" y="400872"/>
            <a:ext cx="11500800" cy="1083373"/>
          </a:xfrm>
          <a:prstGeom prst="rect">
            <a:avLst/>
          </a:prstGeom>
        </p:spPr>
        <p:txBody>
          <a:bodyPr wrap="square" anchor="ctr">
            <a:normAutofit/>
          </a:bodyPr>
          <a:lstStyle>
            <a:lvl1pPr>
              <a:defRPr sz="3200" b="0">
                <a:solidFill>
                  <a:srgbClr val="313E49"/>
                </a:solidFill>
              </a:defRPr>
            </a:lvl1pPr>
          </a:lstStyle>
          <a:p>
            <a:r>
              <a:rPr lang="en-US"/>
              <a:t>Click to edit Master title style</a:t>
            </a:r>
          </a:p>
        </p:txBody>
      </p:sp>
      <p:sp>
        <p:nvSpPr>
          <p:cNvPr id="6" name="Content Placeholder 5">
            <a:extLst>
              <a:ext uri="{FF2B5EF4-FFF2-40B4-BE49-F238E27FC236}">
                <a16:creationId xmlns:a16="http://schemas.microsoft.com/office/drawing/2014/main" id="{4E0CDAA6-331F-A04C-8D03-5F2A3E85E93E}"/>
              </a:ext>
            </a:extLst>
          </p:cNvPr>
          <p:cNvSpPr>
            <a:spLocks noGrp="1"/>
          </p:cNvSpPr>
          <p:nvPr>
            <p:ph sz="quarter" idx="13"/>
          </p:nvPr>
        </p:nvSpPr>
        <p:spPr>
          <a:xfrm>
            <a:off x="345017" y="1642456"/>
            <a:ext cx="11502427" cy="1384995"/>
          </a:xfrm>
          <a:prstGeom prst="rect">
            <a:avLst/>
          </a:prstGeom>
        </p:spPr>
        <p:txBody>
          <a:bodyPr/>
          <a:lstStyle>
            <a:lvl1pPr>
              <a:lnSpc>
                <a:spcPct val="100000"/>
              </a:lnSpc>
              <a:defRPr>
                <a:solidFill>
                  <a:srgbClr val="313E49"/>
                </a:solidFill>
              </a:defRPr>
            </a:lvl1pPr>
            <a:lvl2pPr>
              <a:lnSpc>
                <a:spcPct val="100000"/>
              </a:lnSpc>
              <a:defRPr>
                <a:solidFill>
                  <a:srgbClr val="313E49"/>
                </a:solidFill>
              </a:defRPr>
            </a:lvl2pPr>
            <a:lvl3pPr>
              <a:lnSpc>
                <a:spcPct val="100000"/>
              </a:lnSpc>
              <a:defRPr>
                <a:solidFill>
                  <a:srgbClr val="313E49"/>
                </a:solidFill>
              </a:defRPr>
            </a:lvl3pPr>
            <a:lvl4pPr>
              <a:lnSpc>
                <a:spcPct val="100000"/>
              </a:lnSpc>
              <a:defRPr>
                <a:solidFill>
                  <a:srgbClr val="313E49"/>
                </a:solidFill>
              </a:defRPr>
            </a:lvl4pPr>
            <a:lvl5pPr>
              <a:lnSpc>
                <a:spcPct val="100000"/>
              </a:lnSpc>
              <a:defRPr>
                <a:solidFill>
                  <a:srgbClr val="313E49"/>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p:cNvSpPr>
            <a:spLocks noGrp="1"/>
          </p:cNvSpPr>
          <p:nvPr>
            <p:ph type="body" sz="quarter" idx="14" hasCustomPrompt="1"/>
          </p:nvPr>
        </p:nvSpPr>
        <p:spPr>
          <a:xfrm>
            <a:off x="344559" y="6576843"/>
            <a:ext cx="10884360" cy="143565"/>
          </a:xfrm>
          <a:prstGeom prst="rect">
            <a:avLst/>
          </a:prstGeom>
        </p:spPr>
        <p:txBody>
          <a:bodyPr anchor="b"/>
          <a:lstStyle>
            <a:lvl1pPr marL="0" indent="0">
              <a:buNone/>
              <a:defRPr sz="933">
                <a:solidFill>
                  <a:schemeClr val="tx2"/>
                </a:solidFill>
              </a:defRPr>
            </a:lvl1pPr>
            <a:lvl2pPr marL="365734" indent="0">
              <a:buNone/>
              <a:defRPr sz="533"/>
            </a:lvl2pPr>
            <a:lvl3pPr marL="731464" indent="0">
              <a:buNone/>
              <a:defRPr sz="400"/>
            </a:lvl3pPr>
            <a:lvl4pPr marL="1097198" indent="0">
              <a:buNone/>
              <a:defRPr sz="267"/>
            </a:lvl4pPr>
            <a:lvl5pPr marL="1462930" indent="0">
              <a:buNone/>
              <a:defRPr sz="267"/>
            </a:lvl5pPr>
          </a:lstStyle>
          <a:p>
            <a:pPr lvl="0"/>
            <a:r>
              <a:rPr lang="en-US" dirty="0"/>
              <a:t>Footer</a:t>
            </a:r>
          </a:p>
        </p:txBody>
      </p:sp>
    </p:spTree>
    <p:extLst>
      <p:ext uri="{BB962C8B-B14F-4D97-AF65-F5344CB8AC3E}">
        <p14:creationId xmlns:p14="http://schemas.microsoft.com/office/powerpoint/2010/main" val="4268508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86744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12192000" cy="3431177"/>
          </a:xfrm>
        </p:spPr>
        <p:txBody>
          <a:bodyPr lIns="274320" tIns="274320" rIns="274320" bIns="274320" anchor="b">
            <a:noAutofit/>
          </a:bodyPr>
          <a:lstStyle>
            <a:lvl1pPr algn="l">
              <a:defRPr sz="3600"/>
            </a:lvl1pPr>
          </a:lstStyle>
          <a:p>
            <a:r>
              <a:rPr lang="en-US"/>
              <a:t>Click to edit Master title style</a:t>
            </a:r>
          </a:p>
        </p:txBody>
      </p:sp>
      <p:sp>
        <p:nvSpPr>
          <p:cNvPr id="3" name="Subtitle 2"/>
          <p:cNvSpPr>
            <a:spLocks noGrp="1"/>
          </p:cNvSpPr>
          <p:nvPr>
            <p:ph type="subTitle" idx="1"/>
          </p:nvPr>
        </p:nvSpPr>
        <p:spPr>
          <a:xfrm>
            <a:off x="0" y="3431178"/>
            <a:ext cx="12192000" cy="761747"/>
          </a:xfrm>
          <a:solidFill>
            <a:schemeClr val="bg1">
              <a:lumMod val="50000"/>
            </a:schemeClr>
          </a:solidFill>
        </p:spPr>
        <p:txBody>
          <a:bodyPr lIns="274320" tIns="274320" rIns="274320" bIns="274320">
            <a:spAutoFit/>
          </a:bodyPr>
          <a:lstStyle>
            <a:lvl1pPr marL="0" indent="0" algn="l">
              <a:buNone/>
              <a:defRPr sz="1500">
                <a:solidFill>
                  <a:schemeClr val="bg1"/>
                </a:solidFill>
              </a:defRPr>
            </a:lvl1pPr>
            <a:lvl2pPr marL="342884" indent="0" algn="ctr">
              <a:buNone/>
              <a:defRPr sz="1500"/>
            </a:lvl2pPr>
            <a:lvl3pPr marL="685766" indent="0" algn="ctr">
              <a:buNone/>
              <a:defRPr sz="1350"/>
            </a:lvl3pPr>
            <a:lvl4pPr marL="1028649" indent="0" algn="ctr">
              <a:buNone/>
              <a:defRPr sz="1200"/>
            </a:lvl4pPr>
            <a:lvl5pPr marL="1371532" indent="0" algn="ctr">
              <a:buNone/>
              <a:defRPr sz="1200"/>
            </a:lvl5pPr>
            <a:lvl6pPr marL="1714415" indent="0" algn="ctr">
              <a:buNone/>
              <a:defRPr sz="1200"/>
            </a:lvl6pPr>
            <a:lvl7pPr marL="2057297" indent="0" algn="ctr">
              <a:buNone/>
              <a:defRPr sz="1200"/>
            </a:lvl7pPr>
            <a:lvl8pPr marL="2400180" indent="0" algn="ctr">
              <a:buNone/>
              <a:defRPr sz="1200"/>
            </a:lvl8pPr>
            <a:lvl9pPr marL="2743064" indent="0" algn="ctr">
              <a:buNone/>
              <a:defRPr sz="1200"/>
            </a:lvl9pPr>
          </a:lstStyle>
          <a:p>
            <a:r>
              <a:rPr lang="en-US"/>
              <a:t>Click to edit Master subtitle style</a:t>
            </a:r>
          </a:p>
        </p:txBody>
      </p:sp>
    </p:spTree>
    <p:extLst>
      <p:ext uri="{BB962C8B-B14F-4D97-AF65-F5344CB8AC3E}">
        <p14:creationId xmlns:p14="http://schemas.microsoft.com/office/powerpoint/2010/main" val="2098334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757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0" y="469415"/>
            <a:ext cx="12192000" cy="2852737"/>
          </a:xfrm>
        </p:spPr>
        <p:txBody>
          <a:bodyPr lIns="274320" tIns="274320" rIns="274320" bIns="182880" anchor="b"/>
          <a:lstStyle>
            <a:lvl1pPr>
              <a:defRPr sz="4500"/>
            </a:lvl1pPr>
          </a:lstStyle>
          <a:p>
            <a:r>
              <a:rPr lang="en-US"/>
              <a:t>Click to edit Master title style</a:t>
            </a:r>
          </a:p>
        </p:txBody>
      </p:sp>
      <p:sp>
        <p:nvSpPr>
          <p:cNvPr id="3" name="Text Placeholder 2"/>
          <p:cNvSpPr>
            <a:spLocks noGrp="1"/>
          </p:cNvSpPr>
          <p:nvPr>
            <p:ph type="body" idx="1"/>
          </p:nvPr>
        </p:nvSpPr>
        <p:spPr>
          <a:xfrm>
            <a:off x="0" y="3349142"/>
            <a:ext cx="12192000" cy="1500187"/>
          </a:xfrm>
        </p:spPr>
        <p:txBody>
          <a:bodyPr lIns="274320" tIns="274320" rIns="274320" bIns="274320"/>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cxnSp>
        <p:nvCxnSpPr>
          <p:cNvPr id="9" name="Straight Connector 8"/>
          <p:cNvCxnSpPr/>
          <p:nvPr/>
        </p:nvCxnSpPr>
        <p:spPr>
          <a:xfrm>
            <a:off x="235389" y="3322151"/>
            <a:ext cx="11718203" cy="0"/>
          </a:xfrm>
          <a:prstGeom prst="line">
            <a:avLst/>
          </a:prstGeom>
          <a:ln>
            <a:solidFill>
              <a:schemeClr val="tx2"/>
            </a:solidFill>
          </a:ln>
        </p:spPr>
        <p:style>
          <a:lnRef idx="3">
            <a:schemeClr val="accent6"/>
          </a:lnRef>
          <a:fillRef idx="0">
            <a:schemeClr val="accent6"/>
          </a:fillRef>
          <a:effectRef idx="2">
            <a:schemeClr val="accent6"/>
          </a:effectRef>
          <a:fontRef idx="minor">
            <a:schemeClr val="tx1"/>
          </a:fontRef>
        </p:style>
      </p:cxnSp>
    </p:spTree>
    <p:extLst>
      <p:ext uri="{BB962C8B-B14F-4D97-AF65-F5344CB8AC3E}">
        <p14:creationId xmlns:p14="http://schemas.microsoft.com/office/powerpoint/2010/main" val="26151409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2371" y="1509714"/>
            <a:ext cx="5761024" cy="4538003"/>
          </a:xfrm>
        </p:spPr>
        <p:txBody>
          <a:bodyPr rIns="18288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93395" y="1509714"/>
            <a:ext cx="5960196" cy="4538003"/>
          </a:xfrm>
        </p:spPr>
        <p:txBody>
          <a:bodyPr rIns="18288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8693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4824C78-74F1-495C-8058-FA7C650E761F}"/>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0695961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Footer Placeholder 4"/>
          <p:cNvSpPr>
            <a:spLocks noGrp="1"/>
          </p:cNvSpPr>
          <p:nvPr>
            <p:ph type="ftr" sz="quarter" idx="10"/>
          </p:nvPr>
        </p:nvSpPr>
        <p:spPr/>
        <p:txBody>
          <a:bodyPr/>
          <a:lstStyle/>
          <a:p>
            <a:endParaRPr lang="en-US"/>
          </a:p>
        </p:txBody>
      </p:sp>
      <p:sp>
        <p:nvSpPr>
          <p:cNvPr id="6" name="Slide Number Placeholder 5"/>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18870331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p:cSld name="15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13077551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p:cSld name="1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22177581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p:cSld name="1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765408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p:cSld name="10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22324494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520580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p:cSld name="9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26756967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p:cSld name="8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15651800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7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2044410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p:cSld name="6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20615879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5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369594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42080855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37047234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cSld name="40_Blank">
    <p:spTree>
      <p:nvGrpSpPr>
        <p:cNvPr id="1" name=""/>
        <p:cNvGrpSpPr/>
        <p:nvPr/>
      </p:nvGrpSpPr>
      <p:grpSpPr>
        <a:xfrm>
          <a:off x="0" y="0"/>
          <a:ext cx="0" cy="0"/>
          <a:chOff x="0" y="0"/>
          <a:chExt cx="0" cy="0"/>
        </a:xfrm>
      </p:grpSpPr>
      <p:sp>
        <p:nvSpPr>
          <p:cNvPr id="4" name="Line 7"/>
          <p:cNvSpPr>
            <a:spLocks noChangeShapeType="1"/>
          </p:cNvSpPr>
          <p:nvPr/>
        </p:nvSpPr>
        <p:spPr bwMode="auto">
          <a:xfrm>
            <a:off x="0" y="914400"/>
            <a:ext cx="12192000" cy="0"/>
          </a:xfrm>
          <a:prstGeom prst="line">
            <a:avLst/>
          </a:prstGeom>
          <a:noFill/>
          <a:ln w="28575">
            <a:solidFill>
              <a:srgbClr val="0070C0"/>
            </a:solidFill>
            <a:round/>
            <a:headEnd/>
            <a:tailEnd/>
          </a:ln>
          <a:effectLst/>
        </p:spPr>
        <p:txBody>
          <a:bodyPr/>
          <a:lstStyle/>
          <a:p>
            <a:pPr>
              <a:defRPr/>
            </a:pPr>
            <a:endParaRPr lang="en-US" sz="1800">
              <a:latin typeface="Arial" pitchFamily="34" charset="0"/>
              <a:cs typeface="+mn-cs"/>
            </a:endParaRPr>
          </a:p>
        </p:txBody>
      </p:sp>
      <p:sp>
        <p:nvSpPr>
          <p:cNvPr id="6" name="Title 1"/>
          <p:cNvSpPr>
            <a:spLocks noGrp="1"/>
          </p:cNvSpPr>
          <p:nvPr>
            <p:ph type="title"/>
          </p:nvPr>
        </p:nvSpPr>
        <p:spPr>
          <a:xfrm>
            <a:off x="609600" y="-76200"/>
            <a:ext cx="10972800" cy="1143000"/>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400" b="1">
                <a:ln>
                  <a:noFill/>
                </a:ln>
                <a:solidFill>
                  <a:schemeClr val="tx2"/>
                </a:solidFill>
                <a:effectLst/>
                <a:latin typeface="Arial" pitchFamily="34" charset="0"/>
                <a:ea typeface="+mj-ea"/>
                <a:cs typeface="Arial" pitchFamily="34" charset="0"/>
              </a:defRPr>
            </a:lvl1pPr>
          </a:lstStyle>
          <a:p>
            <a:r>
              <a:rPr lang="en-US"/>
              <a:t>Click to edit Master title style</a:t>
            </a:r>
          </a:p>
        </p:txBody>
      </p:sp>
      <p:sp>
        <p:nvSpPr>
          <p:cNvPr id="7" name="Slide Number Placeholder 3"/>
          <p:cNvSpPr>
            <a:spLocks noGrp="1"/>
          </p:cNvSpPr>
          <p:nvPr>
            <p:ph type="sldNum" sz="quarter" idx="11"/>
          </p:nvPr>
        </p:nvSpPr>
        <p:spPr>
          <a:xfrm>
            <a:off x="10972800" y="6477001"/>
            <a:ext cx="1016000" cy="365125"/>
          </a:xfrm>
        </p:spPr>
        <p:txBody>
          <a:bodyPr/>
          <a:lstStyle>
            <a:lvl1pPr>
              <a:defRPr/>
            </a:lvl1pPr>
          </a:lstStyle>
          <a:p>
            <a:fld id="{9D6C7B62-DC6A-40B6-AD72-28959FA2E7D1}" type="slidenum">
              <a:rPr lang="en-US" smtClean="0"/>
              <a:t>‹#›</a:t>
            </a:fld>
            <a:endParaRPr lang="en-US"/>
          </a:p>
        </p:txBody>
      </p:sp>
      <p:sp>
        <p:nvSpPr>
          <p:cNvPr id="10" name="Footer Placeholder 5"/>
          <p:cNvSpPr>
            <a:spLocks noGrp="1"/>
          </p:cNvSpPr>
          <p:nvPr>
            <p:ph type="ftr" sz="quarter" idx="3"/>
          </p:nvPr>
        </p:nvSpPr>
        <p:spPr>
          <a:xfrm>
            <a:off x="4165600" y="6400414"/>
            <a:ext cx="3860800" cy="276999"/>
          </a:xfrm>
          <a:prstGeom prst="rect">
            <a:avLst/>
          </a:prstGeom>
        </p:spPr>
        <p:txBody>
          <a:bodyPr vert="horz" lIns="91440" tIns="45720" rIns="91440" bIns="45720" rtlCol="0" anchor="ctr"/>
          <a:lstStyle>
            <a:lvl1pPr algn="ctr">
              <a:defRPr sz="1200" b="1">
                <a:solidFill>
                  <a:srgbClr val="FF0000"/>
                </a:solidFill>
              </a:defRPr>
            </a:lvl1pPr>
          </a:lstStyle>
          <a:p>
            <a:endParaRPr lang="en-US"/>
          </a:p>
        </p:txBody>
      </p:sp>
    </p:spTree>
    <p:extLst>
      <p:ext uri="{BB962C8B-B14F-4D97-AF65-F5344CB8AC3E}">
        <p14:creationId xmlns:p14="http://schemas.microsoft.com/office/powerpoint/2010/main" val="39237909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14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22593901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13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12873556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94635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4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27468937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38992106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9D6C7B62-DC6A-40B6-AD72-28959FA2E7D1}" type="slidenum">
              <a:rPr lang="en-US" smtClean="0"/>
              <a:t>‹#›</a:t>
            </a:fld>
            <a:endParaRPr lang="en-US"/>
          </a:p>
        </p:txBody>
      </p:sp>
    </p:spTree>
    <p:extLst>
      <p:ext uri="{BB962C8B-B14F-4D97-AF65-F5344CB8AC3E}">
        <p14:creationId xmlns:p14="http://schemas.microsoft.com/office/powerpoint/2010/main" val="28028143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4824C78-74F1-495C-8058-FA7C650E761F}"/>
              </a:ext>
            </a:extLst>
          </p:cNvPr>
          <p:cNvSpPr>
            <a:spLocks noGrp="1"/>
          </p:cNvSpPr>
          <p:nvPr>
            <p:ph type="title"/>
          </p:nvPr>
        </p:nvSpPr>
        <p:spPr/>
        <p:txBody>
          <a:bodyPr/>
          <a:lstStyle/>
          <a:p>
            <a:r>
              <a:rPr lang="en-US"/>
              <a:t>Click to edit Master title style</a:t>
            </a:r>
          </a:p>
        </p:txBody>
      </p:sp>
      <p:sp>
        <p:nvSpPr>
          <p:cNvPr id="3" name="Text Placeholder 4">
            <a:extLst>
              <a:ext uri="{FF2B5EF4-FFF2-40B4-BE49-F238E27FC236}">
                <a16:creationId xmlns:a16="http://schemas.microsoft.com/office/drawing/2014/main" id="{D0631B2A-CD08-3543-B4F6-D72038AA2CE4}"/>
              </a:ext>
            </a:extLst>
          </p:cNvPr>
          <p:cNvSpPr>
            <a:spLocks noGrp="1"/>
          </p:cNvSpPr>
          <p:nvPr>
            <p:ph type="body" sz="quarter" idx="10"/>
          </p:nvPr>
        </p:nvSpPr>
        <p:spPr>
          <a:xfrm>
            <a:off x="225425" y="6550025"/>
            <a:ext cx="11757025" cy="307975"/>
          </a:xfrm>
        </p:spPr>
        <p:txBody>
          <a:bodyPr lIns="0" rIns="0" bIns="45720" anchor="b" anchorCtr="0">
            <a:noAutofit/>
          </a:bodyPr>
          <a:lstStyle>
            <a:lvl1pPr marL="0" indent="0">
              <a:lnSpc>
                <a:spcPct val="100000"/>
              </a:lnSpc>
              <a:spcBef>
                <a:spcPts val="0"/>
              </a:spcBef>
              <a:spcAft>
                <a:spcPts val="100"/>
              </a:spcAft>
              <a:buNone/>
              <a:defRPr sz="900"/>
            </a:lvl1pPr>
            <a:lvl2pPr marL="342883" indent="0">
              <a:spcBef>
                <a:spcPts val="0"/>
              </a:spcBef>
              <a:spcAft>
                <a:spcPts val="100"/>
              </a:spcAft>
              <a:buNone/>
              <a:defRPr sz="1000"/>
            </a:lvl2pPr>
            <a:lvl3pPr marL="685765" indent="0">
              <a:spcBef>
                <a:spcPts val="0"/>
              </a:spcBef>
              <a:spcAft>
                <a:spcPts val="100"/>
              </a:spcAft>
              <a:buNone/>
              <a:defRPr sz="1000"/>
            </a:lvl3pPr>
            <a:lvl4pPr marL="1028648" indent="0">
              <a:spcBef>
                <a:spcPts val="0"/>
              </a:spcBef>
              <a:spcAft>
                <a:spcPts val="100"/>
              </a:spcAft>
              <a:buNone/>
              <a:defRPr sz="1000"/>
            </a:lvl4pPr>
            <a:lvl5pPr marL="1371532" indent="0">
              <a:spcBef>
                <a:spcPts val="0"/>
              </a:spcBef>
              <a:spcAft>
                <a:spcPts val="100"/>
              </a:spcAft>
              <a:buNone/>
              <a:defRPr sz="1000"/>
            </a:lvl5pPr>
          </a:lstStyle>
          <a:p>
            <a:pPr lvl="0"/>
            <a:endParaRPr lang="en-US" dirty="0"/>
          </a:p>
        </p:txBody>
      </p:sp>
    </p:spTree>
    <p:extLst>
      <p:ext uri="{BB962C8B-B14F-4D97-AF65-F5344CB8AC3E}">
        <p14:creationId xmlns:p14="http://schemas.microsoft.com/office/powerpoint/2010/main" val="37401794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Copy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600" y="431955"/>
            <a:ext cx="10972800" cy="1143000"/>
          </a:xfrm>
        </p:spPr>
        <p:txBody>
          <a:bodyPr lIns="0" tIns="0" anchor="t">
            <a:normAutofit/>
          </a:bodyPr>
          <a:lstStyle>
            <a:lvl1pPr algn="l">
              <a:defRPr sz="4800">
                <a:solidFill>
                  <a:srgbClr val="A20815"/>
                </a:solidFill>
                <a:latin typeface="Arial"/>
                <a:cs typeface="Arial"/>
              </a:defRPr>
            </a:lvl1pPr>
          </a:lstStyle>
          <a:p>
            <a:r>
              <a:rPr lang="en-US" dirty="0"/>
              <a:t>Insert Title Here Copy Only</a:t>
            </a:r>
          </a:p>
        </p:txBody>
      </p:sp>
      <p:sp>
        <p:nvSpPr>
          <p:cNvPr id="5" name="Content Placeholder 4"/>
          <p:cNvSpPr>
            <a:spLocks noGrp="1"/>
          </p:cNvSpPr>
          <p:nvPr>
            <p:ph sz="quarter" idx="11" hasCustomPrompt="1"/>
          </p:nvPr>
        </p:nvSpPr>
        <p:spPr>
          <a:xfrm>
            <a:off x="1236133" y="1803629"/>
            <a:ext cx="10346268" cy="4120363"/>
          </a:xfrm>
        </p:spPr>
        <p:txBody>
          <a:bodyPr>
            <a:normAutofit/>
          </a:bodyPr>
          <a:lstStyle>
            <a:lvl1pPr marL="457189" marR="0" indent="-457189" algn="l" defTabSz="1219170" rtl="0" eaLnBrk="1" fontAlgn="base" latinLnBrk="0" hangingPunct="1">
              <a:lnSpc>
                <a:spcPct val="100000"/>
              </a:lnSpc>
              <a:spcBef>
                <a:spcPct val="20000"/>
              </a:spcBef>
              <a:spcAft>
                <a:spcPct val="0"/>
              </a:spcAft>
              <a:buClrTx/>
              <a:buSzTx/>
              <a:buFontTx/>
              <a:buChar char="•"/>
              <a:tabLst/>
              <a:defRPr sz="2400" b="1" baseline="0">
                <a:solidFill>
                  <a:schemeClr val="tx1"/>
                </a:solidFill>
                <a:latin typeface="Arial"/>
                <a:cs typeface="Arial"/>
              </a:defRPr>
            </a:lvl1pPr>
            <a:lvl2pPr marL="990575" marR="0" indent="-380990" algn="l" defTabSz="1219170"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latin typeface="Arial"/>
                <a:cs typeface="Arial"/>
              </a:defRPr>
            </a:lvl2pPr>
            <a:lvl3pPr marL="1523962" marR="0" indent="-304792" algn="l" defTabSz="1219170"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latin typeface="Arial"/>
                <a:cs typeface="Arial"/>
              </a:defRPr>
            </a:lvl3pPr>
            <a:lvl4pPr marL="0">
              <a:defRPr sz="2000">
                <a:solidFill>
                  <a:srgbClr val="7F7F7F"/>
                </a:solidFill>
                <a:latin typeface="Arial"/>
                <a:cs typeface="Arial"/>
              </a:defRPr>
            </a:lvl4pPr>
            <a:lvl5pPr marL="609585">
              <a:defRPr sz="2000">
                <a:solidFill>
                  <a:srgbClr val="7F7F7F"/>
                </a:solidFill>
                <a:latin typeface="Arial"/>
                <a:cs typeface="Arial"/>
              </a:defRPr>
            </a:lvl5pPr>
          </a:lstStyle>
          <a:p>
            <a:pPr marL="457189" marR="0" lvl="0" indent="-457189" algn="l" defTabSz="1219170"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75" marR="0" lvl="1" indent="-380990" algn="l" defTabSz="1219170"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62" marR="0" lvl="2" indent="-304792" algn="l" defTabSz="1219170"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a:p>
            <a:pPr lvl="0"/>
            <a:endParaRPr lang="en-US" dirty="0"/>
          </a:p>
        </p:txBody>
      </p:sp>
    </p:spTree>
    <p:extLst>
      <p:ext uri="{BB962C8B-B14F-4D97-AF65-F5344CB8AC3E}">
        <p14:creationId xmlns:p14="http://schemas.microsoft.com/office/powerpoint/2010/main" val="9691141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F1DC13DB-A616-5B45-A3DE-8FE94122481D}"/>
              </a:ext>
            </a:extLst>
          </p:cNvPr>
          <p:cNvSpPr/>
          <p:nvPr userDrawn="1"/>
        </p:nvSpPr>
        <p:spPr>
          <a:xfrm>
            <a:off x="0" y="5585730"/>
            <a:ext cx="12192000" cy="12722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picture containing sky, water, distance&#10;&#10;Description automatically generated">
            <a:extLst>
              <a:ext uri="{FF2B5EF4-FFF2-40B4-BE49-F238E27FC236}">
                <a16:creationId xmlns:a16="http://schemas.microsoft.com/office/drawing/2014/main" id="{A946BA09-97DC-3947-B7F9-2B6948BE9F2F}"/>
              </a:ext>
            </a:extLst>
          </p:cNvPr>
          <p:cNvPicPr>
            <a:picLocks noChangeAspect="1"/>
          </p:cNvPicPr>
          <p:nvPr userDrawn="1"/>
        </p:nvPicPr>
        <p:blipFill rotWithShape="1">
          <a:blip r:embed="rId2"/>
          <a:srcRect t="6666" b="24611"/>
          <a:stretch/>
        </p:blipFill>
        <p:spPr>
          <a:xfrm>
            <a:off x="0" y="1"/>
            <a:ext cx="12192000" cy="5585730"/>
          </a:xfrm>
          <a:prstGeom prst="rect">
            <a:avLst/>
          </a:prstGeom>
        </p:spPr>
      </p:pic>
      <p:sp>
        <p:nvSpPr>
          <p:cNvPr id="5" name="Rectangle 4">
            <a:extLst>
              <a:ext uri="{FF2B5EF4-FFF2-40B4-BE49-F238E27FC236}">
                <a16:creationId xmlns:a16="http://schemas.microsoft.com/office/drawing/2014/main" id="{65589246-96E2-4545-8B87-D61AD6C2EE29}"/>
              </a:ext>
            </a:extLst>
          </p:cNvPr>
          <p:cNvSpPr/>
          <p:nvPr userDrawn="1"/>
        </p:nvSpPr>
        <p:spPr>
          <a:xfrm>
            <a:off x="0" y="546871"/>
            <a:ext cx="4488180" cy="4240530"/>
          </a:xfrm>
          <a:prstGeom prst="rect">
            <a:avLst/>
          </a:prstGeom>
          <a:solidFill>
            <a:srgbClr val="469EB2">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A8E082D-7736-BB42-8178-69C711797114}"/>
              </a:ext>
            </a:extLst>
          </p:cNvPr>
          <p:cNvSpPr/>
          <p:nvPr userDrawn="1"/>
        </p:nvSpPr>
        <p:spPr>
          <a:xfrm>
            <a:off x="125730" y="1076937"/>
            <a:ext cx="3829050" cy="3231654"/>
          </a:xfrm>
          <a:prstGeom prst="rect">
            <a:avLst/>
          </a:prstGeom>
        </p:spPr>
        <p:txBody>
          <a:bodyPr wrap="square">
            <a:spAutoFit/>
          </a:bodyPr>
          <a:lstStyle/>
          <a:p>
            <a:pPr algn="r"/>
            <a:r>
              <a:rPr lang="en-US" sz="2800" b="1">
                <a:solidFill>
                  <a:schemeClr val="bg1"/>
                </a:solidFill>
                <a:effectLst/>
                <a:latin typeface="Libre Franklin" pitchFamily="2" charset="77"/>
              </a:rPr>
              <a:t>19</a:t>
            </a:r>
            <a:r>
              <a:rPr lang="en-US" sz="2800" b="1" baseline="30000">
                <a:solidFill>
                  <a:schemeClr val="bg1"/>
                </a:solidFill>
                <a:effectLst/>
                <a:latin typeface="Libre Franklin" pitchFamily="2" charset="77"/>
              </a:rPr>
              <a:t>th</a:t>
            </a:r>
            <a:r>
              <a:rPr lang="en-US" sz="2800" b="1">
                <a:solidFill>
                  <a:schemeClr val="bg1"/>
                </a:solidFill>
                <a:effectLst/>
                <a:latin typeface="Libre Franklin" pitchFamily="2" charset="77"/>
              </a:rPr>
              <a:t> International </a:t>
            </a:r>
            <a:br>
              <a:rPr lang="en-US" b="1">
                <a:solidFill>
                  <a:schemeClr val="bg1"/>
                </a:solidFill>
                <a:effectLst/>
                <a:latin typeface="Libre Franklin" pitchFamily="2" charset="77"/>
              </a:rPr>
            </a:br>
            <a:r>
              <a:rPr lang="en-US" sz="4400" b="1" err="1">
                <a:solidFill>
                  <a:schemeClr val="bg1"/>
                </a:solidFill>
                <a:effectLst/>
                <a:latin typeface="Libre Franklin" pitchFamily="2" charset="77"/>
              </a:rPr>
              <a:t>Ultmann</a:t>
            </a:r>
            <a:r>
              <a:rPr lang="en-US" sz="4400" b="1">
                <a:solidFill>
                  <a:schemeClr val="bg1"/>
                </a:solidFill>
                <a:effectLst/>
                <a:latin typeface="Libre Franklin" pitchFamily="2" charset="77"/>
              </a:rPr>
              <a:t> </a:t>
            </a:r>
            <a:br>
              <a:rPr lang="en-US" sz="4400" b="1">
                <a:solidFill>
                  <a:schemeClr val="bg1"/>
                </a:solidFill>
                <a:effectLst/>
                <a:latin typeface="Libre Franklin" pitchFamily="2" charset="77"/>
              </a:rPr>
            </a:br>
            <a:r>
              <a:rPr lang="en-US" sz="4400" b="1">
                <a:solidFill>
                  <a:schemeClr val="bg1"/>
                </a:solidFill>
                <a:effectLst/>
                <a:latin typeface="Libre Franklin" pitchFamily="2" charset="77"/>
              </a:rPr>
              <a:t>Chicago </a:t>
            </a:r>
            <a:endParaRPr lang="en-US" sz="4400">
              <a:solidFill>
                <a:schemeClr val="bg1"/>
              </a:solidFill>
              <a:effectLst/>
              <a:latin typeface="Libre Franklin" pitchFamily="2" charset="77"/>
            </a:endParaRPr>
          </a:p>
          <a:p>
            <a:pPr algn="r"/>
            <a:r>
              <a:rPr lang="en-US" sz="4400" b="1">
                <a:solidFill>
                  <a:schemeClr val="bg1"/>
                </a:solidFill>
                <a:effectLst/>
                <a:latin typeface="Libre Franklin" pitchFamily="2" charset="77"/>
              </a:rPr>
              <a:t>Lymphoma </a:t>
            </a:r>
            <a:br>
              <a:rPr lang="en-US" sz="4400" b="1">
                <a:solidFill>
                  <a:schemeClr val="bg1"/>
                </a:solidFill>
                <a:effectLst/>
                <a:latin typeface="Libre Franklin" pitchFamily="2" charset="77"/>
              </a:rPr>
            </a:br>
            <a:r>
              <a:rPr lang="en-US" sz="4400" b="1">
                <a:solidFill>
                  <a:schemeClr val="bg1"/>
                </a:solidFill>
                <a:effectLst/>
                <a:latin typeface="Libre Franklin" pitchFamily="2" charset="77"/>
              </a:rPr>
              <a:t>Symposium</a:t>
            </a:r>
            <a:endParaRPr lang="en-US" sz="4400">
              <a:solidFill>
                <a:schemeClr val="bg1"/>
              </a:solidFill>
              <a:effectLst/>
              <a:latin typeface="Libre Franklin" pitchFamily="2" charset="77"/>
            </a:endParaRPr>
          </a:p>
        </p:txBody>
      </p:sp>
      <p:sp>
        <p:nvSpPr>
          <p:cNvPr id="6" name="Rectangle 5">
            <a:extLst>
              <a:ext uri="{FF2B5EF4-FFF2-40B4-BE49-F238E27FC236}">
                <a16:creationId xmlns:a16="http://schemas.microsoft.com/office/drawing/2014/main" id="{4D992271-4033-4C4B-A6B0-4C6A3074F11E}"/>
              </a:ext>
            </a:extLst>
          </p:cNvPr>
          <p:cNvSpPr/>
          <p:nvPr userDrawn="1"/>
        </p:nvSpPr>
        <p:spPr>
          <a:xfrm>
            <a:off x="0" y="5334270"/>
            <a:ext cx="12192000" cy="2514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7594F10-2B90-3E4A-82F7-EE0576EAE9D1}"/>
              </a:ext>
            </a:extLst>
          </p:cNvPr>
          <p:cNvPicPr>
            <a:picLocks noChangeAspect="1"/>
          </p:cNvPicPr>
          <p:nvPr userDrawn="1"/>
        </p:nvPicPr>
        <p:blipFill>
          <a:blip r:embed="rId3"/>
          <a:stretch>
            <a:fillRect/>
          </a:stretch>
        </p:blipFill>
        <p:spPr>
          <a:xfrm>
            <a:off x="254000" y="5695743"/>
            <a:ext cx="1612851" cy="1017270"/>
          </a:xfrm>
          <a:prstGeom prst="rect">
            <a:avLst/>
          </a:prstGeom>
        </p:spPr>
      </p:pic>
      <p:pic>
        <p:nvPicPr>
          <p:cNvPr id="11" name="Picture 10" descr="Text&#10;&#10;Description automatically generated">
            <a:extLst>
              <a:ext uri="{FF2B5EF4-FFF2-40B4-BE49-F238E27FC236}">
                <a16:creationId xmlns:a16="http://schemas.microsoft.com/office/drawing/2014/main" id="{3A091730-51ED-1D4F-A181-934818A8853E}"/>
              </a:ext>
            </a:extLst>
          </p:cNvPr>
          <p:cNvPicPr>
            <a:picLocks noChangeAspect="1"/>
          </p:cNvPicPr>
          <p:nvPr userDrawn="1"/>
        </p:nvPicPr>
        <p:blipFill>
          <a:blip r:embed="rId4"/>
          <a:stretch>
            <a:fillRect/>
          </a:stretch>
        </p:blipFill>
        <p:spPr>
          <a:xfrm>
            <a:off x="10248900" y="5724937"/>
            <a:ext cx="1689100" cy="1003300"/>
          </a:xfrm>
          <a:prstGeom prst="rect">
            <a:avLst/>
          </a:prstGeom>
        </p:spPr>
      </p:pic>
      <p:sp>
        <p:nvSpPr>
          <p:cNvPr id="13" name="Oval 12">
            <a:extLst>
              <a:ext uri="{FF2B5EF4-FFF2-40B4-BE49-F238E27FC236}">
                <a16:creationId xmlns:a16="http://schemas.microsoft.com/office/drawing/2014/main" id="{BC432D42-19C2-EF40-A840-6601BDC2F988}"/>
              </a:ext>
            </a:extLst>
          </p:cNvPr>
          <p:cNvSpPr/>
          <p:nvPr userDrawn="1"/>
        </p:nvSpPr>
        <p:spPr>
          <a:xfrm>
            <a:off x="10001250" y="546871"/>
            <a:ext cx="1739129" cy="1739129"/>
          </a:xfrm>
          <a:prstGeom prst="ellipse">
            <a:avLst/>
          </a:prstGeom>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6D51E89B-5D81-F545-8F24-72E6E3AA332F}"/>
              </a:ext>
            </a:extLst>
          </p:cNvPr>
          <p:cNvSpPr/>
          <p:nvPr userDrawn="1"/>
        </p:nvSpPr>
        <p:spPr>
          <a:xfrm>
            <a:off x="9785350" y="809492"/>
            <a:ext cx="2152650" cy="646331"/>
          </a:xfrm>
          <a:prstGeom prst="rect">
            <a:avLst/>
          </a:prstGeom>
        </p:spPr>
        <p:txBody>
          <a:bodyPr wrap="square">
            <a:spAutoFit/>
          </a:bodyPr>
          <a:lstStyle/>
          <a:p>
            <a:pPr algn="ctr">
              <a:lnSpc>
                <a:spcPct val="100000"/>
              </a:lnSpc>
            </a:pPr>
            <a:r>
              <a:rPr lang="en-US" b="1">
                <a:solidFill>
                  <a:srgbClr val="F8A61A"/>
                </a:solidFill>
                <a:effectLst/>
                <a:latin typeface="Libre Franklin" pitchFamily="2" charset="77"/>
              </a:rPr>
              <a:t>LIVE</a:t>
            </a:r>
            <a:endParaRPr lang="en-US">
              <a:solidFill>
                <a:srgbClr val="F8A61A"/>
              </a:solidFill>
              <a:effectLst/>
              <a:latin typeface="Libre Franklin" pitchFamily="2" charset="77"/>
            </a:endParaRPr>
          </a:p>
          <a:p>
            <a:pPr algn="ctr">
              <a:lnSpc>
                <a:spcPct val="100000"/>
              </a:lnSpc>
            </a:pPr>
            <a:r>
              <a:rPr lang="en-US" b="1">
                <a:solidFill>
                  <a:srgbClr val="F8A61A"/>
                </a:solidFill>
                <a:effectLst/>
                <a:latin typeface="Libre Franklin" pitchFamily="2" charset="77"/>
              </a:rPr>
              <a:t>Symposium</a:t>
            </a:r>
            <a:endParaRPr lang="en-US">
              <a:solidFill>
                <a:srgbClr val="F8A61A"/>
              </a:solidFill>
              <a:effectLst/>
              <a:latin typeface="Libre Franklin" pitchFamily="2" charset="77"/>
            </a:endParaRPr>
          </a:p>
        </p:txBody>
      </p:sp>
      <p:sp>
        <p:nvSpPr>
          <p:cNvPr id="15" name="Rectangle 14">
            <a:extLst>
              <a:ext uri="{FF2B5EF4-FFF2-40B4-BE49-F238E27FC236}">
                <a16:creationId xmlns:a16="http://schemas.microsoft.com/office/drawing/2014/main" id="{2ED5C99C-9723-BE42-B66F-556ACB32F9A0}"/>
              </a:ext>
            </a:extLst>
          </p:cNvPr>
          <p:cNvSpPr/>
          <p:nvPr userDrawn="1"/>
        </p:nvSpPr>
        <p:spPr>
          <a:xfrm>
            <a:off x="9992110" y="1512973"/>
            <a:ext cx="1739129" cy="523220"/>
          </a:xfrm>
          <a:prstGeom prst="rect">
            <a:avLst/>
          </a:prstGeom>
        </p:spPr>
        <p:txBody>
          <a:bodyPr wrap="square">
            <a:spAutoFit/>
          </a:bodyPr>
          <a:lstStyle/>
          <a:p>
            <a:pPr algn="ctr">
              <a:lnSpc>
                <a:spcPct val="100000"/>
              </a:lnSpc>
            </a:pPr>
            <a:r>
              <a:rPr lang="en-US" sz="1400">
                <a:solidFill>
                  <a:schemeClr val="bg1"/>
                </a:solidFill>
                <a:effectLst/>
                <a:latin typeface="Libre Franklin" pitchFamily="2" charset="77"/>
              </a:rPr>
              <a:t>APRIL 29-30</a:t>
            </a:r>
          </a:p>
          <a:p>
            <a:pPr algn="ctr">
              <a:lnSpc>
                <a:spcPct val="100000"/>
              </a:lnSpc>
            </a:pPr>
            <a:r>
              <a:rPr lang="en-US" sz="1400">
                <a:solidFill>
                  <a:schemeClr val="bg1"/>
                </a:solidFill>
                <a:effectLst/>
                <a:latin typeface="Libre Franklin" pitchFamily="2" charset="77"/>
              </a:rPr>
              <a:t>2022</a:t>
            </a:r>
          </a:p>
        </p:txBody>
      </p:sp>
      <p:cxnSp>
        <p:nvCxnSpPr>
          <p:cNvPr id="17" name="Straight Connector 16">
            <a:extLst>
              <a:ext uri="{FF2B5EF4-FFF2-40B4-BE49-F238E27FC236}">
                <a16:creationId xmlns:a16="http://schemas.microsoft.com/office/drawing/2014/main" id="{98A3752C-CF91-5A4C-896B-36A44F745674}"/>
              </a:ext>
            </a:extLst>
          </p:cNvPr>
          <p:cNvCxnSpPr/>
          <p:nvPr userDrawn="1"/>
        </p:nvCxnSpPr>
        <p:spPr>
          <a:xfrm>
            <a:off x="10161270" y="1467253"/>
            <a:ext cx="1417320"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2319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B19268-3A1F-5D42-BE9A-F965A1EF3FF6}"/>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DB69596B-D9FC-F840-A220-A52D6AC821A0}"/>
              </a:ext>
            </a:extLst>
          </p:cNvPr>
          <p:cNvSpPr>
            <a:spLocks noGrp="1"/>
          </p:cNvSpPr>
          <p:nvPr>
            <p:ph type="sldNum" sz="quarter" idx="12"/>
          </p:nvPr>
        </p:nvSpPr>
        <p:spPr>
          <a:xfrm>
            <a:off x="11651695" y="6480800"/>
            <a:ext cx="540305" cy="365125"/>
          </a:xfrm>
          <a:prstGeom prst="rect">
            <a:avLst/>
          </a:prstGeom>
        </p:spPr>
        <p:txBody>
          <a:bodyPr/>
          <a:lstStyle>
            <a:lvl1pPr>
              <a:defRPr sz="800">
                <a:solidFill>
                  <a:schemeClr val="accent1"/>
                </a:solidFill>
              </a:defRPr>
            </a:lvl1pPr>
          </a:lstStyle>
          <a:p>
            <a:fld id="{56B3F0F6-E8D7-9C4B-A56C-71997626A099}" type="slidenum">
              <a:rPr lang="en-US" smtClean="0"/>
              <a:pPr/>
              <a:t>‹#›</a:t>
            </a:fld>
            <a:endParaRPr lang="en-US"/>
          </a:p>
        </p:txBody>
      </p:sp>
      <p:sp>
        <p:nvSpPr>
          <p:cNvPr id="9" name="Text Placeholder 8">
            <a:extLst>
              <a:ext uri="{FF2B5EF4-FFF2-40B4-BE49-F238E27FC236}">
                <a16:creationId xmlns:a16="http://schemas.microsoft.com/office/drawing/2014/main" id="{72BAA830-9E61-504B-B561-729E5FE85152}"/>
              </a:ext>
            </a:extLst>
          </p:cNvPr>
          <p:cNvSpPr>
            <a:spLocks noGrp="1"/>
          </p:cNvSpPr>
          <p:nvPr>
            <p:ph type="body" sz="quarter" idx="13" hasCustomPrompt="1"/>
          </p:nvPr>
        </p:nvSpPr>
        <p:spPr>
          <a:xfrm>
            <a:off x="480060" y="5463541"/>
            <a:ext cx="11171635" cy="697544"/>
          </a:xfrm>
        </p:spPr>
        <p:txBody>
          <a:bodyPr anchor="b">
            <a:normAutofit/>
          </a:bodyPr>
          <a:lstStyle>
            <a:lvl1pPr marL="0" indent="0">
              <a:buNone/>
              <a:defRPr sz="1100"/>
            </a:lvl1pPr>
          </a:lstStyle>
          <a:p>
            <a:pPr lvl="0"/>
            <a:r>
              <a:rPr lang="en-US" dirty="0"/>
              <a:t>References</a:t>
            </a:r>
          </a:p>
        </p:txBody>
      </p:sp>
      <p:sp>
        <p:nvSpPr>
          <p:cNvPr id="7" name="Text Placeholder 2">
            <a:extLst>
              <a:ext uri="{FF2B5EF4-FFF2-40B4-BE49-F238E27FC236}">
                <a16:creationId xmlns:a16="http://schemas.microsoft.com/office/drawing/2014/main" id="{041F0C7E-C2EB-2E4E-ACCF-D572FF29FEE0}"/>
              </a:ext>
            </a:extLst>
          </p:cNvPr>
          <p:cNvSpPr>
            <a:spLocks noGrp="1"/>
          </p:cNvSpPr>
          <p:nvPr>
            <p:ph idx="1"/>
          </p:nvPr>
        </p:nvSpPr>
        <p:spPr>
          <a:xfrm>
            <a:off x="480060" y="1468031"/>
            <a:ext cx="11171635" cy="3995510"/>
          </a:xfrm>
          <a:prstGeom prst="rect">
            <a:avLst/>
          </a:prstGeom>
        </p:spPr>
        <p:txBody>
          <a:bodyPr vert="horz" lIns="91440" tIns="45720" rIns="91440" bIns="45720" rtlCol="0">
            <a:normAutofit/>
          </a:bodyPr>
          <a:lstStyle>
            <a:lvl1pPr>
              <a:buClr>
                <a:schemeClr val="accent1"/>
              </a:buClr>
              <a:defRPr>
                <a:solidFill>
                  <a:schemeClr val="tx1">
                    <a:lumMod val="85000"/>
                    <a:lumOff val="15000"/>
                  </a:schemeClr>
                </a:solidFill>
              </a:defRPr>
            </a:lvl1pPr>
            <a:lvl2pPr>
              <a:buClr>
                <a:schemeClr val="accent1"/>
              </a:buClr>
              <a:defRPr>
                <a:solidFill>
                  <a:schemeClr val="tx1">
                    <a:lumMod val="85000"/>
                    <a:lumOff val="15000"/>
                  </a:schemeClr>
                </a:solidFill>
              </a:defRPr>
            </a:lvl2pPr>
            <a:lvl3pPr>
              <a:buClr>
                <a:schemeClr val="accent1"/>
              </a:buClr>
              <a:defRPr>
                <a:solidFill>
                  <a:schemeClr val="tx1">
                    <a:lumMod val="85000"/>
                    <a:lumOff val="15000"/>
                  </a:schemeClr>
                </a:solidFill>
              </a:defRPr>
            </a:lvl3pPr>
            <a:lvl4pPr>
              <a:buClr>
                <a:schemeClr val="accent1"/>
              </a:buClr>
              <a:defRPr>
                <a:solidFill>
                  <a:schemeClr val="tx1">
                    <a:lumMod val="85000"/>
                    <a:lumOff val="15000"/>
                  </a:schemeClr>
                </a:solidFill>
              </a:defRPr>
            </a:lvl4pPr>
            <a:lvl5pPr>
              <a:buClr>
                <a:schemeClr val="accent1"/>
              </a:buClr>
              <a:defRPr>
                <a:solidFill>
                  <a:schemeClr val="tx1">
                    <a:lumMod val="85000"/>
                    <a:lumOff val="15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a:extLst>
              <a:ext uri="{FF2B5EF4-FFF2-40B4-BE49-F238E27FC236}">
                <a16:creationId xmlns:a16="http://schemas.microsoft.com/office/drawing/2014/main" id="{917EC16B-94C2-5C4F-A286-18509AA66F4D}"/>
              </a:ext>
            </a:extLst>
          </p:cNvPr>
          <p:cNvSpPr/>
          <p:nvPr userDrawn="1"/>
        </p:nvSpPr>
        <p:spPr>
          <a:xfrm>
            <a:off x="179070" y="6492875"/>
            <a:ext cx="4301490" cy="261610"/>
          </a:xfrm>
          <a:prstGeom prst="rect">
            <a:avLst/>
          </a:prstGeom>
        </p:spPr>
        <p:txBody>
          <a:bodyPr wrap="square">
            <a:spAutoFit/>
          </a:bodyPr>
          <a:lstStyle/>
          <a:p>
            <a:pPr algn="ctr"/>
            <a:r>
              <a:rPr lang="en-US" sz="1100" b="1">
                <a:solidFill>
                  <a:schemeClr val="accent1"/>
                </a:solidFill>
                <a:effectLst/>
                <a:latin typeface="Libre Franklin" pitchFamily="2" charset="77"/>
              </a:rPr>
              <a:t>19</a:t>
            </a:r>
            <a:r>
              <a:rPr lang="en-US" sz="1100" b="1" baseline="30000">
                <a:solidFill>
                  <a:schemeClr val="accent1"/>
                </a:solidFill>
                <a:effectLst/>
                <a:latin typeface="Libre Franklin" pitchFamily="2" charset="77"/>
              </a:rPr>
              <a:t>th</a:t>
            </a:r>
            <a:r>
              <a:rPr lang="en-US" sz="1100" b="1">
                <a:solidFill>
                  <a:schemeClr val="accent1"/>
                </a:solidFill>
                <a:effectLst/>
                <a:latin typeface="Libre Franklin" pitchFamily="2" charset="77"/>
              </a:rPr>
              <a:t> International </a:t>
            </a:r>
            <a:r>
              <a:rPr lang="en-US" sz="1100" b="1" err="1">
                <a:solidFill>
                  <a:schemeClr val="accent1"/>
                </a:solidFill>
                <a:effectLst/>
                <a:latin typeface="Libre Franklin" pitchFamily="2" charset="77"/>
              </a:rPr>
              <a:t>Ultmann</a:t>
            </a:r>
            <a:r>
              <a:rPr lang="en-US" sz="1100" b="1">
                <a:solidFill>
                  <a:schemeClr val="accent1"/>
                </a:solidFill>
                <a:effectLst/>
                <a:latin typeface="Libre Franklin" pitchFamily="2" charset="77"/>
              </a:rPr>
              <a:t> Chicago Lymphoma Symposium</a:t>
            </a:r>
            <a:endParaRPr lang="en-US" sz="1100">
              <a:solidFill>
                <a:schemeClr val="accent1"/>
              </a:solidFill>
              <a:effectLst/>
              <a:latin typeface="Libre Franklin" pitchFamily="2" charset="77"/>
            </a:endParaRPr>
          </a:p>
        </p:txBody>
      </p:sp>
    </p:spTree>
    <p:extLst>
      <p:ext uri="{BB962C8B-B14F-4D97-AF65-F5344CB8AC3E}">
        <p14:creationId xmlns:p14="http://schemas.microsoft.com/office/powerpoint/2010/main" val="6630693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0E50366-F362-8640-9805-C3039128F13B}"/>
              </a:ext>
            </a:extLst>
          </p:cNvPr>
          <p:cNvSpPr/>
          <p:nvPr userDrawn="1"/>
        </p:nvSpPr>
        <p:spPr>
          <a:xfrm>
            <a:off x="0" y="0"/>
            <a:ext cx="12192000" cy="55659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B9CD18E-27FC-8D49-88F5-6A8842EDBC37}"/>
              </a:ext>
            </a:extLst>
          </p:cNvPr>
          <p:cNvSpPr>
            <a:spLocks noGrp="1"/>
          </p:cNvSpPr>
          <p:nvPr>
            <p:ph type="title"/>
          </p:nvPr>
        </p:nvSpPr>
        <p:spPr>
          <a:xfrm>
            <a:off x="831849" y="658178"/>
            <a:ext cx="11045411" cy="2852737"/>
          </a:xfrm>
        </p:spPr>
        <p:txBody>
          <a:bodyPr anchor="b">
            <a:normAutofit/>
          </a:bodyPr>
          <a:lstStyle>
            <a:lvl1pPr>
              <a:defRPr sz="5400">
                <a:solidFill>
                  <a:schemeClr val="bg1"/>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113C951D-3758-F04C-B206-519490DB35C5}"/>
              </a:ext>
            </a:extLst>
          </p:cNvPr>
          <p:cNvSpPr>
            <a:spLocks noGrp="1"/>
          </p:cNvSpPr>
          <p:nvPr>
            <p:ph type="body" idx="1"/>
          </p:nvPr>
        </p:nvSpPr>
        <p:spPr>
          <a:xfrm>
            <a:off x="831850" y="3537903"/>
            <a:ext cx="11045410" cy="1500187"/>
          </a:xfrm>
        </p:spPr>
        <p:txBody>
          <a:bodyPr>
            <a:normAutofit/>
          </a:bodyPr>
          <a:lstStyle>
            <a:lvl1pPr marL="0" indent="0">
              <a:buNone/>
              <a:defRPr sz="32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Rectangle 7">
            <a:extLst>
              <a:ext uri="{FF2B5EF4-FFF2-40B4-BE49-F238E27FC236}">
                <a16:creationId xmlns:a16="http://schemas.microsoft.com/office/drawing/2014/main" id="{B55177D9-2C45-B14F-99F4-1DECFA9E10F7}"/>
              </a:ext>
            </a:extLst>
          </p:cNvPr>
          <p:cNvSpPr/>
          <p:nvPr userDrawn="1"/>
        </p:nvSpPr>
        <p:spPr>
          <a:xfrm>
            <a:off x="0" y="5334270"/>
            <a:ext cx="12192000" cy="2514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E5B067B4-AB48-094F-AFF4-A7091CDE8895}"/>
              </a:ext>
            </a:extLst>
          </p:cNvPr>
          <p:cNvSpPr/>
          <p:nvPr userDrawn="1"/>
        </p:nvSpPr>
        <p:spPr>
          <a:xfrm>
            <a:off x="0" y="5585730"/>
            <a:ext cx="12192000" cy="12722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74FDBC45-7818-5346-9E70-08BEE8AAC923}"/>
              </a:ext>
            </a:extLst>
          </p:cNvPr>
          <p:cNvPicPr>
            <a:picLocks noChangeAspect="1"/>
          </p:cNvPicPr>
          <p:nvPr userDrawn="1"/>
        </p:nvPicPr>
        <p:blipFill>
          <a:blip r:embed="rId2"/>
          <a:stretch>
            <a:fillRect/>
          </a:stretch>
        </p:blipFill>
        <p:spPr>
          <a:xfrm>
            <a:off x="254000" y="5695743"/>
            <a:ext cx="1612851" cy="1017270"/>
          </a:xfrm>
          <a:prstGeom prst="rect">
            <a:avLst/>
          </a:prstGeom>
        </p:spPr>
      </p:pic>
      <p:pic>
        <p:nvPicPr>
          <p:cNvPr id="13" name="Picture 12" descr="Text&#10;&#10;Description automatically generated">
            <a:extLst>
              <a:ext uri="{FF2B5EF4-FFF2-40B4-BE49-F238E27FC236}">
                <a16:creationId xmlns:a16="http://schemas.microsoft.com/office/drawing/2014/main" id="{14F7B82B-7CA9-DE4E-A9E9-614D1F9AF1BE}"/>
              </a:ext>
            </a:extLst>
          </p:cNvPr>
          <p:cNvPicPr>
            <a:picLocks noChangeAspect="1"/>
          </p:cNvPicPr>
          <p:nvPr userDrawn="1"/>
        </p:nvPicPr>
        <p:blipFill>
          <a:blip r:embed="rId3"/>
          <a:stretch>
            <a:fillRect/>
          </a:stretch>
        </p:blipFill>
        <p:spPr>
          <a:xfrm>
            <a:off x="10248900" y="5724937"/>
            <a:ext cx="1689100" cy="1003300"/>
          </a:xfrm>
          <a:prstGeom prst="rect">
            <a:avLst/>
          </a:prstGeom>
        </p:spPr>
      </p:pic>
    </p:spTree>
    <p:extLst>
      <p:ext uri="{BB962C8B-B14F-4D97-AF65-F5344CB8AC3E}">
        <p14:creationId xmlns:p14="http://schemas.microsoft.com/office/powerpoint/2010/main" val="835237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0E50366-F362-8640-9805-C3039128F13B}"/>
              </a:ext>
            </a:extLst>
          </p:cNvPr>
          <p:cNvSpPr/>
          <p:nvPr userDrawn="1"/>
        </p:nvSpPr>
        <p:spPr>
          <a:xfrm>
            <a:off x="0" y="0"/>
            <a:ext cx="12192000" cy="55659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B9CD18E-27FC-8D49-88F5-6A8842EDBC37}"/>
              </a:ext>
            </a:extLst>
          </p:cNvPr>
          <p:cNvSpPr>
            <a:spLocks noGrp="1"/>
          </p:cNvSpPr>
          <p:nvPr>
            <p:ph type="title"/>
          </p:nvPr>
        </p:nvSpPr>
        <p:spPr>
          <a:xfrm>
            <a:off x="831849" y="658178"/>
            <a:ext cx="11045411" cy="2852737"/>
          </a:xfrm>
        </p:spPr>
        <p:txBody>
          <a:bodyPr anchor="b">
            <a:normAutofit/>
          </a:bodyPr>
          <a:lstStyle>
            <a:lvl1pPr>
              <a:defRPr sz="5400">
                <a:solidFill>
                  <a:schemeClr val="bg1"/>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113C951D-3758-F04C-B206-519490DB35C5}"/>
              </a:ext>
            </a:extLst>
          </p:cNvPr>
          <p:cNvSpPr>
            <a:spLocks noGrp="1"/>
          </p:cNvSpPr>
          <p:nvPr>
            <p:ph type="body" idx="1"/>
          </p:nvPr>
        </p:nvSpPr>
        <p:spPr>
          <a:xfrm>
            <a:off x="831850" y="3537903"/>
            <a:ext cx="11045410" cy="1500187"/>
          </a:xfrm>
        </p:spPr>
        <p:txBody>
          <a:bodyPr>
            <a:normAutofit/>
          </a:bodyPr>
          <a:lstStyle>
            <a:lvl1pPr marL="0" indent="0">
              <a:buNone/>
              <a:defRPr sz="32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Rectangle 7">
            <a:extLst>
              <a:ext uri="{FF2B5EF4-FFF2-40B4-BE49-F238E27FC236}">
                <a16:creationId xmlns:a16="http://schemas.microsoft.com/office/drawing/2014/main" id="{B55177D9-2C45-B14F-99F4-1DECFA9E10F7}"/>
              </a:ext>
            </a:extLst>
          </p:cNvPr>
          <p:cNvSpPr/>
          <p:nvPr userDrawn="1"/>
        </p:nvSpPr>
        <p:spPr>
          <a:xfrm>
            <a:off x="0" y="5334270"/>
            <a:ext cx="12192000" cy="2514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7C19778-B769-0D43-B285-C15EEDD36A22}"/>
              </a:ext>
            </a:extLst>
          </p:cNvPr>
          <p:cNvSpPr/>
          <p:nvPr userDrawn="1"/>
        </p:nvSpPr>
        <p:spPr>
          <a:xfrm>
            <a:off x="0" y="5585730"/>
            <a:ext cx="12192000" cy="12722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1B3EFCA3-67C2-0B4E-86DC-3B82E4A2D055}"/>
              </a:ext>
            </a:extLst>
          </p:cNvPr>
          <p:cNvPicPr>
            <a:picLocks noChangeAspect="1"/>
          </p:cNvPicPr>
          <p:nvPr userDrawn="1"/>
        </p:nvPicPr>
        <p:blipFill>
          <a:blip r:embed="rId2"/>
          <a:stretch>
            <a:fillRect/>
          </a:stretch>
        </p:blipFill>
        <p:spPr>
          <a:xfrm>
            <a:off x="254000" y="5695743"/>
            <a:ext cx="1612851" cy="1017270"/>
          </a:xfrm>
          <a:prstGeom prst="rect">
            <a:avLst/>
          </a:prstGeom>
        </p:spPr>
      </p:pic>
      <p:pic>
        <p:nvPicPr>
          <p:cNvPr id="16" name="Picture 15" descr="Text&#10;&#10;Description automatically generated">
            <a:extLst>
              <a:ext uri="{FF2B5EF4-FFF2-40B4-BE49-F238E27FC236}">
                <a16:creationId xmlns:a16="http://schemas.microsoft.com/office/drawing/2014/main" id="{23037BE0-BD6F-F14A-B37B-21B185B2A0B5}"/>
              </a:ext>
            </a:extLst>
          </p:cNvPr>
          <p:cNvPicPr>
            <a:picLocks noChangeAspect="1"/>
          </p:cNvPicPr>
          <p:nvPr userDrawn="1"/>
        </p:nvPicPr>
        <p:blipFill>
          <a:blip r:embed="rId3"/>
          <a:stretch>
            <a:fillRect/>
          </a:stretch>
        </p:blipFill>
        <p:spPr>
          <a:xfrm>
            <a:off x="10248900" y="5724937"/>
            <a:ext cx="1689100" cy="1003300"/>
          </a:xfrm>
          <a:prstGeom prst="rect">
            <a:avLst/>
          </a:prstGeom>
        </p:spPr>
      </p:pic>
    </p:spTree>
    <p:extLst>
      <p:ext uri="{BB962C8B-B14F-4D97-AF65-F5344CB8AC3E}">
        <p14:creationId xmlns:p14="http://schemas.microsoft.com/office/powerpoint/2010/main" val="13590332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0E50366-F362-8640-9805-C3039128F13B}"/>
              </a:ext>
            </a:extLst>
          </p:cNvPr>
          <p:cNvSpPr/>
          <p:nvPr userDrawn="1"/>
        </p:nvSpPr>
        <p:spPr>
          <a:xfrm>
            <a:off x="0" y="0"/>
            <a:ext cx="12192000" cy="55659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B9CD18E-27FC-8D49-88F5-6A8842EDBC37}"/>
              </a:ext>
            </a:extLst>
          </p:cNvPr>
          <p:cNvSpPr>
            <a:spLocks noGrp="1"/>
          </p:cNvSpPr>
          <p:nvPr>
            <p:ph type="title"/>
          </p:nvPr>
        </p:nvSpPr>
        <p:spPr>
          <a:xfrm>
            <a:off x="831849" y="658178"/>
            <a:ext cx="11045411" cy="2852737"/>
          </a:xfrm>
        </p:spPr>
        <p:txBody>
          <a:bodyPr anchor="b">
            <a:normAutofit/>
          </a:bodyPr>
          <a:lstStyle>
            <a:lvl1pPr>
              <a:defRPr sz="5400">
                <a:solidFill>
                  <a:schemeClr val="bg1"/>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113C951D-3758-F04C-B206-519490DB35C5}"/>
              </a:ext>
            </a:extLst>
          </p:cNvPr>
          <p:cNvSpPr>
            <a:spLocks noGrp="1"/>
          </p:cNvSpPr>
          <p:nvPr>
            <p:ph type="body" idx="1"/>
          </p:nvPr>
        </p:nvSpPr>
        <p:spPr>
          <a:xfrm>
            <a:off x="831850" y="3537903"/>
            <a:ext cx="11045410" cy="1500187"/>
          </a:xfrm>
        </p:spPr>
        <p:txBody>
          <a:bodyPr>
            <a:normAutofit/>
          </a:bodyPr>
          <a:lstStyle>
            <a:lvl1pPr marL="0" indent="0">
              <a:buNone/>
              <a:defRPr sz="32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Rectangle 7">
            <a:extLst>
              <a:ext uri="{FF2B5EF4-FFF2-40B4-BE49-F238E27FC236}">
                <a16:creationId xmlns:a16="http://schemas.microsoft.com/office/drawing/2014/main" id="{B55177D9-2C45-B14F-99F4-1DECFA9E10F7}"/>
              </a:ext>
            </a:extLst>
          </p:cNvPr>
          <p:cNvSpPr/>
          <p:nvPr userDrawn="1"/>
        </p:nvSpPr>
        <p:spPr>
          <a:xfrm>
            <a:off x="0" y="5334270"/>
            <a:ext cx="12192000" cy="2514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73F7145-33A7-8548-84EB-BE55617CB18E}"/>
              </a:ext>
            </a:extLst>
          </p:cNvPr>
          <p:cNvSpPr/>
          <p:nvPr userDrawn="1"/>
        </p:nvSpPr>
        <p:spPr>
          <a:xfrm>
            <a:off x="0" y="5585730"/>
            <a:ext cx="12192000" cy="12722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483D618F-8B66-5C4F-8E55-1BC69FE4E15B}"/>
              </a:ext>
            </a:extLst>
          </p:cNvPr>
          <p:cNvPicPr>
            <a:picLocks noChangeAspect="1"/>
          </p:cNvPicPr>
          <p:nvPr userDrawn="1"/>
        </p:nvPicPr>
        <p:blipFill>
          <a:blip r:embed="rId2"/>
          <a:stretch>
            <a:fillRect/>
          </a:stretch>
        </p:blipFill>
        <p:spPr>
          <a:xfrm>
            <a:off x="254000" y="5695743"/>
            <a:ext cx="1612851" cy="1017270"/>
          </a:xfrm>
          <a:prstGeom prst="rect">
            <a:avLst/>
          </a:prstGeom>
        </p:spPr>
      </p:pic>
      <p:pic>
        <p:nvPicPr>
          <p:cNvPr id="13" name="Picture 12" descr="Text&#10;&#10;Description automatically generated">
            <a:extLst>
              <a:ext uri="{FF2B5EF4-FFF2-40B4-BE49-F238E27FC236}">
                <a16:creationId xmlns:a16="http://schemas.microsoft.com/office/drawing/2014/main" id="{FD0CDC7B-E6B4-C348-B189-38B582FDC4C3}"/>
              </a:ext>
            </a:extLst>
          </p:cNvPr>
          <p:cNvPicPr>
            <a:picLocks noChangeAspect="1"/>
          </p:cNvPicPr>
          <p:nvPr userDrawn="1"/>
        </p:nvPicPr>
        <p:blipFill>
          <a:blip r:embed="rId3"/>
          <a:stretch>
            <a:fillRect/>
          </a:stretch>
        </p:blipFill>
        <p:spPr>
          <a:xfrm>
            <a:off x="10248900" y="5724937"/>
            <a:ext cx="1689100" cy="1003300"/>
          </a:xfrm>
          <a:prstGeom prst="rect">
            <a:avLst/>
          </a:prstGeom>
        </p:spPr>
      </p:pic>
    </p:spTree>
    <p:extLst>
      <p:ext uri="{BB962C8B-B14F-4D97-AF65-F5344CB8AC3E}">
        <p14:creationId xmlns:p14="http://schemas.microsoft.com/office/powerpoint/2010/main" val="40682371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2405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8F725B-1383-B44F-BEF8-73B6958F924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AD9B77A-7070-C14A-8FBE-D4172F0982F9}"/>
              </a:ext>
            </a:extLst>
          </p:cNvPr>
          <p:cNvSpPr>
            <a:spLocks noGrp="1"/>
          </p:cNvSpPr>
          <p:nvPr>
            <p:ph sz="half" idx="1" hasCustomPrompt="1"/>
          </p:nvPr>
        </p:nvSpPr>
        <p:spPr>
          <a:xfrm>
            <a:off x="480059" y="1506071"/>
            <a:ext cx="5425259" cy="4037479"/>
          </a:xfrm>
        </p:spPr>
        <p:txBody>
          <a:bodyPr/>
          <a:lstStyle>
            <a:lvl1pPr>
              <a:buClr>
                <a:schemeClr val="accent1"/>
              </a:buClr>
              <a:defRPr>
                <a:solidFill>
                  <a:schemeClr val="tx1">
                    <a:lumMod val="85000"/>
                    <a:lumOff val="15000"/>
                  </a:schemeClr>
                </a:solidFill>
              </a:defRPr>
            </a:lvl1pPr>
            <a:lvl2pPr>
              <a:buClr>
                <a:schemeClr val="accent1"/>
              </a:buClr>
              <a:defRPr>
                <a:solidFill>
                  <a:schemeClr val="tx1">
                    <a:lumMod val="85000"/>
                    <a:lumOff val="15000"/>
                  </a:schemeClr>
                </a:solidFill>
              </a:defRPr>
            </a:lvl2pPr>
            <a:lvl3pPr>
              <a:buClr>
                <a:schemeClr val="accent1"/>
              </a:buClr>
              <a:defRPr>
                <a:solidFill>
                  <a:schemeClr val="tx1">
                    <a:lumMod val="85000"/>
                    <a:lumOff val="15000"/>
                  </a:schemeClr>
                </a:solidFill>
              </a:defRPr>
            </a:lvl3pPr>
            <a:lvl4pPr>
              <a:buClr>
                <a:schemeClr val="accent1"/>
              </a:buClr>
              <a:defRPr>
                <a:solidFill>
                  <a:schemeClr val="tx1">
                    <a:lumMod val="85000"/>
                    <a:lumOff val="15000"/>
                  </a:schemeClr>
                </a:solidFill>
              </a:defRPr>
            </a:lvl4pPr>
            <a:lvl5pPr>
              <a:buClr>
                <a:schemeClr val="accent1"/>
              </a:buClr>
              <a:defRPr>
                <a:solidFill>
                  <a:schemeClr val="tx1">
                    <a:lumMod val="85000"/>
                    <a:lumOff val="15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580184D4-CF48-F34A-A672-7C427DED3F6F}"/>
              </a:ext>
            </a:extLst>
          </p:cNvPr>
          <p:cNvSpPr>
            <a:spLocks noGrp="1"/>
          </p:cNvSpPr>
          <p:nvPr>
            <p:ph sz="half" idx="2"/>
          </p:nvPr>
        </p:nvSpPr>
        <p:spPr>
          <a:xfrm>
            <a:off x="6096000" y="1506071"/>
            <a:ext cx="5684958" cy="4037479"/>
          </a:xfrm>
        </p:spPr>
        <p:txBody>
          <a:bodyPr/>
          <a:lstStyle>
            <a:lvl1pPr>
              <a:buClr>
                <a:schemeClr val="accent1"/>
              </a:buClr>
              <a:defRPr>
                <a:solidFill>
                  <a:schemeClr val="tx1">
                    <a:lumMod val="85000"/>
                    <a:lumOff val="15000"/>
                  </a:schemeClr>
                </a:solidFill>
              </a:defRPr>
            </a:lvl1pPr>
            <a:lvl2pPr>
              <a:buClr>
                <a:schemeClr val="accent1"/>
              </a:buClr>
              <a:defRPr>
                <a:solidFill>
                  <a:schemeClr val="tx1">
                    <a:lumMod val="85000"/>
                    <a:lumOff val="15000"/>
                  </a:schemeClr>
                </a:solidFill>
              </a:defRPr>
            </a:lvl2pPr>
            <a:lvl3pPr>
              <a:buClr>
                <a:schemeClr val="accent1"/>
              </a:buClr>
              <a:defRPr>
                <a:solidFill>
                  <a:schemeClr val="tx1">
                    <a:lumMod val="85000"/>
                    <a:lumOff val="15000"/>
                  </a:schemeClr>
                </a:solidFill>
              </a:defRPr>
            </a:lvl3pPr>
            <a:lvl4pPr>
              <a:buClr>
                <a:schemeClr val="accent1"/>
              </a:buClr>
              <a:defRPr>
                <a:solidFill>
                  <a:schemeClr val="tx1">
                    <a:lumMod val="85000"/>
                    <a:lumOff val="15000"/>
                  </a:schemeClr>
                </a:solidFill>
              </a:defRPr>
            </a:lvl4pPr>
            <a:lvl5pPr>
              <a:buClr>
                <a:schemeClr val="accent1"/>
              </a:buClr>
              <a:defRPr>
                <a:solidFill>
                  <a:schemeClr val="tx1">
                    <a:lumMod val="85000"/>
                    <a:lumOff val="15000"/>
                  </a:schemeClr>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a:extLst>
              <a:ext uri="{FF2B5EF4-FFF2-40B4-BE49-F238E27FC236}">
                <a16:creationId xmlns:a16="http://schemas.microsoft.com/office/drawing/2014/main" id="{492B7FAA-3B35-4645-A3C0-EB50225C76B8}"/>
              </a:ext>
            </a:extLst>
          </p:cNvPr>
          <p:cNvSpPr>
            <a:spLocks noGrp="1"/>
          </p:cNvSpPr>
          <p:nvPr>
            <p:ph type="sldNum" sz="quarter" idx="12"/>
          </p:nvPr>
        </p:nvSpPr>
        <p:spPr>
          <a:xfrm>
            <a:off x="11651695" y="6492875"/>
            <a:ext cx="540305" cy="365125"/>
          </a:xfrm>
          <a:prstGeom prst="rect">
            <a:avLst/>
          </a:prstGeom>
        </p:spPr>
        <p:txBody>
          <a:bodyPr/>
          <a:lstStyle/>
          <a:p>
            <a:fld id="{56B3F0F6-E8D7-9C4B-A56C-71997626A099}" type="slidenum">
              <a:rPr lang="en-US" smtClean="0"/>
              <a:t>‹#›</a:t>
            </a:fld>
            <a:endParaRPr lang="en-US"/>
          </a:p>
        </p:txBody>
      </p:sp>
    </p:spTree>
    <p:extLst>
      <p:ext uri="{BB962C8B-B14F-4D97-AF65-F5344CB8AC3E}">
        <p14:creationId xmlns:p14="http://schemas.microsoft.com/office/powerpoint/2010/main" val="6476521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CB9E71-9263-0B4D-A4C7-94190C53B143}"/>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4041D200-4E63-C04D-81CB-7EF6A36986E9}"/>
              </a:ext>
            </a:extLst>
          </p:cNvPr>
          <p:cNvSpPr>
            <a:spLocks noGrp="1"/>
          </p:cNvSpPr>
          <p:nvPr>
            <p:ph type="sldNum" sz="quarter" idx="12"/>
          </p:nvPr>
        </p:nvSpPr>
        <p:spPr>
          <a:xfrm>
            <a:off x="11651695" y="6492875"/>
            <a:ext cx="540305" cy="365125"/>
          </a:xfrm>
          <a:prstGeom prst="rect">
            <a:avLst/>
          </a:prstGeom>
        </p:spPr>
        <p:txBody>
          <a:bodyPr/>
          <a:lstStyle/>
          <a:p>
            <a:fld id="{56B3F0F6-E8D7-9C4B-A56C-71997626A099}" type="slidenum">
              <a:rPr lang="en-US" smtClean="0"/>
              <a:t>‹#›</a:t>
            </a:fld>
            <a:endParaRPr lang="en-US"/>
          </a:p>
        </p:txBody>
      </p:sp>
      <p:sp>
        <p:nvSpPr>
          <p:cNvPr id="6" name="Text Placeholder 8">
            <a:extLst>
              <a:ext uri="{FF2B5EF4-FFF2-40B4-BE49-F238E27FC236}">
                <a16:creationId xmlns:a16="http://schemas.microsoft.com/office/drawing/2014/main" id="{BB6CB580-E536-7D4D-A9A8-2C44CF8AD5A9}"/>
              </a:ext>
            </a:extLst>
          </p:cNvPr>
          <p:cNvSpPr>
            <a:spLocks noGrp="1"/>
          </p:cNvSpPr>
          <p:nvPr>
            <p:ph type="body" sz="quarter" idx="13" hasCustomPrompt="1"/>
          </p:nvPr>
        </p:nvSpPr>
        <p:spPr>
          <a:xfrm>
            <a:off x="220361" y="6125111"/>
            <a:ext cx="11431334" cy="697544"/>
          </a:xfrm>
        </p:spPr>
        <p:txBody>
          <a:bodyPr anchor="b">
            <a:normAutofit/>
          </a:bodyPr>
          <a:lstStyle>
            <a:lvl1pPr marL="0" indent="0">
              <a:buNone/>
              <a:defRPr sz="1100"/>
            </a:lvl1pPr>
          </a:lstStyle>
          <a:p>
            <a:pPr lvl="0"/>
            <a:r>
              <a:rPr lang="en-US" dirty="0"/>
              <a:t>References</a:t>
            </a:r>
          </a:p>
        </p:txBody>
      </p:sp>
    </p:spTree>
    <p:extLst>
      <p:ext uri="{BB962C8B-B14F-4D97-AF65-F5344CB8AC3E}">
        <p14:creationId xmlns:p14="http://schemas.microsoft.com/office/powerpoint/2010/main" val="34498474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userDrawn="1">
  <p:cSld name="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fld id="{87DE6A48-BD34-9247-8CD2-A207D07E22B4}" type="datetime1">
              <a:rPr lang="en-US"/>
              <a:pPr/>
              <a:t>6/1/26</a:t>
            </a:fld>
            <a:endParaRPr lang="en-US"/>
          </a:p>
        </p:txBody>
      </p:sp>
      <p:sp>
        <p:nvSpPr>
          <p:cNvPr id="6" name="Slide Number Placeholder 5"/>
          <p:cNvSpPr>
            <a:spLocks noGrp="1"/>
          </p:cNvSpPr>
          <p:nvPr>
            <p:ph type="sldNum" sz="quarter" idx="12"/>
          </p:nvPr>
        </p:nvSpPr>
        <p:spPr/>
        <p:txBody>
          <a:bodyPr/>
          <a:lstStyle>
            <a:lvl1pPr>
              <a:defRPr/>
            </a:lvl1pPr>
          </a:lstStyle>
          <a:p>
            <a:fld id="{02941447-81A8-E34A-8E29-11F044513D7E}" type="slidenum">
              <a:rPr lang="en-US"/>
              <a:pPr/>
              <a:t>‹#›</a:t>
            </a:fld>
            <a:endParaRPr lang="en-US"/>
          </a:p>
        </p:txBody>
      </p:sp>
      <p:sp>
        <p:nvSpPr>
          <p:cNvPr id="7" name="Title 1"/>
          <p:cNvSpPr>
            <a:spLocks noGrp="1"/>
          </p:cNvSpPr>
          <p:nvPr>
            <p:ph type="title"/>
          </p:nvPr>
        </p:nvSpPr>
        <p:spPr>
          <a:xfrm>
            <a:off x="609600" y="490453"/>
            <a:ext cx="10972800" cy="713539"/>
          </a:xfrm>
          <a:prstGeom prst="rect">
            <a:avLst/>
          </a:prstGeom>
        </p:spPr>
        <p:txBody>
          <a:bodyPr/>
          <a:lstStyle>
            <a:lvl1pPr>
              <a:defRPr>
                <a:solidFill>
                  <a:srgbClr val="CD113B"/>
                </a:solidFill>
              </a:defRPr>
            </a:lvl1pPr>
          </a:lstStyle>
          <a:p>
            <a:r>
              <a:rPr lang="en-US"/>
              <a:t>Click to edit Master title style</a:t>
            </a:r>
          </a:p>
        </p:txBody>
      </p:sp>
      <p:sp>
        <p:nvSpPr>
          <p:cNvPr id="8" name="Content Placeholder 2"/>
          <p:cNvSpPr>
            <a:spLocks noGrp="1"/>
          </p:cNvSpPr>
          <p:nvPr>
            <p:ph idx="1"/>
          </p:nvPr>
        </p:nvSpPr>
        <p:spPr>
          <a:xfrm>
            <a:off x="609600" y="1368922"/>
            <a:ext cx="10972800" cy="4947903"/>
          </a:xfrm>
          <a:prstGeom prst="rect">
            <a:avLst/>
          </a:prstGeom>
        </p:spPr>
        <p:txBody>
          <a:bodyPr/>
          <a:lstStyle>
            <a:lvl1pPr>
              <a:defRPr sz="2667">
                <a:solidFill>
                  <a:schemeClr val="tx1"/>
                </a:solidFill>
              </a:defRPr>
            </a:lvl1pPr>
            <a:lvl2pPr>
              <a:defRPr sz="2400">
                <a:solidFill>
                  <a:schemeClr val="tx1"/>
                </a:solidFill>
              </a:defRPr>
            </a:lvl2pPr>
            <a:lvl3pPr>
              <a:defRPr sz="2133">
                <a:solidFill>
                  <a:schemeClr val="tx1"/>
                </a:solidFill>
              </a:defRPr>
            </a:lvl3pPr>
            <a:lvl4pPr>
              <a:defRPr sz="1867">
                <a:solidFill>
                  <a:schemeClr val="tx1"/>
                </a:solidFill>
              </a:defRPr>
            </a:lvl4pPr>
            <a:lvl5pPr>
              <a:defRPr sz="1867">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3173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F4D5E26-1B18-BD48-B8AE-2B569669AF07}" type="datetimeFigureOut">
              <a:rPr lang="en-US" smtClean="0"/>
              <a:t>6/1/26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92294E3-1C47-504D-BA30-6C2371F28617}" type="slidenum">
              <a:rPr lang="en-US" smtClean="0"/>
              <a:t>‹#›</a:t>
            </a:fld>
            <a:endParaRPr lang="en-US"/>
          </a:p>
        </p:txBody>
      </p:sp>
    </p:spTree>
    <p:extLst>
      <p:ext uri="{BB962C8B-B14F-4D97-AF65-F5344CB8AC3E}">
        <p14:creationId xmlns:p14="http://schemas.microsoft.com/office/powerpoint/2010/main" val="29628410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bg1"/>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EF15F8DD-F836-3082-93BB-B35601B5388B}"/>
              </a:ext>
            </a:extLst>
          </p:cNvPr>
          <p:cNvSpPr>
            <a:spLocks noGrp="1"/>
          </p:cNvSpPr>
          <p:nvPr>
            <p:ph type="ctrTitle"/>
          </p:nvPr>
        </p:nvSpPr>
        <p:spPr>
          <a:xfrm>
            <a:off x="517927" y="1122363"/>
            <a:ext cx="5896515" cy="2387600"/>
          </a:xfrm>
        </p:spPr>
        <p:txBody>
          <a:bodyPr>
            <a:normAutofit/>
          </a:bodyPr>
          <a:lstStyle/>
          <a:p>
            <a:pPr algn="l"/>
            <a:endParaRPr lang="en-US" dirty="0"/>
          </a:p>
        </p:txBody>
      </p:sp>
      <p:pic>
        <p:nvPicPr>
          <p:cNvPr id="5" name="Picture 4">
            <a:extLst>
              <a:ext uri="{FF2B5EF4-FFF2-40B4-BE49-F238E27FC236}">
                <a16:creationId xmlns:a16="http://schemas.microsoft.com/office/drawing/2014/main" id="{1D707180-5D11-89BA-E531-3C0EDD200B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l="20815" r="5732"/>
          <a:stretch/>
        </p:blipFill>
        <p:spPr>
          <a:xfrm>
            <a:off x="7117579" y="1361282"/>
            <a:ext cx="4556493" cy="4135436"/>
          </a:xfrm>
          <a:prstGeom prst="rect">
            <a:avLst/>
          </a:prstGeom>
        </p:spPr>
      </p:pic>
      <p:sp>
        <p:nvSpPr>
          <p:cNvPr id="4" name="Subtitle 2">
            <a:extLst>
              <a:ext uri="{FF2B5EF4-FFF2-40B4-BE49-F238E27FC236}">
                <a16:creationId xmlns:a16="http://schemas.microsoft.com/office/drawing/2014/main" id="{2CFEBD24-447B-A433-5CF5-5FFB9C57C809}"/>
              </a:ext>
            </a:extLst>
          </p:cNvPr>
          <p:cNvSpPr>
            <a:spLocks noGrp="1"/>
          </p:cNvSpPr>
          <p:nvPr>
            <p:ph type="subTitle" idx="1"/>
          </p:nvPr>
        </p:nvSpPr>
        <p:spPr>
          <a:xfrm>
            <a:off x="517928" y="3602038"/>
            <a:ext cx="5896514" cy="1655762"/>
          </a:xfrm>
          <a:prstGeom prst="rect">
            <a:avLst/>
          </a:prstGeom>
        </p:spPr>
        <p:txBody>
          <a:bodyPr>
            <a:normAutofit/>
          </a:bodyPr>
          <a:lstStyle>
            <a:lvl1pPr marL="0" indent="0">
              <a:buNone/>
              <a:defRPr>
                <a:latin typeface="Arial" panose="020B0604020202020204" pitchFamily="34" charset="0"/>
                <a:cs typeface="Arial" panose="020B0604020202020204" pitchFamily="34" charset="0"/>
              </a:defRPr>
            </a:lvl1pPr>
          </a:lstStyle>
          <a:p>
            <a:pPr algn="l"/>
            <a:endParaRPr lang="en-US" dirty="0"/>
          </a:p>
        </p:txBody>
      </p:sp>
      <p:sp>
        <p:nvSpPr>
          <p:cNvPr id="14" name="Rectangle 13">
            <a:extLst>
              <a:ext uri="{FF2B5EF4-FFF2-40B4-BE49-F238E27FC236}">
                <a16:creationId xmlns:a16="http://schemas.microsoft.com/office/drawing/2014/main" id="{5A82B921-AE74-CD25-44FF-AEA6EA3691D2}"/>
              </a:ext>
            </a:extLst>
          </p:cNvPr>
          <p:cNvSpPr/>
          <p:nvPr userDrawn="1"/>
        </p:nvSpPr>
        <p:spPr>
          <a:xfrm>
            <a:off x="0" y="0"/>
            <a:ext cx="6414442" cy="365760"/>
          </a:xfrm>
          <a:prstGeom prst="rect">
            <a:avLst/>
          </a:prstGeom>
          <a:solidFill>
            <a:srgbClr val="2AA9E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200998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 preserve="1">
  <p:cSld name="Section Divider">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lgn="ctr">
              <a:defRPr sz="540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normAutofit/>
          </a:bodyPr>
          <a:lstStyle>
            <a:lvl1pPr marL="0" indent="0" algn="ctr">
              <a:buNone/>
              <a:defRPr sz="4400">
                <a:solidFill>
                  <a:schemeClr val="tx1"/>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0748139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Content -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400">
                <a:latin typeface="Arial" panose="020B0604020202020204" pitchFamily="34" charset="0"/>
                <a:cs typeface="Arial" panose="020B0604020202020204" pitchFamily="34" charset="0"/>
              </a:defRPr>
            </a:lvl1pPr>
          </a:lstStyle>
          <a:p>
            <a:r>
              <a:rPr lang="en-US" dirty="0"/>
              <a:t>Click to edit Master title style</a:t>
            </a:r>
          </a:p>
        </p:txBody>
      </p:sp>
      <p:sp>
        <p:nvSpPr>
          <p:cNvPr id="4" name="Text Placeholder 5"/>
          <p:cNvSpPr>
            <a:spLocks noGrp="1"/>
          </p:cNvSpPr>
          <p:nvPr>
            <p:ph type="body" sz="quarter" idx="11"/>
          </p:nvPr>
        </p:nvSpPr>
        <p:spPr bwMode="blackWhite">
          <a:xfrm>
            <a:off x="438151" y="1335314"/>
            <a:ext cx="11324357" cy="4855936"/>
          </a:xfrm>
          <a:prstGeom prst="rect">
            <a:avLst/>
          </a:prstGeom>
        </p:spPr>
        <p:txBody>
          <a:bodyPr vert="horz">
            <a:normAutofit/>
          </a:bodyPr>
          <a:lstStyle>
            <a:lvl1pPr marL="623888" indent="-623888">
              <a:lnSpc>
                <a:spcPct val="110000"/>
              </a:lnSpc>
              <a:spcBef>
                <a:spcPts val="0"/>
              </a:spcBef>
              <a:spcAft>
                <a:spcPts val="1200"/>
              </a:spcAft>
              <a:buClrTx/>
              <a:buSzPct val="100000"/>
              <a:buFont typeface="Arial" panose="020B0604020202020204" pitchFamily="34" charset="0"/>
              <a:buChar char="•"/>
              <a:defRPr sz="3600" baseline="0">
                <a:solidFill>
                  <a:schemeClr val="tx1"/>
                </a:solidFill>
                <a:latin typeface="Arial" panose="020B0604020202020204" pitchFamily="34" charset="0"/>
                <a:cs typeface="Arial" panose="020B0604020202020204" pitchFamily="34" charset="0"/>
              </a:defRPr>
            </a:lvl1pPr>
            <a:lvl2pPr marL="1371600" indent="-625475">
              <a:lnSpc>
                <a:spcPct val="110000"/>
              </a:lnSpc>
              <a:spcBef>
                <a:spcPts val="0"/>
              </a:spcBef>
              <a:spcAft>
                <a:spcPts val="1200"/>
              </a:spcAft>
              <a:buClrTx/>
              <a:buFont typeface="Calibri" panose="020F0502020204030204" pitchFamily="34" charset="0"/>
              <a:buChar char="–"/>
              <a:defRPr sz="3600" baseline="0">
                <a:solidFill>
                  <a:schemeClr val="tx1"/>
                </a:solidFill>
                <a:latin typeface="Arial" panose="020B0604020202020204" pitchFamily="34" charset="0"/>
                <a:cs typeface="Arial" panose="020B0604020202020204" pitchFamily="34" charset="0"/>
              </a:defRPr>
            </a:lvl2pPr>
            <a:lvl3pPr marL="2120900" indent="-630238">
              <a:lnSpc>
                <a:spcPct val="110000"/>
              </a:lnSpc>
              <a:spcBef>
                <a:spcPts val="0"/>
              </a:spcBef>
              <a:spcAft>
                <a:spcPts val="1200"/>
              </a:spcAft>
              <a:buClrTx/>
              <a:buFont typeface="Arial" panose="020B0604020202020204" pitchFamily="34" charset="0"/>
              <a:buChar char="•"/>
              <a:tabLst/>
              <a:defRPr sz="3600" baseline="0">
                <a:solidFill>
                  <a:schemeClr val="tx1"/>
                </a:solidFill>
                <a:latin typeface="Arial" panose="020B0604020202020204" pitchFamily="34" charset="0"/>
                <a:cs typeface="Arial" panose="020B0604020202020204" pitchFamily="34" charset="0"/>
              </a:defRPr>
            </a:lvl3pPr>
            <a:lvl4pPr>
              <a:defRPr sz="3200" baseline="0">
                <a:solidFill>
                  <a:schemeClr val="tx1">
                    <a:lumMod val="65000"/>
                    <a:lumOff val="35000"/>
                  </a:schemeClr>
                </a:solidFill>
                <a:latin typeface="Arial" panose="020B0604020202020204" pitchFamily="34" charset="0"/>
                <a:cs typeface="Arial" panose="020B0604020202020204" pitchFamily="34" charset="0"/>
              </a:defRPr>
            </a:lvl4pPr>
            <a:lvl5pPr>
              <a:defRPr sz="3200" baseline="0">
                <a:solidFill>
                  <a:schemeClr val="tx1">
                    <a:lumMod val="65000"/>
                    <a:lumOff val="35000"/>
                  </a:schemeClr>
                </a:solidFill>
              </a:defRPr>
            </a:lvl5pPr>
          </a:lstStyle>
          <a:p>
            <a:pPr lvl="0"/>
            <a:r>
              <a:rPr lang="en-US" dirty="0"/>
              <a:t>Click to edit Master text styles</a:t>
            </a:r>
          </a:p>
          <a:p>
            <a:pPr lvl="1"/>
            <a:r>
              <a:rPr lang="en-US" dirty="0"/>
              <a:t>Second level</a:t>
            </a:r>
          </a:p>
          <a:p>
            <a:pPr lvl="2"/>
            <a:r>
              <a:rPr lang="en-US" dirty="0"/>
              <a:t>Third level</a:t>
            </a:r>
          </a:p>
          <a:p>
            <a:pPr lvl="3"/>
            <a:endParaRPr lang="en-US" dirty="0"/>
          </a:p>
        </p:txBody>
      </p:sp>
    </p:spTree>
    <p:extLst>
      <p:ext uri="{BB962C8B-B14F-4D97-AF65-F5344CB8AC3E}">
        <p14:creationId xmlns:p14="http://schemas.microsoft.com/office/powerpoint/2010/main" val="27887057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Content - 1.a. Outline">
    <p:spTree>
      <p:nvGrpSpPr>
        <p:cNvPr id="1" name=""/>
        <p:cNvGrpSpPr/>
        <p:nvPr/>
      </p:nvGrpSpPr>
      <p:grpSpPr>
        <a:xfrm>
          <a:off x="0" y="0"/>
          <a:ext cx="0" cy="0"/>
          <a:chOff x="0" y="0"/>
          <a:chExt cx="0" cy="0"/>
        </a:xfrm>
      </p:grpSpPr>
      <p:sp>
        <p:nvSpPr>
          <p:cNvPr id="8" name="TextBox 7"/>
          <p:cNvSpPr txBox="1"/>
          <p:nvPr userDrawn="1"/>
        </p:nvSpPr>
        <p:spPr>
          <a:xfrm>
            <a:off x="6079067" y="6645275"/>
            <a:ext cx="184731" cy="369332"/>
          </a:xfrm>
          <a:prstGeom prst="rect">
            <a:avLst/>
          </a:prstGeom>
          <a:noFill/>
        </p:spPr>
        <p:txBody>
          <a:bodyPr wrap="none">
            <a:spAutoFit/>
          </a:bodyPr>
          <a:lstStyle/>
          <a:p>
            <a:pPr>
              <a:defRPr/>
            </a:pPr>
            <a:endParaRPr lang="en-US" sz="1800" dirty="0">
              <a:solidFill>
                <a:prstClr val="black"/>
              </a:solidFill>
              <a:latin typeface="Arial" panose="020B0604020202020204" pitchFamily="34" charset="0"/>
              <a:cs typeface="Arial" panose="020B0604020202020204" pitchFamily="34" charset="0"/>
            </a:endParaRPr>
          </a:p>
        </p:txBody>
      </p:sp>
      <p:sp>
        <p:nvSpPr>
          <p:cNvPr id="4" name="Text Placeholder 3"/>
          <p:cNvSpPr>
            <a:spLocks noGrp="1"/>
          </p:cNvSpPr>
          <p:nvPr>
            <p:ph type="body" sz="quarter" idx="10"/>
          </p:nvPr>
        </p:nvSpPr>
        <p:spPr>
          <a:xfrm>
            <a:off x="438151" y="283701"/>
            <a:ext cx="11446639" cy="747712"/>
          </a:xfrm>
          <a:prstGeom prst="rect">
            <a:avLst/>
          </a:prstGeom>
        </p:spPr>
        <p:txBody>
          <a:bodyPr vert="horz" anchor="ctr">
            <a:normAutofit/>
          </a:bodyPr>
          <a:lstStyle>
            <a:lvl1pPr marL="0" indent="0" algn="l">
              <a:buFontTx/>
              <a:buNone/>
              <a:defRPr sz="4400" b="1" baseline="0">
                <a:solidFill>
                  <a:srgbClr val="2E398E"/>
                </a:solidFill>
                <a:latin typeface="Arial" panose="020B0604020202020204" pitchFamily="34" charset="0"/>
                <a:cs typeface="Arial" panose="020B0604020202020204" pitchFamily="34" charset="0"/>
              </a:defRPr>
            </a:lvl1pPr>
          </a:lstStyle>
          <a:p>
            <a:pPr lvl="0"/>
            <a:r>
              <a:rPr lang="en-US" dirty="0"/>
              <a:t>Click to edit Master text styles</a:t>
            </a:r>
          </a:p>
        </p:txBody>
      </p:sp>
      <p:sp>
        <p:nvSpPr>
          <p:cNvPr id="6" name="Text Placeholder 5"/>
          <p:cNvSpPr>
            <a:spLocks noGrp="1"/>
          </p:cNvSpPr>
          <p:nvPr>
            <p:ph type="body" sz="quarter" idx="11"/>
          </p:nvPr>
        </p:nvSpPr>
        <p:spPr bwMode="blackWhite">
          <a:xfrm>
            <a:off x="438151" y="1306286"/>
            <a:ext cx="11446933" cy="4884964"/>
          </a:xfrm>
          <a:prstGeom prst="rect">
            <a:avLst/>
          </a:prstGeom>
        </p:spPr>
        <p:txBody>
          <a:bodyPr vert="horz">
            <a:normAutofit/>
          </a:bodyPr>
          <a:lstStyle>
            <a:lvl1pPr marL="681038" indent="-681038">
              <a:lnSpc>
                <a:spcPct val="110000"/>
              </a:lnSpc>
              <a:spcBef>
                <a:spcPts val="0"/>
              </a:spcBef>
              <a:spcAft>
                <a:spcPts val="1200"/>
              </a:spcAft>
              <a:buClrTx/>
              <a:buSzPct val="100000"/>
              <a:buFont typeface="+mj-lt"/>
              <a:buAutoNum type="arabicPeriod"/>
              <a:defRPr sz="3600" baseline="0">
                <a:solidFill>
                  <a:schemeClr val="tx1"/>
                </a:solidFill>
                <a:latin typeface="Arial" panose="020B0604020202020204" pitchFamily="34" charset="0"/>
                <a:cs typeface="Arial" panose="020B0604020202020204" pitchFamily="34" charset="0"/>
              </a:defRPr>
            </a:lvl1pPr>
            <a:lvl2pPr marL="1371600" indent="-625475">
              <a:lnSpc>
                <a:spcPct val="110000"/>
              </a:lnSpc>
              <a:spcBef>
                <a:spcPts val="0"/>
              </a:spcBef>
              <a:spcAft>
                <a:spcPts val="1200"/>
              </a:spcAft>
              <a:buClrTx/>
              <a:buFont typeface="+mj-lt"/>
              <a:buAutoNum type="alphaLcPeriod"/>
              <a:defRPr sz="3600" baseline="0">
                <a:solidFill>
                  <a:schemeClr val="tx1"/>
                </a:solidFill>
                <a:latin typeface="Arial" panose="020B0604020202020204" pitchFamily="34" charset="0"/>
                <a:cs typeface="Arial" panose="020B0604020202020204" pitchFamily="34" charset="0"/>
              </a:defRPr>
            </a:lvl2pPr>
            <a:lvl3pPr marL="2062163" indent="-630238">
              <a:lnSpc>
                <a:spcPct val="110000"/>
              </a:lnSpc>
              <a:spcBef>
                <a:spcPts val="0"/>
              </a:spcBef>
              <a:spcAft>
                <a:spcPts val="1200"/>
              </a:spcAft>
              <a:buClrTx/>
              <a:buFont typeface="+mj-lt"/>
              <a:buAutoNum type="arabicParenR"/>
              <a:defRPr sz="3600" baseline="0">
                <a:solidFill>
                  <a:schemeClr val="tx1"/>
                </a:solidFill>
                <a:latin typeface="Arial" panose="020B0604020202020204" pitchFamily="34" charset="0"/>
                <a:cs typeface="Arial" panose="020B0604020202020204" pitchFamily="34" charset="0"/>
              </a:defRPr>
            </a:lvl3pPr>
            <a:lvl4pPr>
              <a:defRPr sz="3200" baseline="0">
                <a:solidFill>
                  <a:schemeClr val="tx1">
                    <a:lumMod val="65000"/>
                    <a:lumOff val="35000"/>
                  </a:schemeClr>
                </a:solidFill>
              </a:defRPr>
            </a:lvl4pPr>
            <a:lvl5pPr>
              <a:defRPr sz="3200" baseline="0">
                <a:solidFill>
                  <a:schemeClr val="tx1">
                    <a:lumMod val="65000"/>
                    <a:lumOff val="35000"/>
                  </a:schemeClr>
                </a:solidFill>
              </a:defRPr>
            </a:lvl5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0065382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Content - I.A. Outline">
    <p:spTree>
      <p:nvGrpSpPr>
        <p:cNvPr id="1" name=""/>
        <p:cNvGrpSpPr/>
        <p:nvPr/>
      </p:nvGrpSpPr>
      <p:grpSpPr>
        <a:xfrm>
          <a:off x="0" y="0"/>
          <a:ext cx="0" cy="0"/>
          <a:chOff x="0" y="0"/>
          <a:chExt cx="0" cy="0"/>
        </a:xfrm>
      </p:grpSpPr>
      <p:sp>
        <p:nvSpPr>
          <p:cNvPr id="8" name="TextBox 7"/>
          <p:cNvSpPr txBox="1"/>
          <p:nvPr userDrawn="1"/>
        </p:nvSpPr>
        <p:spPr>
          <a:xfrm>
            <a:off x="6079067" y="6645275"/>
            <a:ext cx="184731" cy="369332"/>
          </a:xfrm>
          <a:prstGeom prst="rect">
            <a:avLst/>
          </a:prstGeom>
          <a:noFill/>
        </p:spPr>
        <p:txBody>
          <a:bodyPr wrap="none">
            <a:spAutoFit/>
          </a:bodyPr>
          <a:lstStyle/>
          <a:p>
            <a:pPr>
              <a:defRPr/>
            </a:pPr>
            <a:endParaRPr lang="en-US" sz="1800" dirty="0">
              <a:solidFill>
                <a:prstClr val="black"/>
              </a:solidFill>
              <a:latin typeface="Arial" panose="020B0604020202020204" pitchFamily="34" charset="0"/>
              <a:cs typeface="Arial" panose="020B0604020202020204" pitchFamily="34" charset="0"/>
            </a:endParaRPr>
          </a:p>
        </p:txBody>
      </p:sp>
      <p:sp>
        <p:nvSpPr>
          <p:cNvPr id="4" name="Text Placeholder 3"/>
          <p:cNvSpPr>
            <a:spLocks noGrp="1"/>
          </p:cNvSpPr>
          <p:nvPr>
            <p:ph type="body" sz="quarter" idx="10"/>
          </p:nvPr>
        </p:nvSpPr>
        <p:spPr>
          <a:xfrm>
            <a:off x="438151" y="283701"/>
            <a:ext cx="11446639" cy="747712"/>
          </a:xfrm>
          <a:prstGeom prst="rect">
            <a:avLst/>
          </a:prstGeom>
        </p:spPr>
        <p:txBody>
          <a:bodyPr vert="horz" anchor="ctr">
            <a:normAutofit/>
          </a:bodyPr>
          <a:lstStyle>
            <a:lvl1pPr marL="0" indent="0" algn="l">
              <a:buFontTx/>
              <a:buNone/>
              <a:defRPr sz="4400" b="1" baseline="0">
                <a:solidFill>
                  <a:srgbClr val="2E398E"/>
                </a:solidFill>
                <a:latin typeface="Arial" panose="020B0604020202020204" pitchFamily="34" charset="0"/>
                <a:cs typeface="Arial" panose="020B0604020202020204" pitchFamily="34" charset="0"/>
              </a:defRPr>
            </a:lvl1pPr>
          </a:lstStyle>
          <a:p>
            <a:pPr lvl="0"/>
            <a:r>
              <a:rPr lang="en-US" dirty="0"/>
              <a:t>Click to edit Master text styles</a:t>
            </a:r>
          </a:p>
        </p:txBody>
      </p:sp>
      <p:sp>
        <p:nvSpPr>
          <p:cNvPr id="6" name="Text Placeholder 5"/>
          <p:cNvSpPr>
            <a:spLocks noGrp="1"/>
          </p:cNvSpPr>
          <p:nvPr>
            <p:ph type="body" sz="quarter" idx="11"/>
          </p:nvPr>
        </p:nvSpPr>
        <p:spPr bwMode="blackWhite">
          <a:xfrm>
            <a:off x="438151" y="1322614"/>
            <a:ext cx="11446933" cy="4868636"/>
          </a:xfrm>
          <a:prstGeom prst="rect">
            <a:avLst/>
          </a:prstGeom>
        </p:spPr>
        <p:txBody>
          <a:bodyPr vert="horz">
            <a:normAutofit/>
          </a:bodyPr>
          <a:lstStyle>
            <a:lvl1pPr marL="582613" indent="-582613">
              <a:lnSpc>
                <a:spcPct val="110000"/>
              </a:lnSpc>
              <a:spcBef>
                <a:spcPts val="0"/>
              </a:spcBef>
              <a:spcAft>
                <a:spcPts val="1200"/>
              </a:spcAft>
              <a:buClrTx/>
              <a:buSzPct val="100000"/>
              <a:buFont typeface="+mj-lt"/>
              <a:buAutoNum type="romanUcPeriod"/>
              <a:defRPr sz="3600" baseline="0">
                <a:solidFill>
                  <a:schemeClr val="tx1"/>
                </a:solidFill>
                <a:latin typeface="Arial" panose="020B0604020202020204" pitchFamily="34" charset="0"/>
                <a:cs typeface="Arial" panose="020B0604020202020204" pitchFamily="34" charset="0"/>
              </a:defRPr>
            </a:lvl1pPr>
            <a:lvl2pPr marL="1371600" indent="-690563">
              <a:lnSpc>
                <a:spcPct val="110000"/>
              </a:lnSpc>
              <a:spcBef>
                <a:spcPts val="0"/>
              </a:spcBef>
              <a:spcAft>
                <a:spcPts val="1200"/>
              </a:spcAft>
              <a:buClrTx/>
              <a:buFont typeface="+mj-lt"/>
              <a:buAutoNum type="alphaUcPeriod"/>
              <a:defRPr sz="3600" baseline="0">
                <a:solidFill>
                  <a:schemeClr val="tx1"/>
                </a:solidFill>
                <a:latin typeface="Arial" panose="020B0604020202020204" pitchFamily="34" charset="0"/>
                <a:cs typeface="Arial" panose="020B0604020202020204" pitchFamily="34" charset="0"/>
              </a:defRPr>
            </a:lvl2pPr>
            <a:lvl3pPr marL="2003425" indent="-525463">
              <a:lnSpc>
                <a:spcPct val="110000"/>
              </a:lnSpc>
              <a:spcBef>
                <a:spcPts val="0"/>
              </a:spcBef>
              <a:spcAft>
                <a:spcPts val="1200"/>
              </a:spcAft>
              <a:buClrTx/>
              <a:buFont typeface="+mj-lt"/>
              <a:buAutoNum type="romanLcPeriod"/>
              <a:defRPr sz="3600" baseline="0">
                <a:solidFill>
                  <a:schemeClr val="tx1"/>
                </a:solidFill>
                <a:latin typeface="Arial" panose="020B0604020202020204" pitchFamily="34" charset="0"/>
                <a:cs typeface="Arial" panose="020B0604020202020204" pitchFamily="34" charset="0"/>
              </a:defRPr>
            </a:lvl3pPr>
            <a:lvl4pPr>
              <a:defRPr sz="3200" baseline="0">
                <a:solidFill>
                  <a:schemeClr val="tx1">
                    <a:lumMod val="65000"/>
                    <a:lumOff val="35000"/>
                  </a:schemeClr>
                </a:solidFill>
              </a:defRPr>
            </a:lvl4pPr>
            <a:lvl5pPr>
              <a:defRPr sz="3200" baseline="0">
                <a:solidFill>
                  <a:schemeClr val="tx1">
                    <a:lumMod val="65000"/>
                    <a:lumOff val="35000"/>
                  </a:schemeClr>
                </a:solidFill>
              </a:defRPr>
            </a:lvl5pPr>
          </a:lstStyle>
          <a:p>
            <a:pPr lvl="0"/>
            <a:r>
              <a:rPr lang="en-US" dirty="0"/>
              <a:t>Click to edit Master text styles</a:t>
            </a:r>
          </a:p>
          <a:p>
            <a:pPr lvl="1"/>
            <a:r>
              <a:rPr lang="en-US" dirty="0"/>
              <a:t>Second level</a:t>
            </a:r>
          </a:p>
          <a:p>
            <a:pPr lvl="2"/>
            <a:r>
              <a:rPr lang="en-US" dirty="0"/>
              <a:t>Third level</a:t>
            </a:r>
          </a:p>
          <a:p>
            <a:pPr lvl="2"/>
            <a:endParaRPr lang="en-US" dirty="0"/>
          </a:p>
          <a:p>
            <a:pPr lvl="2"/>
            <a:endParaRPr lang="en-US" dirty="0"/>
          </a:p>
          <a:p>
            <a:pPr lvl="2"/>
            <a:endParaRPr lang="en-US" dirty="0"/>
          </a:p>
        </p:txBody>
      </p:sp>
    </p:spTree>
    <p:extLst>
      <p:ext uri="{BB962C8B-B14F-4D97-AF65-F5344CB8AC3E}">
        <p14:creationId xmlns:p14="http://schemas.microsoft.com/office/powerpoint/2010/main" val="34216011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Bank w Logo">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10287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2626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15" name="Content Placeholder 2"/>
          <p:cNvSpPr>
            <a:spLocks noGrp="1"/>
          </p:cNvSpPr>
          <p:nvPr>
            <p:ph idx="1"/>
          </p:nvPr>
        </p:nvSpPr>
        <p:spPr>
          <a:xfrm>
            <a:off x="304800" y="1253037"/>
            <a:ext cx="11582400" cy="4830763"/>
          </a:xfrm>
          <a:prstGeom prst="rect">
            <a:avLst/>
          </a:prstGeom>
        </p:spPr>
        <p:txBody>
          <a:bodyPr>
            <a:noAutofit/>
          </a:bodyPr>
          <a:lstStyle>
            <a:lvl1pPr marL="315376" indent="-315376">
              <a:lnSpc>
                <a:spcPct val="100000"/>
              </a:lnSpc>
              <a:buFont typeface="Arial" panose="020B0604020202020204" pitchFamily="34" charset="0"/>
              <a:buChar char="•"/>
              <a:defRPr sz="3200" baseline="0"/>
            </a:lvl1pPr>
            <a:lvl2pPr marL="920728" indent="-311143">
              <a:lnSpc>
                <a:spcPct val="100000"/>
              </a:lnSpc>
              <a:buFont typeface="Arial" panose="020B0604020202020204" pitchFamily="34" charset="0"/>
              <a:buChar char="–"/>
              <a:defRPr sz="3200"/>
            </a:lvl2pPr>
            <a:lvl3pPr marL="1530312" indent="-311143">
              <a:lnSpc>
                <a:spcPct val="100000"/>
              </a:lnSpc>
              <a:buSzPct val="70000"/>
              <a:buFont typeface="Wingdings" panose="05000000000000000000" pitchFamily="2" charset="2"/>
              <a:buChar char="Ø"/>
              <a:defRPr sz="3200"/>
            </a:lvl3pPr>
            <a:lvl4pPr>
              <a:defRPr sz="3200"/>
            </a:lvl4pPr>
            <a:lvl5pPr>
              <a:defRPr sz="3200"/>
            </a:lvl5pPr>
          </a:lstStyle>
          <a:p>
            <a:pPr lvl="0"/>
            <a:r>
              <a:rPr lang="en-US" dirty="0"/>
              <a:t>Click to edit Master text styles</a:t>
            </a:r>
          </a:p>
          <a:p>
            <a:pPr lvl="1"/>
            <a:r>
              <a:rPr lang="en-US" dirty="0"/>
              <a:t>Second level</a:t>
            </a:r>
          </a:p>
          <a:p>
            <a:pPr lvl="2"/>
            <a:r>
              <a:rPr lang="en-US" dirty="0"/>
              <a:t>Third level</a:t>
            </a:r>
          </a:p>
        </p:txBody>
      </p:sp>
      <p:sp>
        <p:nvSpPr>
          <p:cNvPr id="18" name="Footer Placeholder 6"/>
          <p:cNvSpPr>
            <a:spLocks noGrp="1"/>
          </p:cNvSpPr>
          <p:nvPr>
            <p:ph type="ftr" sz="quarter" idx="13"/>
          </p:nvPr>
        </p:nvSpPr>
        <p:spPr>
          <a:xfrm>
            <a:off x="126568" y="6419014"/>
            <a:ext cx="10265664" cy="365125"/>
          </a:xfrm>
          <a:prstGeom prst="rect">
            <a:avLst/>
          </a:prstGeom>
        </p:spPr>
        <p:txBody>
          <a:bodyPr lIns="45720" tIns="45720" bIns="45720"/>
          <a:lstStyle/>
          <a:p>
            <a:endParaRPr lang="en-US" dirty="0">
              <a:solidFill>
                <a:srgbClr val="000000"/>
              </a:solidFill>
            </a:endParaRPr>
          </a:p>
        </p:txBody>
      </p:sp>
      <p:sp>
        <p:nvSpPr>
          <p:cNvPr id="7" name="Title 1"/>
          <p:cNvSpPr>
            <a:spLocks noGrp="1"/>
          </p:cNvSpPr>
          <p:nvPr>
            <p:ph type="title"/>
          </p:nvPr>
        </p:nvSpPr>
        <p:spPr>
          <a:xfrm>
            <a:off x="121920" y="35787"/>
            <a:ext cx="11948160" cy="990600"/>
          </a:xfrm>
          <a:prstGeom prst="rect">
            <a:avLst/>
          </a:prstGeom>
          <a:ln>
            <a:noFill/>
          </a:ln>
        </p:spPr>
        <p:txBody>
          <a:bodyPr>
            <a:noAutofit/>
          </a:bodyPr>
          <a:lstStyle>
            <a:lvl1pPr>
              <a:defRPr sz="3200">
                <a:solidFill>
                  <a:schemeClr val="accent1"/>
                </a:solidFill>
              </a:defRPr>
            </a:lvl1pPr>
          </a:lstStyle>
          <a:p>
            <a:r>
              <a:rPr lang="en-US" dirty="0"/>
              <a:t>Click to edit Master title style</a:t>
            </a:r>
          </a:p>
        </p:txBody>
      </p:sp>
      <p:cxnSp>
        <p:nvCxnSpPr>
          <p:cNvPr id="9" name="Straight Connector 8"/>
          <p:cNvCxnSpPr/>
          <p:nvPr userDrawn="1"/>
        </p:nvCxnSpPr>
        <p:spPr>
          <a:xfrm>
            <a:off x="0" y="1062633"/>
            <a:ext cx="12192000" cy="0"/>
          </a:xfrm>
          <a:prstGeom prst="line">
            <a:avLst/>
          </a:prstGeom>
          <a:ln>
            <a:solidFill>
              <a:srgbClr val="09345A"/>
            </a:solidFill>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9244335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663012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41756578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83008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51400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6221969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8993174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6/1/26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029384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9689758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167734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693777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5863311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84586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7498282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6212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4939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73921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20832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757581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195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3604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223748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1878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49754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882393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4644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056738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3311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24369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962498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4760268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7358764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8083909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834433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8"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8645" y="5128619"/>
            <a:ext cx="2768188" cy="964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02" name="Rectangle 22"/>
          <p:cNvSpPr>
            <a:spLocks noGrp="1" noChangeArrowheads="1"/>
          </p:cNvSpPr>
          <p:nvPr>
            <p:ph type="ctrTitle" sz="quarter"/>
          </p:nvPr>
        </p:nvSpPr>
        <p:spPr>
          <a:xfrm>
            <a:off x="4670822" y="5033292"/>
            <a:ext cx="7092809" cy="480569"/>
          </a:xfrm>
          <a:ln algn="ctr"/>
        </p:spPr>
        <p:txBody>
          <a:bodyPr lIns="45720" tIns="45720" rIns="45720" bIns="45720" anchor="b" anchorCtr="0"/>
          <a:lstStyle>
            <a:lvl1pPr algn="l">
              <a:defRPr sz="3200" b="1">
                <a:solidFill>
                  <a:schemeClr val="accent1"/>
                </a:solidFill>
                <a:latin typeface="+mn-lt"/>
              </a:defRPr>
            </a:lvl1pPr>
          </a:lstStyle>
          <a:p>
            <a:r>
              <a:rPr lang="en-US" dirty="0"/>
              <a:t>Click to edit Master title style</a:t>
            </a:r>
          </a:p>
        </p:txBody>
      </p:sp>
      <p:sp>
        <p:nvSpPr>
          <p:cNvPr id="7" name="Rectangle 17"/>
          <p:cNvSpPr>
            <a:spLocks noChangeArrowheads="1"/>
          </p:cNvSpPr>
          <p:nvPr userDrawn="1"/>
        </p:nvSpPr>
        <p:spPr bwMode="auto">
          <a:xfrm>
            <a:off x="1579104" y="6574910"/>
            <a:ext cx="5909611"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
        <p:nvSpPr>
          <p:cNvPr id="3" name="Text Placeholder 2"/>
          <p:cNvSpPr>
            <a:spLocks noGrp="1"/>
          </p:cNvSpPr>
          <p:nvPr>
            <p:ph type="body" sz="quarter" idx="10" hasCustomPrompt="1"/>
          </p:nvPr>
        </p:nvSpPr>
        <p:spPr>
          <a:xfrm>
            <a:off x="4670823" y="5557435"/>
            <a:ext cx="5135035" cy="364621"/>
          </a:xfrm>
        </p:spPr>
        <p:txBody>
          <a:bodyPr lIns="91440" tIns="45720" rIns="91440" bIns="45720"/>
          <a:lstStyle>
            <a:lvl1pPr marL="0" indent="0" algn="l">
              <a:spcBef>
                <a:spcPts val="0"/>
              </a:spcBef>
              <a:buNone/>
              <a:defRPr sz="2133" baseline="0">
                <a:solidFill>
                  <a:schemeClr val="accent1"/>
                </a:solidFill>
              </a:defRPr>
            </a:lvl1pPr>
          </a:lstStyle>
          <a:p>
            <a:pPr lvl="0"/>
            <a:r>
              <a:rPr lang="en-US" dirty="0"/>
              <a:t>Click to edit subtitle style</a:t>
            </a:r>
          </a:p>
        </p:txBody>
      </p:sp>
      <p:sp>
        <p:nvSpPr>
          <p:cNvPr id="9" name="Rectangle 8"/>
          <p:cNvSpPr/>
          <p:nvPr userDrawn="1"/>
        </p:nvSpPr>
        <p:spPr>
          <a:xfrm>
            <a:off x="0" y="0"/>
            <a:ext cx="12191997" cy="44829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userDrawn="1"/>
        </p:nvPicPr>
        <p:blipFill rotWithShape="1">
          <a:blip r:embed="rId3" cstate="print">
            <a:extLst>
              <a:ext uri="{28A0092B-C50C-407E-A947-70E740481C1C}">
                <a14:useLocalDpi xmlns:a14="http://schemas.microsoft.com/office/drawing/2010/main" val="0"/>
              </a:ext>
            </a:extLst>
          </a:blip>
          <a:srcRect l="11482" r="11482"/>
          <a:stretch/>
        </p:blipFill>
        <p:spPr>
          <a:xfrm>
            <a:off x="0" y="131298"/>
            <a:ext cx="4064000" cy="4220309"/>
          </a:xfrm>
          <a:prstGeom prst="rect">
            <a:avLst/>
          </a:prstGeom>
        </p:spPr>
      </p:pic>
      <p:pic>
        <p:nvPicPr>
          <p:cNvPr id="11" name="Picture 10"/>
          <p:cNvPicPr>
            <a:picLocks noChangeAspect="1"/>
          </p:cNvPicPr>
          <p:nvPr userDrawn="1"/>
        </p:nvPicPr>
        <p:blipFill rotWithShape="1">
          <a:blip r:embed="rId4">
            <a:extLst>
              <a:ext uri="{28A0092B-C50C-407E-A947-70E740481C1C}">
                <a14:useLocalDpi xmlns:a14="http://schemas.microsoft.com/office/drawing/2010/main" val="0"/>
              </a:ext>
            </a:extLst>
          </a:blip>
          <a:srcRect l="12959" t="7139" r="22609" b="1333"/>
          <a:stretch/>
        </p:blipFill>
        <p:spPr>
          <a:xfrm>
            <a:off x="4064002" y="126648"/>
            <a:ext cx="4063999" cy="4229608"/>
          </a:xfrm>
          <a:prstGeom prst="rect">
            <a:avLst/>
          </a:prstGeom>
        </p:spPr>
      </p:pic>
      <p:pic>
        <p:nvPicPr>
          <p:cNvPr id="12" name="Picture 11"/>
          <p:cNvPicPr>
            <a:picLocks noChangeAspect="1"/>
          </p:cNvPicPr>
          <p:nvPr userDrawn="1"/>
        </p:nvPicPr>
        <p:blipFill rotWithShape="1">
          <a:blip r:embed="rId5">
            <a:extLst>
              <a:ext uri="{28A0092B-C50C-407E-A947-70E740481C1C}">
                <a14:useLocalDpi xmlns:a14="http://schemas.microsoft.com/office/drawing/2010/main" val="0"/>
              </a:ext>
            </a:extLst>
          </a:blip>
          <a:srcRect l="23884" r="12578"/>
          <a:stretch/>
        </p:blipFill>
        <p:spPr>
          <a:xfrm>
            <a:off x="8112293" y="126648"/>
            <a:ext cx="4079705" cy="4229608"/>
          </a:xfrm>
          <a:prstGeom prst="rect">
            <a:avLst/>
          </a:prstGeom>
        </p:spPr>
      </p:pic>
      <p:sp>
        <p:nvSpPr>
          <p:cNvPr id="13" name="Rectangle 12"/>
          <p:cNvSpPr/>
          <p:nvPr userDrawn="1"/>
        </p:nvSpPr>
        <p:spPr>
          <a:xfrm>
            <a:off x="0" y="3894051"/>
            <a:ext cx="12191997" cy="463808"/>
          </a:xfrm>
          <a:prstGeom prst="rect">
            <a:avLst/>
          </a:prstGeom>
          <a:solidFill>
            <a:srgbClr val="BB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4"/>
          <p:cNvGrpSpPr>
            <a:grpSpLocks noChangeAspect="1"/>
          </p:cNvGrpSpPr>
          <p:nvPr userDrawn="1"/>
        </p:nvGrpSpPr>
        <p:grpSpPr bwMode="auto">
          <a:xfrm>
            <a:off x="1814085" y="4027409"/>
            <a:ext cx="8563833" cy="266616"/>
            <a:chOff x="513" y="1219"/>
            <a:chExt cx="3469" cy="108"/>
          </a:xfrm>
          <a:solidFill>
            <a:schemeClr val="bg1"/>
          </a:solidFill>
        </p:grpSpPr>
        <p:sp>
          <p:nvSpPr>
            <p:cNvPr id="18" name="Freeform 5"/>
            <p:cNvSpPr>
              <a:spLocks noEditPoints="1"/>
            </p:cNvSpPr>
            <p:nvPr/>
          </p:nvSpPr>
          <p:spPr bwMode="auto">
            <a:xfrm>
              <a:off x="513" y="1219"/>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noEditPoints="1"/>
            </p:cNvSpPr>
            <p:nvPr/>
          </p:nvSpPr>
          <p:spPr bwMode="auto">
            <a:xfrm>
              <a:off x="2061" y="1219"/>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512222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 gray band">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372533" y="1335533"/>
            <a:ext cx="10972800" cy="4323331"/>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nSpc>
                <a:spcPct val="85000"/>
              </a:lnSpc>
              <a:defRPr sz="3467">
                <a:solidFill>
                  <a:schemeClr val="accent1"/>
                </a:solidFill>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331157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Slide Hope">
    <p:spTree>
      <p:nvGrpSpPr>
        <p:cNvPr id="1" name=""/>
        <p:cNvGrpSpPr/>
        <p:nvPr/>
      </p:nvGrpSpPr>
      <p:grpSpPr>
        <a:xfrm>
          <a:off x="0" y="0"/>
          <a:ext cx="0" cy="0"/>
          <a:chOff x="0" y="0"/>
          <a:chExt cx="0" cy="0"/>
        </a:xfrm>
      </p:grpSpPr>
      <p:pic>
        <p:nvPicPr>
          <p:cNvPr id="28" name="Picture 27"/>
          <p:cNvPicPr>
            <a:picLocks noChangeAspect="1"/>
          </p:cNvPicPr>
          <p:nvPr userDrawn="1"/>
        </p:nvPicPr>
        <p:blipFill rotWithShape="1">
          <a:blip r:embed="rId2" cstate="print">
            <a:extLst>
              <a:ext uri="{28A0092B-C50C-407E-A947-70E740481C1C}">
                <a14:useLocalDpi xmlns:a14="http://schemas.microsoft.com/office/drawing/2010/main" val="0"/>
              </a:ext>
            </a:extLst>
          </a:blip>
          <a:srcRect t="43732"/>
          <a:stretch/>
        </p:blipFill>
        <p:spPr>
          <a:xfrm>
            <a:off x="1" y="3353182"/>
            <a:ext cx="11069252" cy="3503508"/>
          </a:xfrm>
          <a:prstGeom prst="rect">
            <a:avLst/>
          </a:prstGeom>
        </p:spPr>
      </p:pic>
      <p:sp>
        <p:nvSpPr>
          <p:cNvPr id="19" name="Rectangle 18"/>
          <p:cNvSpPr/>
          <p:nvPr userDrawn="1"/>
        </p:nvSpPr>
        <p:spPr>
          <a:xfrm>
            <a:off x="0" y="3353182"/>
            <a:ext cx="12192000" cy="60959"/>
          </a:xfrm>
          <a:prstGeom prst="rect">
            <a:avLst/>
          </a:prstGeom>
          <a:gradFill flip="none" rotWithShape="1">
            <a:gsLst>
              <a:gs pos="26000">
                <a:schemeClr val="accent1"/>
              </a:gs>
              <a:gs pos="91000">
                <a:schemeClr val="accent1">
                  <a:shade val="100000"/>
                  <a:satMod val="115000"/>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628925"/>
            <a:ext cx="5508604" cy="6229075"/>
          </a:xfrm>
          <a:prstGeom prst="rect">
            <a:avLst/>
          </a:prstGeom>
        </p:spPr>
      </p:pic>
      <p:pic>
        <p:nvPicPr>
          <p:cNvPr id="21"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5972224" y="4088254"/>
            <a:ext cx="2795256" cy="9738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 name="Group 4"/>
          <p:cNvGrpSpPr>
            <a:grpSpLocks noChangeAspect="1"/>
          </p:cNvGrpSpPr>
          <p:nvPr userDrawn="1"/>
        </p:nvGrpSpPr>
        <p:grpSpPr bwMode="auto">
          <a:xfrm>
            <a:off x="6383560" y="5436875"/>
            <a:ext cx="3409421" cy="411757"/>
            <a:chOff x="2993" y="826"/>
            <a:chExt cx="1921" cy="232"/>
          </a:xfrm>
          <a:solidFill>
            <a:schemeClr val="tx2">
              <a:lumMod val="50000"/>
            </a:schemeClr>
          </a:solidFill>
        </p:grpSpPr>
        <p:sp>
          <p:nvSpPr>
            <p:cNvPr id="23" name="Freeform 22"/>
            <p:cNvSpPr>
              <a:spLocks noEditPoints="1"/>
            </p:cNvSpPr>
            <p:nvPr/>
          </p:nvSpPr>
          <p:spPr bwMode="auto">
            <a:xfrm>
              <a:off x="2993" y="826"/>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2993" y="950"/>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502" name="Rectangle 22"/>
          <p:cNvSpPr>
            <a:spLocks noGrp="1" noChangeArrowheads="1"/>
          </p:cNvSpPr>
          <p:nvPr>
            <p:ph type="ctrTitle" sz="quarter"/>
          </p:nvPr>
        </p:nvSpPr>
        <p:spPr>
          <a:xfrm>
            <a:off x="6270508" y="347904"/>
            <a:ext cx="4798745" cy="1572608"/>
          </a:xfrm>
          <a:ln algn="ctr"/>
        </p:spPr>
        <p:txBody>
          <a:bodyPr anchor="b"/>
          <a:lstStyle>
            <a:lvl1pPr algn="l">
              <a:defRPr sz="3467" b="1">
                <a:solidFill>
                  <a:srgbClr val="393838"/>
                </a:solidFill>
                <a:latin typeface="+mn-lt"/>
              </a:defRPr>
            </a:lvl1pPr>
          </a:lstStyle>
          <a:p>
            <a:r>
              <a:rPr lang="en-US" dirty="0"/>
              <a:t>Click to edit Master title style</a:t>
            </a:r>
          </a:p>
        </p:txBody>
      </p:sp>
      <p:sp>
        <p:nvSpPr>
          <p:cNvPr id="3" name="Text Placeholder 2"/>
          <p:cNvSpPr>
            <a:spLocks noGrp="1"/>
          </p:cNvSpPr>
          <p:nvPr>
            <p:ph type="body" sz="quarter" idx="10"/>
          </p:nvPr>
        </p:nvSpPr>
        <p:spPr>
          <a:xfrm>
            <a:off x="6270509" y="2070134"/>
            <a:ext cx="4337049" cy="790575"/>
          </a:xfrm>
        </p:spPr>
        <p:txBody>
          <a:bodyPr/>
          <a:lstStyle>
            <a:lvl1pPr marL="0" indent="0" algn="l">
              <a:spcBef>
                <a:spcPts val="0"/>
              </a:spcBef>
              <a:buNone/>
              <a:defRPr sz="2133">
                <a:solidFill>
                  <a:srgbClr val="393838"/>
                </a:solidFill>
              </a:defRPr>
            </a:lvl1pPr>
          </a:lstStyle>
          <a:p>
            <a:pPr lvl="0"/>
            <a:r>
              <a:rPr lang="en-US" dirty="0"/>
              <a:t>Click to edit Master</a:t>
            </a:r>
          </a:p>
        </p:txBody>
      </p:sp>
      <p:sp>
        <p:nvSpPr>
          <p:cNvPr id="11" name="Rectangle 17"/>
          <p:cNvSpPr>
            <a:spLocks noChangeArrowheads="1"/>
          </p:cNvSpPr>
          <p:nvPr userDrawn="1"/>
        </p:nvSpPr>
        <p:spPr bwMode="auto">
          <a:xfrm>
            <a:off x="6379555" y="6413398"/>
            <a:ext cx="5552332"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Tree>
    <p:extLst>
      <p:ext uri="{BB962C8B-B14F-4D97-AF65-F5344CB8AC3E}">
        <p14:creationId xmlns:p14="http://schemas.microsoft.com/office/powerpoint/2010/main" val="28774550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874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 DNA">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372533" y="1335533"/>
            <a:ext cx="10972800" cy="4357483"/>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581531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 bldg">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8305" y="0"/>
            <a:ext cx="6011777" cy="6540205"/>
          </a:xfrm>
          <a:prstGeom prst="rect">
            <a:avLst/>
          </a:prstGeom>
        </p:spPr>
      </p:pic>
      <p:sp>
        <p:nvSpPr>
          <p:cNvPr id="3" name="Content Placeholder 2"/>
          <p:cNvSpPr>
            <a:spLocks noGrp="1"/>
          </p:cNvSpPr>
          <p:nvPr>
            <p:ph idx="1"/>
          </p:nvPr>
        </p:nvSpPr>
        <p:spPr>
          <a:xfrm>
            <a:off x="372533" y="1335533"/>
            <a:ext cx="10972800" cy="4234539"/>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9"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292376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 Hop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0" name="Picture 2"/>
          <p:cNvPicPr>
            <a:picLocks noChangeAspect="1" noChangeArrowheads="1"/>
          </p:cNvPicPr>
          <p:nvPr userDrawn="1"/>
        </p:nvPicPr>
        <p:blipFill rotWithShape="1">
          <a:blip r:embed="rId3">
            <a:extLst>
              <a:ext uri="{BEBA8EAE-BF5A-486C-A8C5-ECC9F3942E4B}">
                <a14:imgProps xmlns:a14="http://schemas.microsoft.com/office/drawing/2010/main">
                  <a14:imgLayer r:embed="rId4">
                    <a14:imgEffect>
                      <a14:sharpenSoften amount="-5000"/>
                    </a14:imgEffect>
                    <a14:imgEffect>
                      <a14:brightnessContrast bright="3000" contrast="23000"/>
                    </a14:imgEffect>
                  </a14:imgLayer>
                </a14:imgProps>
              </a:ext>
              <a:ext uri="{28A0092B-C50C-407E-A947-70E740481C1C}">
                <a14:useLocalDpi xmlns:a14="http://schemas.microsoft.com/office/drawing/2010/main" val="0"/>
              </a:ext>
            </a:extLst>
          </a:blip>
          <a:srcRect l="37538" b="24425"/>
          <a:stretch/>
        </p:blipFill>
        <p:spPr bwMode="auto">
          <a:xfrm>
            <a:off x="15" y="439735"/>
            <a:ext cx="2589605" cy="6170623"/>
          </a:xfrm>
          <a:prstGeom prst="rect">
            <a:avLst/>
          </a:prstGeom>
          <a:noFill/>
        </p:spPr>
      </p:pic>
      <p:sp>
        <p:nvSpPr>
          <p:cNvPr id="3" name="Content Placeholder 2"/>
          <p:cNvSpPr>
            <a:spLocks noGrp="1"/>
          </p:cNvSpPr>
          <p:nvPr>
            <p:ph idx="1"/>
          </p:nvPr>
        </p:nvSpPr>
        <p:spPr>
          <a:xfrm>
            <a:off x="2955637" y="1464423"/>
            <a:ext cx="8389697" cy="3721836"/>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2955637" y="649250"/>
            <a:ext cx="8389697" cy="672735"/>
          </a:xfrm>
        </p:spPr>
        <p:txBody>
          <a:bodyPr anchor="b"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45004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hapter / divider slide 1">
    <p:spTree>
      <p:nvGrpSpPr>
        <p:cNvPr id="1" name=""/>
        <p:cNvGrpSpPr/>
        <p:nvPr/>
      </p:nvGrpSpPr>
      <p:grpSpPr>
        <a:xfrm>
          <a:off x="0" y="0"/>
          <a:ext cx="0" cy="0"/>
          <a:chOff x="0" y="0"/>
          <a:chExt cx="0" cy="0"/>
        </a:xfrm>
      </p:grpSpPr>
      <p:sp>
        <p:nvSpPr>
          <p:cNvPr id="14" name="Rectangle 13"/>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pic>
        <p:nvPicPr>
          <p:cNvPr id="11"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rot="21224959">
            <a:off x="1570565" y="594123"/>
            <a:ext cx="2914041" cy="4368599"/>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9997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hapter / divider slide 2">
    <p:spTree>
      <p:nvGrpSpPr>
        <p:cNvPr id="1" name=""/>
        <p:cNvGrpSpPr/>
        <p:nvPr/>
      </p:nvGrpSpPr>
      <p:grpSpPr>
        <a:xfrm>
          <a:off x="0" y="0"/>
          <a:ext cx="0" cy="0"/>
          <a:chOff x="0" y="0"/>
          <a:chExt cx="0" cy="0"/>
        </a:xfrm>
      </p:grpSpPr>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sp>
        <p:nvSpPr>
          <p:cNvPr id="7" name="Rectangle 6"/>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5"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9" name="Straight Connector 18"/>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1"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rot="21224959">
            <a:off x="1078973" y="649589"/>
            <a:ext cx="4414404" cy="3308596"/>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0512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Only, No Footer">
    <p:spTree>
      <p:nvGrpSpPr>
        <p:cNvPr id="1" name=""/>
        <p:cNvGrpSpPr/>
        <p:nvPr/>
      </p:nvGrpSpPr>
      <p:grpSpPr>
        <a:xfrm>
          <a:off x="0" y="0"/>
          <a:ext cx="0" cy="0"/>
          <a:chOff x="0" y="0"/>
          <a:chExt cx="0" cy="0"/>
        </a:xfrm>
      </p:grpSpPr>
      <p:sp>
        <p:nvSpPr>
          <p:cNvPr id="3" name="Content Placeholder 2"/>
          <p:cNvSpPr>
            <a:spLocks noGrp="1"/>
          </p:cNvSpPr>
          <p:nvPr>
            <p:ph idx="1"/>
          </p:nvPr>
        </p:nvSpPr>
        <p:spPr>
          <a:xfrm>
            <a:off x="372533" y="1335532"/>
            <a:ext cx="10972800" cy="4343823"/>
          </a:xfrm>
        </p:spPr>
        <p:txBody>
          <a:bodyPr/>
          <a:lstStyle>
            <a:lvl1pPr>
              <a:defRPr sz="2933"/>
            </a:lvl1pPr>
            <a:lvl2pPr>
              <a:defRPr sz="2667"/>
            </a:lvl2pPr>
            <a:lvl3pPr>
              <a:defRPr sz="2133"/>
            </a:lvl3pPr>
          </a:lstStyle>
          <a:p>
            <a:pPr lvl="0"/>
            <a:r>
              <a:rPr lang="en-US" dirty="0"/>
              <a:t>Click to edit Master text styles</a:t>
            </a:r>
          </a:p>
          <a:p>
            <a:pPr lvl="1"/>
            <a:r>
              <a:rPr lang="en-US" dirty="0"/>
              <a:t>Second level</a:t>
            </a:r>
          </a:p>
          <a:p>
            <a:pPr lvl="2"/>
            <a:r>
              <a:rPr lang="en-US" dirty="0"/>
              <a:t>Third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b="94350"/>
          <a:stretch/>
        </p:blipFill>
        <p:spPr>
          <a:xfrm>
            <a:off x="6" y="6"/>
            <a:ext cx="12191989" cy="387492"/>
          </a:xfrm>
          <a:prstGeom prst="rect">
            <a:avLst/>
          </a:prstGeom>
        </p:spPr>
      </p:pic>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573434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740279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073436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Picture Left, Title Left, Content Right">
    <p:spTree>
      <p:nvGrpSpPr>
        <p:cNvPr id="1" name=""/>
        <p:cNvGrpSpPr/>
        <p:nvPr/>
      </p:nvGrpSpPr>
      <p:grpSpPr>
        <a:xfrm>
          <a:off x="0" y="0"/>
          <a:ext cx="0" cy="0"/>
          <a:chOff x="0" y="0"/>
          <a:chExt cx="0" cy="0"/>
        </a:xfrm>
      </p:grpSpPr>
      <p:pic>
        <p:nvPicPr>
          <p:cNvPr id="9"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4692075" y="1335533"/>
            <a:ext cx="7050760" cy="4125255"/>
          </a:xfrm>
        </p:spPr>
        <p:txBody>
          <a:bodyPr/>
          <a:lstStyle>
            <a:lvl1pPr>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121352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NO DNA Picture Left, Title, Content Right">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4202546" y="1335533"/>
            <a:ext cx="7714447" cy="4145745"/>
          </a:xfrm>
        </p:spPr>
        <p:txBody>
          <a:bodyPr/>
          <a:lstStyle>
            <a:lvl1pPr>
              <a:defRPr sz="2400"/>
            </a:lvl1pPr>
            <a:lvl2pPr>
              <a:defRPr sz="2133"/>
            </a:lvl2pPr>
            <a:lvl3pPr>
              <a:defRPr sz="1600"/>
            </a:lvl3pPr>
            <a:lvl4pPr>
              <a:defRPr sz="1600"/>
            </a:lvl4pPr>
            <a:lvl5pP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4202546" y="413555"/>
            <a:ext cx="7714447"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423837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41543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Agenda Layout 1">
    <p:spTree>
      <p:nvGrpSpPr>
        <p:cNvPr id="1" name=""/>
        <p:cNvGrpSpPr/>
        <p:nvPr/>
      </p:nvGrpSpPr>
      <p:grpSpPr>
        <a:xfrm>
          <a:off x="0" y="0"/>
          <a:ext cx="0" cy="0"/>
          <a:chOff x="0" y="0"/>
          <a:chExt cx="0" cy="0"/>
        </a:xfrm>
      </p:grpSpPr>
      <p:pic>
        <p:nvPicPr>
          <p:cNvPr id="11" name="Picture 2"/>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t="86546"/>
          <a:stretch/>
        </p:blipFill>
        <p:spPr bwMode="auto">
          <a:xfrm>
            <a:off x="0" y="5935331"/>
            <a:ext cx="12192000" cy="922672"/>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userDrawn="1"/>
        </p:nvSpPr>
        <p:spPr>
          <a:xfrm>
            <a:off x="0" y="771533"/>
            <a:ext cx="12192000" cy="76280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0" y="828682"/>
            <a:ext cx="12192000" cy="6294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p:nvPr>
        </p:nvSpPr>
        <p:spPr>
          <a:xfrm>
            <a:off x="1100029" y="1754667"/>
            <a:ext cx="6073083" cy="3732159"/>
          </a:xfrm>
        </p:spPr>
        <p:txBody>
          <a:bodyPr/>
          <a:lstStyle>
            <a:lvl1pPr>
              <a:spcBef>
                <a:spcPts val="2400"/>
              </a:spcBef>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60000"/>
                    <a:lumOff val="4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1118377" y="874190"/>
            <a:ext cx="7987537" cy="535231"/>
          </a:xfrm>
        </p:spPr>
        <p:txBody>
          <a:bodyPr anchor="ctr" anchorCtr="0"/>
          <a:lstStyle>
            <a:lvl1pPr>
              <a:lnSpc>
                <a:spcPct val="85000"/>
              </a:lnSpc>
              <a:defRPr sz="2933" b="1">
                <a:solidFill>
                  <a:schemeClr val="bg1"/>
                </a:solidFill>
              </a:defRPr>
            </a:lvl1pPr>
          </a:lstStyle>
          <a:p>
            <a:r>
              <a:rPr lang="en-US" dirty="0"/>
              <a:t>Click to edit Master title style</a:t>
            </a:r>
          </a:p>
        </p:txBody>
      </p:sp>
      <p:cxnSp>
        <p:nvCxnSpPr>
          <p:cNvPr id="5" name="Straight Connector 4"/>
          <p:cNvCxnSpPr/>
          <p:nvPr userDrawn="1"/>
        </p:nvCxnSpPr>
        <p:spPr>
          <a:xfrm>
            <a:off x="0" y="1420031"/>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0" y="877105"/>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540618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8063511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3733715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6182501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0468793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38769634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16256089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898027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8179598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4113092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478234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16675764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01721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3658776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16145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93386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838200" y="1825625"/>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dirty="0"/>
          </a:p>
        </p:txBody>
      </p:sp>
    </p:spTree>
    <p:extLst>
      <p:ext uri="{BB962C8B-B14F-4D97-AF65-F5344CB8AC3E}">
        <p14:creationId xmlns:p14="http://schemas.microsoft.com/office/powerpoint/2010/main" val="22226500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ADA3142A-267E-3940-8CEC-B06DC864B638}" type="datetimeFigureOut">
              <a:rPr lang="en-US" smtClean="0"/>
              <a:t>6/1/26</a:t>
            </a:fld>
            <a:endParaRPr lang="en-US"/>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8940AA43-2F51-2740-8F4C-AE0F09549ECB}" type="slidenum">
              <a:rPr lang="en-US" smtClean="0"/>
              <a:t>‹#›</a:t>
            </a:fld>
            <a:endParaRPr lang="en-US"/>
          </a:p>
        </p:txBody>
      </p:sp>
    </p:spTree>
    <p:extLst>
      <p:ext uri="{BB962C8B-B14F-4D97-AF65-F5344CB8AC3E}">
        <p14:creationId xmlns:p14="http://schemas.microsoft.com/office/powerpoint/2010/main" val="108568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06649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3215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588532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9.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10.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theme" Target="../theme/theme11.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slideLayout" Target="../slideLayouts/slideLayout184.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92.xml"/><Relationship Id="rId13" Type="http://schemas.openxmlformats.org/officeDocument/2006/relationships/slideLayout" Target="../slideLayouts/slideLayout197.xml"/><Relationship Id="rId18" Type="http://schemas.openxmlformats.org/officeDocument/2006/relationships/slideLayout" Target="../slideLayouts/slideLayout202.xml"/><Relationship Id="rId26" Type="http://schemas.openxmlformats.org/officeDocument/2006/relationships/image" Target="../media/image45.png"/><Relationship Id="rId3" Type="http://schemas.openxmlformats.org/officeDocument/2006/relationships/slideLayout" Target="../slideLayouts/slideLayout187.xml"/><Relationship Id="rId21" Type="http://schemas.openxmlformats.org/officeDocument/2006/relationships/slideLayout" Target="../slideLayouts/slideLayout205.xml"/><Relationship Id="rId7" Type="http://schemas.openxmlformats.org/officeDocument/2006/relationships/slideLayout" Target="../slideLayouts/slideLayout191.xml"/><Relationship Id="rId12" Type="http://schemas.openxmlformats.org/officeDocument/2006/relationships/slideLayout" Target="../slideLayouts/slideLayout196.xml"/><Relationship Id="rId17" Type="http://schemas.openxmlformats.org/officeDocument/2006/relationships/slideLayout" Target="../slideLayouts/slideLayout201.xml"/><Relationship Id="rId25" Type="http://schemas.openxmlformats.org/officeDocument/2006/relationships/theme" Target="../theme/theme12.xml"/><Relationship Id="rId2" Type="http://schemas.openxmlformats.org/officeDocument/2006/relationships/slideLayout" Target="../slideLayouts/slideLayout186.xml"/><Relationship Id="rId16" Type="http://schemas.openxmlformats.org/officeDocument/2006/relationships/slideLayout" Target="../slideLayouts/slideLayout200.xml"/><Relationship Id="rId20" Type="http://schemas.openxmlformats.org/officeDocument/2006/relationships/slideLayout" Target="../slideLayouts/slideLayout204.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24" Type="http://schemas.openxmlformats.org/officeDocument/2006/relationships/slideLayout" Target="../slideLayouts/slideLayout208.xml"/><Relationship Id="rId5" Type="http://schemas.openxmlformats.org/officeDocument/2006/relationships/slideLayout" Target="../slideLayouts/slideLayout189.xml"/><Relationship Id="rId15" Type="http://schemas.openxmlformats.org/officeDocument/2006/relationships/slideLayout" Target="../slideLayouts/slideLayout199.xml"/><Relationship Id="rId23" Type="http://schemas.openxmlformats.org/officeDocument/2006/relationships/slideLayout" Target="../slideLayouts/slideLayout207.xml"/><Relationship Id="rId10" Type="http://schemas.openxmlformats.org/officeDocument/2006/relationships/slideLayout" Target="../slideLayouts/slideLayout194.xml"/><Relationship Id="rId19" Type="http://schemas.openxmlformats.org/officeDocument/2006/relationships/slideLayout" Target="../slideLayouts/slideLayout203.xml"/><Relationship Id="rId4" Type="http://schemas.openxmlformats.org/officeDocument/2006/relationships/slideLayout" Target="../slideLayouts/slideLayout188.xml"/><Relationship Id="rId9" Type="http://schemas.openxmlformats.org/officeDocument/2006/relationships/slideLayout" Target="../slideLayouts/slideLayout193.xml"/><Relationship Id="rId14" Type="http://schemas.openxmlformats.org/officeDocument/2006/relationships/slideLayout" Target="../slideLayouts/slideLayout198.xml"/><Relationship Id="rId22" Type="http://schemas.openxmlformats.org/officeDocument/2006/relationships/slideLayout" Target="../slideLayouts/slideLayout20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6.xml"/><Relationship Id="rId13" Type="http://schemas.openxmlformats.org/officeDocument/2006/relationships/slideLayout" Target="../slideLayouts/slideLayout221.xml"/><Relationship Id="rId18" Type="http://schemas.openxmlformats.org/officeDocument/2006/relationships/slideLayout" Target="../slideLayouts/slideLayout226.xml"/><Relationship Id="rId26" Type="http://schemas.openxmlformats.org/officeDocument/2006/relationships/slideLayout" Target="../slideLayouts/slideLayout234.xml"/><Relationship Id="rId3" Type="http://schemas.openxmlformats.org/officeDocument/2006/relationships/slideLayout" Target="../slideLayouts/slideLayout211.xml"/><Relationship Id="rId21" Type="http://schemas.openxmlformats.org/officeDocument/2006/relationships/slideLayout" Target="../slideLayouts/slideLayout229.xml"/><Relationship Id="rId7" Type="http://schemas.openxmlformats.org/officeDocument/2006/relationships/slideLayout" Target="../slideLayouts/slideLayout215.xml"/><Relationship Id="rId12" Type="http://schemas.openxmlformats.org/officeDocument/2006/relationships/slideLayout" Target="../slideLayouts/slideLayout220.xml"/><Relationship Id="rId17" Type="http://schemas.openxmlformats.org/officeDocument/2006/relationships/slideLayout" Target="../slideLayouts/slideLayout225.xml"/><Relationship Id="rId25" Type="http://schemas.openxmlformats.org/officeDocument/2006/relationships/slideLayout" Target="../slideLayouts/slideLayout233.xml"/><Relationship Id="rId2" Type="http://schemas.openxmlformats.org/officeDocument/2006/relationships/slideLayout" Target="../slideLayouts/slideLayout210.xml"/><Relationship Id="rId16" Type="http://schemas.openxmlformats.org/officeDocument/2006/relationships/slideLayout" Target="../slideLayouts/slideLayout224.xml"/><Relationship Id="rId20" Type="http://schemas.openxmlformats.org/officeDocument/2006/relationships/slideLayout" Target="../slideLayouts/slideLayout228.xml"/><Relationship Id="rId29" Type="http://schemas.openxmlformats.org/officeDocument/2006/relationships/image" Target="../media/image47.svg"/><Relationship Id="rId1" Type="http://schemas.openxmlformats.org/officeDocument/2006/relationships/slideLayout" Target="../slideLayouts/slideLayout209.xml"/><Relationship Id="rId6" Type="http://schemas.openxmlformats.org/officeDocument/2006/relationships/slideLayout" Target="../slideLayouts/slideLayout214.xml"/><Relationship Id="rId11" Type="http://schemas.openxmlformats.org/officeDocument/2006/relationships/slideLayout" Target="../slideLayouts/slideLayout219.xml"/><Relationship Id="rId24" Type="http://schemas.openxmlformats.org/officeDocument/2006/relationships/slideLayout" Target="../slideLayouts/slideLayout232.xml"/><Relationship Id="rId5" Type="http://schemas.openxmlformats.org/officeDocument/2006/relationships/slideLayout" Target="../slideLayouts/slideLayout213.xml"/><Relationship Id="rId15" Type="http://schemas.openxmlformats.org/officeDocument/2006/relationships/slideLayout" Target="../slideLayouts/slideLayout223.xml"/><Relationship Id="rId23" Type="http://schemas.openxmlformats.org/officeDocument/2006/relationships/slideLayout" Target="../slideLayouts/slideLayout231.xml"/><Relationship Id="rId28" Type="http://schemas.openxmlformats.org/officeDocument/2006/relationships/image" Target="../media/image46.png"/><Relationship Id="rId10" Type="http://schemas.openxmlformats.org/officeDocument/2006/relationships/slideLayout" Target="../slideLayouts/slideLayout218.xml"/><Relationship Id="rId19" Type="http://schemas.openxmlformats.org/officeDocument/2006/relationships/slideLayout" Target="../slideLayouts/slideLayout227.xml"/><Relationship Id="rId4" Type="http://schemas.openxmlformats.org/officeDocument/2006/relationships/slideLayout" Target="../slideLayouts/slideLayout212.xml"/><Relationship Id="rId9" Type="http://schemas.openxmlformats.org/officeDocument/2006/relationships/slideLayout" Target="../slideLayouts/slideLayout217.xml"/><Relationship Id="rId14" Type="http://schemas.openxmlformats.org/officeDocument/2006/relationships/slideLayout" Target="../slideLayouts/slideLayout222.xml"/><Relationship Id="rId22" Type="http://schemas.openxmlformats.org/officeDocument/2006/relationships/slideLayout" Target="../slideLayouts/slideLayout230.xml"/><Relationship Id="rId27"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42.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theme" Target="../theme/theme14.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slideLayout" Target="../slideLayouts/slideLayout258.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17" Type="http://schemas.openxmlformats.org/officeDocument/2006/relationships/theme" Target="../theme/theme15.xml"/><Relationship Id="rId2" Type="http://schemas.openxmlformats.org/officeDocument/2006/relationships/slideLayout" Target="../slideLayouts/slideLayout247.xml"/><Relationship Id="rId16" Type="http://schemas.openxmlformats.org/officeDocument/2006/relationships/slideLayout" Target="../slideLayouts/slideLayout261.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5" Type="http://schemas.openxmlformats.org/officeDocument/2006/relationships/slideLayout" Target="../slideLayouts/slideLayout26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slideLayout" Target="../slideLayouts/slideLayout25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5" Type="http://schemas.openxmlformats.org/officeDocument/2006/relationships/slideLayout" Target="../slideLayouts/slideLayout266.xml"/><Relationship Id="rId4" Type="http://schemas.openxmlformats.org/officeDocument/2006/relationships/slideLayout" Target="../slideLayouts/slideLayout265.xml"/><Relationship Id="rId9"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image" Target="../media/image66.emf"/><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theme" Target="../theme/theme17.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image" Target="../media/image68.png"/><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theme" Target="../theme/theme18.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97.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2" Type="http://schemas.openxmlformats.org/officeDocument/2006/relationships/slideLayout" Target="../slideLayouts/slideLayout291.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image" Target="../media/image68.png"/><Relationship Id="rId5" Type="http://schemas.openxmlformats.org/officeDocument/2006/relationships/slideLayout" Target="../slideLayouts/slideLayout294.xml"/><Relationship Id="rId10" Type="http://schemas.openxmlformats.org/officeDocument/2006/relationships/theme" Target="../theme/theme19.xml"/><Relationship Id="rId4" Type="http://schemas.openxmlformats.org/officeDocument/2006/relationships/slideLayout" Target="../slideLayouts/slideLayout293.xml"/><Relationship Id="rId9" Type="http://schemas.openxmlformats.org/officeDocument/2006/relationships/slideLayout" Target="../slideLayouts/slideLayout29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theme" Target="../theme/theme2.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29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307.xml"/><Relationship Id="rId13" Type="http://schemas.openxmlformats.org/officeDocument/2006/relationships/theme" Target="../theme/theme21.xml"/><Relationship Id="rId3" Type="http://schemas.openxmlformats.org/officeDocument/2006/relationships/slideLayout" Target="../slideLayouts/slideLayout302.xml"/><Relationship Id="rId7" Type="http://schemas.openxmlformats.org/officeDocument/2006/relationships/slideLayout" Target="../slideLayouts/slideLayout306.xml"/><Relationship Id="rId12" Type="http://schemas.openxmlformats.org/officeDocument/2006/relationships/slideLayout" Target="../slideLayouts/slideLayout311.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slideLayout" Target="../slideLayouts/slideLayout305.xml"/><Relationship Id="rId11" Type="http://schemas.openxmlformats.org/officeDocument/2006/relationships/slideLayout" Target="../slideLayouts/slideLayout310.xml"/><Relationship Id="rId24" Type="http://schemas.openxmlformats.org/officeDocument/2006/relationships/image" Target="../media/image69.png"/><Relationship Id="rId5" Type="http://schemas.openxmlformats.org/officeDocument/2006/relationships/slideLayout" Target="../slideLayouts/slideLayout304.xml"/><Relationship Id="rId23" Type="http://schemas.openxmlformats.org/officeDocument/2006/relationships/image" Target="NULL"/><Relationship Id="rId10" Type="http://schemas.openxmlformats.org/officeDocument/2006/relationships/slideLayout" Target="../slideLayouts/slideLayout309.xml"/><Relationship Id="rId4" Type="http://schemas.openxmlformats.org/officeDocument/2006/relationships/slideLayout" Target="../slideLayouts/slideLayout303.xml"/><Relationship Id="rId9" Type="http://schemas.openxmlformats.org/officeDocument/2006/relationships/slideLayout" Target="../slideLayouts/slideLayout30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19.xml"/><Relationship Id="rId3" Type="http://schemas.openxmlformats.org/officeDocument/2006/relationships/slideLayout" Target="../slideLayouts/slideLayout314.xml"/><Relationship Id="rId7" Type="http://schemas.openxmlformats.org/officeDocument/2006/relationships/slideLayout" Target="../slideLayouts/slideLayout318.xml"/><Relationship Id="rId2" Type="http://schemas.openxmlformats.org/officeDocument/2006/relationships/slideLayout" Target="../slideLayouts/slideLayout313.xml"/><Relationship Id="rId1" Type="http://schemas.openxmlformats.org/officeDocument/2006/relationships/slideLayout" Target="../slideLayouts/slideLayout312.xml"/><Relationship Id="rId6" Type="http://schemas.openxmlformats.org/officeDocument/2006/relationships/slideLayout" Target="../slideLayouts/slideLayout317.xml"/><Relationship Id="rId5" Type="http://schemas.openxmlformats.org/officeDocument/2006/relationships/slideLayout" Target="../slideLayouts/slideLayout316.xml"/><Relationship Id="rId4" Type="http://schemas.openxmlformats.org/officeDocument/2006/relationships/slideLayout" Target="../slideLayouts/slideLayout315.xml"/><Relationship Id="rId9"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27.xml"/><Relationship Id="rId13" Type="http://schemas.openxmlformats.org/officeDocument/2006/relationships/slideLayout" Target="../slideLayouts/slideLayout332.xml"/><Relationship Id="rId18" Type="http://schemas.openxmlformats.org/officeDocument/2006/relationships/slideLayout" Target="../slideLayouts/slideLayout337.xml"/><Relationship Id="rId26" Type="http://schemas.openxmlformats.org/officeDocument/2006/relationships/theme" Target="../theme/theme23.xml"/><Relationship Id="rId3" Type="http://schemas.openxmlformats.org/officeDocument/2006/relationships/slideLayout" Target="../slideLayouts/slideLayout322.xml"/><Relationship Id="rId21" Type="http://schemas.openxmlformats.org/officeDocument/2006/relationships/slideLayout" Target="../slideLayouts/slideLayout340.xml"/><Relationship Id="rId7" Type="http://schemas.openxmlformats.org/officeDocument/2006/relationships/slideLayout" Target="../slideLayouts/slideLayout326.xml"/><Relationship Id="rId12" Type="http://schemas.openxmlformats.org/officeDocument/2006/relationships/slideLayout" Target="../slideLayouts/slideLayout331.xml"/><Relationship Id="rId17" Type="http://schemas.openxmlformats.org/officeDocument/2006/relationships/slideLayout" Target="../slideLayouts/slideLayout336.xml"/><Relationship Id="rId25" Type="http://schemas.openxmlformats.org/officeDocument/2006/relationships/slideLayout" Target="../slideLayouts/slideLayout344.xml"/><Relationship Id="rId2" Type="http://schemas.openxmlformats.org/officeDocument/2006/relationships/slideLayout" Target="../slideLayouts/slideLayout321.xml"/><Relationship Id="rId16" Type="http://schemas.openxmlformats.org/officeDocument/2006/relationships/slideLayout" Target="../slideLayouts/slideLayout335.xml"/><Relationship Id="rId20" Type="http://schemas.openxmlformats.org/officeDocument/2006/relationships/slideLayout" Target="../slideLayouts/slideLayout339.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24" Type="http://schemas.openxmlformats.org/officeDocument/2006/relationships/slideLayout" Target="../slideLayouts/slideLayout343.xml"/><Relationship Id="rId5" Type="http://schemas.openxmlformats.org/officeDocument/2006/relationships/slideLayout" Target="../slideLayouts/slideLayout324.xml"/><Relationship Id="rId15" Type="http://schemas.openxmlformats.org/officeDocument/2006/relationships/slideLayout" Target="../slideLayouts/slideLayout334.xml"/><Relationship Id="rId23" Type="http://schemas.openxmlformats.org/officeDocument/2006/relationships/slideLayout" Target="../slideLayouts/slideLayout342.xml"/><Relationship Id="rId10" Type="http://schemas.openxmlformats.org/officeDocument/2006/relationships/slideLayout" Target="../slideLayouts/slideLayout329.xml"/><Relationship Id="rId19" Type="http://schemas.openxmlformats.org/officeDocument/2006/relationships/slideLayout" Target="../slideLayouts/slideLayout338.xml"/><Relationship Id="rId4" Type="http://schemas.openxmlformats.org/officeDocument/2006/relationships/slideLayout" Target="../slideLayouts/slideLayout323.xml"/><Relationship Id="rId9" Type="http://schemas.openxmlformats.org/officeDocument/2006/relationships/slideLayout" Target="../slideLayouts/slideLayout328.xml"/><Relationship Id="rId14" Type="http://schemas.openxmlformats.org/officeDocument/2006/relationships/slideLayout" Target="../slideLayouts/slideLayout333.xml"/><Relationship Id="rId22" Type="http://schemas.openxmlformats.org/officeDocument/2006/relationships/slideLayout" Target="../slideLayouts/slideLayout34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5" Type="http://schemas.openxmlformats.org/officeDocument/2006/relationships/slideLayout" Target="../slideLayouts/slideLayout349.xml"/><Relationship Id="rId10" Type="http://schemas.openxmlformats.org/officeDocument/2006/relationships/theme" Target="../theme/theme2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25.xml.rels><?xml version="1.0" encoding="UTF-8" standalone="yes"?>
<Relationships xmlns="http://schemas.openxmlformats.org/package/2006/relationships"><Relationship Id="rId8" Type="http://schemas.openxmlformats.org/officeDocument/2006/relationships/theme" Target="../theme/theme25.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5" Type="http://schemas.openxmlformats.org/officeDocument/2006/relationships/slideLayout" Target="../slideLayouts/slideLayout358.xml"/><Relationship Id="rId4" Type="http://schemas.openxmlformats.org/officeDocument/2006/relationships/slideLayout" Target="../slideLayouts/slideLayout357.xml"/><Relationship Id="rId9" Type="http://schemas.openxmlformats.org/officeDocument/2006/relationships/image" Target="../media/image81.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theme" Target="../theme/theme3.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theme" Target="../theme/theme4.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96.xml"/><Relationship Id="rId7" Type="http://schemas.openxmlformats.org/officeDocument/2006/relationships/image" Target="../media/image28.png"/><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theme" Target="../theme/theme6.xml"/><Relationship Id="rId5" Type="http://schemas.openxmlformats.org/officeDocument/2006/relationships/slideLayout" Target="../slideLayouts/slideLayout98.xml"/><Relationship Id="rId4" Type="http://schemas.openxmlformats.org/officeDocument/2006/relationships/slideLayout" Target="../slideLayouts/slideLayout9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26" Type="http://schemas.openxmlformats.org/officeDocument/2006/relationships/theme" Target="../theme/theme8.xml"/><Relationship Id="rId3" Type="http://schemas.openxmlformats.org/officeDocument/2006/relationships/slideLayout" Target="../slideLayouts/slideLayout114.xml"/><Relationship Id="rId21" Type="http://schemas.openxmlformats.org/officeDocument/2006/relationships/slideLayout" Target="../slideLayouts/slideLayout132.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5" Type="http://schemas.openxmlformats.org/officeDocument/2006/relationships/slideLayout" Target="../slideLayouts/slideLayout136.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slideLayout" Target="../slideLayouts/slideLayout135.xml"/><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slideLayout" Target="../slideLayouts/slideLayout134.xml"/><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slideLayout" Target="../slideLayouts/slideLayout133.xml"/><Relationship Id="rId27" Type="http://schemas.openxmlformats.org/officeDocument/2006/relationships/image" Target="../media/image1.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18" Type="http://schemas.openxmlformats.org/officeDocument/2006/relationships/slideLayout" Target="../slideLayouts/slideLayout154.xml"/><Relationship Id="rId26" Type="http://schemas.openxmlformats.org/officeDocument/2006/relationships/theme" Target="../theme/theme9.xml"/><Relationship Id="rId3" Type="http://schemas.openxmlformats.org/officeDocument/2006/relationships/slideLayout" Target="../slideLayouts/slideLayout139.xml"/><Relationship Id="rId21" Type="http://schemas.openxmlformats.org/officeDocument/2006/relationships/slideLayout" Target="../slideLayouts/slideLayout157.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17" Type="http://schemas.openxmlformats.org/officeDocument/2006/relationships/slideLayout" Target="../slideLayouts/slideLayout153.xml"/><Relationship Id="rId25" Type="http://schemas.openxmlformats.org/officeDocument/2006/relationships/slideLayout" Target="../slideLayouts/slideLayout161.xml"/><Relationship Id="rId2" Type="http://schemas.openxmlformats.org/officeDocument/2006/relationships/slideLayout" Target="../slideLayouts/slideLayout138.xml"/><Relationship Id="rId16" Type="http://schemas.openxmlformats.org/officeDocument/2006/relationships/slideLayout" Target="../slideLayouts/slideLayout152.xml"/><Relationship Id="rId20" Type="http://schemas.openxmlformats.org/officeDocument/2006/relationships/slideLayout" Target="../slideLayouts/slideLayout156.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24" Type="http://schemas.openxmlformats.org/officeDocument/2006/relationships/slideLayout" Target="../slideLayouts/slideLayout160.xml"/><Relationship Id="rId5" Type="http://schemas.openxmlformats.org/officeDocument/2006/relationships/slideLayout" Target="../slideLayouts/slideLayout141.xml"/><Relationship Id="rId15" Type="http://schemas.openxmlformats.org/officeDocument/2006/relationships/slideLayout" Target="../slideLayouts/slideLayout151.xml"/><Relationship Id="rId23" Type="http://schemas.openxmlformats.org/officeDocument/2006/relationships/slideLayout" Target="../slideLayouts/slideLayout159.xml"/><Relationship Id="rId10" Type="http://schemas.openxmlformats.org/officeDocument/2006/relationships/slideLayout" Target="../slideLayouts/slideLayout146.xml"/><Relationship Id="rId19" Type="http://schemas.openxmlformats.org/officeDocument/2006/relationships/slideLayout" Target="../slideLayouts/slideLayout155.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slideLayout" Target="../slideLayouts/slideLayout150.xml"/><Relationship Id="rId22" Type="http://schemas.openxmlformats.org/officeDocument/2006/relationships/slideLayout" Target="../slideLayouts/slideLayout158.xml"/><Relationship Id="rId27" Type="http://schemas.openxmlformats.org/officeDocument/2006/relationships/image" Target="../media/image3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444743874"/>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 id="2147484522" r:id="rId14"/>
    <p:sldLayoutId id="2147484523" r:id="rId15"/>
    <p:sldLayoutId id="2147484524" r:id="rId16"/>
    <p:sldLayoutId id="2147484525" r:id="rId17"/>
    <p:sldLayoutId id="2147484544" r:id="rId18"/>
    <p:sldLayoutId id="2147484545" r:id="rId19"/>
    <p:sldLayoutId id="2147484546" r:id="rId20"/>
    <p:sldLayoutId id="2147484547" r:id="rId21"/>
    <p:sldLayoutId id="2147484548" r:id="rId22"/>
    <p:sldLayoutId id="2147484549" r:id="rId23"/>
    <p:sldLayoutId id="2147484550"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28495" y="152400"/>
            <a:ext cx="11371232" cy="914400"/>
          </a:xfrm>
          <a:prstGeom prst="rect">
            <a:avLst/>
          </a:prstGeom>
        </p:spPr>
        <p:txBody>
          <a:bodyPr vert="horz" lIns="0" tIns="0" rIns="91430" bIns="0" rtlCol="0" anchor="b" anchorCtr="0">
            <a:normAutofit/>
          </a:bodyPr>
          <a:lstStyle/>
          <a:p>
            <a:endParaRPr lang="en-US" dirty="0"/>
          </a:p>
        </p:txBody>
      </p:sp>
      <p:sp>
        <p:nvSpPr>
          <p:cNvPr id="3" name="Text Placeholder 2"/>
          <p:cNvSpPr>
            <a:spLocks noGrp="1"/>
          </p:cNvSpPr>
          <p:nvPr>
            <p:ph type="body" idx="1"/>
          </p:nvPr>
        </p:nvSpPr>
        <p:spPr>
          <a:xfrm>
            <a:off x="423333" y="1608669"/>
            <a:ext cx="11358032" cy="4525963"/>
          </a:xfrm>
          <a:prstGeom prst="rect">
            <a:avLst/>
          </a:prstGeom>
        </p:spPr>
        <p:txBody>
          <a:bodyPr vert="horz" lIns="0" tIns="0" rIns="0" bIns="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p:cNvSpPr>
            <a:spLocks noGrp="1"/>
          </p:cNvSpPr>
          <p:nvPr>
            <p:ph type="sldNum" sz="quarter" idx="4"/>
          </p:nvPr>
        </p:nvSpPr>
        <p:spPr>
          <a:xfrm>
            <a:off x="428494" y="6291885"/>
            <a:ext cx="316573" cy="365125"/>
          </a:xfrm>
          <a:prstGeom prst="rect">
            <a:avLst/>
          </a:prstGeom>
          <a:ln>
            <a:noFill/>
          </a:ln>
        </p:spPr>
        <p:txBody>
          <a:bodyPr lIns="0" tIns="0" rIns="0" bIns="0" anchor="ctr" anchorCtr="0"/>
          <a:lstStyle>
            <a:lvl1pPr algn="l">
              <a:defRPr sz="1000">
                <a:solidFill>
                  <a:srgbClr val="101D3A"/>
                </a:solidFill>
              </a:defRPr>
            </a:lvl1pPr>
          </a:lstStyle>
          <a:p>
            <a:fld id="{23750D03-48AD-2741-AECD-41D901562598}" type="slidenum">
              <a:rPr lang="en-US" smtClean="0"/>
              <a:pPr/>
              <a:t>‹#›</a:t>
            </a:fld>
            <a:endParaRPr lang="en-US" dirty="0"/>
          </a:p>
        </p:txBody>
      </p:sp>
      <p:sp>
        <p:nvSpPr>
          <p:cNvPr id="14" name="Footer Placeholder 4"/>
          <p:cNvSpPr>
            <a:spLocks noGrp="1"/>
          </p:cNvSpPr>
          <p:nvPr>
            <p:ph type="ftr" sz="quarter" idx="3"/>
          </p:nvPr>
        </p:nvSpPr>
        <p:spPr>
          <a:xfrm>
            <a:off x="879759" y="6291885"/>
            <a:ext cx="5166676" cy="365125"/>
          </a:xfrm>
          <a:prstGeom prst="rect">
            <a:avLst/>
          </a:prstGeom>
        </p:spPr>
        <p:txBody>
          <a:bodyPr lIns="0" tIns="0" rIns="0" bIns="0" anchor="ctr" anchorCtr="0"/>
          <a:lstStyle>
            <a:lvl1pPr algn="l">
              <a:defRPr sz="1000">
                <a:solidFill>
                  <a:srgbClr val="13294B"/>
                </a:solidFill>
              </a:defRPr>
            </a:lvl1pPr>
          </a:lstStyle>
          <a:p>
            <a:endParaRPr lang="en-US" dirty="0"/>
          </a:p>
        </p:txBody>
      </p:sp>
    </p:spTree>
    <p:extLst>
      <p:ext uri="{BB962C8B-B14F-4D97-AF65-F5344CB8AC3E}">
        <p14:creationId xmlns:p14="http://schemas.microsoft.com/office/powerpoint/2010/main" val="1863842083"/>
      </p:ext>
    </p:extLst>
  </p:cSld>
  <p:clrMap bg1="lt1" tx1="dk1" bg2="lt2" tx2="dk2" accent1="accent1" accent2="accent2" accent3="accent3" accent4="accent4" accent5="accent5" accent6="accent6" hlink="hlink" folHlink="folHlink"/>
  <p:sldLayoutIdLst>
    <p:sldLayoutId id="2147485184" r:id="rId1"/>
    <p:sldLayoutId id="2147485185" r:id="rId2"/>
    <p:sldLayoutId id="2147485186" r:id="rId3"/>
    <p:sldLayoutId id="2147485187" r:id="rId4"/>
    <p:sldLayoutId id="2147485188" r:id="rId5"/>
    <p:sldLayoutId id="2147485189" r:id="rId6"/>
    <p:sldLayoutId id="2147485190" r:id="rId7"/>
    <p:sldLayoutId id="2147485191" r:id="rId8"/>
    <p:sldLayoutId id="2147485192" r:id="rId9"/>
    <p:sldLayoutId id="2147485194" r:id="rId10"/>
    <p:sldLayoutId id="2147485195"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457139" rtl="0" eaLnBrk="1" latinLnBrk="0" hangingPunct="1">
        <a:lnSpc>
          <a:spcPts val="3000"/>
        </a:lnSpc>
        <a:spcBef>
          <a:spcPct val="0"/>
        </a:spcBef>
        <a:buNone/>
        <a:defRPr sz="2800" kern="1200">
          <a:solidFill>
            <a:srgbClr val="007DBA"/>
          </a:solidFill>
          <a:latin typeface="Arial"/>
          <a:ea typeface="+mj-ea"/>
          <a:cs typeface="+mj-cs"/>
        </a:defRPr>
      </a:lvl1pPr>
    </p:titleStyle>
    <p:bodyStyle>
      <a:lvl1pPr marL="342854" indent="-342854"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1pPr>
      <a:lvl2pPr marL="742852" indent="-285713"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2pPr>
      <a:lvl3pPr marL="1142850" indent="-228570" algn="l" defTabSz="457139" rtl="0" eaLnBrk="1" latinLnBrk="0" hangingPunct="1">
        <a:lnSpc>
          <a:spcPct val="90000"/>
        </a:lnSpc>
        <a:spcBef>
          <a:spcPts val="600"/>
        </a:spcBef>
        <a:spcAft>
          <a:spcPts val="800"/>
        </a:spcAft>
        <a:buFont typeface="Arial"/>
        <a:buChar char="•"/>
        <a:defRPr sz="1500" kern="1200">
          <a:solidFill>
            <a:schemeClr val="tx2"/>
          </a:solidFill>
          <a:latin typeface="Arial"/>
          <a:ea typeface="+mn-ea"/>
          <a:cs typeface="+mn-cs"/>
        </a:defRPr>
      </a:lvl3pPr>
      <a:lvl4pPr marL="1599991" indent="-228570" algn="l" defTabSz="457139" rtl="0" eaLnBrk="1" latinLnBrk="0" hangingPunct="1">
        <a:lnSpc>
          <a:spcPct val="90000"/>
        </a:lnSpc>
        <a:spcBef>
          <a:spcPts val="600"/>
        </a:spcBef>
        <a:spcAft>
          <a:spcPts val="800"/>
        </a:spcAft>
        <a:buFont typeface="Arial"/>
        <a:buChar char="•"/>
        <a:defRPr sz="1300" kern="1200">
          <a:solidFill>
            <a:schemeClr val="tx2"/>
          </a:solidFill>
          <a:latin typeface="Arial"/>
          <a:ea typeface="+mn-ea"/>
          <a:cs typeface="+mn-cs"/>
        </a:defRPr>
      </a:lvl4pPr>
      <a:lvl5pPr marL="2057130" indent="-228570" algn="l" defTabSz="457139" rtl="0" eaLnBrk="1" latinLnBrk="0" hangingPunct="1">
        <a:lnSpc>
          <a:spcPct val="90000"/>
        </a:lnSpc>
        <a:spcBef>
          <a:spcPts val="600"/>
        </a:spcBef>
        <a:spcAft>
          <a:spcPts val="800"/>
        </a:spcAft>
        <a:buFont typeface="Arial"/>
        <a:buChar char="•"/>
        <a:defRPr sz="1200" kern="1200">
          <a:solidFill>
            <a:schemeClr val="tx2"/>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6">
          <p15:clr>
            <a:srgbClr val="F26B43"/>
          </p15:clr>
        </p15:guide>
        <p15:guide id="4" pos="7424">
          <p15:clr>
            <a:srgbClr val="F26B43"/>
          </p15:clr>
        </p15:guide>
        <p15:guide id="5" orient="horz" pos="624">
          <p15:clr>
            <a:srgbClr val="F26B43"/>
          </p15:clr>
        </p15:guide>
        <p15:guide id="7" orient="horz" pos="1008">
          <p15:clr>
            <a:srgbClr val="F26B43"/>
          </p15:clr>
        </p15:guide>
        <p15:guide id="8" orient="horz" pos="4104">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97909827"/>
      </p:ext>
    </p:extLst>
  </p:cSld>
  <p:clrMap bg1="lt1" tx1="dk1" bg2="lt2" tx2="dk2" accent1="accent1" accent2="accent2" accent3="accent3" accent4="accent4" accent5="accent5" accent6="accent6" hlink="hlink" folHlink="folHlink"/>
  <p:sldLayoutIdLst>
    <p:sldLayoutId id="2147485198" r:id="rId1"/>
    <p:sldLayoutId id="2147485199" r:id="rId2"/>
    <p:sldLayoutId id="2147485200" r:id="rId3"/>
    <p:sldLayoutId id="2147485201" r:id="rId4"/>
    <p:sldLayoutId id="2147485202" r:id="rId5"/>
    <p:sldLayoutId id="2147485203" r:id="rId6"/>
    <p:sldLayoutId id="2147485204" r:id="rId7"/>
    <p:sldLayoutId id="2147485205" r:id="rId8"/>
    <p:sldLayoutId id="2147485206" r:id="rId9"/>
    <p:sldLayoutId id="2147485207" r:id="rId10"/>
    <p:sldLayoutId id="2147485208" r:id="rId11"/>
    <p:sldLayoutId id="2147485209"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457139" rtl="0" eaLnBrk="1" latinLnBrk="0" hangingPunct="1">
        <a:spcBef>
          <a:spcPct val="0"/>
        </a:spcBef>
        <a:buNone/>
        <a:defRPr sz="3300" kern="1200">
          <a:solidFill>
            <a:schemeClr val="tx1"/>
          </a:solidFill>
          <a:latin typeface="Arial"/>
          <a:ea typeface="+mj-ea"/>
          <a:cs typeface="+mj-cs"/>
        </a:defRPr>
      </a:lvl1pPr>
    </p:titleStyle>
    <p:bodyStyle>
      <a:lvl1pPr marL="342854" indent="-342854" algn="l" defTabSz="457139" rtl="0" eaLnBrk="1" latinLnBrk="0" hangingPunct="1">
        <a:spcBef>
          <a:spcPct val="20000"/>
        </a:spcBef>
        <a:buFont typeface="Arial"/>
        <a:buChar char="•"/>
        <a:defRPr sz="1600" kern="1200">
          <a:solidFill>
            <a:schemeClr val="tx1"/>
          </a:solidFill>
          <a:latin typeface="Arial"/>
          <a:ea typeface="+mn-ea"/>
          <a:cs typeface="+mn-cs"/>
        </a:defRPr>
      </a:lvl1pPr>
      <a:lvl2pPr marL="742852" indent="-285713" algn="l" defTabSz="457139" rtl="0" eaLnBrk="1" latinLnBrk="0" hangingPunct="1">
        <a:spcBef>
          <a:spcPct val="20000"/>
        </a:spcBef>
        <a:buFont typeface="Arial"/>
        <a:buChar char="•"/>
        <a:defRPr sz="1600" kern="1200">
          <a:solidFill>
            <a:schemeClr val="tx1"/>
          </a:solidFill>
          <a:latin typeface="Arial"/>
          <a:ea typeface="+mn-ea"/>
          <a:cs typeface="+mn-cs"/>
        </a:defRPr>
      </a:lvl2pPr>
      <a:lvl3pPr marL="1142850" indent="-228570" algn="l" defTabSz="457139" rtl="0" eaLnBrk="1" latinLnBrk="0" hangingPunct="1">
        <a:spcBef>
          <a:spcPct val="20000"/>
        </a:spcBef>
        <a:buFont typeface="Arial"/>
        <a:buChar char="•"/>
        <a:defRPr sz="1500" kern="1200">
          <a:solidFill>
            <a:schemeClr val="tx1"/>
          </a:solidFill>
          <a:latin typeface="Arial"/>
          <a:ea typeface="+mn-ea"/>
          <a:cs typeface="+mn-cs"/>
        </a:defRPr>
      </a:lvl3pPr>
      <a:lvl4pPr marL="1599991" indent="-228570" algn="l" defTabSz="457139" rtl="0" eaLnBrk="1" latinLnBrk="0" hangingPunct="1">
        <a:spcBef>
          <a:spcPct val="20000"/>
        </a:spcBef>
        <a:buFont typeface="Arial"/>
        <a:buChar char="•"/>
        <a:defRPr sz="1300" kern="1200">
          <a:solidFill>
            <a:schemeClr val="tx1"/>
          </a:solidFill>
          <a:latin typeface="Arial"/>
          <a:ea typeface="+mn-ea"/>
          <a:cs typeface="+mn-cs"/>
        </a:defRPr>
      </a:lvl4pPr>
      <a:lvl5pPr marL="2057130" indent="-228570" algn="l" defTabSz="457139" rtl="0" eaLnBrk="1" latinLnBrk="0" hangingPunct="1">
        <a:spcBef>
          <a:spcPct val="20000"/>
        </a:spcBef>
        <a:buFont typeface="Arial"/>
        <a:buChar char="•"/>
        <a:defRPr sz="1200" kern="1200">
          <a:solidFill>
            <a:schemeClr val="tx1"/>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cstate="screen">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4140980778"/>
      </p:ext>
    </p:extLst>
  </p:cSld>
  <p:clrMap bg1="lt1" tx1="dk1" bg2="lt2" tx2="dk2" accent1="accent1" accent2="accent2" accent3="accent3" accent4="accent4" accent5="accent5" accent6="accent6" hlink="hlink" folHlink="folHlink"/>
  <p:sldLayoutIdLst>
    <p:sldLayoutId id="2147485265" r:id="rId1"/>
    <p:sldLayoutId id="2147485266" r:id="rId2"/>
    <p:sldLayoutId id="2147485267" r:id="rId3"/>
    <p:sldLayoutId id="2147485268" r:id="rId4"/>
    <p:sldLayoutId id="2147485269" r:id="rId5"/>
    <p:sldLayoutId id="2147485270" r:id="rId6"/>
    <p:sldLayoutId id="2147485271" r:id="rId7"/>
    <p:sldLayoutId id="2147485272" r:id="rId8"/>
    <p:sldLayoutId id="2147485273" r:id="rId9"/>
    <p:sldLayoutId id="2147485274" r:id="rId10"/>
    <p:sldLayoutId id="2147485275" r:id="rId11"/>
    <p:sldLayoutId id="2147485276" r:id="rId12"/>
    <p:sldLayoutId id="2147485277" r:id="rId13"/>
    <p:sldLayoutId id="2147485278" r:id="rId14"/>
    <p:sldLayoutId id="2147485279" r:id="rId15"/>
    <p:sldLayoutId id="2147485280" r:id="rId16"/>
    <p:sldLayoutId id="2147485281" r:id="rId17"/>
    <p:sldLayoutId id="2147485282" r:id="rId18"/>
    <p:sldLayoutId id="2147485283" r:id="rId19"/>
    <p:sldLayoutId id="2147485284" r:id="rId20"/>
    <p:sldLayoutId id="2147485285" r:id="rId21"/>
    <p:sldLayoutId id="2147485286" r:id="rId22"/>
    <p:sldLayoutId id="2147485287" r:id="rId23"/>
    <p:sldLayoutId id="2147485288"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C850458-D946-4987-A572-06AA158DEFBA}"/>
              </a:ext>
            </a:extLst>
          </p:cNvPr>
          <p:cNvSpPr/>
          <p:nvPr userDrawn="1"/>
        </p:nvSpPr>
        <p:spPr>
          <a:xfrm>
            <a:off x="11717259" y="6381791"/>
            <a:ext cx="243840" cy="243840"/>
          </a:xfrm>
          <a:custGeom>
            <a:avLst/>
            <a:gdLst>
              <a:gd name="connsiteX0" fmla="*/ 445273 w 890546"/>
              <a:gd name="connsiteY0" fmla="*/ 135124 h 890546"/>
              <a:gd name="connsiteX1" fmla="*/ 126735 w 890546"/>
              <a:gd name="connsiteY1" fmla="*/ 453662 h 890546"/>
              <a:gd name="connsiteX2" fmla="*/ 445273 w 890546"/>
              <a:gd name="connsiteY2" fmla="*/ 772200 h 890546"/>
              <a:gd name="connsiteX3" fmla="*/ 763811 w 890546"/>
              <a:gd name="connsiteY3" fmla="*/ 453662 h 890546"/>
              <a:gd name="connsiteX4" fmla="*/ 445273 w 890546"/>
              <a:gd name="connsiteY4" fmla="*/ 135124 h 890546"/>
              <a:gd name="connsiteX5" fmla="*/ 0 w 890546"/>
              <a:gd name="connsiteY5" fmla="*/ 0 h 890546"/>
              <a:gd name="connsiteX6" fmla="*/ 890546 w 890546"/>
              <a:gd name="connsiteY6" fmla="*/ 0 h 890546"/>
              <a:gd name="connsiteX7" fmla="*/ 890546 w 890546"/>
              <a:gd name="connsiteY7" fmla="*/ 890546 h 890546"/>
              <a:gd name="connsiteX8" fmla="*/ 0 w 890546"/>
              <a:gd name="connsiteY8" fmla="*/ 890546 h 89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546" h="890546">
                <a:moveTo>
                  <a:pt x="445273" y="135124"/>
                </a:moveTo>
                <a:cubicBezTo>
                  <a:pt x="269349" y="135124"/>
                  <a:pt x="126735" y="277738"/>
                  <a:pt x="126735" y="453662"/>
                </a:cubicBezTo>
                <a:cubicBezTo>
                  <a:pt x="126735" y="629586"/>
                  <a:pt x="269349" y="772200"/>
                  <a:pt x="445273" y="772200"/>
                </a:cubicBezTo>
                <a:cubicBezTo>
                  <a:pt x="621197" y="772200"/>
                  <a:pt x="763811" y="629586"/>
                  <a:pt x="763811" y="453662"/>
                </a:cubicBezTo>
                <a:cubicBezTo>
                  <a:pt x="763811" y="277738"/>
                  <a:pt x="621197" y="135124"/>
                  <a:pt x="445273" y="135124"/>
                </a:cubicBezTo>
                <a:close/>
                <a:moveTo>
                  <a:pt x="0" y="0"/>
                </a:moveTo>
                <a:lnTo>
                  <a:pt x="890546" y="0"/>
                </a:lnTo>
                <a:lnTo>
                  <a:pt x="890546" y="890546"/>
                </a:lnTo>
                <a:lnTo>
                  <a:pt x="0" y="890546"/>
                </a:lnTo>
                <a:close/>
              </a:path>
            </a:pathLst>
          </a:cu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spcBef>
                <a:spcPts val="800"/>
              </a:spcBef>
            </a:pPr>
            <a:endParaRPr lang="en-US" sz="2400" b="1">
              <a:latin typeface="+mj-lt"/>
            </a:endParaRPr>
          </a:p>
        </p:txBody>
      </p:sp>
      <p:sp>
        <p:nvSpPr>
          <p:cNvPr id="2" name="Title Placeholder 1"/>
          <p:cNvSpPr>
            <a:spLocks noGrp="1"/>
          </p:cNvSpPr>
          <p:nvPr>
            <p:ph type="title"/>
          </p:nvPr>
        </p:nvSpPr>
        <p:spPr>
          <a:xfrm>
            <a:off x="548641" y="0"/>
            <a:ext cx="11094720" cy="1166899"/>
          </a:xfrm>
          <a:prstGeom prst="rect">
            <a:avLst/>
          </a:prstGeom>
        </p:spPr>
        <p:txBody>
          <a:bodyPr vert="horz" lIns="0" tIns="0" rIns="0" bIns="0" rtlCol="0" anchor="ctr" anchorCtr="0">
            <a:noAutofit/>
          </a:bodyPr>
          <a:lstStyle/>
          <a:p>
            <a:r>
              <a:rPr lang="en-US"/>
              <a:t>Click to edit Master title style</a:t>
            </a:r>
          </a:p>
        </p:txBody>
      </p:sp>
      <p:sp>
        <p:nvSpPr>
          <p:cNvPr id="3" name="Text Placeholder 2"/>
          <p:cNvSpPr>
            <a:spLocks noGrp="1"/>
          </p:cNvSpPr>
          <p:nvPr>
            <p:ph type="body" idx="1"/>
          </p:nvPr>
        </p:nvSpPr>
        <p:spPr>
          <a:xfrm>
            <a:off x="548640" y="1453253"/>
            <a:ext cx="11094720" cy="446585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p:cNvSpPr>
            <a:spLocks noGrp="1"/>
          </p:cNvSpPr>
          <p:nvPr>
            <p:ph type="sldNum" sz="quarter" idx="4"/>
          </p:nvPr>
        </p:nvSpPr>
        <p:spPr bwMode="gray">
          <a:xfrm>
            <a:off x="11717259" y="6381791"/>
            <a:ext cx="243840" cy="243840"/>
          </a:xfrm>
          <a:prstGeom prst="rect">
            <a:avLst/>
          </a:prstGeom>
        </p:spPr>
        <p:txBody>
          <a:bodyPr vert="horz" wrap="square" lIns="0" tIns="0" rIns="0" bIns="0" rtlCol="0" anchor="ctr">
            <a:noAutofit/>
          </a:bodyPr>
          <a:lstStyle>
            <a:lvl1pPr algn="ctr">
              <a:defRPr sz="800" b="1">
                <a:solidFill>
                  <a:schemeClr val="accent6"/>
                </a:solidFill>
                <a:latin typeface="Arial Narrow" panose="020B0606020202030204" pitchFamily="34" charset="0"/>
                <a:cs typeface="Arial" pitchFamily="34" charset="0"/>
              </a:defRPr>
            </a:lvl1pPr>
          </a:lstStyle>
          <a:p>
            <a:fld id="{CC041753-90EA-4E44-9BB8-633978F3CCC4}" type="slidenum">
              <a:rPr lang="en-US" smtClean="0"/>
              <a:pPr/>
              <a:t>‹#›</a:t>
            </a:fld>
            <a:endParaRPr lang="en-US"/>
          </a:p>
        </p:txBody>
      </p:sp>
      <p:sp>
        <p:nvSpPr>
          <p:cNvPr id="8" name="TextBox 7">
            <a:extLst>
              <a:ext uri="{FF2B5EF4-FFF2-40B4-BE49-F238E27FC236}">
                <a16:creationId xmlns:a16="http://schemas.microsoft.com/office/drawing/2014/main" id="{CB02CC66-2470-4A35-85D1-F0E911738886}"/>
              </a:ext>
            </a:extLst>
          </p:cNvPr>
          <p:cNvSpPr txBox="1"/>
          <p:nvPr userDrawn="1"/>
        </p:nvSpPr>
        <p:spPr>
          <a:xfrm>
            <a:off x="6198483" y="6374031"/>
            <a:ext cx="5387163" cy="243840"/>
          </a:xfrm>
          <a:prstGeom prst="rect">
            <a:avLst/>
          </a:prstGeom>
          <a:noFill/>
        </p:spPr>
        <p:txBody>
          <a:bodyPr wrap="square" lIns="0" tIns="0" rIns="0" bIns="0" rtlCol="0" anchor="ctr">
            <a:noAutofit/>
          </a:bodyPr>
          <a:lstStyle/>
          <a:p>
            <a:pPr marL="0" indent="0" algn="r">
              <a:spcBef>
                <a:spcPts val="1600"/>
              </a:spcBef>
              <a:buFont typeface="Arial" panose="020B0604020202020204" pitchFamily="34" charset="0"/>
              <a:buNone/>
            </a:pPr>
            <a:r>
              <a:rPr lang="en-US" sz="1067" kern="1200">
                <a:solidFill>
                  <a:schemeClr val="tx1"/>
                </a:solidFill>
                <a:effectLst/>
                <a:latin typeface="+mj-lt"/>
                <a:ea typeface="+mn-ea"/>
                <a:cs typeface="+mn-cs"/>
              </a:rPr>
              <a:t>Research at MD Anderson</a:t>
            </a:r>
            <a:endParaRPr lang="en-US" sz="1067">
              <a:solidFill>
                <a:schemeClr val="accent6"/>
              </a:solidFill>
              <a:latin typeface="+mj-lt"/>
              <a:cs typeface="Arial"/>
            </a:endParaRPr>
          </a:p>
        </p:txBody>
      </p:sp>
      <p:pic>
        <p:nvPicPr>
          <p:cNvPr id="5" name="Graphic 4">
            <a:extLst>
              <a:ext uri="{FF2B5EF4-FFF2-40B4-BE49-F238E27FC236}">
                <a16:creationId xmlns:a16="http://schemas.microsoft.com/office/drawing/2014/main" id="{DBA35334-9A21-7A25-DAB0-5637178702F3}"/>
              </a:ext>
            </a:extLst>
          </p:cNvPr>
          <p:cNvPicPr>
            <a:picLocks noChangeAspect="1"/>
          </p:cNvPicPr>
          <p:nvPr userDrawn="1"/>
        </p:nvPicPr>
        <p:blipFill rotWithShape="1">
          <a:blip r:embed="rId28" cstate="print">
            <a:extLst>
              <a:ext uri="{28A0092B-C50C-407E-A947-70E740481C1C}">
                <a14:useLocalDpi xmlns:a14="http://schemas.microsoft.com/office/drawing/2010/main" val="0"/>
              </a:ext>
              <a:ext uri="{96DAC541-7B7A-43D3-8B79-37D633B846F1}">
                <asvg:svgBlip xmlns:asvg="http://schemas.microsoft.com/office/drawing/2016/SVG/main" r:embed="rId29"/>
              </a:ext>
            </a:extLst>
          </a:blip>
          <a:srcRect l="12231" t="13118" b="13984"/>
          <a:stretch/>
        </p:blipFill>
        <p:spPr>
          <a:xfrm>
            <a:off x="1" y="5511031"/>
            <a:ext cx="1570759" cy="1346968"/>
          </a:xfrm>
          <a:prstGeom prst="rect">
            <a:avLst/>
          </a:prstGeom>
        </p:spPr>
      </p:pic>
      <p:cxnSp>
        <p:nvCxnSpPr>
          <p:cNvPr id="13" name="Straight Connector 12">
            <a:extLst>
              <a:ext uri="{FF2B5EF4-FFF2-40B4-BE49-F238E27FC236}">
                <a16:creationId xmlns:a16="http://schemas.microsoft.com/office/drawing/2014/main" id="{9EB0848C-D0B2-E986-2990-CB31CE7EBB44}"/>
              </a:ext>
            </a:extLst>
          </p:cNvPr>
          <p:cNvCxnSpPr>
            <a:cxnSpLocks/>
          </p:cNvCxnSpPr>
          <p:nvPr userDrawn="1"/>
        </p:nvCxnSpPr>
        <p:spPr>
          <a:xfrm flipH="1">
            <a:off x="5560403" y="1083772"/>
            <a:ext cx="4597773" cy="0"/>
          </a:xfrm>
          <a:prstGeom prst="line">
            <a:avLst/>
          </a:prstGeom>
          <a:ln w="25400">
            <a:solidFill>
              <a:srgbClr val="E2241A"/>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FCB981E3-7F74-8B35-CDC5-F7B38978FC65}"/>
              </a:ext>
            </a:extLst>
          </p:cNvPr>
          <p:cNvCxnSpPr>
            <a:cxnSpLocks/>
          </p:cNvCxnSpPr>
          <p:nvPr userDrawn="1"/>
        </p:nvCxnSpPr>
        <p:spPr>
          <a:xfrm flipH="1">
            <a:off x="0" y="1083772"/>
            <a:ext cx="8774960" cy="0"/>
          </a:xfrm>
          <a:prstGeom prst="line">
            <a:avLst/>
          </a:prstGeom>
          <a:ln w="25400">
            <a:solidFill>
              <a:srgbClr val="E2241A"/>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27A01317-B0EF-3B8B-36C4-2FF24479C98A}"/>
              </a:ext>
            </a:extLst>
          </p:cNvPr>
          <p:cNvCxnSpPr>
            <a:cxnSpLocks/>
          </p:cNvCxnSpPr>
          <p:nvPr userDrawn="1"/>
        </p:nvCxnSpPr>
        <p:spPr>
          <a:xfrm flipH="1">
            <a:off x="11082147" y="1083772"/>
            <a:ext cx="576795" cy="0"/>
          </a:xfrm>
          <a:prstGeom prst="line">
            <a:avLst/>
          </a:prstGeom>
          <a:ln w="25400">
            <a:solidFill>
              <a:srgbClr val="E2241A"/>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B4B25E0-9AD3-5E1A-5F5C-E202E4620AE5}"/>
              </a:ext>
            </a:extLst>
          </p:cNvPr>
          <p:cNvCxnSpPr>
            <a:cxnSpLocks/>
          </p:cNvCxnSpPr>
          <p:nvPr userDrawn="1"/>
        </p:nvCxnSpPr>
        <p:spPr>
          <a:xfrm flipH="1">
            <a:off x="6030589" y="1083772"/>
            <a:ext cx="4384551" cy="0"/>
          </a:xfrm>
          <a:prstGeom prst="line">
            <a:avLst/>
          </a:prstGeom>
          <a:ln w="25400">
            <a:solidFill>
              <a:srgbClr val="E2241A"/>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3609D81-CA66-A905-4276-F512A07B6F8C}"/>
              </a:ext>
            </a:extLst>
          </p:cNvPr>
          <p:cNvCxnSpPr>
            <a:cxnSpLocks/>
          </p:cNvCxnSpPr>
          <p:nvPr userDrawn="1"/>
        </p:nvCxnSpPr>
        <p:spPr>
          <a:xfrm flipH="1">
            <a:off x="10415139" y="1083772"/>
            <a:ext cx="694341" cy="0"/>
          </a:xfrm>
          <a:prstGeom prst="line">
            <a:avLst/>
          </a:prstGeom>
          <a:ln w="25400">
            <a:solidFill>
              <a:srgbClr val="E2241A"/>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12838782"/>
      </p:ext>
    </p:extLst>
  </p:cSld>
  <p:clrMap bg1="lt1" tx1="dk1" bg2="lt2" tx2="dk2" accent1="accent1" accent2="accent2" accent3="accent3" accent4="accent4" accent5="accent5" accent6="accent6" hlink="hlink" folHlink="folHlink"/>
  <p:sldLayoutIdLst>
    <p:sldLayoutId id="2147485290" r:id="rId1"/>
    <p:sldLayoutId id="2147485291" r:id="rId2"/>
    <p:sldLayoutId id="2147485292" r:id="rId3"/>
    <p:sldLayoutId id="2147485293" r:id="rId4"/>
    <p:sldLayoutId id="2147485294" r:id="rId5"/>
    <p:sldLayoutId id="2147485295" r:id="rId6"/>
    <p:sldLayoutId id="2147485296" r:id="rId7"/>
    <p:sldLayoutId id="2147485297" r:id="rId8"/>
    <p:sldLayoutId id="2147485298" r:id="rId9"/>
    <p:sldLayoutId id="2147485299" r:id="rId10"/>
    <p:sldLayoutId id="2147485300" r:id="rId11"/>
    <p:sldLayoutId id="2147485301" r:id="rId12"/>
    <p:sldLayoutId id="2147485302" r:id="rId13"/>
    <p:sldLayoutId id="2147485303" r:id="rId14"/>
    <p:sldLayoutId id="2147485304" r:id="rId15"/>
    <p:sldLayoutId id="2147485305" r:id="rId16"/>
    <p:sldLayoutId id="2147485306" r:id="rId17"/>
    <p:sldLayoutId id="2147485307" r:id="rId18"/>
    <p:sldLayoutId id="2147485308" r:id="rId19"/>
    <p:sldLayoutId id="2147485309" r:id="rId20"/>
    <p:sldLayoutId id="2147485310" r:id="rId21"/>
    <p:sldLayoutId id="2147485311" r:id="rId22"/>
    <p:sldLayoutId id="2147485312" r:id="rId23"/>
    <p:sldLayoutId id="2147485313" r:id="rId24"/>
    <p:sldLayoutId id="2147485314" r:id="rId25"/>
    <p:sldLayoutId id="2147485315" r:id="rId26"/>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377" rtl="0" eaLnBrk="1" latinLnBrk="0" hangingPunct="1">
        <a:lnSpc>
          <a:spcPct val="100000"/>
        </a:lnSpc>
        <a:spcBef>
          <a:spcPct val="0"/>
        </a:spcBef>
        <a:buNone/>
        <a:defRPr sz="3733" b="1" kern="1200">
          <a:solidFill>
            <a:schemeClr val="accent6"/>
          </a:solidFill>
          <a:latin typeface="+mj-lt"/>
          <a:ea typeface="+mj-ea"/>
          <a:cs typeface="Arial" pitchFamily="34" charset="0"/>
        </a:defRPr>
      </a:lvl1pPr>
    </p:titleStyle>
    <p:bodyStyle>
      <a:lvl1pPr marL="0" indent="0" algn="l" defTabSz="914377" rtl="0" eaLnBrk="1" latinLnBrk="0" hangingPunct="1">
        <a:lnSpc>
          <a:spcPct val="100000"/>
        </a:lnSpc>
        <a:spcBef>
          <a:spcPts val="0"/>
        </a:spcBef>
        <a:spcAft>
          <a:spcPts val="800"/>
        </a:spcAft>
        <a:buFont typeface="Arial" pitchFamily="34" charset="0"/>
        <a:buNone/>
        <a:defRPr sz="2400" b="1" kern="1200">
          <a:solidFill>
            <a:schemeClr val="tx1">
              <a:lumMod val="50000"/>
            </a:schemeClr>
          </a:solidFill>
          <a:latin typeface="+mj-lt"/>
          <a:ea typeface="+mn-ea"/>
          <a:cs typeface="Times New Roman" pitchFamily="18" charset="0"/>
        </a:defRPr>
      </a:lvl1pPr>
      <a:lvl2pPr marL="173034" indent="-173034" algn="l" defTabSz="914377" rtl="0" eaLnBrk="1" latinLnBrk="0" hangingPunct="1">
        <a:lnSpc>
          <a:spcPct val="100000"/>
        </a:lnSpc>
        <a:spcBef>
          <a:spcPts val="0"/>
        </a:spcBef>
        <a:spcAft>
          <a:spcPts val="800"/>
        </a:spcAft>
        <a:buFont typeface="Arial" pitchFamily="34" charset="0"/>
        <a:buChar char="•"/>
        <a:defRPr sz="2133" kern="1200">
          <a:solidFill>
            <a:schemeClr val="tx1">
              <a:lumMod val="50000"/>
            </a:schemeClr>
          </a:solidFill>
          <a:latin typeface="+mj-lt"/>
          <a:ea typeface="+mn-ea"/>
          <a:cs typeface="Times New Roman" pitchFamily="18" charset="0"/>
        </a:defRPr>
      </a:lvl2pPr>
      <a:lvl3pPr marL="344479" indent="-173034" algn="l" defTabSz="914377" rtl="0" eaLnBrk="1" latinLnBrk="0" hangingPunct="1">
        <a:lnSpc>
          <a:spcPct val="100000"/>
        </a:lnSpc>
        <a:spcBef>
          <a:spcPts val="0"/>
        </a:spcBef>
        <a:spcAft>
          <a:spcPts val="800"/>
        </a:spcAft>
        <a:buFont typeface="Arial" pitchFamily="34" charset="0"/>
        <a:buChar char="•"/>
        <a:defRPr sz="2133" kern="1200">
          <a:solidFill>
            <a:schemeClr val="tx1">
              <a:lumMod val="50000"/>
            </a:schemeClr>
          </a:solidFill>
          <a:latin typeface="+mj-lt"/>
          <a:ea typeface="+mn-ea"/>
          <a:cs typeface="Times New Roman" pitchFamily="18" charset="0"/>
        </a:defRPr>
      </a:lvl3pPr>
      <a:lvl4pPr marL="517512" indent="-173034" algn="l" defTabSz="914377" rtl="0" eaLnBrk="1" latinLnBrk="0" hangingPunct="1">
        <a:lnSpc>
          <a:spcPct val="100000"/>
        </a:lnSpc>
        <a:spcBef>
          <a:spcPts val="0"/>
        </a:spcBef>
        <a:spcAft>
          <a:spcPts val="800"/>
        </a:spcAft>
        <a:buFont typeface="Arial" pitchFamily="34" charset="0"/>
        <a:buChar char="•"/>
        <a:defRPr sz="2133" kern="1200">
          <a:solidFill>
            <a:schemeClr val="tx1">
              <a:lumMod val="50000"/>
            </a:schemeClr>
          </a:solidFill>
          <a:latin typeface="+mj-lt"/>
          <a:ea typeface="+mn-ea"/>
          <a:cs typeface="Times New Roman" pitchFamily="18" charset="0"/>
        </a:defRPr>
      </a:lvl4pPr>
      <a:lvl5pPr marL="2057349" indent="-228594" algn="l" defTabSz="914377" rtl="0" eaLnBrk="1" latinLnBrk="0" hangingPunct="1">
        <a:spcBef>
          <a:spcPct val="20000"/>
        </a:spcBef>
        <a:buFont typeface="Arial" pitchFamily="34" charset="0"/>
        <a:buChar char="»"/>
        <a:defRPr sz="1800" kern="1200">
          <a:solidFill>
            <a:schemeClr val="bg1"/>
          </a:solidFill>
          <a:latin typeface="Times New Roman" pitchFamily="18" charset="0"/>
          <a:ea typeface="+mn-ea"/>
          <a:cs typeface="Times New Roman" pitchFamily="18" charset="0"/>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343">
          <p15:clr>
            <a:srgbClr val="F26B43"/>
          </p15:clr>
        </p15:guide>
        <p15:guide id="4" pos="7336">
          <p15:clr>
            <a:srgbClr val="F26B43"/>
          </p15:clr>
        </p15:guide>
        <p15:guide id="5" orient="horz" pos="208">
          <p15:clr>
            <a:srgbClr val="F26B43"/>
          </p15:clr>
        </p15:guide>
        <p15:guide id="6" orient="horz" pos="953">
          <p15:clr>
            <a:srgbClr val="F26B43"/>
          </p15:clr>
        </p15:guide>
        <p15:guide id="7" orient="horz" pos="1127">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2291"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fontAlgn="auto">
              <a:spcBef>
                <a:spcPts val="0"/>
              </a:spcBef>
              <a:spcAft>
                <a:spcPts val="0"/>
              </a:spcAft>
              <a:defRPr sz="1200" b="0">
                <a:solidFill>
                  <a:srgbClr val="000000">
                    <a:tint val="75000"/>
                  </a:srgbClr>
                </a:solidFill>
                <a:latin typeface="+mn-lt"/>
                <a:cs typeface="+mn-cs"/>
              </a:defRPr>
            </a:lvl1pPr>
          </a:lstStyle>
          <a:p>
            <a:pPr eaLnBrk="1" hangingPunct="1">
              <a:defRPr/>
            </a:pPr>
            <a:fld id="{567328F1-DC2E-4676-A58D-3FFD1E7F6688}" type="datetimeFigureOut">
              <a:rPr lang="en-US">
                <a:ea typeface="+mn-ea"/>
              </a:rPr>
              <a:pPr eaLnBrk="1" hangingPunct="1">
                <a:defRPr/>
              </a:pPr>
              <a:t>6/1/26</a:t>
            </a:fld>
            <a:endParaRPr lang="en-US">
              <a:ea typeface="+mn-ea"/>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fontAlgn="auto">
              <a:spcBef>
                <a:spcPts val="0"/>
              </a:spcBef>
              <a:spcAft>
                <a:spcPts val="0"/>
              </a:spcAft>
              <a:defRPr sz="1200" b="0">
                <a:solidFill>
                  <a:srgbClr val="000000">
                    <a:tint val="75000"/>
                  </a:srgbClr>
                </a:solidFill>
                <a:latin typeface="+mn-lt"/>
                <a:cs typeface="+mn-cs"/>
              </a:defRPr>
            </a:lvl1pPr>
          </a:lstStyle>
          <a:p>
            <a:pPr eaLnBrk="1" hangingPunct="1">
              <a:defRPr/>
            </a:pPr>
            <a:endParaRPr lang="en-US">
              <a:ea typeface="+mn-ea"/>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fontAlgn="auto">
              <a:spcBef>
                <a:spcPts val="0"/>
              </a:spcBef>
              <a:spcAft>
                <a:spcPts val="0"/>
              </a:spcAft>
              <a:defRPr sz="1200" b="0">
                <a:solidFill>
                  <a:srgbClr val="000000">
                    <a:tint val="75000"/>
                  </a:srgbClr>
                </a:solidFill>
                <a:latin typeface="+mn-lt"/>
                <a:cs typeface="+mn-cs"/>
              </a:defRPr>
            </a:lvl1pPr>
          </a:lstStyle>
          <a:p>
            <a:pPr eaLnBrk="1" hangingPunct="1">
              <a:defRPr/>
            </a:pPr>
            <a:fld id="{3A3B53FE-41C3-4633-9FD8-8359B8186EEA}" type="slidenum">
              <a:rPr lang="en-US">
                <a:ea typeface="+mn-ea"/>
              </a:rPr>
              <a:pPr eaLnBrk="1" hangingPunct="1">
                <a:defRPr/>
              </a:pPr>
              <a:t>‹#›</a:t>
            </a:fld>
            <a:endParaRPr lang="en-US">
              <a:ea typeface="+mn-ea"/>
            </a:endParaRPr>
          </a:p>
        </p:txBody>
      </p:sp>
    </p:spTree>
    <p:extLst>
      <p:ext uri="{BB962C8B-B14F-4D97-AF65-F5344CB8AC3E}">
        <p14:creationId xmlns:p14="http://schemas.microsoft.com/office/powerpoint/2010/main" val="423451682"/>
      </p:ext>
    </p:extLst>
  </p:cSld>
  <p:clrMap bg1="lt1" tx1="dk1" bg2="lt2" tx2="dk2" accent1="accent1" accent2="accent2" accent3="accent3" accent4="accent4" accent5="accent5" accent6="accent6" hlink="hlink" folHlink="folHlink"/>
  <p:sldLayoutIdLst>
    <p:sldLayoutId id="2147485317" r:id="rId1"/>
    <p:sldLayoutId id="2147485318" r:id="rId2"/>
    <p:sldLayoutId id="2147485319" r:id="rId3"/>
    <p:sldLayoutId id="2147485320" r:id="rId4"/>
    <p:sldLayoutId id="2147485321" r:id="rId5"/>
    <p:sldLayoutId id="2147485322" r:id="rId6"/>
    <p:sldLayoutId id="2147485323" r:id="rId7"/>
    <p:sldLayoutId id="2147485324" r:id="rId8"/>
    <p:sldLayoutId id="2147485325" r:id="rId9"/>
    <p:sldLayoutId id="2147485326" r:id="rId10"/>
    <p:sldLayoutId id="2147485327"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189" algn="ctr" rtl="0" eaLnBrk="0" fontAlgn="base" hangingPunct="0">
        <a:spcBef>
          <a:spcPct val="0"/>
        </a:spcBef>
        <a:spcAft>
          <a:spcPct val="0"/>
        </a:spcAft>
        <a:defRPr sz="4400">
          <a:solidFill>
            <a:schemeClr val="tx1"/>
          </a:solidFill>
          <a:latin typeface="Calibri" pitchFamily="34" charset="0"/>
        </a:defRPr>
      </a:lvl6pPr>
      <a:lvl7pPr marL="914377" algn="ctr" rtl="0" eaLnBrk="0" fontAlgn="base" hangingPunct="0">
        <a:spcBef>
          <a:spcPct val="0"/>
        </a:spcBef>
        <a:spcAft>
          <a:spcPct val="0"/>
        </a:spcAft>
        <a:defRPr sz="4400">
          <a:solidFill>
            <a:schemeClr val="tx1"/>
          </a:solidFill>
          <a:latin typeface="Calibri" pitchFamily="34" charset="0"/>
        </a:defRPr>
      </a:lvl7pPr>
      <a:lvl8pPr marL="1371566" algn="ctr" rtl="0" eaLnBrk="0" fontAlgn="base" hangingPunct="0">
        <a:spcBef>
          <a:spcPct val="0"/>
        </a:spcBef>
        <a:spcAft>
          <a:spcPct val="0"/>
        </a:spcAft>
        <a:defRPr sz="4400">
          <a:solidFill>
            <a:schemeClr val="tx1"/>
          </a:solidFill>
          <a:latin typeface="Calibri" pitchFamily="34" charset="0"/>
        </a:defRPr>
      </a:lvl8pPr>
      <a:lvl9pPr marL="1828754" algn="ctr" rtl="0" eaLnBrk="0" fontAlgn="base" hangingPunct="0">
        <a:spcBef>
          <a:spcPct val="0"/>
        </a:spcBef>
        <a:spcAft>
          <a:spcPct val="0"/>
        </a:spcAft>
        <a:defRPr sz="4400">
          <a:solidFill>
            <a:schemeClr val="tx1"/>
          </a:solidFill>
          <a:latin typeface="Calibri" pitchFamily="34" charset="0"/>
        </a:defRPr>
      </a:lvl9pPr>
    </p:titleStyle>
    <p:bodyStyle>
      <a:lvl1pPr marL="342891" indent="-342891"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32" indent="-285744" algn="l" rtl="0" eaLnBrk="0" fontAlgn="base" hangingPunct="0">
        <a:spcBef>
          <a:spcPct val="20000"/>
        </a:spcBef>
        <a:spcAft>
          <a:spcPct val="0"/>
        </a:spcAft>
        <a:buFont typeface="Arial" pitchFamily="34" charset="0"/>
        <a:buChar char="–"/>
        <a:defRPr sz="2800">
          <a:solidFill>
            <a:schemeClr val="tx1"/>
          </a:solidFill>
          <a:latin typeface="+mn-lt"/>
        </a:defRPr>
      </a:lvl2pPr>
      <a:lvl3pPr marL="1142971" indent="-228594" algn="l" rtl="0" eaLnBrk="0" fontAlgn="base" hangingPunct="0">
        <a:spcBef>
          <a:spcPct val="20000"/>
        </a:spcBef>
        <a:spcAft>
          <a:spcPct val="0"/>
        </a:spcAft>
        <a:buFont typeface="Arial" pitchFamily="34" charset="0"/>
        <a:buChar char="•"/>
        <a:defRPr sz="2400">
          <a:solidFill>
            <a:schemeClr val="tx1"/>
          </a:solidFill>
          <a:latin typeface="+mn-lt"/>
        </a:defRPr>
      </a:lvl3pPr>
      <a:lvl4pPr marL="1600160" indent="-228594" algn="l" rtl="0" eaLnBrk="0" fontAlgn="base" hangingPunct="0">
        <a:spcBef>
          <a:spcPct val="20000"/>
        </a:spcBef>
        <a:spcAft>
          <a:spcPct val="0"/>
        </a:spcAft>
        <a:buFont typeface="Arial" pitchFamily="34" charset="0"/>
        <a:buChar char="–"/>
        <a:defRPr sz="2000">
          <a:solidFill>
            <a:schemeClr val="tx1"/>
          </a:solidFill>
          <a:latin typeface="+mn-lt"/>
        </a:defRPr>
      </a:lvl4pPr>
      <a:lvl5pPr marL="2057349" indent="-228594" algn="l" rtl="0" eaLnBrk="0" fontAlgn="base" hangingPunct="0">
        <a:spcBef>
          <a:spcPct val="20000"/>
        </a:spcBef>
        <a:spcAft>
          <a:spcPct val="0"/>
        </a:spcAft>
        <a:buFont typeface="Arial" pitchFamily="34" charset="0"/>
        <a:buChar char="»"/>
        <a:defRPr sz="2000">
          <a:solidFill>
            <a:schemeClr val="tx1"/>
          </a:solidFill>
          <a:latin typeface="+mn-lt"/>
        </a:defRPr>
      </a:lvl5pPr>
      <a:lvl6pPr marL="2514537" indent="-228594" algn="l" rtl="0" eaLnBrk="0" fontAlgn="base" hangingPunct="0">
        <a:spcBef>
          <a:spcPct val="20000"/>
        </a:spcBef>
        <a:spcAft>
          <a:spcPct val="0"/>
        </a:spcAft>
        <a:buFont typeface="Arial" pitchFamily="34" charset="0"/>
        <a:buChar char="»"/>
        <a:defRPr sz="2000">
          <a:solidFill>
            <a:schemeClr val="tx1"/>
          </a:solidFill>
          <a:latin typeface="+mn-lt"/>
        </a:defRPr>
      </a:lvl6pPr>
      <a:lvl7pPr marL="2971726" indent="-228594" algn="l" rtl="0" eaLnBrk="0" fontAlgn="base" hangingPunct="0">
        <a:spcBef>
          <a:spcPct val="20000"/>
        </a:spcBef>
        <a:spcAft>
          <a:spcPct val="0"/>
        </a:spcAft>
        <a:buFont typeface="Arial" pitchFamily="34" charset="0"/>
        <a:buChar char="»"/>
        <a:defRPr sz="2000">
          <a:solidFill>
            <a:schemeClr val="tx1"/>
          </a:solidFill>
          <a:latin typeface="+mn-lt"/>
        </a:defRPr>
      </a:lvl7pPr>
      <a:lvl8pPr marL="3428914" indent="-228594" algn="l" rtl="0" eaLnBrk="0" fontAlgn="base" hangingPunct="0">
        <a:spcBef>
          <a:spcPct val="20000"/>
        </a:spcBef>
        <a:spcAft>
          <a:spcPct val="0"/>
        </a:spcAft>
        <a:buFont typeface="Arial" pitchFamily="34" charset="0"/>
        <a:buChar char="»"/>
        <a:defRPr sz="2000">
          <a:solidFill>
            <a:schemeClr val="tx1"/>
          </a:solidFill>
          <a:latin typeface="+mn-lt"/>
        </a:defRPr>
      </a:lvl8pPr>
      <a:lvl9pPr marL="3886103" indent="-228594"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48640" y="1385797"/>
            <a:ext cx="11094720" cy="4511040"/>
          </a:xfrm>
          <a:prstGeom prst="rect">
            <a:avLst/>
          </a:prstGeom>
        </p:spPr>
        <p:txBody>
          <a:bodyPr vert="horz" lIns="0" tIns="0" rIns="0" bIns="0" rtlCol="0" anchor="t">
            <a:noAutofit/>
          </a:bodyPr>
          <a:lstStyle/>
          <a:p>
            <a:pPr lvl="0"/>
            <a:r>
              <a:rPr lang="en-US"/>
              <a:t>Click to edit Master text styles</a:t>
            </a:r>
          </a:p>
          <a:p>
            <a:pPr lvl="1"/>
            <a:r>
              <a:rPr lang="en-US"/>
              <a:t>Second level</a:t>
            </a:r>
          </a:p>
          <a:p>
            <a:pPr lvl="2"/>
            <a:r>
              <a:rPr lang="en-US"/>
              <a:t>Third level</a:t>
            </a:r>
          </a:p>
          <a:p>
            <a:pPr lvl="3"/>
            <a:r>
              <a:rPr lang="en-US"/>
              <a:t>	Fourth level</a:t>
            </a:r>
          </a:p>
        </p:txBody>
      </p:sp>
      <p:cxnSp>
        <p:nvCxnSpPr>
          <p:cNvPr id="16" name="Straight Connector 15"/>
          <p:cNvCxnSpPr/>
          <p:nvPr userDrawn="1"/>
        </p:nvCxnSpPr>
        <p:spPr bwMode="gray">
          <a:xfrm>
            <a:off x="3" y="6704557"/>
            <a:ext cx="361244" cy="0"/>
          </a:xfrm>
          <a:prstGeom prst="line">
            <a:avLst/>
          </a:prstGeom>
          <a:ln w="4445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userDrawn="1"/>
        </p:nvSpPr>
        <p:spPr bwMode="gray">
          <a:xfrm>
            <a:off x="553147" y="6598843"/>
            <a:ext cx="5967316" cy="215444"/>
          </a:xfrm>
          <a:prstGeom prst="rect">
            <a:avLst/>
          </a:prstGeom>
          <a:noFill/>
        </p:spPr>
        <p:txBody>
          <a:bodyPr wrap="square" lIns="0" tIns="0" rIns="0" bIns="0" rtlCol="0" anchor="ctr" anchorCtr="0">
            <a:spAutoFit/>
          </a:bodyPr>
          <a:lstStyle/>
          <a:p>
            <a:r>
              <a:rPr lang="en-US" sz="1400">
                <a:solidFill>
                  <a:srgbClr val="63666A"/>
                </a:solidFill>
                <a:latin typeface="+mj-lt"/>
                <a:cs typeface="Arial" pitchFamily="34" charset="0"/>
              </a:rPr>
              <a:t>MD Anderson     Department of Lymphoma/Myeloma</a:t>
            </a:r>
          </a:p>
        </p:txBody>
      </p:sp>
      <p:cxnSp>
        <p:nvCxnSpPr>
          <p:cNvPr id="11" name="Straight Connector 10"/>
          <p:cNvCxnSpPr/>
          <p:nvPr userDrawn="1"/>
        </p:nvCxnSpPr>
        <p:spPr bwMode="gray">
          <a:xfrm>
            <a:off x="1755225" y="6596836"/>
            <a:ext cx="0" cy="219456"/>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sp>
        <p:nvSpPr>
          <p:cNvPr id="8" name="Title Placeholder 1">
            <a:extLst>
              <a:ext uri="{FF2B5EF4-FFF2-40B4-BE49-F238E27FC236}">
                <a16:creationId xmlns:a16="http://schemas.microsoft.com/office/drawing/2014/main" id="{E6F8707C-CE0E-4424-B427-3ED4AFBBE4C2}"/>
              </a:ext>
            </a:extLst>
          </p:cNvPr>
          <p:cNvSpPr>
            <a:spLocks noGrp="1"/>
          </p:cNvSpPr>
          <p:nvPr>
            <p:ph type="title"/>
          </p:nvPr>
        </p:nvSpPr>
        <p:spPr>
          <a:xfrm>
            <a:off x="548641" y="259080"/>
            <a:ext cx="11094720" cy="853440"/>
          </a:xfrm>
          <a:prstGeom prst="rect">
            <a:avLst/>
          </a:prstGeom>
        </p:spPr>
        <p:txBody>
          <a:bodyPr vert="horz" lIns="0" tIns="0" rIns="0" bIns="0" rtlCol="0" anchor="t" anchorCtr="0">
            <a:noAutofit/>
          </a:bodyPr>
          <a:lstStyle/>
          <a:p>
            <a:r>
              <a:rPr lang="en-US"/>
              <a:t>Click to edit Master title style</a:t>
            </a:r>
          </a:p>
        </p:txBody>
      </p:sp>
    </p:spTree>
    <p:extLst>
      <p:ext uri="{BB962C8B-B14F-4D97-AF65-F5344CB8AC3E}">
        <p14:creationId xmlns:p14="http://schemas.microsoft.com/office/powerpoint/2010/main" val="4179931470"/>
      </p:ext>
    </p:extLst>
  </p:cSld>
  <p:clrMap bg1="lt1" tx1="dk1" bg2="lt2" tx2="dk2" accent1="accent1" accent2="accent2" accent3="accent3" accent4="accent4" accent5="accent5" accent6="accent6" hlink="hlink" folHlink="folHlink"/>
  <p:sldLayoutIdLst>
    <p:sldLayoutId id="2147485329" r:id="rId1"/>
    <p:sldLayoutId id="2147485330" r:id="rId2"/>
    <p:sldLayoutId id="2147485331" r:id="rId3"/>
    <p:sldLayoutId id="2147485332" r:id="rId4"/>
    <p:sldLayoutId id="2147485333" r:id="rId5"/>
    <p:sldLayoutId id="2147485334" r:id="rId6"/>
    <p:sldLayoutId id="2147485335" r:id="rId7"/>
    <p:sldLayoutId id="2147485336" r:id="rId8"/>
    <p:sldLayoutId id="2147485337" r:id="rId9"/>
    <p:sldLayoutId id="2147485338" r:id="rId10"/>
    <p:sldLayoutId id="2147485339" r:id="rId11"/>
    <p:sldLayoutId id="2147485340" r:id="rId12"/>
    <p:sldLayoutId id="2147485341" r:id="rId13"/>
    <p:sldLayoutId id="2147485342" r:id="rId14"/>
    <p:sldLayoutId id="2147485343" r:id="rId15"/>
    <p:sldLayoutId id="2147485344" r:id="rId16"/>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914332" rtl="0" eaLnBrk="1" latinLnBrk="0" hangingPunct="1">
        <a:lnSpc>
          <a:spcPct val="100000"/>
        </a:lnSpc>
        <a:spcBef>
          <a:spcPct val="0"/>
        </a:spcBef>
        <a:buNone/>
        <a:defRPr sz="5333" b="1" kern="1200">
          <a:solidFill>
            <a:schemeClr val="tx1"/>
          </a:solidFill>
          <a:latin typeface="+mj-lt"/>
          <a:ea typeface="+mj-ea"/>
          <a:cs typeface="Arial" pitchFamily="34" charset="0"/>
        </a:defRPr>
      </a:lvl1pPr>
    </p:titleStyle>
    <p:bodyStyle>
      <a:lvl1pPr marL="0" indent="0" algn="l" defTabSz="914332" rtl="0" eaLnBrk="1" latinLnBrk="0" hangingPunct="1">
        <a:lnSpc>
          <a:spcPct val="100000"/>
        </a:lnSpc>
        <a:spcBef>
          <a:spcPts val="1867"/>
        </a:spcBef>
        <a:spcAft>
          <a:spcPts val="0"/>
        </a:spcAft>
        <a:buFont typeface="Arial" pitchFamily="34" charset="0"/>
        <a:buNone/>
        <a:defRPr sz="4267" kern="1200">
          <a:solidFill>
            <a:schemeClr val="tx1"/>
          </a:solidFill>
          <a:latin typeface="+mj-lt"/>
          <a:ea typeface="+mn-ea"/>
          <a:cs typeface="Times New Roman" pitchFamily="18" charset="0"/>
        </a:defRPr>
      </a:lvl1pPr>
      <a:lvl2pPr marL="173026" indent="-341350" algn="l" defTabSz="914332" rtl="0" eaLnBrk="1" latinLnBrk="0" hangingPunct="1">
        <a:lnSpc>
          <a:spcPct val="100000"/>
        </a:lnSpc>
        <a:spcBef>
          <a:spcPts val="1067"/>
        </a:spcBef>
        <a:spcAft>
          <a:spcPts val="1067"/>
        </a:spcAft>
        <a:buSzPct val="120000"/>
        <a:buFont typeface="Arial" pitchFamily="34" charset="0"/>
        <a:buChar char="•"/>
        <a:defRPr sz="4267" kern="1200">
          <a:solidFill>
            <a:schemeClr val="tx1"/>
          </a:solidFill>
          <a:latin typeface="+mj-lt"/>
          <a:ea typeface="+mn-ea"/>
          <a:cs typeface="Times New Roman" pitchFamily="18" charset="0"/>
        </a:defRPr>
      </a:lvl2pPr>
      <a:lvl3pPr marL="585172" indent="-292587" algn="l" defTabSz="914332" rtl="0" eaLnBrk="1" latinLnBrk="0" hangingPunct="1">
        <a:lnSpc>
          <a:spcPct val="100000"/>
        </a:lnSpc>
        <a:spcBef>
          <a:spcPts val="1067"/>
        </a:spcBef>
        <a:spcAft>
          <a:spcPts val="1067"/>
        </a:spcAft>
        <a:buSzPct val="120000"/>
        <a:buFont typeface="Arial" panose="020B0604020202020204" pitchFamily="34" charset="0"/>
        <a:buChar char="-"/>
        <a:defRPr sz="3733" kern="1200">
          <a:solidFill>
            <a:schemeClr val="tx1"/>
          </a:solidFill>
          <a:latin typeface="+mj-lt"/>
          <a:ea typeface="+mn-ea"/>
          <a:cs typeface="Times New Roman" pitchFamily="18" charset="0"/>
        </a:defRPr>
      </a:lvl3pPr>
      <a:lvl4pPr marL="834454" indent="-292587" algn="l" defTabSz="914332" rtl="0" eaLnBrk="1" latinLnBrk="0" hangingPunct="1">
        <a:lnSpc>
          <a:spcPct val="100000"/>
        </a:lnSpc>
        <a:spcBef>
          <a:spcPts val="1067"/>
        </a:spcBef>
        <a:spcAft>
          <a:spcPts val="1067"/>
        </a:spcAft>
        <a:buSzPct val="120000"/>
        <a:buFont typeface="Arial" panose="020B0604020202020204" pitchFamily="34" charset="0"/>
        <a:buChar char="•"/>
        <a:defRPr sz="3733" kern="1200">
          <a:solidFill>
            <a:schemeClr val="tx1"/>
          </a:solidFill>
          <a:latin typeface="+mj-lt"/>
          <a:ea typeface="+mn-ea"/>
          <a:cs typeface="Times New Roman" pitchFamily="18" charset="0"/>
        </a:defRPr>
      </a:lvl4pPr>
      <a:lvl5pPr marL="2057247" indent="-228584" algn="l" defTabSz="914332" rtl="0" eaLnBrk="1" latinLnBrk="0" hangingPunct="1">
        <a:spcBef>
          <a:spcPct val="20000"/>
        </a:spcBef>
        <a:buFont typeface="Arial" pitchFamily="34" charset="0"/>
        <a:buChar char="»"/>
        <a:defRPr sz="1800" kern="1200">
          <a:solidFill>
            <a:schemeClr val="bg1"/>
          </a:solidFill>
          <a:latin typeface="Times New Roman" pitchFamily="18" charset="0"/>
          <a:ea typeface="+mn-ea"/>
          <a:cs typeface="Times New Roman" pitchFamily="18" charset="0"/>
        </a:defRPr>
      </a:lvl5pPr>
      <a:lvl6pPr marL="2514412" indent="-228584" algn="l" defTabSz="91433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578" indent="-228584" algn="l" defTabSz="91433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744" indent="-228584" algn="l" defTabSz="91433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910" indent="-228584" algn="l" defTabSz="91433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27"/>
            <a:ext cx="8247651"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346838146"/>
      </p:ext>
    </p:extLst>
  </p:cSld>
  <p:clrMap bg1="lt1" tx1="dk1" bg2="lt2" tx2="dk2" accent1="accent1" accent2="accent2" accent3="accent3" accent4="accent4" accent5="accent5" accent6="accent6" hlink="hlink" folHlink="folHlink"/>
  <p:sldLayoutIdLst>
    <p:sldLayoutId id="2147485347" r:id="rId1"/>
    <p:sldLayoutId id="2147485348" r:id="rId2"/>
    <p:sldLayoutId id="2147485349" r:id="rId3"/>
    <p:sldLayoutId id="2147485350" r:id="rId4"/>
    <p:sldLayoutId id="2147485351" r:id="rId5"/>
    <p:sldLayoutId id="2147485352" r:id="rId6"/>
    <p:sldLayoutId id="2147485353" r:id="rId7"/>
    <p:sldLayoutId id="2147485354" r:id="rId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rtl="0" eaLnBrk="1" fontAlgn="base" hangingPunct="1">
        <a:lnSpc>
          <a:spcPts val="3840"/>
        </a:lnSpc>
        <a:spcBef>
          <a:spcPct val="0"/>
        </a:spcBef>
        <a:spcAft>
          <a:spcPct val="0"/>
        </a:spcAft>
        <a:defRPr sz="3733"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6353" algn="l" rtl="0" eaLnBrk="1" fontAlgn="base" hangingPunct="1">
        <a:spcBef>
          <a:spcPct val="0"/>
        </a:spcBef>
        <a:spcAft>
          <a:spcPct val="0"/>
        </a:spcAft>
        <a:defRPr sz="3600" b="1">
          <a:solidFill>
            <a:srgbClr val="00B0F0"/>
          </a:solidFill>
          <a:latin typeface="Arial" charset="0"/>
          <a:cs typeface="Arial" charset="0"/>
        </a:defRPr>
      </a:lvl6pPr>
      <a:lvl7pPr marL="912700" algn="l" rtl="0" eaLnBrk="1" fontAlgn="base" hangingPunct="1">
        <a:spcBef>
          <a:spcPct val="0"/>
        </a:spcBef>
        <a:spcAft>
          <a:spcPct val="0"/>
        </a:spcAft>
        <a:defRPr sz="3600" b="1">
          <a:solidFill>
            <a:srgbClr val="00B0F0"/>
          </a:solidFill>
          <a:latin typeface="Arial" charset="0"/>
          <a:cs typeface="Arial" charset="0"/>
        </a:defRPr>
      </a:lvl7pPr>
      <a:lvl8pPr marL="1369052" algn="l" rtl="0" eaLnBrk="1" fontAlgn="base" hangingPunct="1">
        <a:spcBef>
          <a:spcPct val="0"/>
        </a:spcBef>
        <a:spcAft>
          <a:spcPct val="0"/>
        </a:spcAft>
        <a:defRPr sz="3600" b="1">
          <a:solidFill>
            <a:srgbClr val="00B0F0"/>
          </a:solidFill>
          <a:latin typeface="Arial" charset="0"/>
          <a:cs typeface="Arial" charset="0"/>
        </a:defRPr>
      </a:lvl8pPr>
      <a:lvl9pPr marL="1825404" algn="l" rtl="0" eaLnBrk="1" fontAlgn="base" hangingPunct="1">
        <a:spcBef>
          <a:spcPct val="0"/>
        </a:spcBef>
        <a:spcAft>
          <a:spcPct val="0"/>
        </a:spcAft>
        <a:defRPr sz="3600" b="1">
          <a:solidFill>
            <a:srgbClr val="00B0F0"/>
          </a:solidFill>
          <a:latin typeface="Arial" charset="0"/>
          <a:cs typeface="Arial" charset="0"/>
        </a:defRPr>
      </a:lvl9pPr>
    </p:titleStyle>
    <p:bodyStyle>
      <a:lvl1pPr marL="212333" indent="-212333" algn="l" rtl="0" eaLnBrk="1" fontAlgn="base" hangingPunct="1">
        <a:spcBef>
          <a:spcPts val="0"/>
        </a:spcBef>
        <a:spcAft>
          <a:spcPts val="300"/>
        </a:spcAft>
        <a:buClr>
          <a:schemeClr val="accent6">
            <a:lumMod val="40000"/>
            <a:lumOff val="60000"/>
          </a:schemeClr>
        </a:buClr>
        <a:buFont typeface="Arial" pitchFamily="34" charset="0"/>
        <a:buChar char="•"/>
        <a:tabLst>
          <a:tab pos="205995" algn="l"/>
        </a:tabLst>
        <a:defRPr sz="2401" kern="1200">
          <a:solidFill>
            <a:schemeClr val="tx2">
              <a:lumMod val="50000"/>
            </a:schemeClr>
          </a:solidFill>
          <a:latin typeface="Arial Narrow" panose="020B0606020202030204" pitchFamily="34" charset="0"/>
          <a:ea typeface="+mn-ea"/>
          <a:cs typeface="Arial" pitchFamily="34" charset="0"/>
        </a:defRPr>
      </a:lvl1pPr>
      <a:lvl2pPr marL="507054" indent="-277296"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2pPr>
      <a:lvl3pPr marL="730476" indent="-218665"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3pPr>
      <a:lvl4pPr marL="947562" indent="-210748"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4pPr>
      <a:lvl5pPr marL="2053579" indent="-228174" algn="l" rtl="0" eaLnBrk="1" fontAlgn="base" hangingPunct="1">
        <a:spcBef>
          <a:spcPct val="20000"/>
        </a:spcBef>
        <a:spcAft>
          <a:spcPct val="0"/>
        </a:spcAft>
        <a:buFont typeface="Arial" charset="0"/>
        <a:buChar char="»"/>
        <a:defRPr sz="1999" kern="1200">
          <a:solidFill>
            <a:schemeClr val="tx1"/>
          </a:solidFill>
          <a:latin typeface="Arial" pitchFamily="34" charset="0"/>
          <a:ea typeface="+mn-ea"/>
          <a:cs typeface="Arial" pitchFamily="34" charset="0"/>
        </a:defRPr>
      </a:lvl5pPr>
      <a:lvl6pPr marL="2509928" indent="-228174" algn="l" defTabSz="912700"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66279" indent="-228174" algn="l" defTabSz="912700"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2632" indent="-228174" algn="l" defTabSz="912700"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78982" indent="-228174" algn="l" defTabSz="912700"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fr-FR"/>
      </a:defPPr>
      <a:lvl1pPr marL="0" algn="l" defTabSz="912700" rtl="0" eaLnBrk="1" latinLnBrk="0" hangingPunct="1">
        <a:defRPr sz="1799" kern="1200">
          <a:solidFill>
            <a:schemeClr val="tx1"/>
          </a:solidFill>
          <a:latin typeface="+mn-lt"/>
          <a:ea typeface="+mn-ea"/>
          <a:cs typeface="+mn-cs"/>
        </a:defRPr>
      </a:lvl1pPr>
      <a:lvl2pPr marL="456353" algn="l" defTabSz="912700" rtl="0" eaLnBrk="1" latinLnBrk="0" hangingPunct="1">
        <a:defRPr sz="1799" kern="1200">
          <a:solidFill>
            <a:schemeClr val="tx1"/>
          </a:solidFill>
          <a:latin typeface="+mn-lt"/>
          <a:ea typeface="+mn-ea"/>
          <a:cs typeface="+mn-cs"/>
        </a:defRPr>
      </a:lvl2pPr>
      <a:lvl3pPr marL="912700" algn="l" defTabSz="912700" rtl="0" eaLnBrk="1" latinLnBrk="0" hangingPunct="1">
        <a:defRPr sz="1799" kern="1200">
          <a:solidFill>
            <a:schemeClr val="tx1"/>
          </a:solidFill>
          <a:latin typeface="+mn-lt"/>
          <a:ea typeface="+mn-ea"/>
          <a:cs typeface="+mn-cs"/>
        </a:defRPr>
      </a:lvl3pPr>
      <a:lvl4pPr marL="1369052" algn="l" defTabSz="912700" rtl="0" eaLnBrk="1" latinLnBrk="0" hangingPunct="1">
        <a:defRPr sz="1799" kern="1200">
          <a:solidFill>
            <a:schemeClr val="tx1"/>
          </a:solidFill>
          <a:latin typeface="+mn-lt"/>
          <a:ea typeface="+mn-ea"/>
          <a:cs typeface="+mn-cs"/>
        </a:defRPr>
      </a:lvl4pPr>
      <a:lvl5pPr marL="1825404" algn="l" defTabSz="912700" rtl="0" eaLnBrk="1" latinLnBrk="0" hangingPunct="1">
        <a:defRPr sz="1799" kern="1200">
          <a:solidFill>
            <a:schemeClr val="tx1"/>
          </a:solidFill>
          <a:latin typeface="+mn-lt"/>
          <a:ea typeface="+mn-ea"/>
          <a:cs typeface="+mn-cs"/>
        </a:defRPr>
      </a:lvl5pPr>
      <a:lvl6pPr marL="2281752" algn="l" defTabSz="912700" rtl="0" eaLnBrk="1" latinLnBrk="0" hangingPunct="1">
        <a:defRPr sz="1799" kern="1200">
          <a:solidFill>
            <a:schemeClr val="tx1"/>
          </a:solidFill>
          <a:latin typeface="+mn-lt"/>
          <a:ea typeface="+mn-ea"/>
          <a:cs typeface="+mn-cs"/>
        </a:defRPr>
      </a:lvl6pPr>
      <a:lvl7pPr marL="2738106" algn="l" defTabSz="912700" rtl="0" eaLnBrk="1" latinLnBrk="0" hangingPunct="1">
        <a:defRPr sz="1799" kern="1200">
          <a:solidFill>
            <a:schemeClr val="tx1"/>
          </a:solidFill>
          <a:latin typeface="+mn-lt"/>
          <a:ea typeface="+mn-ea"/>
          <a:cs typeface="+mn-cs"/>
        </a:defRPr>
      </a:lvl7pPr>
      <a:lvl8pPr marL="3194455" algn="l" defTabSz="912700" rtl="0" eaLnBrk="1" latinLnBrk="0" hangingPunct="1">
        <a:defRPr sz="1799" kern="1200">
          <a:solidFill>
            <a:schemeClr val="tx1"/>
          </a:solidFill>
          <a:latin typeface="+mn-lt"/>
          <a:ea typeface="+mn-ea"/>
          <a:cs typeface="+mn-cs"/>
        </a:defRPr>
      </a:lvl8pPr>
      <a:lvl9pPr marL="3650801" algn="l" defTabSz="912700"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p15:clr>
            <a:srgbClr val="F26B43"/>
          </p15:clr>
        </p15:guide>
        <p15:guide id="2" pos="8173">
          <p15:clr>
            <a:srgbClr val="F26B43"/>
          </p15:clr>
        </p15:guide>
        <p15:guide id="3" orient="horz" pos="4156">
          <p15:clr>
            <a:srgbClr val="F26B43"/>
          </p15:clr>
        </p15:guide>
        <p15:guide id="4" orient="horz" pos="1041">
          <p15:clr>
            <a:srgbClr val="F26B43"/>
          </p15:clr>
        </p15:guide>
        <p15:guide id="5" orient="horz" pos="4637">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Rectangle 1"/>
          <p:cNvSpPr/>
          <p:nvPr/>
        </p:nvSpPr>
        <p:spPr>
          <a:xfrm>
            <a:off x="0" y="6569076"/>
            <a:ext cx="12192000" cy="288925"/>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dirty="0">
              <a:solidFill>
                <a:srgbClr val="D6D6D0"/>
              </a:solidFill>
            </a:endParaRPr>
          </a:p>
        </p:txBody>
      </p:sp>
      <p:sp>
        <p:nvSpPr>
          <p:cNvPr id="1027" name="Text Placeholder 2"/>
          <p:cNvSpPr>
            <a:spLocks noGrp="1"/>
          </p:cNvSpPr>
          <p:nvPr>
            <p:ph type="body" idx="1"/>
          </p:nvPr>
        </p:nvSpPr>
        <p:spPr bwMode="auto">
          <a:xfrm>
            <a:off x="1107017" y="1768475"/>
            <a:ext cx="9980083" cy="352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 name="Slide Number Placeholder 5"/>
          <p:cNvSpPr>
            <a:spLocks noGrp="1"/>
          </p:cNvSpPr>
          <p:nvPr>
            <p:ph type="sldNum" sz="quarter" idx="4"/>
          </p:nvPr>
        </p:nvSpPr>
        <p:spPr>
          <a:xfrm>
            <a:off x="10981268" y="6556376"/>
            <a:ext cx="1208617" cy="301625"/>
          </a:xfrm>
          <a:prstGeom prst="rect">
            <a:avLst/>
          </a:prstGeom>
        </p:spPr>
        <p:txBody>
          <a:bodyPr lIns="0"/>
          <a:lstStyle>
            <a:lvl1pPr algn="r" fontAlgn="auto">
              <a:spcBef>
                <a:spcPts val="0"/>
              </a:spcBef>
              <a:spcAft>
                <a:spcPts val="0"/>
              </a:spcAft>
              <a:defRPr sz="1050" smtClean="0">
                <a:solidFill>
                  <a:schemeClr val="bg1"/>
                </a:solidFill>
                <a:latin typeface="Arial" charset="0"/>
                <a:ea typeface="Arial" charset="0"/>
                <a:cs typeface="Arial" charset="0"/>
              </a:defRPr>
            </a:lvl1pPr>
          </a:lstStyle>
          <a:p>
            <a:pPr>
              <a:defRPr/>
            </a:pPr>
            <a:fld id="{8E376C17-02CD-47F7-84D0-EC7C5B0DAEE1}" type="slidenum">
              <a:rPr lang="en-US">
                <a:solidFill>
                  <a:srgbClr val="D6D6D0"/>
                </a:solidFill>
              </a:rPr>
              <a:pPr>
                <a:defRPr/>
              </a:pPr>
              <a:t>‹#›</a:t>
            </a:fld>
            <a:endParaRPr lang="en-US" dirty="0">
              <a:solidFill>
                <a:srgbClr val="D6D6D0"/>
              </a:solidFill>
            </a:endParaRPr>
          </a:p>
        </p:txBody>
      </p:sp>
      <p:pic>
        <p:nvPicPr>
          <p:cNvPr id="1030" name="Picture 12"/>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03200" y="5802314"/>
            <a:ext cx="2252133" cy="827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22172401"/>
      </p:ext>
    </p:extLst>
  </p:cSld>
  <p:clrMap bg1="lt1" tx1="dk1" bg2="lt2" tx2="dk2" accent1="accent1" accent2="accent2" accent3="accent3" accent4="accent4" accent5="accent5" accent6="accent6" hlink="hlink" folHlink="folHlink"/>
  <p:sldLayoutIdLst>
    <p:sldLayoutId id="2147485356" r:id="rId1"/>
    <p:sldLayoutId id="2147485357" r:id="rId2"/>
    <p:sldLayoutId id="2147485358" r:id="rId3"/>
    <p:sldLayoutId id="2147485359" r:id="rId4"/>
    <p:sldLayoutId id="2147485360" r:id="rId5"/>
    <p:sldLayoutId id="2147485361" r:id="rId6"/>
    <p:sldLayoutId id="2147485362" r:id="rId7"/>
    <p:sldLayoutId id="2147485363" r:id="rId8"/>
    <p:sldLayoutId id="2147485364" r:id="rId9"/>
    <p:sldLayoutId id="2147485365" r:id="rId10"/>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rtl="0" fontAlgn="base">
        <a:lnSpc>
          <a:spcPct val="90000"/>
        </a:lnSpc>
        <a:spcBef>
          <a:spcPct val="0"/>
        </a:spcBef>
        <a:spcAft>
          <a:spcPct val="0"/>
        </a:spcAft>
        <a:defRPr sz="3600" b="1" kern="1200" spc="-60">
          <a:solidFill>
            <a:srgbClr val="800000"/>
          </a:solidFill>
          <a:latin typeface="Arial" charset="0"/>
          <a:ea typeface="Arial" charset="0"/>
          <a:cs typeface="Arial" charset="0"/>
        </a:defRPr>
      </a:lvl1pPr>
      <a:lvl2pPr algn="l" rtl="0" fontAlgn="base">
        <a:lnSpc>
          <a:spcPct val="90000"/>
        </a:lnSpc>
        <a:spcBef>
          <a:spcPct val="0"/>
        </a:spcBef>
        <a:spcAft>
          <a:spcPct val="0"/>
        </a:spcAft>
        <a:defRPr sz="3600" b="1">
          <a:solidFill>
            <a:srgbClr val="800000"/>
          </a:solidFill>
          <a:latin typeface="Arial" charset="0"/>
          <a:cs typeface="Arial" charset="0"/>
        </a:defRPr>
      </a:lvl2pPr>
      <a:lvl3pPr algn="l" rtl="0" fontAlgn="base">
        <a:lnSpc>
          <a:spcPct val="90000"/>
        </a:lnSpc>
        <a:spcBef>
          <a:spcPct val="0"/>
        </a:spcBef>
        <a:spcAft>
          <a:spcPct val="0"/>
        </a:spcAft>
        <a:defRPr sz="3600" b="1">
          <a:solidFill>
            <a:srgbClr val="800000"/>
          </a:solidFill>
          <a:latin typeface="Arial" charset="0"/>
          <a:cs typeface="Arial" charset="0"/>
        </a:defRPr>
      </a:lvl3pPr>
      <a:lvl4pPr algn="l" rtl="0" fontAlgn="base">
        <a:lnSpc>
          <a:spcPct val="90000"/>
        </a:lnSpc>
        <a:spcBef>
          <a:spcPct val="0"/>
        </a:spcBef>
        <a:spcAft>
          <a:spcPct val="0"/>
        </a:spcAft>
        <a:defRPr sz="3600" b="1">
          <a:solidFill>
            <a:srgbClr val="800000"/>
          </a:solidFill>
          <a:latin typeface="Arial" charset="0"/>
          <a:cs typeface="Arial" charset="0"/>
        </a:defRPr>
      </a:lvl4pPr>
      <a:lvl5pPr algn="l" rtl="0" fontAlgn="base">
        <a:lnSpc>
          <a:spcPct val="90000"/>
        </a:lnSpc>
        <a:spcBef>
          <a:spcPct val="0"/>
        </a:spcBef>
        <a:spcAft>
          <a:spcPct val="0"/>
        </a:spcAft>
        <a:defRPr sz="3600" b="1">
          <a:solidFill>
            <a:srgbClr val="800000"/>
          </a:solidFill>
          <a:latin typeface="Arial" charset="0"/>
          <a:cs typeface="Arial" charset="0"/>
        </a:defRPr>
      </a:lvl5pPr>
      <a:lvl6pPr marL="457200" algn="l" rtl="0" fontAlgn="base">
        <a:lnSpc>
          <a:spcPct val="90000"/>
        </a:lnSpc>
        <a:spcBef>
          <a:spcPct val="0"/>
        </a:spcBef>
        <a:spcAft>
          <a:spcPct val="0"/>
        </a:spcAft>
        <a:defRPr sz="3600" b="1">
          <a:solidFill>
            <a:srgbClr val="800000"/>
          </a:solidFill>
          <a:latin typeface="Arial" charset="0"/>
          <a:cs typeface="Arial" charset="0"/>
        </a:defRPr>
      </a:lvl6pPr>
      <a:lvl7pPr marL="914400" algn="l" rtl="0" fontAlgn="base">
        <a:lnSpc>
          <a:spcPct val="90000"/>
        </a:lnSpc>
        <a:spcBef>
          <a:spcPct val="0"/>
        </a:spcBef>
        <a:spcAft>
          <a:spcPct val="0"/>
        </a:spcAft>
        <a:defRPr sz="3600" b="1">
          <a:solidFill>
            <a:srgbClr val="800000"/>
          </a:solidFill>
          <a:latin typeface="Arial" charset="0"/>
          <a:cs typeface="Arial" charset="0"/>
        </a:defRPr>
      </a:lvl7pPr>
      <a:lvl8pPr marL="1371600" algn="l" rtl="0" fontAlgn="base">
        <a:lnSpc>
          <a:spcPct val="90000"/>
        </a:lnSpc>
        <a:spcBef>
          <a:spcPct val="0"/>
        </a:spcBef>
        <a:spcAft>
          <a:spcPct val="0"/>
        </a:spcAft>
        <a:defRPr sz="3600" b="1">
          <a:solidFill>
            <a:srgbClr val="800000"/>
          </a:solidFill>
          <a:latin typeface="Arial" charset="0"/>
          <a:cs typeface="Arial" charset="0"/>
        </a:defRPr>
      </a:lvl8pPr>
      <a:lvl9pPr marL="1828800" algn="l" rtl="0" fontAlgn="base">
        <a:lnSpc>
          <a:spcPct val="90000"/>
        </a:lnSpc>
        <a:spcBef>
          <a:spcPct val="0"/>
        </a:spcBef>
        <a:spcAft>
          <a:spcPct val="0"/>
        </a:spcAft>
        <a:defRPr sz="3600" b="1">
          <a:solidFill>
            <a:srgbClr val="800000"/>
          </a:solidFill>
          <a:latin typeface="Arial" charset="0"/>
          <a:cs typeface="Arial" charset="0"/>
        </a:defRPr>
      </a:lvl9pPr>
    </p:titleStyle>
    <p:bodyStyle>
      <a:lvl1pPr marL="182563" indent="-182563" algn="l" rtl="0" fontAlgn="base">
        <a:lnSpc>
          <a:spcPct val="90000"/>
        </a:lnSpc>
        <a:spcBef>
          <a:spcPts val="1200"/>
        </a:spcBef>
        <a:spcAft>
          <a:spcPct val="0"/>
        </a:spcAft>
        <a:buFont typeface="Wingdings" pitchFamily="2" charset="2"/>
        <a:buChar char="§"/>
        <a:defRPr sz="3200" kern="1200" baseline="0">
          <a:solidFill>
            <a:srgbClr val="171714"/>
          </a:solidFill>
          <a:latin typeface="Arial" charset="0"/>
          <a:ea typeface="Arial" charset="0"/>
          <a:cs typeface="Arial" charset="0"/>
        </a:defRPr>
      </a:lvl1pPr>
      <a:lvl2pPr marL="685800" indent="-182563" algn="l" rtl="0" fontAlgn="base">
        <a:lnSpc>
          <a:spcPct val="90000"/>
        </a:lnSpc>
        <a:spcBef>
          <a:spcPts val="250"/>
        </a:spcBef>
        <a:spcAft>
          <a:spcPts val="250"/>
        </a:spcAft>
        <a:buFont typeface="Wingdings" pitchFamily="2" charset="2"/>
        <a:buChar char="§"/>
        <a:defRPr sz="2800" kern="1200">
          <a:solidFill>
            <a:srgbClr val="171714"/>
          </a:solidFill>
          <a:latin typeface="Arial" charset="0"/>
          <a:ea typeface="Arial" charset="0"/>
          <a:cs typeface="Arial" charset="0"/>
        </a:defRPr>
      </a:lvl2pPr>
      <a:lvl3pPr marL="1143000" indent="-182563" algn="l" rtl="0" fontAlgn="base">
        <a:lnSpc>
          <a:spcPct val="90000"/>
        </a:lnSpc>
        <a:spcBef>
          <a:spcPts val="250"/>
        </a:spcBef>
        <a:spcAft>
          <a:spcPts val="250"/>
        </a:spcAft>
        <a:buFont typeface="Wingdings" pitchFamily="2" charset="2"/>
        <a:buChar char="§"/>
        <a:defRPr sz="2800" kern="1200">
          <a:solidFill>
            <a:srgbClr val="171714"/>
          </a:solidFill>
          <a:latin typeface="Arial" charset="0"/>
          <a:ea typeface="Arial" charset="0"/>
          <a:cs typeface="Arial" charset="0"/>
        </a:defRPr>
      </a:lvl3pPr>
      <a:lvl4pPr marL="1600200" indent="-182563" algn="l" rtl="0" fontAlgn="base">
        <a:lnSpc>
          <a:spcPct val="90000"/>
        </a:lnSpc>
        <a:spcBef>
          <a:spcPts val="250"/>
        </a:spcBef>
        <a:spcAft>
          <a:spcPts val="250"/>
        </a:spcAft>
        <a:buFont typeface="Wingdings" pitchFamily="2" charset="2"/>
        <a:buChar char="§"/>
        <a:defRPr sz="2800" kern="1200">
          <a:solidFill>
            <a:srgbClr val="171714"/>
          </a:solidFill>
          <a:latin typeface="Arial" charset="0"/>
          <a:ea typeface="Arial" charset="0"/>
          <a:cs typeface="Arial" charset="0"/>
        </a:defRPr>
      </a:lvl4pPr>
      <a:lvl5pPr marL="2057400" indent="-182563" algn="l" rtl="0" fontAlgn="base">
        <a:lnSpc>
          <a:spcPct val="90000"/>
        </a:lnSpc>
        <a:spcBef>
          <a:spcPts val="250"/>
        </a:spcBef>
        <a:spcAft>
          <a:spcPts val="250"/>
        </a:spcAft>
        <a:buFont typeface="Wingdings" pitchFamily="2" charset="2"/>
        <a:buChar char="§"/>
        <a:defRPr sz="2800" kern="1200">
          <a:solidFill>
            <a:srgbClr val="171714"/>
          </a:solidFill>
          <a:latin typeface="Arial" charset="0"/>
          <a:ea typeface="Arial" charset="0"/>
          <a:cs typeface="Arial" charset="0"/>
        </a:defRPr>
      </a:lvl5pPr>
      <a:lvl6pPr marL="2514600" indent="-22860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6pPr>
      <a:lvl7pPr marL="2971800" indent="-22860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7pPr>
      <a:lvl8pPr marL="3429000" indent="-22860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8pPr>
      <a:lvl9pPr marL="3886200" indent="-228600" algn="l" defTabSz="914400" rtl="0" eaLnBrk="1" latinLnBrk="0" hangingPunct="1">
        <a:lnSpc>
          <a:spcPct val="90000"/>
        </a:lnSpc>
        <a:spcBef>
          <a:spcPts val="250"/>
        </a:spcBef>
        <a:spcAft>
          <a:spcPts val="250"/>
        </a:spcAft>
        <a:buClr>
          <a:schemeClr val="accent1"/>
        </a:buClr>
        <a:buFont typeface="Wingdings 2" pitchFamily="18" charset="2"/>
        <a:buChar char=""/>
        <a:defRPr sz="1400" kern="1200">
          <a:solidFill>
            <a:schemeClr val="tx1">
              <a:lumMod val="65000"/>
              <a:lumOff val="3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0" y="0"/>
            <a:ext cx="12209211" cy="6867144"/>
          </a:xfrm>
          <a:prstGeom prst="rect">
            <a:avLst/>
          </a:prstGeom>
        </p:spPr>
      </p:pic>
      <p:sp>
        <p:nvSpPr>
          <p:cNvPr id="8" name="Rectangle 7"/>
          <p:cNvSpPr/>
          <p:nvPr userDrawn="1"/>
        </p:nvSpPr>
        <p:spPr>
          <a:xfrm>
            <a:off x="379169" y="-4120"/>
            <a:ext cx="11846299" cy="6870435"/>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89" b="0" i="0" u="none" dirty="0"/>
          </a:p>
        </p:txBody>
      </p:sp>
      <p:sp>
        <p:nvSpPr>
          <p:cNvPr id="2" name="Title Placeholder 1"/>
          <p:cNvSpPr>
            <a:spLocks noGrp="1"/>
          </p:cNvSpPr>
          <p:nvPr>
            <p:ph type="title"/>
          </p:nvPr>
        </p:nvSpPr>
        <p:spPr>
          <a:xfrm>
            <a:off x="536448" y="207525"/>
            <a:ext cx="10497928" cy="731520"/>
          </a:xfrm>
          <a:prstGeom prst="rect">
            <a:avLst/>
          </a:prstGeom>
        </p:spPr>
        <p:txBody>
          <a:bodyPr vert="horz" lIns="0" tIns="0" rIns="0" bIns="0" rtlCol="0" anchor="ctr">
            <a:normAutofit/>
          </a:bodyPr>
          <a:lstStyle/>
          <a:p>
            <a:r>
              <a:rPr lang="en-US"/>
              <a:t>Click to edit Master title style</a:t>
            </a:r>
          </a:p>
        </p:txBody>
      </p:sp>
      <p:sp>
        <p:nvSpPr>
          <p:cNvPr id="3" name="Text Placeholder 2"/>
          <p:cNvSpPr>
            <a:spLocks noGrp="1"/>
          </p:cNvSpPr>
          <p:nvPr>
            <p:ph type="body" idx="1"/>
          </p:nvPr>
        </p:nvSpPr>
        <p:spPr>
          <a:xfrm>
            <a:off x="536448" y="1331915"/>
            <a:ext cx="10988803" cy="4654549"/>
          </a:xfrm>
          <a:prstGeom prst="rect">
            <a:avLst/>
          </a:prstGeom>
        </p:spPr>
        <p:txBody>
          <a:bodyPr vert="horz" lIns="73152" tIns="36576" rIns="73152" bIns="36576"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3"/>
          </p:nvPr>
        </p:nvSpPr>
        <p:spPr>
          <a:xfrm>
            <a:off x="536448" y="6124278"/>
            <a:ext cx="10988805" cy="604223"/>
          </a:xfrm>
          <a:prstGeom prst="rect">
            <a:avLst/>
          </a:prstGeom>
        </p:spPr>
        <p:txBody>
          <a:bodyPr vert="horz" lIns="0" tIns="0" rIns="0" bIns="0" rtlCol="0" anchor="b"/>
          <a:lstStyle>
            <a:lvl1pPr algn="l">
              <a:defRPr sz="900">
                <a:solidFill>
                  <a:srgbClr val="757575"/>
                </a:solidFill>
              </a:defRPr>
            </a:lvl1pPr>
          </a:lstStyle>
          <a:p>
            <a:endParaRPr lang="en-US" dirty="0"/>
          </a:p>
        </p:txBody>
      </p:sp>
      <p:sp>
        <p:nvSpPr>
          <p:cNvPr id="9" name="Rectangle 8"/>
          <p:cNvSpPr/>
          <p:nvPr userDrawn="1"/>
        </p:nvSpPr>
        <p:spPr>
          <a:xfrm rot="10800000" flipH="1" flipV="1">
            <a:off x="541376" y="1027784"/>
            <a:ext cx="10741152" cy="27432"/>
          </a:xfrm>
          <a:prstGeom prst="rect">
            <a:avLst/>
          </a:prstGeom>
          <a:gradFill flip="none" rotWithShape="1">
            <a:gsLst>
              <a:gs pos="0">
                <a:srgbClr val="66CC00"/>
              </a:gs>
              <a:gs pos="12000">
                <a:srgbClr val="66CC00"/>
              </a:gs>
              <a:gs pos="100000">
                <a:srgbClr val="66CC0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lvl="0" algn="ctr"/>
            <a:endParaRPr lang="en-US" sz="2489"/>
          </a:p>
        </p:txBody>
      </p:sp>
    </p:spTree>
    <p:extLst>
      <p:ext uri="{BB962C8B-B14F-4D97-AF65-F5344CB8AC3E}">
        <p14:creationId xmlns:p14="http://schemas.microsoft.com/office/powerpoint/2010/main" val="1500181592"/>
      </p:ext>
    </p:extLst>
  </p:cSld>
  <p:clrMap bg1="lt1" tx1="dk1" bg2="lt2" tx2="dk2" accent1="accent1" accent2="accent2" accent3="accent3" accent4="accent4" accent5="accent5" accent6="accent6" hlink="hlink" folHlink="folHlink"/>
  <p:sldLayoutIdLst>
    <p:sldLayoutId id="2147485367" r:id="rId1"/>
    <p:sldLayoutId id="2147485368" r:id="rId2"/>
    <p:sldLayoutId id="2147485369" r:id="rId3"/>
    <p:sldLayoutId id="2147485370" r:id="rId4"/>
    <p:sldLayoutId id="2147485371" r:id="rId5"/>
    <p:sldLayoutId id="2147485372" r:id="rId6"/>
    <p:sldLayoutId id="2147485373" r:id="rId7"/>
    <p:sldLayoutId id="2147485374" r:id="rId8"/>
    <p:sldLayoutId id="2147485375" r:id="rId9"/>
    <p:sldLayoutId id="2147485376" r:id="rId10"/>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1219170" rtl="0" eaLnBrk="1" latinLnBrk="0" hangingPunct="1">
        <a:lnSpc>
          <a:spcPct val="90000"/>
        </a:lnSpc>
        <a:spcBef>
          <a:spcPct val="0"/>
        </a:spcBef>
        <a:buNone/>
        <a:defRPr sz="3200" b="1" i="0" u="none" kern="1200">
          <a:solidFill>
            <a:schemeClr val="accent1"/>
          </a:solidFill>
          <a:latin typeface="+mj-lt"/>
          <a:ea typeface="+mj-ea"/>
          <a:cs typeface="+mj-cs"/>
        </a:defRPr>
      </a:lvl1pPr>
    </p:titleStyle>
    <p:bodyStyle>
      <a:lvl1pPr marL="243834" indent="-243834" algn="l" defTabSz="1219170" rtl="0" eaLnBrk="1" latinLnBrk="0" hangingPunct="1">
        <a:spcBef>
          <a:spcPts val="1000"/>
        </a:spcBef>
        <a:buClr>
          <a:srgbClr val="66CC00"/>
        </a:buClr>
        <a:buFont typeface="Arial" panose="020B0604020202020204" pitchFamily="34" charset="0"/>
        <a:buChar char="●"/>
        <a:defRPr sz="2133" kern="1200">
          <a:solidFill>
            <a:srgbClr val="000000"/>
          </a:solidFill>
          <a:latin typeface="+mn-lt"/>
          <a:ea typeface="+mn-ea"/>
          <a:cs typeface="+mn-cs"/>
        </a:defRPr>
      </a:lvl1pPr>
      <a:lvl2pPr marL="597393" indent="-243834" algn="l" defTabSz="1219170" rtl="0" eaLnBrk="1" latinLnBrk="0" hangingPunct="1">
        <a:spcBef>
          <a:spcPts val="500"/>
        </a:spcBef>
        <a:buFont typeface="Arial" panose="020B0604020202020204" pitchFamily="34" charset="0"/>
        <a:buChar char="–"/>
        <a:defRPr sz="2133" kern="1200">
          <a:solidFill>
            <a:srgbClr val="000000"/>
          </a:solidFill>
          <a:latin typeface="+mn-lt"/>
          <a:ea typeface="+mn-ea"/>
          <a:cs typeface="+mn-cs"/>
        </a:defRPr>
      </a:lvl2pPr>
      <a:lvl3pPr marL="853419" indent="-196846" algn="l" defTabSz="1219170" rtl="0" eaLnBrk="1" latinLnBrk="0" hangingPunct="1">
        <a:spcBef>
          <a:spcPct val="20000"/>
        </a:spcBef>
        <a:buFont typeface="Wingdings" panose="05000000000000000000" pitchFamily="2" charset="2"/>
        <a:buChar char="§"/>
        <a:defRPr sz="2133" kern="1200">
          <a:solidFill>
            <a:srgbClr val="000000"/>
          </a:solidFill>
          <a:latin typeface="+mn-lt"/>
          <a:ea typeface="+mn-ea"/>
          <a:cs typeface="+mn-cs"/>
        </a:defRPr>
      </a:lvl3pPr>
      <a:lvl4pPr marL="1097253" indent="-158747" algn="l" defTabSz="1219170" rtl="0" eaLnBrk="1" latinLnBrk="0" hangingPunct="1">
        <a:spcBef>
          <a:spcPts val="500"/>
        </a:spcBef>
        <a:buFont typeface="Arial" panose="020B0604020202020204" pitchFamily="34" charset="0"/>
        <a:buChar char="-"/>
        <a:defRPr sz="2133" kern="1200">
          <a:solidFill>
            <a:srgbClr val="000000"/>
          </a:solidFill>
          <a:latin typeface="+mn-lt"/>
          <a:ea typeface="+mn-ea"/>
          <a:cs typeface="+mn-cs"/>
        </a:defRPr>
      </a:lvl4pPr>
      <a:lvl5pPr marL="1983268" indent="-148163" algn="l" defTabSz="1219170" rtl="0" eaLnBrk="1" latinLnBrk="0" hangingPunct="1">
        <a:spcBef>
          <a:spcPct val="20000"/>
        </a:spcBef>
        <a:buFont typeface="Arial" panose="020B0604020202020204" pitchFamily="34" charset="0"/>
        <a:buChar char="•"/>
        <a:defRPr sz="2133" kern="1200">
          <a:solidFill>
            <a:srgbClr val="000000"/>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orient="horz" pos="4224">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1" cstate="print">
            <a:extLst>
              <a:ext uri="{28A0092B-C50C-407E-A947-70E740481C1C}">
                <a14:useLocalDpi xmlns:a14="http://schemas.microsoft.com/office/drawing/2010/main"/>
              </a:ext>
            </a:extLst>
          </a:blip>
          <a:stretch>
            <a:fillRect/>
          </a:stretch>
        </p:blipFill>
        <p:spPr>
          <a:xfrm>
            <a:off x="0" y="0"/>
            <a:ext cx="12209211" cy="6867144"/>
          </a:xfrm>
          <a:prstGeom prst="rect">
            <a:avLst/>
          </a:prstGeom>
        </p:spPr>
      </p:pic>
      <p:sp>
        <p:nvSpPr>
          <p:cNvPr id="8" name="Rectangle 7"/>
          <p:cNvSpPr/>
          <p:nvPr userDrawn="1"/>
        </p:nvSpPr>
        <p:spPr>
          <a:xfrm>
            <a:off x="379169" y="-4120"/>
            <a:ext cx="11846299" cy="6870435"/>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89" b="0" i="0" u="none" dirty="0"/>
          </a:p>
        </p:txBody>
      </p:sp>
      <p:sp>
        <p:nvSpPr>
          <p:cNvPr id="2" name="Title Placeholder 1"/>
          <p:cNvSpPr>
            <a:spLocks noGrp="1"/>
          </p:cNvSpPr>
          <p:nvPr>
            <p:ph type="title"/>
          </p:nvPr>
        </p:nvSpPr>
        <p:spPr>
          <a:xfrm>
            <a:off x="536448" y="207525"/>
            <a:ext cx="10497928" cy="731520"/>
          </a:xfrm>
          <a:prstGeom prst="rect">
            <a:avLst/>
          </a:prstGeom>
        </p:spPr>
        <p:txBody>
          <a:bodyPr vert="horz" lIns="0" tIns="0" rIns="0" bIns="0" rtlCol="0" anchor="ctr">
            <a:normAutofit/>
          </a:bodyPr>
          <a:lstStyle/>
          <a:p>
            <a:r>
              <a:rPr lang="en-US" dirty="0"/>
              <a:t>Click to edit Master title style</a:t>
            </a:r>
          </a:p>
        </p:txBody>
      </p:sp>
      <p:sp>
        <p:nvSpPr>
          <p:cNvPr id="3" name="Text Placeholder 2"/>
          <p:cNvSpPr>
            <a:spLocks noGrp="1"/>
          </p:cNvSpPr>
          <p:nvPr>
            <p:ph type="body" idx="1"/>
          </p:nvPr>
        </p:nvSpPr>
        <p:spPr>
          <a:xfrm>
            <a:off x="536448" y="1331915"/>
            <a:ext cx="10988803" cy="4654549"/>
          </a:xfrm>
          <a:prstGeom prst="rect">
            <a:avLst/>
          </a:prstGeom>
        </p:spPr>
        <p:txBody>
          <a:bodyPr vert="horz" lIns="73152" tIns="36576" rIns="73152" bIns="36576"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536448" y="6124278"/>
            <a:ext cx="10988805" cy="604223"/>
          </a:xfrm>
          <a:prstGeom prst="rect">
            <a:avLst/>
          </a:prstGeom>
        </p:spPr>
        <p:txBody>
          <a:bodyPr vert="horz" lIns="0" tIns="0" rIns="0" bIns="0" rtlCol="0" anchor="b"/>
          <a:lstStyle>
            <a:lvl1pPr algn="l">
              <a:defRPr sz="900">
                <a:solidFill>
                  <a:srgbClr val="757575"/>
                </a:solidFill>
              </a:defRPr>
            </a:lvl1pPr>
          </a:lstStyle>
          <a:p>
            <a:endParaRPr lang="en-US" dirty="0"/>
          </a:p>
        </p:txBody>
      </p:sp>
      <p:sp>
        <p:nvSpPr>
          <p:cNvPr id="6" name="Slide Number Placeholder 5"/>
          <p:cNvSpPr>
            <a:spLocks noGrp="1"/>
          </p:cNvSpPr>
          <p:nvPr>
            <p:ph type="sldNum" sz="quarter" idx="4"/>
          </p:nvPr>
        </p:nvSpPr>
        <p:spPr>
          <a:xfrm>
            <a:off x="11525253" y="6535270"/>
            <a:ext cx="635959" cy="269047"/>
          </a:xfrm>
          <a:prstGeom prst="rect">
            <a:avLst/>
          </a:prstGeom>
        </p:spPr>
        <p:txBody>
          <a:bodyPr vert="horz" lIns="0" tIns="0" rIns="0" bIns="0" rtlCol="0" anchor="b"/>
          <a:lstStyle>
            <a:lvl1pPr algn="r">
              <a:defRPr sz="1067" b="1">
                <a:solidFill>
                  <a:schemeClr val="tx1">
                    <a:tint val="75000"/>
                  </a:schemeClr>
                </a:solidFill>
              </a:defRPr>
            </a:lvl1pPr>
          </a:lstStyle>
          <a:p>
            <a:fld id="{45B47215-16D5-4E72-BB5C-B690CA30D202}" type="slidenum">
              <a:rPr lang="en-US" smtClean="0"/>
              <a:pPr/>
              <a:t>‹#›</a:t>
            </a:fld>
            <a:endParaRPr lang="en-US" dirty="0"/>
          </a:p>
        </p:txBody>
      </p:sp>
      <p:sp>
        <p:nvSpPr>
          <p:cNvPr id="9" name="Rectangle 8"/>
          <p:cNvSpPr/>
          <p:nvPr userDrawn="1"/>
        </p:nvSpPr>
        <p:spPr>
          <a:xfrm rot="10800000" flipH="1" flipV="1">
            <a:off x="541376" y="1027784"/>
            <a:ext cx="10741152" cy="27432"/>
          </a:xfrm>
          <a:prstGeom prst="rect">
            <a:avLst/>
          </a:prstGeom>
          <a:gradFill flip="none" rotWithShape="1">
            <a:gsLst>
              <a:gs pos="0">
                <a:srgbClr val="66CC00"/>
              </a:gs>
              <a:gs pos="12000">
                <a:srgbClr val="66CC00"/>
              </a:gs>
              <a:gs pos="100000">
                <a:srgbClr val="66CC0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lvl="0" algn="ctr"/>
            <a:endParaRPr lang="en-US" sz="2489" dirty="0"/>
          </a:p>
        </p:txBody>
      </p:sp>
    </p:spTree>
    <p:extLst>
      <p:ext uri="{BB962C8B-B14F-4D97-AF65-F5344CB8AC3E}">
        <p14:creationId xmlns:p14="http://schemas.microsoft.com/office/powerpoint/2010/main" val="2213714791"/>
      </p:ext>
    </p:extLst>
  </p:cSld>
  <p:clrMap bg1="lt1" tx1="dk1" bg2="lt2" tx2="dk2" accent1="accent1" accent2="accent2" accent3="accent3" accent4="accent4" accent5="accent5" accent6="accent6" hlink="hlink" folHlink="folHlink"/>
  <p:sldLayoutIdLst>
    <p:sldLayoutId id="2147485378" r:id="rId1"/>
    <p:sldLayoutId id="2147485379" r:id="rId2"/>
    <p:sldLayoutId id="2147485380" r:id="rId3"/>
    <p:sldLayoutId id="2147485381" r:id="rId4"/>
    <p:sldLayoutId id="2147485382" r:id="rId5"/>
    <p:sldLayoutId id="2147485383" r:id="rId6"/>
    <p:sldLayoutId id="2147485384" r:id="rId7"/>
    <p:sldLayoutId id="2147485385" r:id="rId8"/>
    <p:sldLayoutId id="2147485386" r:id="rId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1219170" rtl="0" eaLnBrk="1" latinLnBrk="0" hangingPunct="1">
        <a:lnSpc>
          <a:spcPct val="90000"/>
        </a:lnSpc>
        <a:spcBef>
          <a:spcPct val="0"/>
        </a:spcBef>
        <a:buNone/>
        <a:defRPr sz="3200" b="1" i="0" u="none" kern="1200">
          <a:solidFill>
            <a:schemeClr val="accent1"/>
          </a:solidFill>
          <a:latin typeface="+mj-lt"/>
          <a:ea typeface="+mj-ea"/>
          <a:cs typeface="+mj-cs"/>
        </a:defRPr>
      </a:lvl1pPr>
    </p:titleStyle>
    <p:bodyStyle>
      <a:lvl1pPr marL="243834" indent="-243834" algn="l" defTabSz="1219170" rtl="0" eaLnBrk="1" latinLnBrk="0" hangingPunct="1">
        <a:spcBef>
          <a:spcPts val="1000"/>
        </a:spcBef>
        <a:buClr>
          <a:srgbClr val="66CC00"/>
        </a:buClr>
        <a:buFont typeface="Arial" panose="020B0604020202020204" pitchFamily="34" charset="0"/>
        <a:buChar char="●"/>
        <a:defRPr sz="2133" kern="1200">
          <a:solidFill>
            <a:srgbClr val="000000"/>
          </a:solidFill>
          <a:latin typeface="+mn-lt"/>
          <a:ea typeface="+mn-ea"/>
          <a:cs typeface="+mn-cs"/>
        </a:defRPr>
      </a:lvl1pPr>
      <a:lvl2pPr marL="597393" indent="-243834" algn="l" defTabSz="1219170" rtl="0" eaLnBrk="1" latinLnBrk="0" hangingPunct="1">
        <a:spcBef>
          <a:spcPts val="500"/>
        </a:spcBef>
        <a:buFont typeface="Arial" panose="020B0604020202020204" pitchFamily="34" charset="0"/>
        <a:buChar char="–"/>
        <a:defRPr sz="2133" kern="1200">
          <a:solidFill>
            <a:srgbClr val="000000"/>
          </a:solidFill>
          <a:latin typeface="+mn-lt"/>
          <a:ea typeface="+mn-ea"/>
          <a:cs typeface="+mn-cs"/>
        </a:defRPr>
      </a:lvl2pPr>
      <a:lvl3pPr marL="853419" indent="-196846" algn="l" defTabSz="1219170" rtl="0" eaLnBrk="1" latinLnBrk="0" hangingPunct="1">
        <a:spcBef>
          <a:spcPct val="20000"/>
        </a:spcBef>
        <a:buFont typeface="Wingdings" panose="05000000000000000000" pitchFamily="2" charset="2"/>
        <a:buChar char="§"/>
        <a:defRPr sz="2133" kern="1200">
          <a:solidFill>
            <a:srgbClr val="000000"/>
          </a:solidFill>
          <a:latin typeface="+mn-lt"/>
          <a:ea typeface="+mn-ea"/>
          <a:cs typeface="+mn-cs"/>
        </a:defRPr>
      </a:lvl3pPr>
      <a:lvl4pPr marL="1097253" indent="-158747" algn="l" defTabSz="1219170" rtl="0" eaLnBrk="1" latinLnBrk="0" hangingPunct="1">
        <a:spcBef>
          <a:spcPts val="500"/>
        </a:spcBef>
        <a:buFont typeface="Arial" panose="020B0604020202020204" pitchFamily="34" charset="0"/>
        <a:buChar char="-"/>
        <a:defRPr sz="2133" kern="1200">
          <a:solidFill>
            <a:srgbClr val="000000"/>
          </a:solidFill>
          <a:latin typeface="+mn-lt"/>
          <a:ea typeface="+mn-ea"/>
          <a:cs typeface="+mn-cs"/>
        </a:defRPr>
      </a:lvl4pPr>
      <a:lvl5pPr marL="1983268" indent="-148163" algn="l" defTabSz="1219170" rtl="0" eaLnBrk="1" latinLnBrk="0" hangingPunct="1">
        <a:spcBef>
          <a:spcPct val="20000"/>
        </a:spcBef>
        <a:buFont typeface="Arial" panose="020B0604020202020204" pitchFamily="34" charset="0"/>
        <a:buChar char="•"/>
        <a:defRPr sz="2133" kern="1200">
          <a:solidFill>
            <a:srgbClr val="000000"/>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orient="horz" pos="422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85479" y="6134301"/>
            <a:ext cx="2389449" cy="563910"/>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05297584"/>
      </p:ext>
    </p:extLst>
  </p:cSld>
  <p:clrMap bg1="lt1" tx1="dk1" bg2="lt2" tx2="dk2" accent1="accent1" accent2="accent2" accent3="accent3" accent4="accent4" accent5="accent5" accent6="accent6" hlink="hlink" folHlink="folHlink"/>
  <p:sldLayoutIdLst>
    <p:sldLayoutId id="2147484592" r:id="rId1"/>
    <p:sldLayoutId id="2147484593" r:id="rId2"/>
    <p:sldLayoutId id="2147484594" r:id="rId3"/>
    <p:sldLayoutId id="2147484595" r:id="rId4"/>
    <p:sldLayoutId id="2147484596" r:id="rId5"/>
    <p:sldLayoutId id="2147484597" r:id="rId6"/>
    <p:sldLayoutId id="2147484598" r:id="rId7"/>
    <p:sldLayoutId id="2147484599" r:id="rId8"/>
    <p:sldLayoutId id="2147484600" r:id="rId9"/>
    <p:sldLayoutId id="2147484601" r:id="rId10"/>
    <p:sldLayoutId id="2147484602" r:id="rId11"/>
    <p:sldLayoutId id="2147484603" r:id="rId12"/>
    <p:sldLayoutId id="2147484604" r:id="rId13"/>
    <p:sldLayoutId id="2147484605" r:id="rId14"/>
    <p:sldLayoutId id="2147484606" r:id="rId15"/>
    <p:sldLayoutId id="2147484607" r:id="rId16"/>
    <p:sldLayoutId id="2147484608" r:id="rId17"/>
    <p:sldLayoutId id="2147484609" r:id="rId18"/>
    <p:sldLayoutId id="2147484610" r:id="rId19"/>
    <p:sldLayoutId id="2147484611" r:id="rId20"/>
    <p:sldLayoutId id="2147484612" r:id="rId21"/>
    <p:sldLayoutId id="2147484613" r:id="rId22"/>
    <p:sldLayoutId id="2147484614" r:id="rId23"/>
    <p:sldLayoutId id="2147484615" r:id="rId24"/>
    <p:sldLayoutId id="2147484616"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53422844"/>
      </p:ext>
    </p:extLst>
  </p:cSld>
  <p:clrMap bg1="lt1" tx1="dk1" bg2="lt2" tx2="dk2" accent1="accent1" accent2="accent2" accent3="accent3" accent4="accent4" accent5="accent5" accent6="accent6" hlink="hlink" folHlink="folHlink"/>
  <p:sldLayoutIdLst>
    <p:sldLayoutId id="2147485388" r:id="rId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EA400BA-23BE-DE44-B50A-F2569CBEB6BC}"/>
              </a:ext>
            </a:extLst>
          </p:cNvPr>
          <p:cNvPicPr>
            <a:picLocks/>
          </p:cNvPicPr>
          <p:nvPr userDrawn="1"/>
        </p:nvPicPr>
        <mc:AlternateContent xmlns:mc="http://schemas.openxmlformats.org/markup-compatibility/2006">
          <mc:Choice xmlns:ma="http://schemas.microsoft.com/office/mac/drawingml/2008/main" xmlns:mv="urn:schemas-microsoft-com:mac:vml" xmlns="" Requires="ma">
            <p:blipFill>
              <a:blip r:embed="rId23"/>
              <a:stretch>
                <a:fillRect/>
              </a:stretch>
            </p:blipFill>
          </mc:Choice>
          <mc:Fallback>
            <p:blipFill>
              <a:blip r:embed="rId24"/>
              <a:stretch>
                <a:fillRect/>
              </a:stretch>
            </p:blipFill>
          </mc:Fallback>
        </mc:AlternateContent>
        <p:spPr>
          <a:xfrm>
            <a:off x="0" y="0"/>
            <a:ext cx="12192000" cy="365760"/>
          </a:xfrm>
          <a:prstGeom prst="rect">
            <a:avLst/>
          </a:prstGeom>
        </p:spPr>
      </p:pic>
      <p:sp>
        <p:nvSpPr>
          <p:cNvPr id="10" name="Freeform 9"/>
          <p:cNvSpPr/>
          <p:nvPr userDrawn="1"/>
        </p:nvSpPr>
        <p:spPr>
          <a:xfrm>
            <a:off x="0" y="-1532"/>
            <a:ext cx="3785257" cy="356616"/>
          </a:xfrm>
          <a:custGeom>
            <a:avLst/>
            <a:gdLst>
              <a:gd name="connsiteX0" fmla="*/ 0 w 3790554"/>
              <a:gd name="connsiteY0" fmla="*/ 0 h 369016"/>
              <a:gd name="connsiteX1" fmla="*/ 3532785 w 3790554"/>
              <a:gd name="connsiteY1" fmla="*/ 0 h 369016"/>
              <a:gd name="connsiteX2" fmla="*/ 3790554 w 3790554"/>
              <a:gd name="connsiteY2" fmla="*/ 369016 h 369016"/>
              <a:gd name="connsiteX3" fmla="*/ 0 w 3790554"/>
              <a:gd name="connsiteY3" fmla="*/ 366303 h 369016"/>
              <a:gd name="connsiteX4" fmla="*/ 0 w 3790554"/>
              <a:gd name="connsiteY4" fmla="*/ 0 h 369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0554" h="369016">
                <a:moveTo>
                  <a:pt x="0" y="0"/>
                </a:moveTo>
                <a:lnTo>
                  <a:pt x="3532785" y="0"/>
                </a:lnTo>
                <a:lnTo>
                  <a:pt x="3790554" y="369016"/>
                </a:lnTo>
                <a:lnTo>
                  <a:pt x="0" y="366303"/>
                </a:lnTo>
                <a:lnTo>
                  <a:pt x="0" y="0"/>
                </a:lnTo>
                <a:close/>
              </a:path>
            </a:pathLst>
          </a:custGeom>
          <a:solidFill>
            <a:srgbClr val="0066B3"/>
          </a:solidFill>
          <a:ln>
            <a:solidFill>
              <a:srgbClr val="0066B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40F656DC-5627-6848-A2A7-B64512846C71}"/>
              </a:ext>
            </a:extLst>
          </p:cNvPr>
          <p:cNvSpPr txBox="1"/>
          <p:nvPr userDrawn="1"/>
        </p:nvSpPr>
        <p:spPr>
          <a:xfrm>
            <a:off x="437442" y="89286"/>
            <a:ext cx="2948309" cy="184666"/>
          </a:xfrm>
          <a:prstGeom prst="rect">
            <a:avLst/>
          </a:prstGeom>
          <a:noFill/>
        </p:spPr>
        <p:txBody>
          <a:bodyPr wrap="square" lIns="0" tIns="0" rIns="0" bIns="0" rtlCol="0">
            <a:spAutoFit/>
          </a:bodyPr>
          <a:lstStyle/>
          <a:p>
            <a:r>
              <a:rPr lang="en-US" sz="1200" b="0" cap="small" spc="300">
                <a:solidFill>
                  <a:schemeClr val="bg1"/>
                </a:solidFill>
                <a:latin typeface="+mj-lt"/>
              </a:rPr>
              <a:t>SITEMAN CANCER</a:t>
            </a:r>
            <a:r>
              <a:rPr lang="en-US" sz="1200" b="0" cap="small" spc="300" baseline="0">
                <a:solidFill>
                  <a:schemeClr val="bg1"/>
                </a:solidFill>
                <a:latin typeface="+mj-lt"/>
              </a:rPr>
              <a:t> CENTER</a:t>
            </a:r>
            <a:endParaRPr lang="en-US" sz="1200" b="0" cap="small" spc="300">
              <a:solidFill>
                <a:schemeClr val="bg1"/>
              </a:solidFill>
              <a:latin typeface="+mj-lt"/>
            </a:endParaRPr>
          </a:p>
        </p:txBody>
      </p:sp>
    </p:spTree>
    <p:extLst>
      <p:ext uri="{BB962C8B-B14F-4D97-AF65-F5344CB8AC3E}">
        <p14:creationId xmlns:p14="http://schemas.microsoft.com/office/powerpoint/2010/main" val="4197995216"/>
      </p:ext>
    </p:extLst>
  </p:cSld>
  <p:clrMap bg1="lt1" tx1="dk1" bg2="lt2" tx2="dk2" accent1="accent1" accent2="accent2" accent3="accent3" accent4="accent4" accent5="accent5" accent6="accent6" hlink="hlink" folHlink="folHlink"/>
  <p:sldLayoutIdLst>
    <p:sldLayoutId id="2147485390" r:id="rId1"/>
    <p:sldLayoutId id="2147485391" r:id="rId2"/>
    <p:sldLayoutId id="2147485392" r:id="rId3"/>
    <p:sldLayoutId id="2147485393" r:id="rId4"/>
    <p:sldLayoutId id="2147485394" r:id="rId5"/>
    <p:sldLayoutId id="2147485395" r:id="rId6"/>
    <p:sldLayoutId id="2147485396" r:id="rId7"/>
    <p:sldLayoutId id="2147485397" r:id="rId8"/>
    <p:sldLayoutId id="2147485398" r:id="rId9"/>
    <p:sldLayoutId id="2147485399" r:id="rId10"/>
    <p:sldLayoutId id="2147485400" r:id="rId11"/>
    <p:sldLayoutId id="2147485436"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457200" indent="-4572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60">
          <p15:clr>
            <a:srgbClr val="F26B43"/>
          </p15:clr>
        </p15:guide>
        <p15:guide id="2" pos="3840">
          <p15:clr>
            <a:srgbClr val="F26B43"/>
          </p15:clr>
        </p15:guide>
        <p15:guide id="3" pos="7296">
          <p15:clr>
            <a:srgbClr val="F26B43"/>
          </p15:clr>
        </p15:guide>
        <p15:guide id="4" orient="horz" pos="288">
          <p15:clr>
            <a:srgbClr val="F26B43"/>
          </p15:clr>
        </p15:guide>
        <p15:guide id="5" orient="horz" pos="2160">
          <p15:clr>
            <a:srgbClr val="F26B43"/>
          </p15:clr>
        </p15:guide>
        <p15:guide id="6" orient="horz" pos="1056">
          <p15:clr>
            <a:srgbClr val="F26B43"/>
          </p15:clr>
        </p15:guide>
        <p15:guide id="7" orient="horz" pos="984">
          <p15:clr>
            <a:srgbClr val="F26B43"/>
          </p15:clr>
        </p15:guide>
        <p15:guide id="8" orient="horz" pos="1176">
          <p15:clr>
            <a:srgbClr val="F26B43"/>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176543" y="648775"/>
            <a:ext cx="10820083" cy="430887"/>
          </a:xfrm>
          <a:prstGeom prst="rect">
            <a:avLst/>
          </a:prstGeom>
        </p:spPr>
        <p:txBody>
          <a:bodyPr wrap="square" lIns="0" tIns="0" rIns="0" bIns="0">
            <a:spAutoFit/>
          </a:bodyPr>
          <a:lstStyle>
            <a:lvl1pPr>
              <a:defRPr/>
            </a:lvl1pPr>
          </a:lstStyle>
          <a:p>
            <a:endParaRPr lang="en-NL" dirty="0"/>
          </a:p>
        </p:txBody>
      </p:sp>
      <p:sp>
        <p:nvSpPr>
          <p:cNvPr id="3" name="Holder 3"/>
          <p:cNvSpPr>
            <a:spLocks noGrp="1"/>
          </p:cNvSpPr>
          <p:nvPr>
            <p:ph type="body" idx="1"/>
          </p:nvPr>
        </p:nvSpPr>
        <p:spPr>
          <a:xfrm>
            <a:off x="176541" y="1371602"/>
            <a:ext cx="11558259" cy="276999"/>
          </a:xfrm>
          <a:prstGeom prst="rect">
            <a:avLst/>
          </a:prstGeom>
        </p:spPr>
        <p:txBody>
          <a:bodyPr wrap="square" lIns="0" tIns="0" rIns="0" bIns="0">
            <a:spAutoFit/>
          </a:bodyPr>
          <a:lstStyle>
            <a:lvl1pPr>
              <a:defRPr/>
            </a:lvl1pPr>
          </a:lstStyle>
          <a:p>
            <a:endParaRPr dirty="0"/>
          </a:p>
        </p:txBody>
      </p:sp>
      <p:cxnSp>
        <p:nvCxnSpPr>
          <p:cNvPr id="11" name="Straight Connector 10">
            <a:extLst>
              <a:ext uri="{FF2B5EF4-FFF2-40B4-BE49-F238E27FC236}">
                <a16:creationId xmlns:a16="http://schemas.microsoft.com/office/drawing/2014/main" id="{0CB9EDB9-C8CB-6C47-A351-395AD0F7C953}"/>
              </a:ext>
            </a:extLst>
          </p:cNvPr>
          <p:cNvCxnSpPr/>
          <p:nvPr userDrawn="1"/>
        </p:nvCxnSpPr>
        <p:spPr>
          <a:xfrm>
            <a:off x="0" y="6400800"/>
            <a:ext cx="12192000" cy="0"/>
          </a:xfrm>
          <a:prstGeom prst="line">
            <a:avLst/>
          </a:prstGeom>
          <a:ln w="19050">
            <a:solidFill>
              <a:srgbClr val="D9E5EF"/>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042B146C-68B5-1042-9ED1-18972604FFA5}"/>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panose="020B0604020202020204" pitchFamily="34" charset="0"/>
                <a:cs typeface="Arial" panose="020B0604020202020204" pitchFamily="34" charset="0"/>
              </a:defRPr>
            </a:lvl1pPr>
          </a:lstStyle>
          <a:p>
            <a:r>
              <a:rPr lang="en-US" dirty="0"/>
              <a:t>confidential</a:t>
            </a:r>
          </a:p>
        </p:txBody>
      </p:sp>
    </p:spTree>
    <p:extLst>
      <p:ext uri="{BB962C8B-B14F-4D97-AF65-F5344CB8AC3E}">
        <p14:creationId xmlns:p14="http://schemas.microsoft.com/office/powerpoint/2010/main" val="2613344082"/>
      </p:ext>
    </p:extLst>
  </p:cSld>
  <p:clrMap bg1="lt1" tx1="dk1" bg2="lt2" tx2="dk2" accent1="accent1" accent2="accent2" accent3="accent3" accent4="accent4" accent5="accent5" accent6="accent6" hlink="hlink" folHlink="folHlink"/>
  <p:sldLayoutIdLst>
    <p:sldLayoutId id="2147485402" r:id="rId1"/>
    <p:sldLayoutId id="2147485403" r:id="rId2"/>
    <p:sldLayoutId id="2147485404" r:id="rId3"/>
    <p:sldLayoutId id="2147485405" r:id="rId4"/>
    <p:sldLayoutId id="2147485406" r:id="rId5"/>
    <p:sldLayoutId id="2147485407" r:id="rId6"/>
    <p:sldLayoutId id="2147485408" r:id="rId7"/>
    <p:sldLayoutId id="2147485409" r:id="rId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defRPr sz="2800" b="1">
          <a:solidFill>
            <a:srgbClr val="313E49"/>
          </a:solidFill>
          <a:latin typeface="Arial" panose="020B0604020202020204" pitchFamily="34" charset="0"/>
          <a:ea typeface="+mj-ea"/>
          <a:cs typeface="Arial" panose="020B0604020202020204" pitchFamily="34" charset="0"/>
        </a:defRPr>
      </a:lvl1pPr>
    </p:titleStyle>
    <p:bodyStyle>
      <a:lvl1pPr marL="285744" indent="-285744">
        <a:buClr>
          <a:srgbClr val="ED1C23"/>
        </a:buClr>
        <a:buFont typeface="Arial" panose="020B0604020202020204" pitchFamily="34" charset="0"/>
        <a:buChar char="•"/>
        <a:defRPr>
          <a:solidFill>
            <a:schemeClr val="tx1"/>
          </a:solidFill>
          <a:latin typeface="Arial" panose="020B0604020202020204" pitchFamily="34" charset="0"/>
          <a:ea typeface="+mn-ea"/>
          <a:cs typeface="Arial" panose="020B0604020202020204" pitchFamily="34" charset="0"/>
        </a:defRPr>
      </a:lvl1pPr>
      <a:lvl2pPr marL="342891">
        <a:defRPr>
          <a:latin typeface="+mn-lt"/>
          <a:ea typeface="+mn-ea"/>
          <a:cs typeface="+mn-cs"/>
        </a:defRPr>
      </a:lvl2pPr>
      <a:lvl3pPr marL="685783">
        <a:defRPr>
          <a:latin typeface="+mn-lt"/>
          <a:ea typeface="+mn-ea"/>
          <a:cs typeface="+mn-cs"/>
        </a:defRPr>
      </a:lvl3pPr>
      <a:lvl4pPr marL="1028674">
        <a:defRPr>
          <a:latin typeface="+mn-lt"/>
          <a:ea typeface="+mn-ea"/>
          <a:cs typeface="+mn-cs"/>
        </a:defRPr>
      </a:lvl4pPr>
      <a:lvl5pPr marL="1371566">
        <a:defRPr>
          <a:latin typeface="+mn-lt"/>
          <a:ea typeface="+mn-ea"/>
          <a:cs typeface="+mn-cs"/>
        </a:defRPr>
      </a:lvl5pPr>
      <a:lvl6pPr marL="1714457">
        <a:defRPr>
          <a:latin typeface="+mn-lt"/>
          <a:ea typeface="+mn-ea"/>
          <a:cs typeface="+mn-cs"/>
        </a:defRPr>
      </a:lvl6pPr>
      <a:lvl7pPr marL="2057349">
        <a:defRPr>
          <a:latin typeface="+mn-lt"/>
          <a:ea typeface="+mn-ea"/>
          <a:cs typeface="+mn-cs"/>
        </a:defRPr>
      </a:lvl7pPr>
      <a:lvl8pPr marL="2400240">
        <a:defRPr>
          <a:latin typeface="+mn-lt"/>
          <a:ea typeface="+mn-ea"/>
          <a:cs typeface="+mn-cs"/>
        </a:defRPr>
      </a:lvl8pPr>
      <a:lvl9pPr marL="2743131">
        <a:defRPr>
          <a:latin typeface="+mn-lt"/>
          <a:ea typeface="+mn-ea"/>
          <a:cs typeface="+mn-cs"/>
        </a:defRPr>
      </a:lvl9pPr>
    </p:bodyStyle>
    <p:otherStyle>
      <a:lvl1pPr marL="0">
        <a:defRPr>
          <a:latin typeface="+mn-lt"/>
          <a:ea typeface="+mn-ea"/>
          <a:cs typeface="+mn-cs"/>
        </a:defRPr>
      </a:lvl1pPr>
      <a:lvl2pPr marL="342891">
        <a:defRPr>
          <a:latin typeface="+mn-lt"/>
          <a:ea typeface="+mn-ea"/>
          <a:cs typeface="+mn-cs"/>
        </a:defRPr>
      </a:lvl2pPr>
      <a:lvl3pPr marL="685783">
        <a:defRPr>
          <a:latin typeface="+mn-lt"/>
          <a:ea typeface="+mn-ea"/>
          <a:cs typeface="+mn-cs"/>
        </a:defRPr>
      </a:lvl3pPr>
      <a:lvl4pPr marL="1028674">
        <a:defRPr>
          <a:latin typeface="+mn-lt"/>
          <a:ea typeface="+mn-ea"/>
          <a:cs typeface="+mn-cs"/>
        </a:defRPr>
      </a:lvl4pPr>
      <a:lvl5pPr marL="1371566">
        <a:defRPr>
          <a:latin typeface="+mn-lt"/>
          <a:ea typeface="+mn-ea"/>
          <a:cs typeface="+mn-cs"/>
        </a:defRPr>
      </a:lvl5pPr>
      <a:lvl6pPr marL="1714457">
        <a:defRPr>
          <a:latin typeface="+mn-lt"/>
          <a:ea typeface="+mn-ea"/>
          <a:cs typeface="+mn-cs"/>
        </a:defRPr>
      </a:lvl6pPr>
      <a:lvl7pPr marL="2057349">
        <a:defRPr>
          <a:latin typeface="+mn-lt"/>
          <a:ea typeface="+mn-ea"/>
          <a:cs typeface="+mn-cs"/>
        </a:defRPr>
      </a:lvl7pPr>
      <a:lvl8pPr marL="2400240">
        <a:defRPr>
          <a:latin typeface="+mn-lt"/>
          <a:ea typeface="+mn-ea"/>
          <a:cs typeface="+mn-cs"/>
        </a:defRPr>
      </a:lvl8pPr>
      <a:lvl9pPr marL="2743131">
        <a:defRPr>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1" y="2"/>
            <a:ext cx="11724180" cy="1127687"/>
          </a:xfrm>
          <a:prstGeom prst="rect">
            <a:avLst/>
          </a:prstGeom>
        </p:spPr>
        <p:txBody>
          <a:bodyPr vert="horz" lIns="0" tIns="45720" rIns="0" bIns="45720" rtlCol="0" anchor="b">
            <a:noAutofit/>
          </a:bodyPr>
          <a:lstStyle/>
          <a:p>
            <a:r>
              <a:rPr lang="en-US"/>
              <a:t>Click to edit Master title style</a:t>
            </a:r>
          </a:p>
        </p:txBody>
      </p:sp>
      <p:sp>
        <p:nvSpPr>
          <p:cNvPr id="3" name="Text Placeholder 2"/>
          <p:cNvSpPr>
            <a:spLocks noGrp="1"/>
          </p:cNvSpPr>
          <p:nvPr>
            <p:ph type="body" idx="1"/>
          </p:nvPr>
        </p:nvSpPr>
        <p:spPr>
          <a:xfrm>
            <a:off x="235391" y="1308538"/>
            <a:ext cx="11721220" cy="5013884"/>
          </a:xfrm>
          <a:prstGeom prst="rect">
            <a:avLst/>
          </a:prstGeom>
        </p:spPr>
        <p:txBody>
          <a:bodyPr vert="horz" lIns="182880" tIns="0" rIns="18288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3"/>
          </p:nvPr>
        </p:nvSpPr>
        <p:spPr>
          <a:xfrm>
            <a:off x="3" y="6550229"/>
            <a:ext cx="11564983" cy="307777"/>
          </a:xfrm>
          <a:prstGeom prst="rect">
            <a:avLst/>
          </a:prstGeom>
        </p:spPr>
        <p:txBody>
          <a:bodyPr vert="horz" wrap="square" lIns="182880" tIns="91440" rIns="182880" bIns="91440" rtlCol="0" anchor="b">
            <a:spAutoFit/>
          </a:bodyPr>
          <a:lstStyle>
            <a:lvl1pPr algn="l">
              <a:defRPr sz="800">
                <a:solidFill>
                  <a:schemeClr val="bg1">
                    <a:lumMod val="50000"/>
                  </a:schemeClr>
                </a:solidFill>
              </a:defRPr>
            </a:lvl1pPr>
          </a:lstStyle>
          <a:p>
            <a:endParaRPr lang="en-US"/>
          </a:p>
        </p:txBody>
      </p:sp>
      <p:sp>
        <p:nvSpPr>
          <p:cNvPr id="6" name="Slide Number Placeholder 5"/>
          <p:cNvSpPr>
            <a:spLocks noGrp="1"/>
          </p:cNvSpPr>
          <p:nvPr>
            <p:ph type="sldNum" sz="quarter" idx="4"/>
          </p:nvPr>
        </p:nvSpPr>
        <p:spPr>
          <a:xfrm>
            <a:off x="11564986" y="6534834"/>
            <a:ext cx="627017" cy="323166"/>
          </a:xfrm>
          <a:prstGeom prst="rect">
            <a:avLst/>
          </a:prstGeom>
        </p:spPr>
        <p:txBody>
          <a:bodyPr vert="horz" lIns="91440" tIns="91440" rIns="182880" bIns="91440" rtlCol="0" anchor="b"/>
          <a:lstStyle>
            <a:lvl1pPr algn="r">
              <a:defRPr sz="900" b="0">
                <a:solidFill>
                  <a:schemeClr val="bg1">
                    <a:lumMod val="50000"/>
                  </a:schemeClr>
                </a:solidFill>
              </a:defRPr>
            </a:lvl1pPr>
          </a:lstStyle>
          <a:p>
            <a:fld id="{9D6C7B62-DC6A-40B6-AD72-28959FA2E7D1}" type="slidenum">
              <a:rPr lang="en-US" smtClean="0"/>
              <a:t>‹#›</a:t>
            </a:fld>
            <a:endParaRPr lang="en-US"/>
          </a:p>
        </p:txBody>
      </p:sp>
      <p:cxnSp>
        <p:nvCxnSpPr>
          <p:cNvPr id="9" name="Straight Connector 8"/>
          <p:cNvCxnSpPr/>
          <p:nvPr/>
        </p:nvCxnSpPr>
        <p:spPr>
          <a:xfrm>
            <a:off x="235389" y="1146584"/>
            <a:ext cx="11718203" cy="0"/>
          </a:xfrm>
          <a:prstGeom prst="line">
            <a:avLst/>
          </a:prstGeom>
          <a:ln>
            <a:solidFill>
              <a:schemeClr val="tx2"/>
            </a:solidFill>
          </a:ln>
        </p:spPr>
        <p:style>
          <a:lnRef idx="3">
            <a:schemeClr val="accent6"/>
          </a:lnRef>
          <a:fillRef idx="0">
            <a:schemeClr val="accent6"/>
          </a:fillRef>
          <a:effectRef idx="2">
            <a:schemeClr val="accent6"/>
          </a:effectRef>
          <a:fontRef idx="minor">
            <a:schemeClr val="tx1"/>
          </a:fontRef>
        </p:style>
      </p:cxnSp>
    </p:spTree>
    <p:extLst>
      <p:ext uri="{BB962C8B-B14F-4D97-AF65-F5344CB8AC3E}">
        <p14:creationId xmlns:p14="http://schemas.microsoft.com/office/powerpoint/2010/main" val="384502571"/>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 id="2147485422" r:id="rId12"/>
    <p:sldLayoutId id="2147485423" r:id="rId13"/>
    <p:sldLayoutId id="2147485424" r:id="rId14"/>
    <p:sldLayoutId id="2147485425" r:id="rId15"/>
    <p:sldLayoutId id="2147485426" r:id="rId16"/>
    <p:sldLayoutId id="2147485427" r:id="rId17"/>
    <p:sldLayoutId id="2147485428" r:id="rId18"/>
    <p:sldLayoutId id="2147485429" r:id="rId19"/>
    <p:sldLayoutId id="2147485430" r:id="rId20"/>
    <p:sldLayoutId id="2147485431" r:id="rId21"/>
    <p:sldLayoutId id="2147485432" r:id="rId22"/>
    <p:sldLayoutId id="2147485433" r:id="rId23"/>
    <p:sldLayoutId id="2147485434" r:id="rId24"/>
    <p:sldLayoutId id="2147485435"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685766" rtl="0" eaLnBrk="1" latinLnBrk="0" hangingPunct="1">
        <a:lnSpc>
          <a:spcPct val="90000"/>
        </a:lnSpc>
        <a:spcBef>
          <a:spcPct val="0"/>
        </a:spcBef>
        <a:buNone/>
        <a:defRPr sz="2850" b="1" kern="1200">
          <a:solidFill>
            <a:schemeClr val="tx2"/>
          </a:solidFill>
          <a:latin typeface="+mj-lt"/>
          <a:ea typeface="+mj-ea"/>
          <a:cs typeface="+mj-cs"/>
        </a:defRPr>
      </a:lvl1pPr>
    </p:titleStyle>
    <p:bodyStyle>
      <a:lvl1pPr marL="171442" indent="-171442" algn="l" defTabSz="685766" rtl="0" eaLnBrk="1" latinLnBrk="0" hangingPunct="1">
        <a:lnSpc>
          <a:spcPct val="90000"/>
        </a:lnSpc>
        <a:spcBef>
          <a:spcPts val="750"/>
        </a:spcBef>
        <a:spcAft>
          <a:spcPts val="450"/>
        </a:spcAft>
        <a:buClr>
          <a:schemeClr val="accent2"/>
        </a:buClr>
        <a:buFont typeface="Arial"/>
        <a:buChar char="•"/>
        <a:defRPr sz="1800" kern="1200">
          <a:solidFill>
            <a:schemeClr val="tx1"/>
          </a:solidFill>
          <a:latin typeface="+mn-lt"/>
          <a:ea typeface="+mn-ea"/>
          <a:cs typeface="+mn-cs"/>
        </a:defRPr>
      </a:lvl1pPr>
      <a:lvl2pPr marL="514325" indent="-171442" algn="l" defTabSz="685766" rtl="0" eaLnBrk="1" latinLnBrk="0" hangingPunct="1">
        <a:lnSpc>
          <a:spcPct val="90000"/>
        </a:lnSpc>
        <a:spcBef>
          <a:spcPts val="375"/>
        </a:spcBef>
        <a:spcAft>
          <a:spcPts val="450"/>
        </a:spcAft>
        <a:buClr>
          <a:schemeClr val="accent2"/>
        </a:buClr>
        <a:buFont typeface=".AppleSystemUIFont" charset="-120"/>
        <a:buChar char="–"/>
        <a:defRPr sz="1500" kern="1200">
          <a:solidFill>
            <a:schemeClr val="tx1"/>
          </a:solidFill>
          <a:latin typeface="+mn-lt"/>
          <a:ea typeface="+mn-ea"/>
          <a:cs typeface="+mn-cs"/>
        </a:defRPr>
      </a:lvl2pPr>
      <a:lvl3pPr marL="857207" indent="-171442" algn="l" defTabSz="685766" rtl="0" eaLnBrk="1" latinLnBrk="0" hangingPunct="1">
        <a:lnSpc>
          <a:spcPct val="90000"/>
        </a:lnSpc>
        <a:spcBef>
          <a:spcPts val="375"/>
        </a:spcBef>
        <a:spcAft>
          <a:spcPts val="450"/>
        </a:spcAft>
        <a:buClr>
          <a:schemeClr val="accent2"/>
        </a:buClr>
        <a:buFont typeface="Arial"/>
        <a:buChar char="•"/>
        <a:defRPr sz="1350" kern="1200">
          <a:solidFill>
            <a:schemeClr val="tx1"/>
          </a:solidFill>
          <a:latin typeface="+mn-lt"/>
          <a:ea typeface="+mn-ea"/>
          <a:cs typeface="+mn-cs"/>
        </a:defRPr>
      </a:lvl3pPr>
      <a:lvl4pPr marL="1200090" indent="-171442" algn="l" defTabSz="685766" rtl="0" eaLnBrk="1" latinLnBrk="0" hangingPunct="1">
        <a:lnSpc>
          <a:spcPct val="90000"/>
        </a:lnSpc>
        <a:spcBef>
          <a:spcPts val="375"/>
        </a:spcBef>
        <a:spcAft>
          <a:spcPts val="450"/>
        </a:spcAft>
        <a:buClr>
          <a:schemeClr val="accent2"/>
        </a:buClr>
        <a:buFont typeface=".AppleSystemUIFont" charset="-120"/>
        <a:buChar char="–"/>
        <a:defRPr sz="1200" kern="1200">
          <a:solidFill>
            <a:schemeClr val="tx1"/>
          </a:solidFill>
          <a:latin typeface="+mn-lt"/>
          <a:ea typeface="+mn-ea"/>
          <a:cs typeface="+mn-cs"/>
        </a:defRPr>
      </a:lvl4pPr>
      <a:lvl5pPr marL="1542974" indent="-171442" algn="l" defTabSz="685766" rtl="0" eaLnBrk="1" latinLnBrk="0" hangingPunct="1">
        <a:lnSpc>
          <a:spcPct val="90000"/>
        </a:lnSpc>
        <a:spcBef>
          <a:spcPts val="375"/>
        </a:spcBef>
        <a:spcAft>
          <a:spcPts val="450"/>
        </a:spcAft>
        <a:buClr>
          <a:schemeClr val="accent2"/>
        </a:buClr>
        <a:buFont typeface="Arial"/>
        <a:buChar char="•"/>
        <a:defRPr sz="1200" kern="1200">
          <a:solidFill>
            <a:schemeClr val="tx1"/>
          </a:solidFill>
          <a:latin typeface="+mn-lt"/>
          <a:ea typeface="+mn-ea"/>
          <a:cs typeface="+mn-cs"/>
        </a:defRPr>
      </a:lvl5pPr>
      <a:lvl6pPr marL="1885856" indent="-171442" algn="l" defTabSz="685766"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a:buChar char="•"/>
        <a:defRPr sz="1350" kern="1200">
          <a:solidFill>
            <a:schemeClr val="tx1"/>
          </a:solidFill>
          <a:latin typeface="+mn-lt"/>
          <a:ea typeface="+mn-ea"/>
          <a:cs typeface="+mn-cs"/>
        </a:defRPr>
      </a:lvl9pPr>
    </p:bodyStyle>
    <p:otherStyle>
      <a:defPPr>
        <a:defRPr lang="en-US"/>
      </a:defPPr>
      <a:lvl1pPr marL="0" algn="l" defTabSz="685766" rtl="0" eaLnBrk="1" latinLnBrk="0" hangingPunct="1">
        <a:defRPr sz="1350" kern="1200">
          <a:solidFill>
            <a:schemeClr val="tx1"/>
          </a:solidFill>
          <a:latin typeface="+mn-lt"/>
          <a:ea typeface="+mn-ea"/>
          <a:cs typeface="+mn-cs"/>
        </a:defRPr>
      </a:lvl1pPr>
      <a:lvl2pPr marL="342884" algn="l" defTabSz="685766" rtl="0" eaLnBrk="1" latinLnBrk="0" hangingPunct="1">
        <a:defRPr sz="1350" kern="1200">
          <a:solidFill>
            <a:schemeClr val="tx1"/>
          </a:solidFill>
          <a:latin typeface="+mn-lt"/>
          <a:ea typeface="+mn-ea"/>
          <a:cs typeface="+mn-cs"/>
        </a:defRPr>
      </a:lvl2pPr>
      <a:lvl3pPr marL="685766" algn="l" defTabSz="685766" rtl="0" eaLnBrk="1" latinLnBrk="0" hangingPunct="1">
        <a:defRPr sz="1350" kern="1200">
          <a:solidFill>
            <a:schemeClr val="tx1"/>
          </a:solidFill>
          <a:latin typeface="+mn-lt"/>
          <a:ea typeface="+mn-ea"/>
          <a:cs typeface="+mn-cs"/>
        </a:defRPr>
      </a:lvl3pPr>
      <a:lvl4pPr marL="1028649" algn="l" defTabSz="685766" rtl="0" eaLnBrk="1" latinLnBrk="0" hangingPunct="1">
        <a:defRPr sz="1350" kern="1200">
          <a:solidFill>
            <a:schemeClr val="tx1"/>
          </a:solidFill>
          <a:latin typeface="+mn-lt"/>
          <a:ea typeface="+mn-ea"/>
          <a:cs typeface="+mn-cs"/>
        </a:defRPr>
      </a:lvl4pPr>
      <a:lvl5pPr marL="1371532" algn="l" defTabSz="685766" rtl="0" eaLnBrk="1" latinLnBrk="0" hangingPunct="1">
        <a:defRPr sz="1350" kern="1200">
          <a:solidFill>
            <a:schemeClr val="tx1"/>
          </a:solidFill>
          <a:latin typeface="+mn-lt"/>
          <a:ea typeface="+mn-ea"/>
          <a:cs typeface="+mn-cs"/>
        </a:defRPr>
      </a:lvl5pPr>
      <a:lvl6pPr marL="1714415" algn="l" defTabSz="685766" rtl="0" eaLnBrk="1" latinLnBrk="0" hangingPunct="1">
        <a:defRPr sz="1350" kern="1200">
          <a:solidFill>
            <a:schemeClr val="tx1"/>
          </a:solidFill>
          <a:latin typeface="+mn-lt"/>
          <a:ea typeface="+mn-ea"/>
          <a:cs typeface="+mn-cs"/>
        </a:defRPr>
      </a:lvl6pPr>
      <a:lvl7pPr marL="2057297" algn="l" defTabSz="685766" rtl="0" eaLnBrk="1" latinLnBrk="0" hangingPunct="1">
        <a:defRPr sz="1350" kern="1200">
          <a:solidFill>
            <a:schemeClr val="tx1"/>
          </a:solidFill>
          <a:latin typeface="+mn-lt"/>
          <a:ea typeface="+mn-ea"/>
          <a:cs typeface="+mn-cs"/>
        </a:defRPr>
      </a:lvl7pPr>
      <a:lvl8pPr marL="2400180" algn="l" defTabSz="685766" rtl="0" eaLnBrk="1" latinLnBrk="0" hangingPunct="1">
        <a:defRPr sz="1350" kern="1200">
          <a:solidFill>
            <a:schemeClr val="tx1"/>
          </a:solidFill>
          <a:latin typeface="+mn-lt"/>
          <a:ea typeface="+mn-ea"/>
          <a:cs typeface="+mn-cs"/>
        </a:defRPr>
      </a:lvl8pPr>
      <a:lvl9pPr marL="2743064" algn="l" defTabSz="685766" rtl="0" eaLnBrk="1" latinLnBrk="0" hangingPunct="1">
        <a:defRPr sz="135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9D0A520-10F1-ED48-AD8D-269C1CC70E94}"/>
              </a:ext>
            </a:extLst>
          </p:cNvPr>
          <p:cNvSpPr>
            <a:spLocks noGrp="1"/>
          </p:cNvSpPr>
          <p:nvPr>
            <p:ph type="title"/>
          </p:nvPr>
        </p:nvSpPr>
        <p:spPr>
          <a:xfrm>
            <a:off x="480060" y="136526"/>
            <a:ext cx="11171635" cy="1125744"/>
          </a:xfrm>
          <a:prstGeom prst="rect">
            <a:avLst/>
          </a:prstGeom>
        </p:spPr>
        <p:txBody>
          <a:bodyPr vert="horz" lIns="91440" tIns="45720" rIns="91440" bIns="45720" rtlCol="0" anchor="b">
            <a:normAutofit/>
          </a:bodyPr>
          <a:lstStyle/>
          <a:p>
            <a:r>
              <a:rPr lang="en-US" dirty="0"/>
              <a:t>Click to edit Master title style</a:t>
            </a:r>
          </a:p>
        </p:txBody>
      </p:sp>
      <p:sp>
        <p:nvSpPr>
          <p:cNvPr id="3" name="Text Placeholder 2">
            <a:extLst>
              <a:ext uri="{FF2B5EF4-FFF2-40B4-BE49-F238E27FC236}">
                <a16:creationId xmlns:a16="http://schemas.microsoft.com/office/drawing/2014/main" id="{49B6FF65-5F07-B44A-8081-2A330A843632}"/>
              </a:ext>
            </a:extLst>
          </p:cNvPr>
          <p:cNvSpPr>
            <a:spLocks noGrp="1"/>
          </p:cNvSpPr>
          <p:nvPr>
            <p:ph type="body" idx="1"/>
          </p:nvPr>
        </p:nvSpPr>
        <p:spPr>
          <a:xfrm>
            <a:off x="480060" y="1468030"/>
            <a:ext cx="11171635" cy="4657081"/>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a:extLst>
              <a:ext uri="{FF2B5EF4-FFF2-40B4-BE49-F238E27FC236}">
                <a16:creationId xmlns:a16="http://schemas.microsoft.com/office/drawing/2014/main" id="{7DAA8DAD-DCF8-3643-95FF-969E34A57BE7}"/>
              </a:ext>
            </a:extLst>
          </p:cNvPr>
          <p:cNvCxnSpPr>
            <a:cxnSpLocks/>
          </p:cNvCxnSpPr>
          <p:nvPr userDrawn="1"/>
        </p:nvCxnSpPr>
        <p:spPr>
          <a:xfrm>
            <a:off x="285750" y="1332106"/>
            <a:ext cx="11481280" cy="0"/>
          </a:xfrm>
          <a:prstGeom prst="line">
            <a:avLst/>
          </a:prstGeom>
          <a:ln w="76200">
            <a:solidFill>
              <a:schemeClr val="accent4"/>
            </a:solidFill>
          </a:ln>
        </p:spPr>
        <p:style>
          <a:lnRef idx="3">
            <a:schemeClr val="accent4"/>
          </a:lnRef>
          <a:fillRef idx="0">
            <a:schemeClr val="accent4"/>
          </a:fillRef>
          <a:effectRef idx="2">
            <a:schemeClr val="accent4"/>
          </a:effectRef>
          <a:fontRef idx="minor">
            <a:schemeClr val="tx1"/>
          </a:fontRef>
        </p:style>
      </p:cxnSp>
      <p:sp>
        <p:nvSpPr>
          <p:cNvPr id="10" name="Rectangle 9">
            <a:extLst>
              <a:ext uri="{FF2B5EF4-FFF2-40B4-BE49-F238E27FC236}">
                <a16:creationId xmlns:a16="http://schemas.microsoft.com/office/drawing/2014/main" id="{E6F5234B-B511-CD45-A4DC-62390DB29E19}"/>
              </a:ext>
            </a:extLst>
          </p:cNvPr>
          <p:cNvSpPr/>
          <p:nvPr userDrawn="1"/>
        </p:nvSpPr>
        <p:spPr>
          <a:xfrm>
            <a:off x="179070" y="6492875"/>
            <a:ext cx="4301490" cy="261610"/>
          </a:xfrm>
          <a:prstGeom prst="rect">
            <a:avLst/>
          </a:prstGeom>
        </p:spPr>
        <p:txBody>
          <a:bodyPr wrap="square">
            <a:spAutoFit/>
          </a:bodyPr>
          <a:lstStyle/>
          <a:p>
            <a:pPr algn="ctr"/>
            <a:r>
              <a:rPr lang="en-US" sz="1100" b="1">
                <a:solidFill>
                  <a:schemeClr val="accent1"/>
                </a:solidFill>
                <a:effectLst/>
                <a:latin typeface="Libre Franklin" pitchFamily="2" charset="77"/>
              </a:rPr>
              <a:t>19</a:t>
            </a:r>
            <a:r>
              <a:rPr lang="en-US" sz="1100" b="1" baseline="30000">
                <a:solidFill>
                  <a:schemeClr val="accent1"/>
                </a:solidFill>
                <a:effectLst/>
                <a:latin typeface="Libre Franklin" pitchFamily="2" charset="77"/>
              </a:rPr>
              <a:t>th</a:t>
            </a:r>
            <a:r>
              <a:rPr lang="en-US" sz="1100" b="1">
                <a:solidFill>
                  <a:schemeClr val="accent1"/>
                </a:solidFill>
                <a:effectLst/>
                <a:latin typeface="Libre Franklin" pitchFamily="2" charset="77"/>
              </a:rPr>
              <a:t> International </a:t>
            </a:r>
            <a:r>
              <a:rPr lang="en-US" sz="1100" b="1" err="1">
                <a:solidFill>
                  <a:schemeClr val="accent1"/>
                </a:solidFill>
                <a:effectLst/>
                <a:latin typeface="Libre Franklin" pitchFamily="2" charset="77"/>
              </a:rPr>
              <a:t>Ultmann</a:t>
            </a:r>
            <a:r>
              <a:rPr lang="en-US" sz="1100" b="1">
                <a:solidFill>
                  <a:schemeClr val="accent1"/>
                </a:solidFill>
                <a:effectLst/>
                <a:latin typeface="Libre Franklin" pitchFamily="2" charset="77"/>
              </a:rPr>
              <a:t> Chicago Lymphoma Symposium</a:t>
            </a:r>
            <a:endParaRPr lang="en-US" sz="1100">
              <a:solidFill>
                <a:schemeClr val="accent1"/>
              </a:solidFill>
              <a:effectLst/>
              <a:latin typeface="Libre Franklin" pitchFamily="2" charset="77"/>
            </a:endParaRPr>
          </a:p>
        </p:txBody>
      </p:sp>
      <p:sp>
        <p:nvSpPr>
          <p:cNvPr id="13" name="Slide Number Placeholder 5">
            <a:extLst>
              <a:ext uri="{FF2B5EF4-FFF2-40B4-BE49-F238E27FC236}">
                <a16:creationId xmlns:a16="http://schemas.microsoft.com/office/drawing/2014/main" id="{23CA83CA-5635-1648-AA47-00F152DF22D6}"/>
              </a:ext>
            </a:extLst>
          </p:cNvPr>
          <p:cNvSpPr>
            <a:spLocks noGrp="1"/>
          </p:cNvSpPr>
          <p:nvPr>
            <p:ph type="sldNum" sz="quarter" idx="4"/>
          </p:nvPr>
        </p:nvSpPr>
        <p:spPr>
          <a:xfrm>
            <a:off x="11651695" y="6480800"/>
            <a:ext cx="540305" cy="365125"/>
          </a:xfrm>
          <a:prstGeom prst="rect">
            <a:avLst/>
          </a:prstGeom>
        </p:spPr>
        <p:txBody>
          <a:bodyPr/>
          <a:lstStyle>
            <a:lvl1pPr>
              <a:defRPr sz="800">
                <a:solidFill>
                  <a:schemeClr val="accent1"/>
                </a:solidFill>
              </a:defRPr>
            </a:lvl1pPr>
          </a:lstStyle>
          <a:p>
            <a:fld id="{56B3F0F6-E8D7-9C4B-A56C-71997626A099}" type="slidenum">
              <a:rPr lang="en-US" smtClean="0"/>
              <a:pPr/>
              <a:t>‹#›</a:t>
            </a:fld>
            <a:endParaRPr lang="en-US"/>
          </a:p>
        </p:txBody>
      </p:sp>
    </p:spTree>
    <p:extLst>
      <p:ext uri="{BB962C8B-B14F-4D97-AF65-F5344CB8AC3E}">
        <p14:creationId xmlns:p14="http://schemas.microsoft.com/office/powerpoint/2010/main" val="4144600844"/>
      </p:ext>
    </p:extLst>
  </p:cSld>
  <p:clrMap bg1="lt1" tx1="dk1" bg2="lt2" tx2="dk2" accent1="accent1" accent2="accent2" accent3="accent3" accent4="accent4" accent5="accent5" accent6="accent6" hlink="hlink" folHlink="folHlink"/>
  <p:sldLayoutIdLst>
    <p:sldLayoutId id="2147485438" r:id="rId1"/>
    <p:sldLayoutId id="2147485439" r:id="rId2"/>
    <p:sldLayoutId id="2147485440" r:id="rId3"/>
    <p:sldLayoutId id="2147485441" r:id="rId4"/>
    <p:sldLayoutId id="2147485442" r:id="rId5"/>
    <p:sldLayoutId id="2147485443" r:id="rId6"/>
    <p:sldLayoutId id="2147485444" r:id="rId7"/>
    <p:sldLayoutId id="2147485445" r:id="rId8"/>
    <p:sldLayoutId id="2147485446" r:id="rId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txStyles>
    <p:titleStyle>
      <a:lvl1pPr algn="l" defTabSz="914400" rtl="0" eaLnBrk="1" latinLnBrk="0" hangingPunct="1">
        <a:lnSpc>
          <a:spcPct val="90000"/>
        </a:lnSpc>
        <a:spcBef>
          <a:spcPct val="0"/>
        </a:spcBef>
        <a:buNone/>
        <a:defRPr sz="3400" b="1" kern="1200">
          <a:solidFill>
            <a:schemeClr val="accent1"/>
          </a:solidFill>
          <a:latin typeface="Franklin Gothic Book" panose="020B05030201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Franklin Gothic Book" panose="020B05030201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Franklin Gothic Book" panose="020B05030201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Franklin Gothic Book" panose="020B05030201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Franklin Gothic Book" panose="020B05030201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Franklin Gothic Book" panose="020B05030201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24DDA67-AA7F-70D1-878B-5DFD6444A056}"/>
              </a:ext>
            </a:extLst>
          </p:cNvPr>
          <p:cNvSpPr/>
          <p:nvPr userDrawn="1"/>
        </p:nvSpPr>
        <p:spPr>
          <a:xfrm>
            <a:off x="0" y="6326758"/>
            <a:ext cx="12192000" cy="5312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436417" y="365126"/>
            <a:ext cx="11326091" cy="715529"/>
          </a:xfrm>
          <a:prstGeom prst="rect">
            <a:avLst/>
          </a:prstGeom>
        </p:spPr>
        <p:txBody>
          <a:bodyPr vert="horz" lIns="91440" tIns="45720" rIns="91440" bIns="45720" rtlCol="0" anchor="ctr">
            <a:normAutofit/>
          </a:bodyPr>
          <a:lstStyle/>
          <a:p>
            <a:r>
              <a:rPr lang="en-US" dirty="0"/>
              <a:t>Click to edit Master title style</a:t>
            </a:r>
          </a:p>
        </p:txBody>
      </p:sp>
      <p:pic>
        <p:nvPicPr>
          <p:cNvPr id="6" name="Picture 5">
            <a:extLst>
              <a:ext uri="{FF2B5EF4-FFF2-40B4-BE49-F238E27FC236}">
                <a16:creationId xmlns:a16="http://schemas.microsoft.com/office/drawing/2014/main" id="{628A8C8B-F324-3CD1-CE6B-7C8DBA301210}"/>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269617" y="6397195"/>
            <a:ext cx="2293467" cy="435837"/>
          </a:xfrm>
          <a:prstGeom prst="rect">
            <a:avLst/>
          </a:prstGeom>
        </p:spPr>
      </p:pic>
      <p:sp>
        <p:nvSpPr>
          <p:cNvPr id="8" name="Rectangle 7">
            <a:extLst>
              <a:ext uri="{FF2B5EF4-FFF2-40B4-BE49-F238E27FC236}">
                <a16:creationId xmlns:a16="http://schemas.microsoft.com/office/drawing/2014/main" id="{7191D3B2-4175-C07F-E33C-8214F879AA60}"/>
              </a:ext>
            </a:extLst>
          </p:cNvPr>
          <p:cNvSpPr/>
          <p:nvPr userDrawn="1"/>
        </p:nvSpPr>
        <p:spPr>
          <a:xfrm>
            <a:off x="2803348" y="6360216"/>
            <a:ext cx="6334539" cy="461665"/>
          </a:xfrm>
          <a:prstGeom prst="rect">
            <a:avLst/>
          </a:prstGeom>
        </p:spPr>
        <p:txBody>
          <a:bodyPr wrap="square">
            <a:spAutoFit/>
          </a:bodyPr>
          <a:lstStyle/>
          <a:p>
            <a:pPr algn="l" defTabSz="457200" fontAlgn="base">
              <a:spcBef>
                <a:spcPct val="0"/>
              </a:spcBef>
              <a:spcAft>
                <a:spcPct val="0"/>
              </a:spcAft>
              <a:defRPr/>
            </a:pPr>
            <a:r>
              <a:rPr lang="en-US" sz="1200" dirty="0">
                <a:solidFill>
                  <a:schemeClr val="tx1"/>
                </a:solidFill>
                <a:latin typeface="Arial" panose="020B0604020202020204" pitchFamily="34" charset="0"/>
                <a:ea typeface="Geneva" charset="-128"/>
                <a:cs typeface="Arial" panose="020B0604020202020204" pitchFamily="34" charset="0"/>
              </a:rPr>
              <a:t>Confidential information and property</a:t>
            </a:r>
            <a:r>
              <a:rPr lang="en-US" sz="1200" baseline="0" dirty="0">
                <a:solidFill>
                  <a:schemeClr val="tx1"/>
                </a:solidFill>
                <a:latin typeface="Arial" panose="020B0604020202020204" pitchFamily="34" charset="0"/>
                <a:ea typeface="Geneva" charset="-128"/>
                <a:cs typeface="Arial" panose="020B0604020202020204" pitchFamily="34" charset="0"/>
              </a:rPr>
              <a:t> of the author; may not be distributed or reproduced without written permission.</a:t>
            </a:r>
            <a:endParaRPr lang="en-US" sz="1200" dirty="0">
              <a:solidFill>
                <a:schemeClr val="tx1"/>
              </a:solidFill>
              <a:latin typeface="Arial" panose="020B0604020202020204" pitchFamily="34" charset="0"/>
              <a:ea typeface="Geneva" charset="-128"/>
              <a:cs typeface="Arial" panose="020B0604020202020204" pitchFamily="34" charset="0"/>
            </a:endParaRPr>
          </a:p>
        </p:txBody>
      </p:sp>
      <p:sp>
        <p:nvSpPr>
          <p:cNvPr id="9" name="Footer Placeholder 1">
            <a:extLst>
              <a:ext uri="{FF2B5EF4-FFF2-40B4-BE49-F238E27FC236}">
                <a16:creationId xmlns:a16="http://schemas.microsoft.com/office/drawing/2014/main" id="{5739A742-10D2-546C-974C-92AC7CD2D216}"/>
              </a:ext>
            </a:extLst>
          </p:cNvPr>
          <p:cNvSpPr txBox="1">
            <a:spLocks/>
          </p:cNvSpPr>
          <p:nvPr userDrawn="1"/>
        </p:nvSpPr>
        <p:spPr>
          <a:xfrm>
            <a:off x="7511822" y="6419634"/>
            <a:ext cx="4496077" cy="36512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fontAlgn="base">
              <a:spcBef>
                <a:spcPct val="0"/>
              </a:spcBef>
              <a:spcAft>
                <a:spcPct val="0"/>
              </a:spcAft>
              <a:defRPr/>
            </a:pPr>
            <a:r>
              <a:rPr lang="en-US" sz="1200" baseline="0" dirty="0">
                <a:solidFill>
                  <a:schemeClr val="tx1"/>
                </a:solidFill>
                <a:latin typeface="Arial" panose="020B0604020202020204" pitchFamily="34" charset="0"/>
                <a:ea typeface="Geneva" charset="-128"/>
                <a:cs typeface="Arial" panose="020B0604020202020204" pitchFamily="34" charset="0"/>
              </a:rPr>
              <a:t>Spring 2025 Group Meeting </a:t>
            </a:r>
            <a:r>
              <a:rPr lang="en-US" sz="1200" dirty="0">
                <a:solidFill>
                  <a:schemeClr val="tx1"/>
                </a:solidFill>
                <a:latin typeface="Arial" panose="020B0604020202020204" pitchFamily="34" charset="0"/>
                <a:ea typeface="Geneva" charset="-128"/>
                <a:cs typeface="Arial" panose="020B0604020202020204" pitchFamily="34" charset="0"/>
              </a:rPr>
              <a:t>• May 13–15</a:t>
            </a:r>
          </a:p>
        </p:txBody>
      </p:sp>
    </p:spTree>
    <p:extLst>
      <p:ext uri="{BB962C8B-B14F-4D97-AF65-F5344CB8AC3E}">
        <p14:creationId xmlns:p14="http://schemas.microsoft.com/office/powerpoint/2010/main" val="2464899244"/>
      </p:ext>
    </p:extLst>
  </p:cSld>
  <p:clrMap bg1="lt1" tx1="dk1" bg2="lt2" tx2="dk2" accent1="accent1" accent2="accent2" accent3="accent3" accent4="accent4" accent5="accent5" accent6="accent6" hlink="hlink" folHlink="folHlink"/>
  <p:sldLayoutIdLst>
    <p:sldLayoutId id="2147485448" r:id="rId1"/>
    <p:sldLayoutId id="2147485449" r:id="rId2"/>
    <p:sldLayoutId id="2147485450" r:id="rId3"/>
    <p:sldLayoutId id="2147485451" r:id="rId4"/>
    <p:sldLayoutId id="2147485452" r:id="rId5"/>
    <p:sldLayoutId id="2147485453" r:id="rId6"/>
    <p:sldLayoutId id="2147485454" r:id="rId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lvl1pPr algn="l" defTabSz="914400" rtl="0" eaLnBrk="1" latinLnBrk="0" hangingPunct="1">
        <a:lnSpc>
          <a:spcPct val="90000"/>
        </a:lnSpc>
        <a:spcBef>
          <a:spcPct val="0"/>
        </a:spcBef>
        <a:buNone/>
        <a:defRPr sz="4400" b="1" kern="1200" baseline="0">
          <a:solidFill>
            <a:srgbClr val="2E398E"/>
          </a:solidFill>
          <a:latin typeface="Arial" panose="020B0604020202020204" pitchFamily="34" charset="0"/>
          <a:ea typeface="+mj-ea"/>
          <a:cs typeface="Arial" panose="020B0604020202020204" pitchFamily="34" charset="0"/>
        </a:defRPr>
      </a:lvl1pPr>
    </p:titleStyle>
    <p:bodyStyle>
      <a:lvl1pPr marL="582613" indent="-582613" algn="l" defTabSz="914400" rtl="0" eaLnBrk="1" latinLnBrk="0" hangingPunct="1">
        <a:lnSpc>
          <a:spcPct val="100000"/>
        </a:lnSpc>
        <a:spcBef>
          <a:spcPts val="1000"/>
        </a:spcBef>
        <a:spcAft>
          <a:spcPts val="600"/>
        </a:spcAft>
        <a:buSzPct val="75000"/>
        <a:buFont typeface="Wingdings" panose="05000000000000000000" pitchFamily="2" charset="2"/>
        <a:buChar char="t"/>
        <a:defRPr sz="3600" kern="1200">
          <a:solidFill>
            <a:schemeClr val="tx1"/>
          </a:solidFill>
          <a:latin typeface="+mn-lt"/>
          <a:ea typeface="+mn-ea"/>
          <a:cs typeface="+mn-cs"/>
        </a:defRPr>
      </a:lvl1pPr>
      <a:lvl2pPr marL="1309688" indent="-561975" algn="l" defTabSz="914400" rtl="0" eaLnBrk="1" latinLnBrk="0" hangingPunct="1">
        <a:lnSpc>
          <a:spcPct val="100000"/>
        </a:lnSpc>
        <a:spcBef>
          <a:spcPts val="500"/>
        </a:spcBef>
        <a:spcAft>
          <a:spcPts val="600"/>
        </a:spcAft>
        <a:buFont typeface="Calibri" panose="020F0502020204030204" pitchFamily="34" charset="0"/>
        <a:buChar char="–"/>
        <a:defRPr sz="3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828099894"/>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 id="2147484630" r:id="rId13"/>
    <p:sldLayoutId id="2147484631" r:id="rId14"/>
    <p:sldLayoutId id="2147484632" r:id="rId15"/>
    <p:sldLayoutId id="2147484633" r:id="rId16"/>
    <p:sldLayoutId id="2147484634"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2533" y="414014"/>
            <a:ext cx="10972800" cy="98001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372533" y="1578854"/>
            <a:ext cx="10972800" cy="413384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z="1000" smtClean="0">
                <a:solidFill>
                  <a:schemeClr val="tx2">
                    <a:lumMod val="60000"/>
                    <a:lumOff val="40000"/>
                  </a:schemeClr>
                </a:solidFill>
              </a:defRPr>
            </a:lvl1pPr>
          </a:lstStyle>
          <a:p>
            <a:fld id="{3C956E73-2E7A-40C4-98E5-5009DBC8D49F}" type="slidenum">
              <a:rPr lang="en-US" smtClean="0"/>
              <a:pPr/>
              <a:t>‹#›</a:t>
            </a:fld>
            <a:endParaRPr lang="en-US" dirty="0"/>
          </a:p>
        </p:txBody>
      </p:sp>
    </p:spTree>
    <p:extLst>
      <p:ext uri="{BB962C8B-B14F-4D97-AF65-F5344CB8AC3E}">
        <p14:creationId xmlns:p14="http://schemas.microsoft.com/office/powerpoint/2010/main" val="2976190950"/>
      </p:ext>
    </p:extLst>
  </p:cSld>
  <p:clrMap bg1="lt1" tx1="dk1" bg2="lt2" tx2="dk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 id="2147484746" r:id="rId12"/>
    <p:sldLayoutId id="2147484747" r:id="rId13"/>
    <p:sldLayoutId id="2147484748" r:id="rId1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rtl="0" fontAlgn="base">
        <a:lnSpc>
          <a:spcPct val="85000"/>
        </a:lnSpc>
        <a:spcBef>
          <a:spcPct val="0"/>
        </a:spcBef>
        <a:spcAft>
          <a:spcPct val="0"/>
        </a:spcAft>
        <a:defRPr sz="3467">
          <a:solidFill>
            <a:schemeClr val="accent1"/>
          </a:solidFill>
          <a:latin typeface="+mj-lt"/>
          <a:ea typeface="+mj-ea"/>
          <a:cs typeface="+mj-cs"/>
        </a:defRPr>
      </a:lvl1pPr>
      <a:lvl2pPr algn="l" rtl="0" fontAlgn="base">
        <a:lnSpc>
          <a:spcPct val="85000"/>
        </a:lnSpc>
        <a:spcBef>
          <a:spcPct val="0"/>
        </a:spcBef>
        <a:spcAft>
          <a:spcPct val="0"/>
        </a:spcAft>
        <a:defRPr sz="3200">
          <a:solidFill>
            <a:schemeClr val="tx1"/>
          </a:solidFill>
          <a:latin typeface="Arial" charset="0"/>
        </a:defRPr>
      </a:lvl2pPr>
      <a:lvl3pPr algn="l" rtl="0" fontAlgn="base">
        <a:lnSpc>
          <a:spcPct val="85000"/>
        </a:lnSpc>
        <a:spcBef>
          <a:spcPct val="0"/>
        </a:spcBef>
        <a:spcAft>
          <a:spcPct val="0"/>
        </a:spcAft>
        <a:defRPr sz="3200">
          <a:solidFill>
            <a:schemeClr val="tx1"/>
          </a:solidFill>
          <a:latin typeface="Arial" charset="0"/>
        </a:defRPr>
      </a:lvl3pPr>
      <a:lvl4pPr algn="l" rtl="0" fontAlgn="base">
        <a:lnSpc>
          <a:spcPct val="85000"/>
        </a:lnSpc>
        <a:spcBef>
          <a:spcPct val="0"/>
        </a:spcBef>
        <a:spcAft>
          <a:spcPct val="0"/>
        </a:spcAft>
        <a:defRPr sz="3200">
          <a:solidFill>
            <a:schemeClr val="tx1"/>
          </a:solidFill>
          <a:latin typeface="Arial" charset="0"/>
        </a:defRPr>
      </a:lvl4pPr>
      <a:lvl5pPr algn="l" rtl="0" fontAlgn="base">
        <a:lnSpc>
          <a:spcPct val="85000"/>
        </a:lnSpc>
        <a:spcBef>
          <a:spcPct val="0"/>
        </a:spcBef>
        <a:spcAft>
          <a:spcPct val="0"/>
        </a:spcAft>
        <a:defRPr sz="3200">
          <a:solidFill>
            <a:schemeClr val="tx1"/>
          </a:solidFill>
          <a:latin typeface="Arial" charset="0"/>
        </a:defRPr>
      </a:lvl5pPr>
      <a:lvl6pPr marL="457167" algn="l" rtl="0" eaLnBrk="1" fontAlgn="base" hangingPunct="1">
        <a:lnSpc>
          <a:spcPct val="85000"/>
        </a:lnSpc>
        <a:spcBef>
          <a:spcPct val="0"/>
        </a:spcBef>
        <a:spcAft>
          <a:spcPct val="0"/>
        </a:spcAft>
        <a:defRPr sz="3200">
          <a:solidFill>
            <a:schemeClr val="tx2"/>
          </a:solidFill>
          <a:latin typeface="Arial" charset="0"/>
        </a:defRPr>
      </a:lvl6pPr>
      <a:lvl7pPr marL="914332" algn="l" rtl="0" eaLnBrk="1" fontAlgn="base" hangingPunct="1">
        <a:lnSpc>
          <a:spcPct val="85000"/>
        </a:lnSpc>
        <a:spcBef>
          <a:spcPct val="0"/>
        </a:spcBef>
        <a:spcAft>
          <a:spcPct val="0"/>
        </a:spcAft>
        <a:defRPr sz="3200">
          <a:solidFill>
            <a:schemeClr val="tx2"/>
          </a:solidFill>
          <a:latin typeface="Arial" charset="0"/>
        </a:defRPr>
      </a:lvl7pPr>
      <a:lvl8pPr marL="1371498" algn="l" rtl="0" eaLnBrk="1" fontAlgn="base" hangingPunct="1">
        <a:lnSpc>
          <a:spcPct val="85000"/>
        </a:lnSpc>
        <a:spcBef>
          <a:spcPct val="0"/>
        </a:spcBef>
        <a:spcAft>
          <a:spcPct val="0"/>
        </a:spcAft>
        <a:defRPr sz="3200">
          <a:solidFill>
            <a:schemeClr val="tx2"/>
          </a:solidFill>
          <a:latin typeface="Arial" charset="0"/>
        </a:defRPr>
      </a:lvl8pPr>
      <a:lvl9pPr marL="1828664" algn="l" rtl="0" eaLnBrk="1" fontAlgn="base" hangingPunct="1">
        <a:lnSpc>
          <a:spcPct val="85000"/>
        </a:lnSpc>
        <a:spcBef>
          <a:spcPct val="0"/>
        </a:spcBef>
        <a:spcAft>
          <a:spcPct val="0"/>
        </a:spcAft>
        <a:defRPr sz="3200">
          <a:solidFill>
            <a:schemeClr val="tx2"/>
          </a:solidFill>
          <a:latin typeface="Arial" charset="0"/>
        </a:defRPr>
      </a:lvl9pPr>
    </p:titleStyle>
    <p:bodyStyle>
      <a:lvl1pPr marL="290491" indent="-290491" algn="l" rtl="0" fontAlgn="base">
        <a:lnSpc>
          <a:spcPct val="85000"/>
        </a:lnSpc>
        <a:spcBef>
          <a:spcPts val="1200"/>
        </a:spcBef>
        <a:spcAft>
          <a:spcPct val="0"/>
        </a:spcAft>
        <a:buClr>
          <a:srgbClr val="B2B2B2"/>
        </a:buClr>
        <a:buFont typeface="Wingdings" pitchFamily="2" charset="2"/>
        <a:buChar char="§"/>
        <a:defRPr sz="2933">
          <a:solidFill>
            <a:schemeClr val="tx1"/>
          </a:solidFill>
          <a:latin typeface="+mn-lt"/>
          <a:ea typeface="+mn-ea"/>
          <a:cs typeface="+mn-cs"/>
        </a:defRPr>
      </a:lvl1pPr>
      <a:lvl2pPr marL="742895" indent="-285730" algn="l" rtl="0" fontAlgn="base">
        <a:lnSpc>
          <a:spcPct val="85000"/>
        </a:lnSpc>
        <a:spcBef>
          <a:spcPts val="600"/>
        </a:spcBef>
        <a:spcAft>
          <a:spcPct val="0"/>
        </a:spcAft>
        <a:buClr>
          <a:srgbClr val="B2B2B2"/>
        </a:buClr>
        <a:buFont typeface="Wingdings" pitchFamily="2" charset="2"/>
        <a:buChar char="§"/>
        <a:defRPr sz="2667">
          <a:solidFill>
            <a:schemeClr val="tx1"/>
          </a:solidFill>
          <a:latin typeface="+mn-lt"/>
        </a:defRPr>
      </a:lvl2pPr>
      <a:lvl3pPr marL="1142914"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3pPr>
      <a:lvl4pPr marL="1600080"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4pPr>
      <a:lvl5pPr marL="2057247"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5pPr>
      <a:lvl6pPr marL="2514412"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6pPr>
      <a:lvl7pPr marL="2971578"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7pPr>
      <a:lvl8pPr marL="3428744"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8pPr>
      <a:lvl9pPr marL="3885910"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4049549347"/>
      </p:ext>
    </p:extLst>
  </p:cSld>
  <p:clrMap bg1="lt1" tx1="dk1" bg2="lt2" tx2="dk2" accent1="accent1" accent2="accent2" accent3="accent3" accent4="accent4" accent5="accent5" accent6="accent6" hlink="hlink" folHlink="folHlink"/>
  <p:sldLayoutIdLst>
    <p:sldLayoutId id="2147484779" r:id="rId1"/>
    <p:sldLayoutId id="2147484780" r:id="rId2"/>
    <p:sldLayoutId id="2147484781" r:id="rId3"/>
    <p:sldLayoutId id="2147484782" r:id="rId4"/>
    <p:sldLayoutId id="2147484783" r:id="rId5"/>
    <p:sldLayoutId id="2147484784" r:id="rId6"/>
    <p:sldLayoutId id="2147484785" r:id="rId7"/>
    <p:sldLayoutId id="2147484786" r:id="rId8"/>
    <p:sldLayoutId id="2147484787" r:id="rId9"/>
    <p:sldLayoutId id="2147484788" r:id="rId10"/>
    <p:sldLayoutId id="2147484789" r:id="rId11"/>
    <p:sldLayoutId id="2147484790" r:id="rId12"/>
    <p:sldLayoutId id="2147484791" r:id="rId1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3249" y="1476370"/>
            <a:ext cx="10515600" cy="932534"/>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763249" y="2408904"/>
            <a:ext cx="10515600" cy="3061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28453284"/>
      </p:ext>
    </p:extLst>
  </p:cSld>
  <p:clrMap bg1="lt1" tx1="dk1" bg2="lt2" tx2="dk2" accent1="accent1" accent2="accent2" accent3="accent3" accent4="accent4" accent5="accent5" accent6="accent6" hlink="hlink" folHlink="folHlink"/>
  <p:sldLayoutIdLst>
    <p:sldLayoutId id="2147484805" r:id="rId1"/>
    <p:sldLayoutId id="2147484806" r:id="rId2"/>
    <p:sldLayoutId id="2147484807" r:id="rId3"/>
    <p:sldLayoutId id="2147484808" r:id="rId4"/>
    <p:sldLayoutId id="2147484809" r:id="rId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baseline="0">
          <a:solidFill>
            <a:schemeClr val="tx2"/>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baseline="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baseline="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2145866645"/>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 id="2147484849" r:id="rId1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6" name="Picture 5" descr="A close up of a sign&#10;&#10;Description automatically generated">
            <a:extLst>
              <a:ext uri="{FF2B5EF4-FFF2-40B4-BE49-F238E27FC236}">
                <a16:creationId xmlns:a16="http://schemas.microsoft.com/office/drawing/2014/main" id="{EF6EF916-92D7-B547-B155-482438CDB634}"/>
              </a:ext>
            </a:extLst>
          </p:cNvPr>
          <p:cNvPicPr>
            <a:picLocks noChangeAspect="1"/>
          </p:cNvPicPr>
          <p:nvPr userDrawn="1"/>
        </p:nvPicPr>
        <p:blipFill>
          <a:blip r:embed="rId27">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854219884"/>
      </p:ext>
    </p:extLst>
  </p:cSld>
  <p:clrMap bg1="lt1" tx1="dk1" bg2="lt2" tx2="dk2" accent1="accent1" accent2="accent2" accent3="accent3" accent4="accent4" accent5="accent5" accent6="accent6" hlink="hlink" folHlink="folHlink"/>
  <p:sldLayoutIdLst>
    <p:sldLayoutId id="2147485033" r:id="rId1"/>
    <p:sldLayoutId id="2147485034" r:id="rId2"/>
    <p:sldLayoutId id="2147485035" r:id="rId3"/>
    <p:sldLayoutId id="2147485036" r:id="rId4"/>
    <p:sldLayoutId id="2147485037" r:id="rId5"/>
    <p:sldLayoutId id="2147485038" r:id="rId6"/>
    <p:sldLayoutId id="2147485039" r:id="rId7"/>
    <p:sldLayoutId id="2147485040" r:id="rId8"/>
    <p:sldLayoutId id="2147485041" r:id="rId9"/>
    <p:sldLayoutId id="2147485042" r:id="rId10"/>
    <p:sldLayoutId id="2147485043" r:id="rId11"/>
    <p:sldLayoutId id="2147485044" r:id="rId12"/>
    <p:sldLayoutId id="2147485045" r:id="rId13"/>
    <p:sldLayoutId id="2147485046" r:id="rId14"/>
    <p:sldLayoutId id="2147485047" r:id="rId15"/>
    <p:sldLayoutId id="2147485048" r:id="rId16"/>
    <p:sldLayoutId id="2147485049" r:id="rId17"/>
    <p:sldLayoutId id="2147485050" r:id="rId18"/>
    <p:sldLayoutId id="2147485051" r:id="rId19"/>
    <p:sldLayoutId id="2147485052" r:id="rId20"/>
    <p:sldLayoutId id="2147485053" r:id="rId21"/>
    <p:sldLayoutId id="2147485054" r:id="rId22"/>
    <p:sldLayoutId id="2147485055" r:id="rId23"/>
    <p:sldLayoutId id="2147485056" r:id="rId24"/>
    <p:sldLayoutId id="2147485057"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2668898168"/>
      </p:ext>
    </p:extLst>
  </p:cSld>
  <p:clrMap bg1="lt1" tx1="dk1" bg2="lt2" tx2="dk2" accent1="accent1" accent2="accent2" accent3="accent3" accent4="accent4" accent5="accent5" accent6="accent6" hlink="hlink" folHlink="folHlink"/>
  <p:sldLayoutIdLst>
    <p:sldLayoutId id="2147485059" r:id="rId1"/>
    <p:sldLayoutId id="2147485060" r:id="rId2"/>
    <p:sldLayoutId id="2147485061" r:id="rId3"/>
    <p:sldLayoutId id="2147485062" r:id="rId4"/>
    <p:sldLayoutId id="2147485063" r:id="rId5"/>
    <p:sldLayoutId id="2147485064" r:id="rId6"/>
    <p:sldLayoutId id="2147485065" r:id="rId7"/>
    <p:sldLayoutId id="2147485066" r:id="rId8"/>
    <p:sldLayoutId id="2147485067" r:id="rId9"/>
    <p:sldLayoutId id="2147485068" r:id="rId10"/>
    <p:sldLayoutId id="2147485069" r:id="rId11"/>
    <p:sldLayoutId id="2147485070" r:id="rId12"/>
    <p:sldLayoutId id="2147485071" r:id="rId13"/>
    <p:sldLayoutId id="2147485072" r:id="rId14"/>
    <p:sldLayoutId id="2147485073" r:id="rId15"/>
    <p:sldLayoutId id="2147485074" r:id="rId16"/>
    <p:sldLayoutId id="2147485075" r:id="rId17"/>
    <p:sldLayoutId id="2147485076" r:id="rId18"/>
    <p:sldLayoutId id="2147485077" r:id="rId19"/>
    <p:sldLayoutId id="2147485078" r:id="rId20"/>
    <p:sldLayoutId id="2147485079" r:id="rId21"/>
    <p:sldLayoutId id="2147485080" r:id="rId22"/>
    <p:sldLayoutId id="2147485081" r:id="rId23"/>
    <p:sldLayoutId id="2147485082" r:id="rId24"/>
    <p:sldLayoutId id="2147485083"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xml"/><Relationship Id="rId1" Type="http://schemas.openxmlformats.org/officeDocument/2006/relationships/tags" Target="../tags/tag1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100.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66.xml"/><Relationship Id="rId1" Type="http://schemas.openxmlformats.org/officeDocument/2006/relationships/slideLayout" Target="../slideLayouts/slideLayout299.xml"/><Relationship Id="rId5" Type="http://schemas.microsoft.com/office/2007/relationships/hdphoto" Target="../media/hdphoto34.wdp"/><Relationship Id="rId4" Type="http://schemas.openxmlformats.org/officeDocument/2006/relationships/image" Target="../media/image169.png"/></Relationships>
</file>

<file path=ppt/slides/_rels/slide101.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jpg"/><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117.jpg"/><Relationship Id="rId2" Type="http://schemas.openxmlformats.org/officeDocument/2006/relationships/image" Target="../media/image116.png"/><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0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05.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07.xml"/></Relationships>
</file>

<file path=ppt/slides/_rels/slide109.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70.xml"/><Relationship Id="rId1" Type="http://schemas.openxmlformats.org/officeDocument/2006/relationships/slideLayout" Target="../slideLayouts/slideLayout308.xml"/><Relationship Id="rId4" Type="http://schemas.openxmlformats.org/officeDocument/2006/relationships/image" Target="../media/image17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6.xml"/></Relationships>
</file>

<file path=ppt/slides/_rels/slide110.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71.xml"/><Relationship Id="rId1" Type="http://schemas.openxmlformats.org/officeDocument/2006/relationships/slideLayout" Target="../slideLayouts/slideLayout310.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13.xml"/></Relationships>
</file>

<file path=ppt/slides/_rels/slide112.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313.xml"/></Relationships>
</file>

<file path=ppt/slides/_rels/slide113.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image" Target="../media/image174.png"/><Relationship Id="rId1" Type="http://schemas.openxmlformats.org/officeDocument/2006/relationships/slideLayout" Target="../slideLayouts/slideLayout313.xml"/></Relationships>
</file>

<file path=ppt/slides/_rels/slide114.xml.rels><?xml version="1.0" encoding="UTF-8" standalone="yes"?>
<Relationships xmlns="http://schemas.openxmlformats.org/package/2006/relationships"><Relationship Id="rId2" Type="http://schemas.openxmlformats.org/officeDocument/2006/relationships/image" Target="../media/image176.png"/><Relationship Id="rId1" Type="http://schemas.openxmlformats.org/officeDocument/2006/relationships/slideLayout" Target="../slideLayouts/slideLayout31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13.xml"/></Relationships>
</file>

<file path=ppt/slides/_rels/slide116.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image" Target="../media/image177.tiff"/><Relationship Id="rId1" Type="http://schemas.openxmlformats.org/officeDocument/2006/relationships/slideLayout" Target="../slideLayouts/slideLayout344.xml"/></Relationships>
</file>

<file path=ppt/slides/_rels/slide117.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74.xml"/><Relationship Id="rId1" Type="http://schemas.openxmlformats.org/officeDocument/2006/relationships/slideLayout" Target="../slideLayouts/slideLayout344.xml"/><Relationship Id="rId6" Type="http://schemas.openxmlformats.org/officeDocument/2006/relationships/image" Target="../media/image182.png"/><Relationship Id="rId5" Type="http://schemas.openxmlformats.org/officeDocument/2006/relationships/image" Target="../media/image181.png"/><Relationship Id="rId4" Type="http://schemas.openxmlformats.org/officeDocument/2006/relationships/image" Target="../media/image180.png"/></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07.xml"/></Relationships>
</file>

<file path=ppt/slides/_rels/slide119.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76.xml"/><Relationship Id="rId1" Type="http://schemas.openxmlformats.org/officeDocument/2006/relationships/slideLayout" Target="../slideLayouts/slideLayout311.xml"/><Relationship Id="rId4" Type="http://schemas.microsoft.com/office/2007/relationships/hdphoto" Target="../media/hdphoto35.wdp"/></Relationships>
</file>

<file path=ppt/slides/_rels/slide1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5.xml"/><Relationship Id="rId1" Type="http://schemas.openxmlformats.org/officeDocument/2006/relationships/slideLayout" Target="../slideLayouts/slideLayout6.xml"/><Relationship Id="rId5" Type="http://schemas.openxmlformats.org/officeDocument/2006/relationships/image" Target="../media/image89.png"/><Relationship Id="rId4" Type="http://schemas.openxmlformats.org/officeDocument/2006/relationships/image" Target="../media/image88.png"/></Relationships>
</file>

<file path=ppt/slides/_rels/slide12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77.xml"/><Relationship Id="rId1" Type="http://schemas.openxmlformats.org/officeDocument/2006/relationships/slideLayout" Target="../slideLayouts/slideLayout310.xml"/><Relationship Id="rId4" Type="http://schemas.microsoft.com/office/2007/relationships/hdphoto" Target="../media/hdphoto36.wdp"/></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05.xml"/></Relationships>
</file>

<file path=ppt/slides/_rels/slide122.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79.xml"/><Relationship Id="rId1" Type="http://schemas.openxmlformats.org/officeDocument/2006/relationships/slideLayout" Target="../slideLayouts/slideLayout305.xml"/><Relationship Id="rId4" Type="http://schemas.microsoft.com/office/2007/relationships/hdphoto" Target="../media/hdphoto37.wdp"/></Relationships>
</file>

<file path=ppt/slides/_rels/slide123.xml.rels><?xml version="1.0" encoding="UTF-8" standalone="yes"?>
<Relationships xmlns="http://schemas.openxmlformats.org/package/2006/relationships"><Relationship Id="rId3" Type="http://schemas.openxmlformats.org/officeDocument/2006/relationships/image" Target="../media/image186.png"/><Relationship Id="rId7" Type="http://schemas.openxmlformats.org/officeDocument/2006/relationships/image" Target="../media/image190.png"/><Relationship Id="rId2" Type="http://schemas.openxmlformats.org/officeDocument/2006/relationships/notesSlide" Target="../notesSlides/notesSlide80.xml"/><Relationship Id="rId1" Type="http://schemas.openxmlformats.org/officeDocument/2006/relationships/slideLayout" Target="../slideLayouts/slideLayout309.xml"/><Relationship Id="rId6" Type="http://schemas.openxmlformats.org/officeDocument/2006/relationships/image" Target="../media/image189.png"/><Relationship Id="rId5" Type="http://schemas.openxmlformats.org/officeDocument/2006/relationships/image" Target="../media/image188.png"/><Relationship Id="rId4" Type="http://schemas.openxmlformats.org/officeDocument/2006/relationships/image" Target="../media/image187.png"/></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05.xml"/></Relationships>
</file>

<file path=ppt/slides/_rels/slide125.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82.xml"/><Relationship Id="rId1" Type="http://schemas.openxmlformats.org/officeDocument/2006/relationships/slideLayout" Target="../slideLayouts/slideLayout307.xml"/><Relationship Id="rId6" Type="http://schemas.microsoft.com/office/2007/relationships/hdphoto" Target="../media/hdphoto39.wdp"/><Relationship Id="rId5" Type="http://schemas.openxmlformats.org/officeDocument/2006/relationships/image" Target="../media/image192.png"/><Relationship Id="rId4" Type="http://schemas.microsoft.com/office/2007/relationships/hdphoto" Target="../media/hdphoto38.wdp"/></Relationships>
</file>

<file path=ppt/slides/_rels/slide126.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83.xml"/><Relationship Id="rId1" Type="http://schemas.openxmlformats.org/officeDocument/2006/relationships/slideLayout" Target="../slideLayouts/slideLayout353.xml"/><Relationship Id="rId4" Type="http://schemas.openxmlformats.org/officeDocument/2006/relationships/image" Target="../media/image194.png"/></Relationships>
</file>

<file path=ppt/slides/_rels/slide127.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5.png"/><Relationship Id="rId1" Type="http://schemas.openxmlformats.org/officeDocument/2006/relationships/slideLayout" Target="../slideLayouts/slideLayout309.xml"/><Relationship Id="rId4" Type="http://schemas.openxmlformats.org/officeDocument/2006/relationships/image" Target="../media/image197.png"/></Relationships>
</file>

<file path=ppt/slides/_rels/slide128.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84.xml"/><Relationship Id="rId1" Type="http://schemas.openxmlformats.org/officeDocument/2006/relationships/slideLayout" Target="../slideLayouts/slideLayout309.xml"/><Relationship Id="rId5" Type="http://schemas.openxmlformats.org/officeDocument/2006/relationships/image" Target="../media/image200.png"/><Relationship Id="rId4" Type="http://schemas.openxmlformats.org/officeDocument/2006/relationships/image" Target="../media/image199.png"/></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05.xml"/></Relationships>
</file>

<file path=ppt/slides/_rels/slide1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xml"/><Relationship Id="rId1" Type="http://schemas.openxmlformats.org/officeDocument/2006/relationships/slideLayout" Target="../slideLayouts/slideLayout117.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05.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60.xml"/></Relationships>
</file>

<file path=ppt/slides/_rels/slide13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88.xml"/><Relationship Id="rId1" Type="http://schemas.openxmlformats.org/officeDocument/2006/relationships/slideLayout" Target="../slideLayouts/slideLayout310.xml"/><Relationship Id="rId5" Type="http://schemas.microsoft.com/office/2007/relationships/hdphoto" Target="../media/hdphoto40.wdp"/><Relationship Id="rId4" Type="http://schemas.openxmlformats.org/officeDocument/2006/relationships/image" Target="../media/image202.png"/></Relationships>
</file>

<file path=ppt/slides/_rels/slide133.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89.xml"/><Relationship Id="rId1" Type="http://schemas.openxmlformats.org/officeDocument/2006/relationships/slideLayout" Target="../slideLayouts/slideLayout311.xml"/><Relationship Id="rId4" Type="http://schemas.microsoft.com/office/2007/relationships/hdphoto" Target="../media/hdphoto41.wdp"/></Relationships>
</file>

<file path=ppt/slides/_rels/slide134.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7.jpg"/><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6.xml"/><Relationship Id="rId1" Type="http://schemas.openxmlformats.org/officeDocument/2006/relationships/tags" Target="../tags/tag2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6.xml"/><Relationship Id="rId1" Type="http://schemas.openxmlformats.org/officeDocument/2006/relationships/tags" Target="../tags/tag19.xml"/></Relationships>
</file>

<file path=ppt/slides/_rels/slide1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slideLayout" Target="../slideLayouts/slideLayout6.xml"/><Relationship Id="rId1" Type="http://schemas.openxmlformats.org/officeDocument/2006/relationships/tags" Target="../tags/tag20.xml"/><Relationship Id="rId5" Type="http://schemas.openxmlformats.org/officeDocument/2006/relationships/image" Target="../media/image94.png"/><Relationship Id="rId4" Type="http://schemas.openxmlformats.org/officeDocument/2006/relationships/image" Target="../media/image9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210.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7" Type="http://schemas.openxmlformats.org/officeDocument/2006/relationships/image" Target="../media/image86.png"/><Relationship Id="rId2" Type="http://schemas.openxmlformats.org/officeDocument/2006/relationships/slideLayout" Target="../slideLayouts/slideLayout190.xml"/><Relationship Id="rId1" Type="http://schemas.openxmlformats.org/officeDocument/2006/relationships/tags" Target="../tags/tag12.xml"/><Relationship Id="rId6" Type="http://schemas.openxmlformats.org/officeDocument/2006/relationships/image" Target="../media/image85.png"/><Relationship Id="rId5" Type="http://schemas.openxmlformats.org/officeDocument/2006/relationships/image" Target="../media/image84.png"/><Relationship Id="rId4" Type="http://schemas.openxmlformats.org/officeDocument/2006/relationships/image" Target="../media/image83.png"/></Relationships>
</file>

<file path=ppt/slides/_rels/slide20.xml.rels><?xml version="1.0" encoding="UTF-8" standalone="yes"?>
<Relationships xmlns="http://schemas.openxmlformats.org/package/2006/relationships"><Relationship Id="rId3" Type="http://schemas.openxmlformats.org/officeDocument/2006/relationships/image" Target="../media/image97.emf"/><Relationship Id="rId2" Type="http://schemas.openxmlformats.org/officeDocument/2006/relationships/image" Target="../media/image96.jpeg"/><Relationship Id="rId1" Type="http://schemas.openxmlformats.org/officeDocument/2006/relationships/slideLayout" Target="../slideLayouts/slideLayout240.xml"/><Relationship Id="rId4" Type="http://schemas.openxmlformats.org/officeDocument/2006/relationships/image" Target="../media/image98.emf"/></Relationships>
</file>

<file path=ppt/slides/_rels/slide2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4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0.xml"/></Relationships>
</file>

<file path=ppt/slides/_rels/slide2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235.xml"/><Relationship Id="rId4" Type="http://schemas.microsoft.com/office/2007/relationships/hdphoto" Target="../media/hdphoto2.wdp"/></Relationships>
</file>

<file path=ppt/slides/_rels/slide2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01.png"/><Relationship Id="rId1" Type="http://schemas.openxmlformats.org/officeDocument/2006/relationships/slideLayout" Target="../slideLayouts/slideLayout236.xml"/></Relationships>
</file>

<file path=ppt/slides/_rels/slide25.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image" Target="../media/image103.png"/><Relationship Id="rId7" Type="http://schemas.openxmlformats.org/officeDocument/2006/relationships/image" Target="../media/image106.png"/><Relationship Id="rId2" Type="http://schemas.openxmlformats.org/officeDocument/2006/relationships/image" Target="../media/image102.png"/><Relationship Id="rId1" Type="http://schemas.openxmlformats.org/officeDocument/2006/relationships/slideLayout" Target="../slideLayouts/slideLayout236.xml"/><Relationship Id="rId6" Type="http://schemas.openxmlformats.org/officeDocument/2006/relationships/image" Target="../media/image105.png"/><Relationship Id="rId5" Type="http://schemas.microsoft.com/office/2007/relationships/hdphoto" Target="../media/hdphoto4.wdp"/><Relationship Id="rId4" Type="http://schemas.openxmlformats.org/officeDocument/2006/relationships/image" Target="../media/image104.png"/><Relationship Id="rId9" Type="http://schemas.openxmlformats.org/officeDocument/2006/relationships/image" Target="../media/image107.jpeg"/></Relationships>
</file>

<file path=ppt/slides/_rels/slide2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image" Target="../media/image108.jpeg"/><Relationship Id="rId1" Type="http://schemas.openxmlformats.org/officeDocument/2006/relationships/slideLayout" Target="../slideLayouts/slideLayout25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5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5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90.xml"/><Relationship Id="rId1" Type="http://schemas.openxmlformats.org/officeDocument/2006/relationships/tags" Target="../tags/tag13.xml"/></Relationships>
</file>

<file path=ppt/slides/_rels/slide3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1.xml"/><Relationship Id="rId1" Type="http://schemas.openxmlformats.org/officeDocument/2006/relationships/slideLayout" Target="../slideLayouts/slideLayout26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6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6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64.xml"/></Relationships>
</file>

<file path=ppt/slides/_rels/slide35.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109.pn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5.xml"/><Relationship Id="rId1" Type="http://schemas.openxmlformats.org/officeDocument/2006/relationships/slideLayout" Target="../slideLayouts/slideLayout6.xml"/><Relationship Id="rId5" Type="http://schemas.microsoft.com/office/2007/relationships/hdphoto" Target="../media/hdphoto8.wdp"/><Relationship Id="rId4" Type="http://schemas.microsoft.com/office/2007/relationships/hdphoto" Target="../media/hdphoto7.wdp"/></Relationships>
</file>

<file path=ppt/slides/_rels/slide38.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251.xml"/><Relationship Id="rId5" Type="http://schemas.openxmlformats.org/officeDocument/2006/relationships/image" Target="../media/image115.png"/><Relationship Id="rId4" Type="http://schemas.openxmlformats.org/officeDocument/2006/relationships/image" Target="../media/image114.png"/></Relationships>
</file>

<file path=ppt/slides/_rels/slide39.xml.rels><?xml version="1.0" encoding="UTF-8" standalone="yes"?>
<Relationships xmlns="http://schemas.openxmlformats.org/package/2006/relationships"><Relationship Id="rId3" Type="http://schemas.openxmlformats.org/officeDocument/2006/relationships/image" Target="../media/image117.jpg"/><Relationship Id="rId2" Type="http://schemas.openxmlformats.org/officeDocument/2006/relationships/image" Target="../media/image116.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90.xml"/><Relationship Id="rId1" Type="http://schemas.openxmlformats.org/officeDocument/2006/relationships/tags" Target="../tags/tag1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117.jpg"/><Relationship Id="rId2" Type="http://schemas.openxmlformats.org/officeDocument/2006/relationships/image" Target="../media/image118.pn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7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73.xml"/></Relationships>
</file>

<file path=ppt/slides/_rels/slide46.xml.rels><?xml version="1.0" encoding="UTF-8" standalone="yes"?>
<Relationships xmlns="http://schemas.openxmlformats.org/package/2006/relationships"><Relationship Id="rId3" Type="http://schemas.openxmlformats.org/officeDocument/2006/relationships/image" Target="../media/image119.emf"/><Relationship Id="rId2" Type="http://schemas.openxmlformats.org/officeDocument/2006/relationships/notesSlide" Target="../notesSlides/notesSlide18.xml"/><Relationship Id="rId1" Type="http://schemas.openxmlformats.org/officeDocument/2006/relationships/slideLayout" Target="../slideLayouts/slideLayout273.xml"/></Relationships>
</file>

<file path=ppt/slides/_rels/slide47.xml.rels><?xml version="1.0" encoding="UTF-8" standalone="yes"?>
<Relationships xmlns="http://schemas.openxmlformats.org/package/2006/relationships"><Relationship Id="rId8" Type="http://schemas.openxmlformats.org/officeDocument/2006/relationships/image" Target="../media/image125.png"/><Relationship Id="rId13" Type="http://schemas.openxmlformats.org/officeDocument/2006/relationships/image" Target="../media/image130.png"/><Relationship Id="rId3" Type="http://schemas.openxmlformats.org/officeDocument/2006/relationships/image" Target="../media/image120.png"/><Relationship Id="rId7" Type="http://schemas.openxmlformats.org/officeDocument/2006/relationships/image" Target="../media/image124.png"/><Relationship Id="rId12" Type="http://schemas.openxmlformats.org/officeDocument/2006/relationships/image" Target="../media/image129.png"/><Relationship Id="rId2" Type="http://schemas.openxmlformats.org/officeDocument/2006/relationships/notesSlide" Target="../notesSlides/notesSlide19.xml"/><Relationship Id="rId1" Type="http://schemas.openxmlformats.org/officeDocument/2006/relationships/slideLayout" Target="../slideLayouts/slideLayout280.xml"/><Relationship Id="rId6" Type="http://schemas.openxmlformats.org/officeDocument/2006/relationships/image" Target="../media/image123.png"/><Relationship Id="rId11" Type="http://schemas.openxmlformats.org/officeDocument/2006/relationships/image" Target="../media/image128.png"/><Relationship Id="rId5" Type="http://schemas.openxmlformats.org/officeDocument/2006/relationships/image" Target="../media/image122.png"/><Relationship Id="rId15" Type="http://schemas.openxmlformats.org/officeDocument/2006/relationships/image" Target="../media/image132.png"/><Relationship Id="rId10" Type="http://schemas.openxmlformats.org/officeDocument/2006/relationships/image" Target="../media/image127.png"/><Relationship Id="rId4" Type="http://schemas.openxmlformats.org/officeDocument/2006/relationships/image" Target="../media/image121.png"/><Relationship Id="rId9" Type="http://schemas.openxmlformats.org/officeDocument/2006/relationships/image" Target="../media/image126.png"/><Relationship Id="rId14" Type="http://schemas.openxmlformats.org/officeDocument/2006/relationships/image" Target="../media/image131.png"/></Relationships>
</file>

<file path=ppt/slides/_rels/slide48.xml.rels><?xml version="1.0" encoding="UTF-8" standalone="yes"?>
<Relationships xmlns="http://schemas.openxmlformats.org/package/2006/relationships"><Relationship Id="rId3" Type="http://schemas.openxmlformats.org/officeDocument/2006/relationships/image" Target="../media/image133.emf"/><Relationship Id="rId2" Type="http://schemas.openxmlformats.org/officeDocument/2006/relationships/notesSlide" Target="../notesSlides/notesSlide20.xml"/><Relationship Id="rId1" Type="http://schemas.openxmlformats.org/officeDocument/2006/relationships/slideLayout" Target="../slideLayouts/slideLayout273.xml"/></Relationships>
</file>

<file path=ppt/slides/_rels/slide49.xml.rels><?xml version="1.0" encoding="UTF-8" standalone="yes"?>
<Relationships xmlns="http://schemas.openxmlformats.org/package/2006/relationships"><Relationship Id="rId3" Type="http://schemas.openxmlformats.org/officeDocument/2006/relationships/image" Target="../media/image134.emf"/><Relationship Id="rId2" Type="http://schemas.openxmlformats.org/officeDocument/2006/relationships/notesSlide" Target="../notesSlides/notesSlide21.xml"/><Relationship Id="rId1" Type="http://schemas.openxmlformats.org/officeDocument/2006/relationships/slideLayout" Target="../slideLayouts/slideLayout273.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90.xml"/><Relationship Id="rId1" Type="http://schemas.openxmlformats.org/officeDocument/2006/relationships/tags" Target="../tags/tag15.xml"/></Relationships>
</file>

<file path=ppt/slides/_rels/slide50.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22.xml"/><Relationship Id="rId1" Type="http://schemas.openxmlformats.org/officeDocument/2006/relationships/slideLayout" Target="../slideLayouts/slideLayout273.xml"/><Relationship Id="rId4" Type="http://schemas.microsoft.com/office/2007/relationships/hdphoto" Target="../media/hdphoto9.wdp"/></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8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85.xml"/></Relationships>
</file>

<file path=ppt/slides/_rels/slide53.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25.xml"/><Relationship Id="rId1" Type="http://schemas.openxmlformats.org/officeDocument/2006/relationships/slideLayout" Target="../slideLayouts/slideLayout289.xml"/></Relationships>
</file>

<file path=ppt/slides/_rels/slide54.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26.xml"/><Relationship Id="rId1" Type="http://schemas.openxmlformats.org/officeDocument/2006/relationships/slideLayout" Target="../slideLayouts/slideLayout281.xml"/><Relationship Id="rId4" Type="http://schemas.microsoft.com/office/2007/relationships/hdphoto" Target="../media/hdphoto10.wdp"/></Relationships>
</file>

<file path=ppt/slides/_rels/slide55.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27.xml"/><Relationship Id="rId1" Type="http://schemas.openxmlformats.org/officeDocument/2006/relationships/slideLayout" Target="../slideLayouts/slideLayout289.xml"/><Relationship Id="rId4" Type="http://schemas.microsoft.com/office/2007/relationships/hdphoto" Target="../media/hdphoto11.wdp"/></Relationships>
</file>

<file path=ppt/slides/_rels/slide56.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28.xml"/><Relationship Id="rId1" Type="http://schemas.openxmlformats.org/officeDocument/2006/relationships/slideLayout" Target="../slideLayouts/slideLayout289.xml"/><Relationship Id="rId4" Type="http://schemas.microsoft.com/office/2007/relationships/hdphoto" Target="../media/hdphoto12.wdp"/></Relationships>
</file>

<file path=ppt/slides/_rels/slide57.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29.xml"/><Relationship Id="rId1" Type="http://schemas.openxmlformats.org/officeDocument/2006/relationships/slideLayout" Target="../slideLayouts/slideLayout289.xml"/><Relationship Id="rId4" Type="http://schemas.microsoft.com/office/2007/relationships/hdphoto" Target="../media/hdphoto13.wdp"/></Relationships>
</file>

<file path=ppt/slides/_rels/slide58.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30.xml"/><Relationship Id="rId1" Type="http://schemas.openxmlformats.org/officeDocument/2006/relationships/slideLayout" Target="../slideLayouts/slideLayout289.xml"/><Relationship Id="rId4" Type="http://schemas.microsoft.com/office/2007/relationships/hdphoto" Target="../media/hdphoto14.wdp"/></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81.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90.xml"/><Relationship Id="rId1" Type="http://schemas.openxmlformats.org/officeDocument/2006/relationships/tags" Target="../tags/tag16.xml"/></Relationships>
</file>

<file path=ppt/slides/_rels/slide6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32.xml"/><Relationship Id="rId1" Type="http://schemas.openxmlformats.org/officeDocument/2006/relationships/slideLayout" Target="../slideLayouts/slideLayout289.xml"/><Relationship Id="rId4" Type="http://schemas.microsoft.com/office/2007/relationships/hdphoto" Target="../media/hdphoto15.wdp"/></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72.xml"/></Relationships>
</file>

<file path=ppt/slides/_rels/slide62.xml.rels><?xml version="1.0" encoding="UTF-8" standalone="yes"?>
<Relationships xmlns="http://schemas.openxmlformats.org/package/2006/relationships"><Relationship Id="rId3" Type="http://schemas.openxmlformats.org/officeDocument/2006/relationships/image" Target="../media/image143.emf"/><Relationship Id="rId2" Type="http://schemas.openxmlformats.org/officeDocument/2006/relationships/notesSlide" Target="../notesSlides/notesSlide34.xml"/><Relationship Id="rId1" Type="http://schemas.openxmlformats.org/officeDocument/2006/relationships/slideLayout" Target="../slideLayouts/slideLayout279.xml"/><Relationship Id="rId4" Type="http://schemas.openxmlformats.org/officeDocument/2006/relationships/image" Target="../media/image144.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90.xml"/></Relationships>
</file>

<file path=ppt/slides/_rels/slide65.xml.rels><?xml version="1.0" encoding="UTF-8" standalone="yes"?>
<Relationships xmlns="http://schemas.openxmlformats.org/package/2006/relationships"><Relationship Id="rId3" Type="http://schemas.openxmlformats.org/officeDocument/2006/relationships/image" Target="../media/image145.emf"/><Relationship Id="rId2" Type="http://schemas.openxmlformats.org/officeDocument/2006/relationships/notesSlide" Target="../notesSlides/notesSlide37.xml"/><Relationship Id="rId1" Type="http://schemas.openxmlformats.org/officeDocument/2006/relationships/slideLayout" Target="../slideLayouts/slideLayout29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5.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95.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190.xml"/><Relationship Id="rId1" Type="http://schemas.openxmlformats.org/officeDocument/2006/relationships/tags" Target="../tags/tag1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95.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5.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72.xml"/></Relationships>
</file>

<file path=ppt/slides/_rels/slide7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5.xml"/><Relationship Id="rId1" Type="http://schemas.openxmlformats.org/officeDocument/2006/relationships/slideLayout" Target="../slideLayouts/slideLayout291.xml"/><Relationship Id="rId4" Type="http://schemas.openxmlformats.org/officeDocument/2006/relationships/image" Target="../media/image146.jpeg"/></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9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93.xml"/></Relationships>
</file>

<file path=ppt/slides/_rels/slide76.xml.rels><?xml version="1.0" encoding="UTF-8" standalone="yes"?>
<Relationships xmlns="http://schemas.openxmlformats.org/package/2006/relationships"><Relationship Id="rId3" Type="http://schemas.openxmlformats.org/officeDocument/2006/relationships/image" Target="../media/image117.jpg"/><Relationship Id="rId2" Type="http://schemas.openxmlformats.org/officeDocument/2006/relationships/image" Target="../media/image116.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90.xml"/><Relationship Id="rId1" Type="http://schemas.openxmlformats.org/officeDocument/2006/relationships/tags" Target="../tags/tag1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48.xml"/><Relationship Id="rId1" Type="http://schemas.openxmlformats.org/officeDocument/2006/relationships/slideLayout" Target="../slideLayouts/slideLayout299.xml"/><Relationship Id="rId4" Type="http://schemas.openxmlformats.org/officeDocument/2006/relationships/image" Target="../media/image148.jpg"/></Relationships>
</file>

<file path=ppt/slides/_rels/slide83.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49.xml"/><Relationship Id="rId1" Type="http://schemas.openxmlformats.org/officeDocument/2006/relationships/slideLayout" Target="../slideLayouts/slideLayout299.xml"/><Relationship Id="rId5" Type="http://schemas.microsoft.com/office/2007/relationships/hdphoto" Target="../media/hdphoto16.wdp"/><Relationship Id="rId4" Type="http://schemas.openxmlformats.org/officeDocument/2006/relationships/image" Target="../media/image149.png"/></Relationships>
</file>

<file path=ppt/slides/_rels/slide84.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50.xml"/><Relationship Id="rId1" Type="http://schemas.openxmlformats.org/officeDocument/2006/relationships/slideLayout" Target="../slideLayouts/slideLayout299.xml"/><Relationship Id="rId6" Type="http://schemas.openxmlformats.org/officeDocument/2006/relationships/image" Target="../media/image150.png"/><Relationship Id="rId5" Type="http://schemas.microsoft.com/office/2007/relationships/hdphoto" Target="../media/hdphoto17.wdp"/><Relationship Id="rId4" Type="http://schemas.openxmlformats.org/officeDocument/2006/relationships/image" Target="../media/image149.png"/></Relationships>
</file>

<file path=ppt/slides/_rels/slide85.xml.rels><?xml version="1.0" encoding="UTF-8" standalone="yes"?>
<Relationships xmlns="http://schemas.openxmlformats.org/package/2006/relationships"><Relationship Id="rId3" Type="http://schemas.openxmlformats.org/officeDocument/2006/relationships/image" Target="../media/image147.png"/><Relationship Id="rId7" Type="http://schemas.microsoft.com/office/2007/relationships/hdphoto" Target="../media/hdphoto19.wdp"/><Relationship Id="rId2" Type="http://schemas.openxmlformats.org/officeDocument/2006/relationships/notesSlide" Target="../notesSlides/notesSlide51.xml"/><Relationship Id="rId1" Type="http://schemas.openxmlformats.org/officeDocument/2006/relationships/slideLayout" Target="../slideLayouts/slideLayout299.xml"/><Relationship Id="rId6" Type="http://schemas.openxmlformats.org/officeDocument/2006/relationships/image" Target="../media/image152.png"/><Relationship Id="rId5" Type="http://schemas.microsoft.com/office/2007/relationships/hdphoto" Target="../media/hdphoto18.wdp"/><Relationship Id="rId4" Type="http://schemas.openxmlformats.org/officeDocument/2006/relationships/image" Target="../media/image151.png"/></Relationships>
</file>

<file path=ppt/slides/_rels/slide86.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52.xml"/><Relationship Id="rId1" Type="http://schemas.openxmlformats.org/officeDocument/2006/relationships/slideLayout" Target="../slideLayouts/slideLayout299.xml"/><Relationship Id="rId5" Type="http://schemas.microsoft.com/office/2007/relationships/hdphoto" Target="../media/hdphoto20.wdp"/><Relationship Id="rId4" Type="http://schemas.openxmlformats.org/officeDocument/2006/relationships/image" Target="../media/image153.png"/></Relationships>
</file>

<file path=ppt/slides/_rels/slide8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53.xml"/><Relationship Id="rId1" Type="http://schemas.openxmlformats.org/officeDocument/2006/relationships/slideLayout" Target="../slideLayouts/slideLayout299.xml"/><Relationship Id="rId5" Type="http://schemas.microsoft.com/office/2007/relationships/hdphoto" Target="../media/hdphoto21.wdp"/><Relationship Id="rId4" Type="http://schemas.openxmlformats.org/officeDocument/2006/relationships/image" Target="../media/image154.png"/></Relationships>
</file>

<file path=ppt/slides/_rels/slide88.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54.xml"/><Relationship Id="rId1" Type="http://schemas.openxmlformats.org/officeDocument/2006/relationships/slideLayout" Target="../slideLayouts/slideLayout299.xml"/><Relationship Id="rId5" Type="http://schemas.microsoft.com/office/2007/relationships/hdphoto" Target="../media/hdphoto22.wdp"/><Relationship Id="rId4" Type="http://schemas.openxmlformats.org/officeDocument/2006/relationships/image" Target="../media/image155.png"/></Relationships>
</file>

<file path=ppt/slides/_rels/slide89.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55.xml"/><Relationship Id="rId1" Type="http://schemas.openxmlformats.org/officeDocument/2006/relationships/slideLayout" Target="../slideLayouts/slideLayout299.xml"/><Relationship Id="rId5" Type="http://schemas.microsoft.com/office/2007/relationships/hdphoto" Target="../media/hdphoto23.wdp"/><Relationship Id="rId4" Type="http://schemas.openxmlformats.org/officeDocument/2006/relationships/image" Target="../media/image156.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6.xml"/></Relationships>
</file>

<file path=ppt/slides/_rels/slide90.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56.xml"/><Relationship Id="rId1" Type="http://schemas.openxmlformats.org/officeDocument/2006/relationships/slideLayout" Target="../slideLayouts/slideLayout299.xml"/><Relationship Id="rId5" Type="http://schemas.microsoft.com/office/2007/relationships/hdphoto" Target="../media/hdphoto24.wdp"/><Relationship Id="rId4" Type="http://schemas.openxmlformats.org/officeDocument/2006/relationships/image" Target="../media/image157.png"/></Relationships>
</file>

<file path=ppt/slides/_rels/slide9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57.xml"/><Relationship Id="rId1" Type="http://schemas.openxmlformats.org/officeDocument/2006/relationships/slideLayout" Target="../slideLayouts/slideLayout299.xml"/><Relationship Id="rId5" Type="http://schemas.microsoft.com/office/2007/relationships/hdphoto" Target="../media/hdphoto25.wdp"/><Relationship Id="rId4" Type="http://schemas.openxmlformats.org/officeDocument/2006/relationships/image" Target="../media/image158.png"/></Relationships>
</file>

<file path=ppt/slides/_rels/slide92.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58.xml"/><Relationship Id="rId1" Type="http://schemas.openxmlformats.org/officeDocument/2006/relationships/slideLayout" Target="../slideLayouts/slideLayout299.xml"/><Relationship Id="rId5" Type="http://schemas.microsoft.com/office/2007/relationships/hdphoto" Target="../media/hdphoto26.wdp"/><Relationship Id="rId4" Type="http://schemas.openxmlformats.org/officeDocument/2006/relationships/image" Target="../media/image159.png"/></Relationships>
</file>

<file path=ppt/slides/_rels/slide93.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59.xml"/><Relationship Id="rId1" Type="http://schemas.openxmlformats.org/officeDocument/2006/relationships/slideLayout" Target="../slideLayouts/slideLayout299.xml"/><Relationship Id="rId5" Type="http://schemas.microsoft.com/office/2007/relationships/hdphoto" Target="../media/hdphoto27.wdp"/><Relationship Id="rId4" Type="http://schemas.openxmlformats.org/officeDocument/2006/relationships/image" Target="../media/image160.png"/></Relationships>
</file>

<file path=ppt/slides/_rels/slide94.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60.xml"/><Relationship Id="rId1" Type="http://schemas.openxmlformats.org/officeDocument/2006/relationships/slideLayout" Target="../slideLayouts/slideLayout299.xml"/><Relationship Id="rId4" Type="http://schemas.openxmlformats.org/officeDocument/2006/relationships/image" Target="../media/image161.png"/></Relationships>
</file>

<file path=ppt/slides/_rels/slide95.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61.xml"/><Relationship Id="rId1" Type="http://schemas.openxmlformats.org/officeDocument/2006/relationships/slideLayout" Target="../slideLayouts/slideLayout299.xml"/><Relationship Id="rId5" Type="http://schemas.microsoft.com/office/2007/relationships/hdphoto" Target="../media/hdphoto28.wdp"/><Relationship Id="rId4" Type="http://schemas.openxmlformats.org/officeDocument/2006/relationships/image" Target="../media/image162.png"/></Relationships>
</file>

<file path=ppt/slides/_rels/slide96.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62.xml"/><Relationship Id="rId1" Type="http://schemas.openxmlformats.org/officeDocument/2006/relationships/slideLayout" Target="../slideLayouts/slideLayout299.xml"/><Relationship Id="rId5" Type="http://schemas.microsoft.com/office/2007/relationships/hdphoto" Target="../media/hdphoto29.wdp"/><Relationship Id="rId4" Type="http://schemas.openxmlformats.org/officeDocument/2006/relationships/image" Target="../media/image163.png"/></Relationships>
</file>

<file path=ppt/slides/_rels/slide9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63.xml"/><Relationship Id="rId1" Type="http://schemas.openxmlformats.org/officeDocument/2006/relationships/slideLayout" Target="../slideLayouts/slideLayout299.xml"/><Relationship Id="rId5" Type="http://schemas.microsoft.com/office/2007/relationships/hdphoto" Target="../media/hdphoto30.wdp"/><Relationship Id="rId4" Type="http://schemas.openxmlformats.org/officeDocument/2006/relationships/image" Target="../media/image164.png"/></Relationships>
</file>

<file path=ppt/slides/_rels/slide98.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147.png"/><Relationship Id="rId7" Type="http://schemas.microsoft.com/office/2007/relationships/hdphoto" Target="../media/hdphoto32.wdp"/><Relationship Id="rId2" Type="http://schemas.openxmlformats.org/officeDocument/2006/relationships/notesSlide" Target="../notesSlides/notesSlide64.xml"/><Relationship Id="rId1" Type="http://schemas.openxmlformats.org/officeDocument/2006/relationships/slideLayout" Target="../slideLayouts/slideLayout299.xml"/><Relationship Id="rId6" Type="http://schemas.openxmlformats.org/officeDocument/2006/relationships/image" Target="../media/image166.png"/><Relationship Id="rId5" Type="http://schemas.microsoft.com/office/2007/relationships/hdphoto" Target="../media/hdphoto31.wdp"/><Relationship Id="rId4" Type="http://schemas.openxmlformats.org/officeDocument/2006/relationships/image" Target="../media/image165.png"/></Relationships>
</file>

<file path=ppt/slides/_rels/slide99.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65.xml"/><Relationship Id="rId1" Type="http://schemas.openxmlformats.org/officeDocument/2006/relationships/slideLayout" Target="../slideLayouts/slideLayout299.xml"/><Relationship Id="rId5" Type="http://schemas.microsoft.com/office/2007/relationships/hdphoto" Target="../media/hdphoto33.wdp"/><Relationship Id="rId4" Type="http://schemas.openxmlformats.org/officeDocument/2006/relationships/image" Target="../media/image16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1F8DBE-637E-AB05-653F-F3B40D0B559E}"/>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8B634D69-85D8-6D79-E886-A40551354C52}"/>
              </a:ext>
            </a:extLst>
          </p:cNvPr>
          <p:cNvSpPr>
            <a:spLocks noGrp="1" noChangeArrowheads="1"/>
          </p:cNvSpPr>
          <p:nvPr>
            <p:ph type="title"/>
          </p:nvPr>
        </p:nvSpPr>
        <p:spPr>
          <a:xfrm>
            <a:off x="-26623" y="322888"/>
            <a:ext cx="12192000" cy="1143000"/>
          </a:xfrm>
        </p:spPr>
        <p:txBody>
          <a:bodyPr wrap="square" anchor="ctr">
            <a:noAutofit/>
          </a:bodyPr>
          <a:lstStyle/>
          <a:p>
            <a:r>
              <a:rPr lang="en-US" dirty="0"/>
              <a:t>Second Opinion: Investigators Provide Perspectives on the Current </a:t>
            </a:r>
            <a:br>
              <a:rPr lang="en-US" dirty="0"/>
            </a:br>
            <a:r>
              <a:rPr lang="en-US" dirty="0"/>
              <a:t>and Future Use of Novel Therapies for Non-Hodgkin Lymphoma</a:t>
            </a:r>
          </a:p>
        </p:txBody>
      </p:sp>
      <p:sp>
        <p:nvSpPr>
          <p:cNvPr id="6" name="Text Box 6">
            <a:extLst>
              <a:ext uri="{FF2B5EF4-FFF2-40B4-BE49-F238E27FC236}">
                <a16:creationId xmlns:a16="http://schemas.microsoft.com/office/drawing/2014/main" id="{CD0EFAB7-27FE-F718-6E8E-12DCA26D53DB}"/>
              </a:ext>
            </a:extLst>
          </p:cNvPr>
          <p:cNvSpPr txBox="1">
            <a:spLocks noChangeArrowheads="1"/>
          </p:cNvSpPr>
          <p:nvPr/>
        </p:nvSpPr>
        <p:spPr bwMode="auto">
          <a:xfrm>
            <a:off x="0" y="1698126"/>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Monday, June 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D5AD5BE6-8F3F-EAB2-19FB-C777346F7F12}"/>
              </a:ext>
            </a:extLst>
          </p:cNvPr>
          <p:cNvSpPr txBox="1">
            <a:spLocks noChangeArrowheads="1"/>
          </p:cNvSpPr>
          <p:nvPr/>
        </p:nvSpPr>
        <p:spPr bwMode="auto">
          <a:xfrm>
            <a:off x="0" y="5805264"/>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Brad S Kahl, MD</a:t>
            </a:r>
          </a:p>
        </p:txBody>
      </p:sp>
      <p:sp>
        <p:nvSpPr>
          <p:cNvPr id="3" name="Text Box 7">
            <a:extLst>
              <a:ext uri="{FF2B5EF4-FFF2-40B4-BE49-F238E27FC236}">
                <a16:creationId xmlns:a16="http://schemas.microsoft.com/office/drawing/2014/main" id="{D9F9DFC5-A227-73C8-AAC8-12E550F6B7C6}"/>
              </a:ext>
            </a:extLst>
          </p:cNvPr>
          <p:cNvSpPr txBox="1">
            <a:spLocks noChangeArrowheads="1"/>
          </p:cNvSpPr>
          <p:nvPr/>
        </p:nvSpPr>
        <p:spPr bwMode="auto">
          <a:xfrm>
            <a:off x="4647392" y="3339754"/>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4703C58F-1032-EE7A-EF10-C2864C87EB7C}"/>
              </a:ext>
            </a:extLst>
          </p:cNvPr>
          <p:cNvSpPr txBox="1">
            <a:spLocks noChangeArrowheads="1"/>
          </p:cNvSpPr>
          <p:nvPr/>
        </p:nvSpPr>
        <p:spPr bwMode="auto">
          <a:xfrm>
            <a:off x="152400" y="3894267"/>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lvl="0"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Christopher Flowers, MD, MS, FASCO </a:t>
            </a:r>
          </a:p>
          <a:p>
            <a:pPr lvl="0"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Matthew Lunning, DO </a:t>
            </a:r>
          </a:p>
          <a:p>
            <a:pPr lvl="0"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Sonali M Smith, MD</a:t>
            </a:r>
            <a:endParaRPr lang="en-US" altLang="x-none" sz="3200" i="1" dirty="0">
              <a:solidFill>
                <a:srgbClr val="FF40FF"/>
              </a:solidFill>
              <a:latin typeface="Calibri" panose="020F0502020204030204" pitchFamily="34" charset="0"/>
              <a:cs typeface="Calibri" panose="020F0502020204030204" pitchFamily="34" charset="0"/>
            </a:endParaRPr>
          </a:p>
        </p:txBody>
      </p:sp>
    </p:spTree>
    <p:custDataLst>
      <p:tags r:id="rId1"/>
    </p:custDataLst>
    <p:extLst>
      <p:ext uri="{BB962C8B-B14F-4D97-AF65-F5344CB8AC3E}">
        <p14:creationId xmlns:p14="http://schemas.microsoft.com/office/powerpoint/2010/main" val="29316273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051639" y="1556793"/>
            <a:ext cx="9580865" cy="1501346"/>
          </a:xfrm>
        </p:spPr>
        <p:txBody>
          <a:bodyPr/>
          <a:lstStyle/>
          <a:p>
            <a:pPr marL="98425" indent="0">
              <a:buNone/>
            </a:pPr>
            <a:r>
              <a:rPr lang="en-US" sz="2500" b="0" dirty="0"/>
              <a:t>This activity is supported by educational grants from ADC Therapeutics, Genentech, a member of the Roche Group, and Incyte Corporation.</a:t>
            </a:r>
          </a:p>
        </p:txBody>
      </p:sp>
      <p:sp>
        <p:nvSpPr>
          <p:cNvPr id="4" name="Title 1">
            <a:extLst>
              <a:ext uri="{FF2B5EF4-FFF2-40B4-BE49-F238E27FC236}">
                <a16:creationId xmlns:a16="http://schemas.microsoft.com/office/drawing/2014/main" id="{74009152-E724-A64C-A30B-6758754F9324}"/>
              </a:ext>
            </a:extLst>
          </p:cNvPr>
          <p:cNvSpPr txBox="1">
            <a:spLocks/>
          </p:cNvSpPr>
          <p:nvPr/>
        </p:nvSpPr>
        <p:spPr bwMode="auto">
          <a:xfrm>
            <a:off x="912286" y="3573016"/>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Research To Practice CME Planning Committee Members, </a:t>
            </a:r>
            <a:b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b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Staff and Reviewers</a:t>
            </a:r>
          </a:p>
        </p:txBody>
      </p:sp>
      <p:sp>
        <p:nvSpPr>
          <p:cNvPr id="5" name="Content Placeholder 2">
            <a:extLst>
              <a:ext uri="{FF2B5EF4-FFF2-40B4-BE49-F238E27FC236}">
                <a16:creationId xmlns:a16="http://schemas.microsoft.com/office/drawing/2014/main" id="{148D3090-4FC7-2B40-B374-D8A89852AA83}"/>
              </a:ext>
            </a:extLst>
          </p:cNvPr>
          <p:cNvSpPr txBox="1">
            <a:spLocks/>
          </p:cNvSpPr>
          <p:nvPr/>
        </p:nvSpPr>
        <p:spPr bwMode="auto">
          <a:xfrm>
            <a:off x="912286" y="5006744"/>
            <a:ext cx="10512305" cy="1143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Planners, scientific staff and independent reviewers for Research To Practice have no relevant conflicts of interest to disclose.</a:t>
            </a:r>
          </a:p>
        </p:txBody>
      </p:sp>
    </p:spTree>
    <p:extLst>
      <p:ext uri="{BB962C8B-B14F-4D97-AF65-F5344CB8AC3E}">
        <p14:creationId xmlns:p14="http://schemas.microsoft.com/office/powerpoint/2010/main" val="19945836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6E5B1F43-CA57-F5BF-8506-D59B3D0EDD58}"/>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605D71B1-AFF4-01E3-2B30-81DDB100BC6D}"/>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C4D3D8BA-D4F9-02CC-76E3-AD46371884FD}"/>
              </a:ext>
            </a:extLst>
          </p:cNvPr>
          <p:cNvSpPr/>
          <p:nvPr/>
        </p:nvSpPr>
        <p:spPr>
          <a:xfrm>
            <a:off x="0" y="40704"/>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DD802F85-BC93-5455-04D7-743149E3D880}"/>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1197011D-611C-E63D-DA97-EEE46C687FCF}"/>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0AB55AD9-89A6-4C26-06A3-7F64C55ED91E}"/>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LOTIS-U: Playing Different Venues</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5" name="Content Placeholder 3" descr="A table with numbers and text">
            <a:extLst>
              <a:ext uri="{FF2B5EF4-FFF2-40B4-BE49-F238E27FC236}">
                <a16:creationId xmlns:a16="http://schemas.microsoft.com/office/drawing/2014/main" id="{C4C2C228-08BF-28B9-2F3A-217743E64E3C}"/>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3329925" y="1161463"/>
            <a:ext cx="5867400" cy="4686300"/>
          </a:xfrm>
          <a:prstGeom prst="rect">
            <a:avLst/>
          </a:prstGeom>
        </p:spPr>
      </p:pic>
      <p:sp>
        <p:nvSpPr>
          <p:cNvPr id="6" name="TextBox 5">
            <a:extLst>
              <a:ext uri="{FF2B5EF4-FFF2-40B4-BE49-F238E27FC236}">
                <a16:creationId xmlns:a16="http://schemas.microsoft.com/office/drawing/2014/main" id="{E59EA568-FFF3-DD9B-200C-0B6DEBE1447B}"/>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Alderuccio et al ASH 2024 </a:t>
            </a:r>
          </a:p>
        </p:txBody>
      </p:sp>
    </p:spTree>
    <p:extLst>
      <p:ext uri="{BB962C8B-B14F-4D97-AF65-F5344CB8AC3E}">
        <p14:creationId xmlns:p14="http://schemas.microsoft.com/office/powerpoint/2010/main" val="3075449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49027D-266D-23F0-0EB3-6BBEE8A4835A}"/>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46650CA7-3300-5A74-0209-D47EC3A8E77F}"/>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18F5DAD0-ED50-6EF7-B4CA-F53AE45D7FB5}"/>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9" name="Title 1">
            <a:extLst>
              <a:ext uri="{FF2B5EF4-FFF2-40B4-BE49-F238E27FC236}">
                <a16:creationId xmlns:a16="http://schemas.microsoft.com/office/drawing/2014/main" id="{0B7E4911-E07C-C625-6E08-D6483F68541C}"/>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69BE4434-F23E-14DB-F091-565116152773}"/>
              </a:ext>
            </a:extLst>
          </p:cNvPr>
          <p:cNvPicPr>
            <a:picLocks noChangeAspect="1"/>
          </p:cNvPicPr>
          <p:nvPr/>
        </p:nvPicPr>
        <p:blipFill>
          <a:blip r:embed="rId2"/>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
        <p:nvSpPr>
          <p:cNvPr id="2" name="Title 1">
            <a:extLst>
              <a:ext uri="{FF2B5EF4-FFF2-40B4-BE49-F238E27FC236}">
                <a16:creationId xmlns:a16="http://schemas.microsoft.com/office/drawing/2014/main" id="{6CAD9F0F-7CD2-0C79-AC18-8A3C09156422}"/>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Gilles Salles, MD, PhD</a:t>
            </a:r>
          </a:p>
        </p:txBody>
      </p:sp>
      <p:pic>
        <p:nvPicPr>
          <p:cNvPr id="4" name="Picture 3" descr="A person wearing a headset&#10;&#10;AI-generated content may be incorrect.">
            <a:extLst>
              <a:ext uri="{FF2B5EF4-FFF2-40B4-BE49-F238E27FC236}">
                <a16:creationId xmlns:a16="http://schemas.microsoft.com/office/drawing/2014/main" id="{8B1DC205-11CA-BEF2-61BE-5648D7FB80EE}"/>
              </a:ext>
            </a:extLst>
          </p:cNvPr>
          <p:cNvPicPr>
            <a:picLocks/>
          </p:cNvPicPr>
          <p:nvPr/>
        </p:nvPicPr>
        <p:blipFill rotWithShape="1">
          <a:blip r:embed="rId3"/>
          <a:srcRect l="26925" t="6903" r="23911" b="5693"/>
          <a:stretch>
            <a:fillRect/>
          </a:stretch>
        </p:blipFill>
        <p:spPr>
          <a:xfrm>
            <a:off x="2281845"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244397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D3C9A4-65DD-96F4-EA31-13FA85E0B26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50BA2E5-22A3-DE99-DA87-FB0A6137614F}"/>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DE87C770-BD83-F269-043D-D932160CDF83}"/>
              </a:ext>
            </a:extLst>
          </p:cNvPr>
          <p:cNvSpPr>
            <a:spLocks noGrp="1"/>
          </p:cNvSpPr>
          <p:nvPr>
            <p:ph idx="1"/>
          </p:nvPr>
        </p:nvSpPr>
        <p:spPr>
          <a:xfrm>
            <a:off x="912286" y="1416053"/>
            <a:ext cx="10526505" cy="4799013"/>
          </a:xfrm>
        </p:spPr>
        <p:txBody>
          <a:bodyPr/>
          <a:lstStyle/>
          <a:p>
            <a:pPr marL="98425" indent="0">
              <a:lnSpc>
                <a:spcPct val="100000"/>
              </a:lnSpc>
              <a:buNone/>
            </a:pPr>
            <a:r>
              <a:rPr lang="en-US" dirty="0"/>
              <a:t>How quickly do you observe responses in your patients with R/R DLBCL receiving </a:t>
            </a:r>
            <a:r>
              <a:rPr lang="en-US" dirty="0" err="1"/>
              <a:t>loncastuximab</a:t>
            </a:r>
            <a:r>
              <a:rPr lang="en-US" dirty="0"/>
              <a:t> </a:t>
            </a:r>
            <a:r>
              <a:rPr lang="en-US" dirty="0" err="1"/>
              <a:t>tesirine</a:t>
            </a:r>
            <a:r>
              <a:rPr lang="en-US" dirty="0"/>
              <a:t>? When do you start to evaluate for response with this agent? </a:t>
            </a:r>
          </a:p>
          <a:p>
            <a:pPr marL="98425" indent="0">
              <a:lnSpc>
                <a:spcPct val="100000"/>
              </a:lnSpc>
              <a:buNone/>
            </a:pPr>
            <a:r>
              <a:rPr lang="en-US" dirty="0"/>
              <a:t>What is your experience with rash with </a:t>
            </a:r>
            <a:r>
              <a:rPr lang="en-US" dirty="0" err="1"/>
              <a:t>loncastuximab</a:t>
            </a:r>
            <a:r>
              <a:rPr lang="en-US" dirty="0"/>
              <a:t> </a:t>
            </a:r>
            <a:r>
              <a:rPr lang="en-US" dirty="0" err="1"/>
              <a:t>tesirine</a:t>
            </a:r>
            <a:r>
              <a:rPr lang="en-US" dirty="0"/>
              <a:t>? What do you generally offer in terms of prophylaxis and patient education? Are you using antibiotic prophylaxis with this drug?</a:t>
            </a:r>
          </a:p>
          <a:p>
            <a:pPr marL="98425" indent="0">
              <a:lnSpc>
                <a:spcPct val="100000"/>
              </a:lnSpc>
              <a:buNone/>
            </a:pPr>
            <a:r>
              <a:rPr lang="en-US" dirty="0"/>
              <a:t>What other tolerability issues do you most frequently encounter in patients receiving </a:t>
            </a:r>
            <a:r>
              <a:rPr lang="en-US" dirty="0" err="1"/>
              <a:t>loncastuximab</a:t>
            </a:r>
            <a:r>
              <a:rPr lang="en-US" dirty="0"/>
              <a:t> </a:t>
            </a:r>
            <a:r>
              <a:rPr lang="en-US" dirty="0" err="1"/>
              <a:t>tesirine</a:t>
            </a:r>
            <a:r>
              <a:rPr lang="en-US" dirty="0"/>
              <a:t>, and how do you mitigate and manage them?</a:t>
            </a:r>
          </a:p>
        </p:txBody>
      </p:sp>
    </p:spTree>
    <p:extLst>
      <p:ext uri="{BB962C8B-B14F-4D97-AF65-F5344CB8AC3E}">
        <p14:creationId xmlns:p14="http://schemas.microsoft.com/office/powerpoint/2010/main" val="239323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DDCE98-E801-F7D9-8F0A-CD82C63358E8}"/>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4E75B861-3D9D-35EA-D308-7E3E3E95506F}"/>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Ann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LaCasce</a:t>
            </a: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MMSc</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pic>
        <p:nvPicPr>
          <p:cNvPr id="5" name="Picture 4" descr="A person wearing a headset&#10;&#10;AI-generated content may be incorrect.">
            <a:extLst>
              <a:ext uri="{FF2B5EF4-FFF2-40B4-BE49-F238E27FC236}">
                <a16:creationId xmlns:a16="http://schemas.microsoft.com/office/drawing/2014/main" id="{F0E7D54C-8CFE-9563-6D14-AC8B0B8AD2A5}"/>
              </a:ext>
            </a:extLst>
          </p:cNvPr>
          <p:cNvPicPr>
            <a:picLocks/>
          </p:cNvPicPr>
          <p:nvPr/>
        </p:nvPicPr>
        <p:blipFill rotWithShape="1">
          <a:blip r:embed="rId2"/>
          <a:srcRect l="20778" r="20778"/>
          <a:stretch>
            <a:fillRect/>
          </a:stretch>
        </p:blipFill>
        <p:spPr>
          <a:xfrm>
            <a:off x="2246321" y="2570970"/>
            <a:ext cx="2651761" cy="2651761"/>
          </a:xfrm>
          <a:prstGeom prst="ellipse">
            <a:avLst/>
          </a:prstGeom>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121AC453-7CC0-4069-C72D-16397A612340}"/>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483941C4-A7E1-7409-CA2E-68B722B6BD7B}"/>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9" name="Title 1">
            <a:extLst>
              <a:ext uri="{FF2B5EF4-FFF2-40B4-BE49-F238E27FC236}">
                <a16:creationId xmlns:a16="http://schemas.microsoft.com/office/drawing/2014/main" id="{2FAF7FA7-20F5-84D7-6BE1-3FC048F64AD0}"/>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7A5D0187-EC14-58CA-9D35-FDA8F7084AD8}"/>
              </a:ext>
            </a:extLst>
          </p:cNvPr>
          <p:cNvPicPr>
            <a:picLocks noChangeAspect="1"/>
          </p:cNvPicPr>
          <p:nvPr/>
        </p:nvPicPr>
        <p:blipFill>
          <a:blip r:embed="rId3"/>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8682276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E50963-1547-E9DD-B1E7-B8EEC2EABD9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76D2A3-9138-6306-822E-61C3D30EF0E9}"/>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546E8AFD-5081-1AEB-18BE-4378A6A22460}"/>
              </a:ext>
            </a:extLst>
          </p:cNvPr>
          <p:cNvSpPr>
            <a:spLocks noGrp="1"/>
          </p:cNvSpPr>
          <p:nvPr>
            <p:ph idx="1"/>
          </p:nvPr>
        </p:nvSpPr>
        <p:spPr>
          <a:xfrm>
            <a:off x="912286" y="1416053"/>
            <a:ext cx="10526505" cy="4799013"/>
          </a:xfrm>
        </p:spPr>
        <p:txBody>
          <a:bodyPr/>
          <a:lstStyle/>
          <a:p>
            <a:pPr marL="98425" indent="0">
              <a:lnSpc>
                <a:spcPct val="100000"/>
              </a:lnSpc>
              <a:buNone/>
            </a:pPr>
            <a:r>
              <a:rPr lang="en-US" dirty="0"/>
              <a:t>How would you think through next steps for a patient like this with aggressive FL and no response to CAR T-cell therapy? Is </a:t>
            </a:r>
            <a:r>
              <a:rPr lang="en-US" dirty="0" err="1"/>
              <a:t>loncastuximab</a:t>
            </a:r>
            <a:r>
              <a:rPr lang="en-US" dirty="0"/>
              <a:t> </a:t>
            </a:r>
            <a:r>
              <a:rPr lang="en-US" dirty="0" err="1"/>
              <a:t>tesirine</a:t>
            </a:r>
            <a:r>
              <a:rPr lang="en-US" dirty="0"/>
              <a:t> alone or in combination a reasonable option for patients like this? </a:t>
            </a:r>
          </a:p>
          <a:p>
            <a:pPr marL="98425" indent="0">
              <a:lnSpc>
                <a:spcPct val="100000"/>
              </a:lnSpc>
              <a:buNone/>
            </a:pPr>
            <a:r>
              <a:rPr lang="en-US" dirty="0"/>
              <a:t>Given that </a:t>
            </a:r>
            <a:r>
              <a:rPr lang="en-US" dirty="0" err="1"/>
              <a:t>loncastuximab</a:t>
            </a:r>
            <a:r>
              <a:rPr lang="en-US" dirty="0"/>
              <a:t> </a:t>
            </a:r>
            <a:r>
              <a:rPr lang="en-US" dirty="0" err="1"/>
              <a:t>tesirine</a:t>
            </a:r>
            <a:r>
              <a:rPr lang="en-US" dirty="0"/>
              <a:t>/rituximab was recently incorporated into the NCCN guidelines as a third- or later-line treatment option for FL, in which specific situations can you envision yourself employing this strategy?</a:t>
            </a:r>
          </a:p>
        </p:txBody>
      </p:sp>
    </p:spTree>
    <p:extLst>
      <p:ext uri="{BB962C8B-B14F-4D97-AF65-F5344CB8AC3E}">
        <p14:creationId xmlns:p14="http://schemas.microsoft.com/office/powerpoint/2010/main" val="34806475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0EA27C-2646-10B4-1001-F0ED12BE9126}"/>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BCB1AD19-9F8C-5E85-A326-013F54BE5829}"/>
              </a:ext>
            </a:extLst>
          </p:cNvPr>
          <p:cNvSpPr/>
          <p:nvPr/>
        </p:nvSpPr>
        <p:spPr bwMode="auto">
          <a:xfrm>
            <a:off x="740128" y="5013176"/>
            <a:ext cx="10826496" cy="864096"/>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D91F9126-0CAE-7E55-11FB-8BC0D38DB494}"/>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933CEF53-5374-EEC9-7FB7-6996A088F546}"/>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Rational Incorporation of CD79b-Targeted Antibody-Drug Conjugates into the Management of Newly Diagnosed and Relapsed/ Refractory (R/R) Diffuse Large B-Cell Lymphoma (DLBCL) — </a:t>
            </a:r>
            <a:br>
              <a:rPr lang="en-US" sz="2500" dirty="0">
                <a:solidFill>
                  <a:schemeClr val="tx1"/>
                </a:solidFill>
              </a:rPr>
            </a:br>
            <a:r>
              <a:rPr lang="en-US" sz="2500" dirty="0">
                <a:solidFill>
                  <a:schemeClr val="tx1"/>
                </a:solidFill>
              </a:rPr>
              <a:t>Dr Flowers</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Clinical Utility of CD19-Directed Monoclonal Antibodies in the Treatment of DLBCL and Follicular Lymphoma (FL) — Dr Smith</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Optimal Use of CD19-Directed Antibody-Drug Conjugates for R/R DLBCL and FL — Dr Lunning</a:t>
            </a:r>
          </a:p>
          <a:p>
            <a:pPr marL="98425" indent="0">
              <a:lnSpc>
                <a:spcPct val="100000"/>
              </a:lnSpc>
              <a:spcBef>
                <a:spcPts val="1600"/>
              </a:spcBef>
              <a:spcAft>
                <a:spcPts val="0"/>
              </a:spcAft>
              <a:buNone/>
            </a:pPr>
            <a:r>
              <a:rPr lang="en-US" sz="2500" dirty="0">
                <a:solidFill>
                  <a:schemeClr val="bg1"/>
                </a:solidFill>
              </a:rPr>
              <a:t>Module 4: Current and Future Role of Bruton Tyrosine Kinase Inhibition in Therapy for Non-Hodgkin Lymphoma — Dr Kahl</a:t>
            </a:r>
          </a:p>
        </p:txBody>
      </p:sp>
    </p:spTree>
    <p:extLst>
      <p:ext uri="{BB962C8B-B14F-4D97-AF65-F5344CB8AC3E}">
        <p14:creationId xmlns:p14="http://schemas.microsoft.com/office/powerpoint/2010/main" val="38292412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71499" y="1762698"/>
            <a:ext cx="11028621" cy="1116303"/>
          </a:xfrm>
        </p:spPr>
        <p:txBody>
          <a:bodyPr>
            <a:normAutofit/>
          </a:bodyPr>
          <a:lstStyle/>
          <a:p>
            <a:r>
              <a:rPr lang="en-US" sz="4400" b="1" dirty="0">
                <a:solidFill>
                  <a:srgbClr val="075596"/>
                </a:solidFill>
                <a:latin typeface="Times" pitchFamily="2" charset="0"/>
              </a:rPr>
              <a:t>BTK inhibitors in Lymphoma</a:t>
            </a:r>
            <a:endParaRPr lang="en-US" sz="4400" b="1" dirty="0"/>
          </a:p>
        </p:txBody>
      </p:sp>
      <p:sp>
        <p:nvSpPr>
          <p:cNvPr id="3" name="Subtitle 2"/>
          <p:cNvSpPr>
            <a:spLocks noGrp="1"/>
          </p:cNvSpPr>
          <p:nvPr>
            <p:ph type="subTitle" idx="1"/>
          </p:nvPr>
        </p:nvSpPr>
        <p:spPr/>
        <p:txBody>
          <a:bodyPr/>
          <a:lstStyle/>
          <a:p>
            <a:pPr algn="ctr"/>
            <a:r>
              <a:rPr lang="en-US" altLang="en-US" i="1" dirty="0">
                <a:latin typeface="Times" pitchFamily="2" charset="0"/>
              </a:rPr>
              <a:t>Brad Kahl, MD</a:t>
            </a:r>
          </a:p>
          <a:p>
            <a:pPr algn="ctr"/>
            <a:r>
              <a:rPr lang="en-US" altLang="en-US" i="1" dirty="0">
                <a:latin typeface="Times" pitchFamily="2" charset="0"/>
              </a:rPr>
              <a:t>Professor of Medicine</a:t>
            </a:r>
            <a:endParaRPr lang="en-US" altLang="en-US" sz="4000" dirty="0">
              <a:latin typeface="Times" pitchFamily="2" charset="0"/>
            </a:endParaRPr>
          </a:p>
        </p:txBody>
      </p:sp>
    </p:spTree>
    <p:extLst>
      <p:ext uri="{BB962C8B-B14F-4D97-AF65-F5344CB8AC3E}">
        <p14:creationId xmlns:p14="http://schemas.microsoft.com/office/powerpoint/2010/main" val="208469555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4228951-6F98-1D2E-22FF-3AF96AE78A67}"/>
              </a:ext>
            </a:extLst>
          </p:cNvPr>
          <p:cNvSpPr>
            <a:spLocks noGrp="1"/>
          </p:cNvSpPr>
          <p:nvPr>
            <p:ph idx="10"/>
          </p:nvPr>
        </p:nvSpPr>
        <p:spPr/>
        <p:txBody>
          <a:bodyPr/>
          <a:lstStyle/>
          <a:p>
            <a:pPr marL="342900" indent="-342900">
              <a:buFont typeface="Arial" panose="020B0604020202020204" pitchFamily="34" charset="0"/>
              <a:buChar char="•"/>
            </a:pPr>
            <a:r>
              <a:rPr lang="en-US" dirty="0"/>
              <a:t>First Generation</a:t>
            </a:r>
          </a:p>
          <a:p>
            <a:pPr marL="1028700" lvl="1" indent="-342900">
              <a:buFont typeface="Arial" panose="020B0604020202020204" pitchFamily="34" charset="0"/>
              <a:buChar char="•"/>
            </a:pPr>
            <a:r>
              <a:rPr lang="en-US" dirty="0"/>
              <a:t>Ibrutinib</a:t>
            </a:r>
          </a:p>
          <a:p>
            <a:pPr marL="342900" indent="-342900">
              <a:buFont typeface="Arial" panose="020B0604020202020204" pitchFamily="34" charset="0"/>
              <a:buChar char="•"/>
            </a:pPr>
            <a:r>
              <a:rPr lang="en-US" dirty="0"/>
              <a:t>Second Generation</a:t>
            </a:r>
          </a:p>
          <a:p>
            <a:pPr marL="1028700" lvl="1" indent="-342900">
              <a:buFont typeface="Arial" panose="020B0604020202020204" pitchFamily="34" charset="0"/>
              <a:buChar char="•"/>
            </a:pPr>
            <a:r>
              <a:rPr lang="en-US" dirty="0"/>
              <a:t>Acalabrutinib</a:t>
            </a:r>
          </a:p>
          <a:p>
            <a:pPr marL="1028700" lvl="1" indent="-342900">
              <a:buFont typeface="Arial" panose="020B0604020202020204" pitchFamily="34" charset="0"/>
              <a:buChar char="•"/>
            </a:pPr>
            <a:r>
              <a:rPr lang="en-US" dirty="0"/>
              <a:t>Zanubrutinib</a:t>
            </a:r>
          </a:p>
          <a:p>
            <a:pPr marL="342900" indent="-342900">
              <a:buFont typeface="Arial" panose="020B0604020202020204" pitchFamily="34" charset="0"/>
              <a:buChar char="•"/>
            </a:pPr>
            <a:r>
              <a:rPr lang="en-US" dirty="0"/>
              <a:t>Third Generation</a:t>
            </a:r>
          </a:p>
          <a:p>
            <a:pPr marL="1028700" lvl="1" indent="-342900">
              <a:buFont typeface="Arial" panose="020B0604020202020204" pitchFamily="34" charset="0"/>
              <a:buChar char="•"/>
            </a:pPr>
            <a:r>
              <a:rPr lang="en-US" dirty="0" err="1"/>
              <a:t>Pirtobrutinib</a:t>
            </a:r>
            <a:endParaRPr lang="en-US" dirty="0"/>
          </a:p>
          <a:p>
            <a:pPr marL="1028700" lvl="1"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Game changing therapy for management of CLL</a:t>
            </a:r>
          </a:p>
          <a:p>
            <a:pPr marL="342900" indent="-342900">
              <a:buFont typeface="Arial" panose="020B0604020202020204" pitchFamily="34" charset="0"/>
              <a:buChar char="•"/>
            </a:pPr>
            <a:r>
              <a:rPr lang="en-US" dirty="0"/>
              <a:t>Evolving role in the management of Lymphoma</a:t>
            </a:r>
          </a:p>
        </p:txBody>
      </p:sp>
      <p:sp>
        <p:nvSpPr>
          <p:cNvPr id="3" name="Title 2">
            <a:extLst>
              <a:ext uri="{FF2B5EF4-FFF2-40B4-BE49-F238E27FC236}">
                <a16:creationId xmlns:a16="http://schemas.microsoft.com/office/drawing/2014/main" id="{C70B6DEB-D7AF-E9F4-A229-C0F774D60085}"/>
              </a:ext>
            </a:extLst>
          </p:cNvPr>
          <p:cNvSpPr>
            <a:spLocks noGrp="1"/>
          </p:cNvSpPr>
          <p:nvPr>
            <p:ph type="title"/>
          </p:nvPr>
        </p:nvSpPr>
        <p:spPr/>
        <p:txBody>
          <a:bodyPr/>
          <a:lstStyle/>
          <a:p>
            <a:r>
              <a:rPr lang="en-US" dirty="0"/>
              <a:t>BTK inhibitors</a:t>
            </a:r>
          </a:p>
        </p:txBody>
      </p:sp>
    </p:spTree>
    <p:extLst>
      <p:ext uri="{BB962C8B-B14F-4D97-AF65-F5344CB8AC3E}">
        <p14:creationId xmlns:p14="http://schemas.microsoft.com/office/powerpoint/2010/main" val="221872636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284918-C301-2A9C-DCFD-0C10435AF8A6}"/>
              </a:ext>
            </a:extLst>
          </p:cNvPr>
          <p:cNvSpPr>
            <a:spLocks noGrp="1"/>
          </p:cNvSpPr>
          <p:nvPr>
            <p:ph type="title"/>
          </p:nvPr>
        </p:nvSpPr>
        <p:spPr/>
        <p:txBody>
          <a:bodyPr/>
          <a:lstStyle/>
          <a:p>
            <a:r>
              <a:rPr lang="en-US" dirty="0"/>
              <a:t>Current Use of BTKi in Lymphoma</a:t>
            </a:r>
          </a:p>
        </p:txBody>
      </p:sp>
      <p:sp>
        <p:nvSpPr>
          <p:cNvPr id="3" name="Text Placeholder 2">
            <a:extLst>
              <a:ext uri="{FF2B5EF4-FFF2-40B4-BE49-F238E27FC236}">
                <a16:creationId xmlns:a16="http://schemas.microsoft.com/office/drawing/2014/main" id="{7930DF72-D023-AC43-AB5F-78D03ABA68DC}"/>
              </a:ext>
            </a:extLst>
          </p:cNvPr>
          <p:cNvSpPr>
            <a:spLocks noGrp="1"/>
          </p:cNvSpPr>
          <p:nvPr>
            <p:ph type="body" idx="1"/>
          </p:nvPr>
        </p:nvSpPr>
        <p:spPr/>
        <p:txBody>
          <a:bodyPr/>
          <a:lstStyle/>
          <a:p>
            <a:pPr algn="ctr"/>
            <a:r>
              <a:rPr lang="en-US" u="sng" dirty="0"/>
              <a:t>FRONTLINE</a:t>
            </a:r>
          </a:p>
        </p:txBody>
      </p:sp>
      <p:sp>
        <p:nvSpPr>
          <p:cNvPr id="4" name="Content Placeholder 3">
            <a:extLst>
              <a:ext uri="{FF2B5EF4-FFF2-40B4-BE49-F238E27FC236}">
                <a16:creationId xmlns:a16="http://schemas.microsoft.com/office/drawing/2014/main" id="{A28DB48F-2E98-41B9-07BC-5437D8446552}"/>
              </a:ext>
            </a:extLst>
          </p:cNvPr>
          <p:cNvSpPr>
            <a:spLocks noGrp="1"/>
          </p:cNvSpPr>
          <p:nvPr>
            <p:ph sz="half" idx="2"/>
          </p:nvPr>
        </p:nvSpPr>
        <p:spPr/>
        <p:txBody>
          <a:bodyPr/>
          <a:lstStyle/>
          <a:p>
            <a:r>
              <a:rPr lang="en-US" dirty="0"/>
              <a:t>DLBCL</a:t>
            </a:r>
          </a:p>
          <a:p>
            <a:pPr lvl="1"/>
            <a:r>
              <a:rPr lang="en-US" dirty="0"/>
              <a:t>None at present</a:t>
            </a:r>
          </a:p>
          <a:p>
            <a:r>
              <a:rPr lang="en-US" dirty="0"/>
              <a:t>FL</a:t>
            </a:r>
          </a:p>
          <a:p>
            <a:pPr lvl="1"/>
            <a:r>
              <a:rPr lang="en-US" dirty="0"/>
              <a:t>None at present</a:t>
            </a:r>
          </a:p>
          <a:p>
            <a:r>
              <a:rPr lang="en-US" dirty="0"/>
              <a:t>MZL</a:t>
            </a:r>
          </a:p>
          <a:p>
            <a:pPr lvl="1"/>
            <a:r>
              <a:rPr lang="en-US" dirty="0"/>
              <a:t>None at Present</a:t>
            </a:r>
          </a:p>
          <a:p>
            <a:r>
              <a:rPr lang="en-US" dirty="0"/>
              <a:t>MCL</a:t>
            </a:r>
          </a:p>
          <a:p>
            <a:pPr lvl="1"/>
            <a:r>
              <a:rPr lang="en-US" dirty="0"/>
              <a:t>As part of ECHO regimen (Acalabrutinib)</a:t>
            </a:r>
          </a:p>
          <a:p>
            <a:pPr lvl="1"/>
            <a:r>
              <a:rPr lang="en-US" dirty="0"/>
              <a:t>As part of BOVEN regimen (Zanubrutinib)</a:t>
            </a:r>
          </a:p>
          <a:p>
            <a:pPr lvl="1"/>
            <a:r>
              <a:rPr lang="en-US" dirty="0"/>
              <a:t>As part of TRIANGLE regimen (either)</a:t>
            </a:r>
          </a:p>
          <a:p>
            <a:pPr marL="400050" lvl="1" indent="0">
              <a:buNone/>
            </a:pPr>
            <a:endParaRPr lang="en-US" dirty="0"/>
          </a:p>
        </p:txBody>
      </p:sp>
      <p:sp>
        <p:nvSpPr>
          <p:cNvPr id="5" name="Text Placeholder 4">
            <a:extLst>
              <a:ext uri="{FF2B5EF4-FFF2-40B4-BE49-F238E27FC236}">
                <a16:creationId xmlns:a16="http://schemas.microsoft.com/office/drawing/2014/main" id="{234F272D-8005-BF51-AC50-50F86205C9B3}"/>
              </a:ext>
            </a:extLst>
          </p:cNvPr>
          <p:cNvSpPr>
            <a:spLocks noGrp="1"/>
          </p:cNvSpPr>
          <p:nvPr>
            <p:ph type="body" sz="quarter" idx="3"/>
          </p:nvPr>
        </p:nvSpPr>
        <p:spPr/>
        <p:txBody>
          <a:bodyPr/>
          <a:lstStyle/>
          <a:p>
            <a:pPr algn="ctr"/>
            <a:r>
              <a:rPr lang="en-US" u="sng" dirty="0"/>
              <a:t>RELAPSE/REFRACTORY</a:t>
            </a:r>
          </a:p>
        </p:txBody>
      </p:sp>
      <p:sp>
        <p:nvSpPr>
          <p:cNvPr id="6" name="Content Placeholder 5">
            <a:extLst>
              <a:ext uri="{FF2B5EF4-FFF2-40B4-BE49-F238E27FC236}">
                <a16:creationId xmlns:a16="http://schemas.microsoft.com/office/drawing/2014/main" id="{CAD21811-5992-09DD-3E42-B0D267CC2344}"/>
              </a:ext>
            </a:extLst>
          </p:cNvPr>
          <p:cNvSpPr>
            <a:spLocks noGrp="1"/>
          </p:cNvSpPr>
          <p:nvPr>
            <p:ph sz="half" idx="13"/>
          </p:nvPr>
        </p:nvSpPr>
        <p:spPr/>
        <p:txBody>
          <a:bodyPr/>
          <a:lstStyle/>
          <a:p>
            <a:r>
              <a:rPr lang="en-US" dirty="0"/>
              <a:t>DLBCL</a:t>
            </a:r>
          </a:p>
          <a:p>
            <a:pPr lvl="1"/>
            <a:r>
              <a:rPr lang="en-US" dirty="0"/>
              <a:t>None at present</a:t>
            </a:r>
          </a:p>
          <a:p>
            <a:r>
              <a:rPr lang="en-US" dirty="0"/>
              <a:t>FL</a:t>
            </a:r>
          </a:p>
          <a:p>
            <a:pPr lvl="1"/>
            <a:r>
              <a:rPr lang="en-US" dirty="0"/>
              <a:t>Zanubrutinib plus Obinutuzumab</a:t>
            </a:r>
          </a:p>
          <a:p>
            <a:r>
              <a:rPr lang="en-US" dirty="0"/>
              <a:t>MZL</a:t>
            </a:r>
          </a:p>
          <a:p>
            <a:pPr lvl="1"/>
            <a:r>
              <a:rPr lang="en-US" dirty="0"/>
              <a:t>Single agent Zanubrutinib</a:t>
            </a:r>
          </a:p>
          <a:p>
            <a:r>
              <a:rPr lang="en-US" dirty="0"/>
              <a:t>MCL</a:t>
            </a:r>
          </a:p>
          <a:p>
            <a:pPr lvl="1"/>
            <a:r>
              <a:rPr lang="en-US" dirty="0"/>
              <a:t>Single Agent Acalabrutinib</a:t>
            </a:r>
          </a:p>
          <a:p>
            <a:pPr lvl="1"/>
            <a:r>
              <a:rPr lang="en-US" dirty="0"/>
              <a:t>Single Agent Zanubrutinib</a:t>
            </a:r>
          </a:p>
          <a:p>
            <a:pPr lvl="1"/>
            <a:r>
              <a:rPr lang="en-US" dirty="0"/>
              <a:t>Single Agent </a:t>
            </a:r>
            <a:r>
              <a:rPr lang="en-US" dirty="0" err="1"/>
              <a:t>Pirtobrutinib</a:t>
            </a:r>
            <a:endParaRPr lang="en-US" dirty="0"/>
          </a:p>
          <a:p>
            <a:endParaRPr lang="en-US" dirty="0"/>
          </a:p>
        </p:txBody>
      </p:sp>
    </p:spTree>
    <p:extLst>
      <p:ext uri="{BB962C8B-B14F-4D97-AF65-F5344CB8AC3E}">
        <p14:creationId xmlns:p14="http://schemas.microsoft.com/office/powerpoint/2010/main" val="223443957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4CD9B1-768C-4BE0-AA3A-529A32525289}"/>
              </a:ext>
            </a:extLst>
          </p:cNvPr>
          <p:cNvSpPr>
            <a:spLocks noGrp="1"/>
          </p:cNvSpPr>
          <p:nvPr>
            <p:ph type="title"/>
          </p:nvPr>
        </p:nvSpPr>
        <p:spPr/>
        <p:txBody>
          <a:bodyPr/>
          <a:lstStyle/>
          <a:p>
            <a:r>
              <a:rPr lang="en-US" sz="2800" noProof="0" dirty="0"/>
              <a:t>PHOENIX: R-CHOP +/– Ibrutinib in Non-GCB/ABC DLBCL</a:t>
            </a:r>
          </a:p>
        </p:txBody>
      </p:sp>
      <p:sp>
        <p:nvSpPr>
          <p:cNvPr id="3" name="Slide Number Placeholder 2">
            <a:extLst>
              <a:ext uri="{FF2B5EF4-FFF2-40B4-BE49-F238E27FC236}">
                <a16:creationId xmlns:a16="http://schemas.microsoft.com/office/drawing/2014/main" id="{0D1D16EA-68DB-4161-94E1-69C6D20068F5}"/>
              </a:ext>
            </a:extLst>
          </p:cNvPr>
          <p:cNvSpPr>
            <a:spLocks noGrp="1"/>
          </p:cNvSpPr>
          <p:nvPr>
            <p:ph type="sldNum" sz="quarter" idx="10"/>
          </p:nvPr>
        </p:nvSpPr>
        <p:spPr bwMode="auto">
          <a:xfrm>
            <a:off x="0" y="6629400"/>
            <a:ext cx="2540000" cy="228600"/>
          </a:xfrm>
          <a:prstGeom prst="rect">
            <a:avLst/>
          </a:prstGeom>
          <a:ln>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900" kern="1200" smtClean="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DA124FF9-8BE2-48EC-86A9-1270536FE826}" type="slidenum">
              <a:rPr kumimoji="0" lang="en-US" sz="9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109</a:t>
            </a:fld>
            <a:endParaRPr kumimoji="0" lang="en-US" sz="1100" b="0" i="0" u="none" strike="noStrike" kern="1200" cap="none" spc="0" normalizeH="0" baseline="0" noProof="0" dirty="0">
              <a:ln>
                <a:noFill/>
              </a:ln>
              <a:solidFill>
                <a:srgbClr val="000000"/>
              </a:solidFill>
              <a:effectLst/>
              <a:uLnTx/>
              <a:uFillTx/>
              <a:latin typeface="Arial"/>
              <a:ea typeface="ＭＳ Ｐゴシック"/>
              <a:cs typeface="Arial"/>
            </a:endParaRPr>
          </a:p>
        </p:txBody>
      </p:sp>
      <p:grpSp>
        <p:nvGrpSpPr>
          <p:cNvPr id="12" name="Group 11">
            <a:extLst>
              <a:ext uri="{FF2B5EF4-FFF2-40B4-BE49-F238E27FC236}">
                <a16:creationId xmlns:a16="http://schemas.microsoft.com/office/drawing/2014/main" id="{9F69C891-0E9A-4D53-AB4F-3176F9ACA7EC}"/>
              </a:ext>
            </a:extLst>
          </p:cNvPr>
          <p:cNvGrpSpPr/>
          <p:nvPr/>
        </p:nvGrpSpPr>
        <p:grpSpPr>
          <a:xfrm>
            <a:off x="977900" y="1600201"/>
            <a:ext cx="3124200" cy="4885464"/>
            <a:chOff x="152400" y="1600200"/>
            <a:chExt cx="3124200" cy="4885464"/>
          </a:xfrm>
        </p:grpSpPr>
        <p:pic>
          <p:nvPicPr>
            <p:cNvPr id="4" name="Picture 3">
              <a:extLst>
                <a:ext uri="{FF2B5EF4-FFF2-40B4-BE49-F238E27FC236}">
                  <a16:creationId xmlns:a16="http://schemas.microsoft.com/office/drawing/2014/main" id="{69B19B86-7D20-49C4-A411-467FFF9BB925}"/>
                </a:ext>
              </a:extLst>
            </p:cNvPr>
            <p:cNvPicPr>
              <a:picLocks noChangeAspect="1"/>
            </p:cNvPicPr>
            <p:nvPr/>
          </p:nvPicPr>
          <p:blipFill>
            <a:blip r:embed="rId3"/>
            <a:stretch>
              <a:fillRect/>
            </a:stretch>
          </p:blipFill>
          <p:spPr>
            <a:xfrm>
              <a:off x="155681" y="1600200"/>
              <a:ext cx="3120919" cy="4885464"/>
            </a:xfrm>
            <a:prstGeom prst="rect">
              <a:avLst/>
            </a:prstGeom>
          </p:spPr>
        </p:pic>
        <p:sp>
          <p:nvSpPr>
            <p:cNvPr id="6" name="Rectangle 5">
              <a:extLst>
                <a:ext uri="{FF2B5EF4-FFF2-40B4-BE49-F238E27FC236}">
                  <a16:creationId xmlns:a16="http://schemas.microsoft.com/office/drawing/2014/main" id="{71F26E95-A6DD-4A2C-878A-F866BA9B8007}"/>
                </a:ext>
              </a:extLst>
            </p:cNvPr>
            <p:cNvSpPr/>
            <p:nvPr/>
          </p:nvSpPr>
          <p:spPr bwMode="auto">
            <a:xfrm>
              <a:off x="155681" y="1600200"/>
              <a:ext cx="225319" cy="228600"/>
            </a:xfrm>
            <a:prstGeom prst="rect">
              <a:avLst/>
            </a:prstGeom>
            <a:solidFill>
              <a:schemeClr val="tx2"/>
            </a:solidFill>
            <a:ln w="9525"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Lucida Grande" charset="0"/>
                <a:ea typeface="ＭＳ Ｐゴシック" pitchFamily="34" charset="-128"/>
                <a:cs typeface="Arial"/>
              </a:endParaRPr>
            </a:p>
          </p:txBody>
        </p:sp>
        <p:sp>
          <p:nvSpPr>
            <p:cNvPr id="7" name="Rectangle 6">
              <a:extLst>
                <a:ext uri="{FF2B5EF4-FFF2-40B4-BE49-F238E27FC236}">
                  <a16:creationId xmlns:a16="http://schemas.microsoft.com/office/drawing/2014/main" id="{EDCAF336-886C-4BEF-A005-68786DD67825}"/>
                </a:ext>
              </a:extLst>
            </p:cNvPr>
            <p:cNvSpPr/>
            <p:nvPr/>
          </p:nvSpPr>
          <p:spPr bwMode="auto">
            <a:xfrm>
              <a:off x="152400" y="4114800"/>
              <a:ext cx="225319" cy="228600"/>
            </a:xfrm>
            <a:prstGeom prst="rect">
              <a:avLst/>
            </a:prstGeom>
            <a:solidFill>
              <a:schemeClr val="tx2"/>
            </a:solidFill>
            <a:ln w="9525"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Lucida Grande" charset="0"/>
                <a:ea typeface="ＭＳ Ｐゴシック" pitchFamily="34" charset="-128"/>
                <a:cs typeface="Arial"/>
              </a:endParaRPr>
            </a:p>
          </p:txBody>
        </p:sp>
      </p:grpSp>
      <p:grpSp>
        <p:nvGrpSpPr>
          <p:cNvPr id="19" name="Group 18">
            <a:extLst>
              <a:ext uri="{FF2B5EF4-FFF2-40B4-BE49-F238E27FC236}">
                <a16:creationId xmlns:a16="http://schemas.microsoft.com/office/drawing/2014/main" id="{2B92C21C-C3CD-40CE-9082-86AC8225219C}"/>
              </a:ext>
            </a:extLst>
          </p:cNvPr>
          <p:cNvGrpSpPr/>
          <p:nvPr/>
        </p:nvGrpSpPr>
        <p:grpSpPr>
          <a:xfrm>
            <a:off x="4583151" y="1524001"/>
            <a:ext cx="7428463" cy="5181600"/>
            <a:chOff x="3429000" y="1524000"/>
            <a:chExt cx="7058614" cy="5181600"/>
          </a:xfrm>
        </p:grpSpPr>
        <p:grpSp>
          <p:nvGrpSpPr>
            <p:cNvPr id="15" name="Group 14">
              <a:extLst>
                <a:ext uri="{FF2B5EF4-FFF2-40B4-BE49-F238E27FC236}">
                  <a16:creationId xmlns:a16="http://schemas.microsoft.com/office/drawing/2014/main" id="{C8920049-9DE4-4036-887C-C0E44E7A7993}"/>
                </a:ext>
              </a:extLst>
            </p:cNvPr>
            <p:cNvGrpSpPr/>
            <p:nvPr/>
          </p:nvGrpSpPr>
          <p:grpSpPr>
            <a:xfrm>
              <a:off x="3429000" y="1524000"/>
              <a:ext cx="5638800" cy="5181600"/>
              <a:chOff x="3429000" y="1524000"/>
              <a:chExt cx="5638800" cy="5181600"/>
            </a:xfrm>
          </p:grpSpPr>
          <p:sp>
            <p:nvSpPr>
              <p:cNvPr id="14" name="Rectangle 13">
                <a:extLst>
                  <a:ext uri="{FF2B5EF4-FFF2-40B4-BE49-F238E27FC236}">
                    <a16:creationId xmlns:a16="http://schemas.microsoft.com/office/drawing/2014/main" id="{5113AE11-EE33-4A0B-B5E0-E16E3A58B1F9}"/>
                  </a:ext>
                </a:extLst>
              </p:cNvPr>
              <p:cNvSpPr/>
              <p:nvPr/>
            </p:nvSpPr>
            <p:spPr bwMode="auto">
              <a:xfrm>
                <a:off x="6324600" y="5715000"/>
                <a:ext cx="2667000" cy="990600"/>
              </a:xfrm>
              <a:prstGeom prst="rect">
                <a:avLst/>
              </a:prstGeom>
              <a:solidFill>
                <a:schemeClr val="tx2"/>
              </a:solidFill>
              <a:ln w="9525"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Lucida Grande" charset="0"/>
                  <a:ea typeface="ＭＳ Ｐゴシック" pitchFamily="34" charset="-128"/>
                  <a:cs typeface="Arial"/>
                </a:endParaRPr>
              </a:p>
            </p:txBody>
          </p:sp>
          <p:grpSp>
            <p:nvGrpSpPr>
              <p:cNvPr id="13" name="Group 12">
                <a:extLst>
                  <a:ext uri="{FF2B5EF4-FFF2-40B4-BE49-F238E27FC236}">
                    <a16:creationId xmlns:a16="http://schemas.microsoft.com/office/drawing/2014/main" id="{7A70A144-0602-44FC-B3CE-266E8219B5BA}"/>
                  </a:ext>
                </a:extLst>
              </p:cNvPr>
              <p:cNvGrpSpPr/>
              <p:nvPr/>
            </p:nvGrpSpPr>
            <p:grpSpPr>
              <a:xfrm>
                <a:off x="3429000" y="1524000"/>
                <a:ext cx="5638800" cy="4995810"/>
                <a:chOff x="3429000" y="1524000"/>
                <a:chExt cx="5638800" cy="4995810"/>
              </a:xfrm>
            </p:grpSpPr>
            <p:pic>
              <p:nvPicPr>
                <p:cNvPr id="5" name="Picture 4">
                  <a:extLst>
                    <a:ext uri="{FF2B5EF4-FFF2-40B4-BE49-F238E27FC236}">
                      <a16:creationId xmlns:a16="http://schemas.microsoft.com/office/drawing/2014/main" id="{5A6DBD0B-5D9B-4BE3-BFCD-6765EA8E4C6D}"/>
                    </a:ext>
                  </a:extLst>
                </p:cNvPr>
                <p:cNvPicPr>
                  <a:picLocks noChangeAspect="1"/>
                </p:cNvPicPr>
                <p:nvPr/>
              </p:nvPicPr>
              <p:blipFill>
                <a:blip r:embed="rId4"/>
                <a:stretch>
                  <a:fillRect/>
                </a:stretch>
              </p:blipFill>
              <p:spPr>
                <a:xfrm>
                  <a:off x="3460934" y="1600200"/>
                  <a:ext cx="5606866" cy="4919610"/>
                </a:xfrm>
                <a:prstGeom prst="rect">
                  <a:avLst/>
                </a:prstGeom>
              </p:spPr>
            </p:pic>
            <p:sp>
              <p:nvSpPr>
                <p:cNvPr id="8" name="Rectangle 7">
                  <a:extLst>
                    <a:ext uri="{FF2B5EF4-FFF2-40B4-BE49-F238E27FC236}">
                      <a16:creationId xmlns:a16="http://schemas.microsoft.com/office/drawing/2014/main" id="{F48103E0-59C1-4BD1-A3D0-4ED6D2634A60}"/>
                    </a:ext>
                  </a:extLst>
                </p:cNvPr>
                <p:cNvSpPr/>
                <p:nvPr/>
              </p:nvSpPr>
              <p:spPr bwMode="auto">
                <a:xfrm>
                  <a:off x="3432281" y="4114800"/>
                  <a:ext cx="225319" cy="228600"/>
                </a:xfrm>
                <a:prstGeom prst="rect">
                  <a:avLst/>
                </a:prstGeom>
                <a:solidFill>
                  <a:schemeClr val="tx2"/>
                </a:solidFill>
                <a:ln w="9525"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Lucida Grande" charset="0"/>
                    <a:ea typeface="ＭＳ Ｐゴシック" pitchFamily="34" charset="-128"/>
                    <a:cs typeface="Arial"/>
                  </a:endParaRPr>
                </a:p>
              </p:txBody>
            </p:sp>
            <p:sp>
              <p:nvSpPr>
                <p:cNvPr id="9" name="Rectangle 8">
                  <a:extLst>
                    <a:ext uri="{FF2B5EF4-FFF2-40B4-BE49-F238E27FC236}">
                      <a16:creationId xmlns:a16="http://schemas.microsoft.com/office/drawing/2014/main" id="{22D918A9-E22D-46ED-830D-C69BC9625014}"/>
                    </a:ext>
                  </a:extLst>
                </p:cNvPr>
                <p:cNvSpPr/>
                <p:nvPr/>
              </p:nvSpPr>
              <p:spPr bwMode="auto">
                <a:xfrm>
                  <a:off x="6327881" y="4114800"/>
                  <a:ext cx="225319" cy="228600"/>
                </a:xfrm>
                <a:prstGeom prst="rect">
                  <a:avLst/>
                </a:prstGeom>
                <a:solidFill>
                  <a:schemeClr val="tx2"/>
                </a:solidFill>
                <a:ln w="9525"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Lucida Grande" charset="0"/>
                    <a:ea typeface="ＭＳ Ｐゴシック" pitchFamily="34" charset="-128"/>
                    <a:cs typeface="Arial"/>
                  </a:endParaRPr>
                </a:p>
              </p:txBody>
            </p:sp>
            <p:sp>
              <p:nvSpPr>
                <p:cNvPr id="10" name="Rectangle 9">
                  <a:extLst>
                    <a:ext uri="{FF2B5EF4-FFF2-40B4-BE49-F238E27FC236}">
                      <a16:creationId xmlns:a16="http://schemas.microsoft.com/office/drawing/2014/main" id="{EFF6703C-64E1-4496-9BED-21715B8723BF}"/>
                    </a:ext>
                  </a:extLst>
                </p:cNvPr>
                <p:cNvSpPr/>
                <p:nvPr/>
              </p:nvSpPr>
              <p:spPr bwMode="auto">
                <a:xfrm>
                  <a:off x="6324600" y="1524000"/>
                  <a:ext cx="225319" cy="228600"/>
                </a:xfrm>
                <a:prstGeom prst="rect">
                  <a:avLst/>
                </a:prstGeom>
                <a:solidFill>
                  <a:schemeClr val="tx2"/>
                </a:solidFill>
                <a:ln w="9525"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Lucida Grande" charset="0"/>
                    <a:ea typeface="ＭＳ Ｐゴシック" pitchFamily="34" charset="-128"/>
                    <a:cs typeface="Arial"/>
                  </a:endParaRPr>
                </a:p>
              </p:txBody>
            </p:sp>
            <p:sp>
              <p:nvSpPr>
                <p:cNvPr id="11" name="Rectangle 10">
                  <a:extLst>
                    <a:ext uri="{FF2B5EF4-FFF2-40B4-BE49-F238E27FC236}">
                      <a16:creationId xmlns:a16="http://schemas.microsoft.com/office/drawing/2014/main" id="{3C4F7617-87AE-4444-9703-56BE132D1183}"/>
                    </a:ext>
                  </a:extLst>
                </p:cNvPr>
                <p:cNvSpPr/>
                <p:nvPr/>
              </p:nvSpPr>
              <p:spPr bwMode="auto">
                <a:xfrm>
                  <a:off x="3429000" y="1524000"/>
                  <a:ext cx="225319" cy="228600"/>
                </a:xfrm>
                <a:prstGeom prst="rect">
                  <a:avLst/>
                </a:prstGeom>
                <a:solidFill>
                  <a:schemeClr val="tx2"/>
                </a:solidFill>
                <a:ln w="9525"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Lucida Grande" charset="0"/>
                    <a:ea typeface="ＭＳ Ｐゴシック" pitchFamily="34" charset="-128"/>
                    <a:cs typeface="Arial"/>
                  </a:endParaRPr>
                </a:p>
              </p:txBody>
            </p:sp>
          </p:grpSp>
        </p:grpSp>
        <p:sp>
          <p:nvSpPr>
            <p:cNvPr id="17" name="TextBox 16">
              <a:extLst>
                <a:ext uri="{FF2B5EF4-FFF2-40B4-BE49-F238E27FC236}">
                  <a16:creationId xmlns:a16="http://schemas.microsoft.com/office/drawing/2014/main" id="{903A2F21-6F48-457D-940D-497F2B03AF2E}"/>
                </a:ext>
              </a:extLst>
            </p:cNvPr>
            <p:cNvSpPr txBox="1"/>
            <p:nvPr/>
          </p:nvSpPr>
          <p:spPr>
            <a:xfrm>
              <a:off x="9312292" y="2150433"/>
              <a:ext cx="117532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a:ea typeface="ＭＳ Ｐゴシック"/>
                  <a:cs typeface="Arial"/>
                </a:rPr>
                <a:t>Age &lt;60</a:t>
              </a:r>
            </a:p>
          </p:txBody>
        </p:sp>
        <p:sp>
          <p:nvSpPr>
            <p:cNvPr id="18" name="TextBox 17">
              <a:extLst>
                <a:ext uri="{FF2B5EF4-FFF2-40B4-BE49-F238E27FC236}">
                  <a16:creationId xmlns:a16="http://schemas.microsoft.com/office/drawing/2014/main" id="{5AA60C8B-DF54-4451-8FA0-0C604F7F9F27}"/>
                </a:ext>
              </a:extLst>
            </p:cNvPr>
            <p:cNvSpPr txBox="1"/>
            <p:nvPr/>
          </p:nvSpPr>
          <p:spPr>
            <a:xfrm>
              <a:off x="9255685" y="4436050"/>
              <a:ext cx="116730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a:ea typeface="ＭＳ Ｐゴシック"/>
                  <a:cs typeface="Arial"/>
                </a:rPr>
                <a:t>Age ≥60</a:t>
              </a:r>
            </a:p>
          </p:txBody>
        </p:sp>
      </p:grpSp>
      <p:cxnSp>
        <p:nvCxnSpPr>
          <p:cNvPr id="20" name="Straight Connector 19">
            <a:extLst>
              <a:ext uri="{FF2B5EF4-FFF2-40B4-BE49-F238E27FC236}">
                <a16:creationId xmlns:a16="http://schemas.microsoft.com/office/drawing/2014/main" id="{E347A0AB-BCFB-E6A8-A4CE-2D9AB48AEE14}"/>
              </a:ext>
            </a:extLst>
          </p:cNvPr>
          <p:cNvCxnSpPr/>
          <p:nvPr/>
        </p:nvCxnSpPr>
        <p:spPr>
          <a:xfrm>
            <a:off x="4386804" y="1524001"/>
            <a:ext cx="0" cy="496166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9809754C-FEBD-937C-3408-3C282703D029}"/>
              </a:ext>
            </a:extLst>
          </p:cNvPr>
          <p:cNvSpPr txBox="1"/>
          <p:nvPr/>
        </p:nvSpPr>
        <p:spPr>
          <a:xfrm>
            <a:off x="2551575" y="1477701"/>
            <a:ext cx="492443"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ITT</a:t>
            </a:r>
          </a:p>
        </p:txBody>
      </p:sp>
      <p:sp>
        <p:nvSpPr>
          <p:cNvPr id="22" name="TextBox 21">
            <a:extLst>
              <a:ext uri="{FF2B5EF4-FFF2-40B4-BE49-F238E27FC236}">
                <a16:creationId xmlns:a16="http://schemas.microsoft.com/office/drawing/2014/main" id="{8E379C6A-F9FB-441F-84C6-4C754DB1A4D2}"/>
              </a:ext>
            </a:extLst>
          </p:cNvPr>
          <p:cNvSpPr txBox="1"/>
          <p:nvPr/>
        </p:nvSpPr>
        <p:spPr>
          <a:xfrm>
            <a:off x="6710196" y="1377395"/>
            <a:ext cx="822661"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By age</a:t>
            </a:r>
          </a:p>
        </p:txBody>
      </p:sp>
      <p:sp>
        <p:nvSpPr>
          <p:cNvPr id="23" name="TextBox 22">
            <a:extLst>
              <a:ext uri="{FF2B5EF4-FFF2-40B4-BE49-F238E27FC236}">
                <a16:creationId xmlns:a16="http://schemas.microsoft.com/office/drawing/2014/main" id="{408CA6C8-7F0C-BFF5-CC94-2F3B01128D9E}"/>
              </a:ext>
            </a:extLst>
          </p:cNvPr>
          <p:cNvSpPr txBox="1"/>
          <p:nvPr/>
        </p:nvSpPr>
        <p:spPr>
          <a:xfrm>
            <a:off x="513625" y="6554536"/>
            <a:ext cx="3171061"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Younes A et al. J Clin Oncol 2019;37(15):1285-1295.</a:t>
            </a:r>
          </a:p>
        </p:txBody>
      </p:sp>
    </p:spTree>
    <p:extLst>
      <p:ext uri="{BB962C8B-B14F-4D97-AF65-F5344CB8AC3E}">
        <p14:creationId xmlns:p14="http://schemas.microsoft.com/office/powerpoint/2010/main" val="3705961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AF690AF-19BF-01A1-8D52-20A82A949FCD}"/>
              </a:ext>
            </a:extLst>
          </p:cNvPr>
          <p:cNvSpPr>
            <a:spLocks noGrp="1"/>
          </p:cNvSpPr>
          <p:nvPr>
            <p:ph idx="1"/>
          </p:nvPr>
        </p:nvSpPr>
        <p:spPr>
          <a:xfrm>
            <a:off x="1415480" y="1916832"/>
            <a:ext cx="9361040" cy="252028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40671944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379898D-064E-7EE7-3760-69DBA8F3EFBA}"/>
              </a:ext>
            </a:extLst>
          </p:cNvPr>
          <p:cNvPicPr>
            <a:picLocks noChangeAspect="1"/>
          </p:cNvPicPr>
          <p:nvPr/>
        </p:nvPicPr>
        <p:blipFill>
          <a:blip r:embed="rId3"/>
          <a:stretch>
            <a:fillRect/>
          </a:stretch>
        </p:blipFill>
        <p:spPr>
          <a:xfrm>
            <a:off x="470911" y="433388"/>
            <a:ext cx="11250177" cy="6356350"/>
          </a:xfrm>
          <a:prstGeom prst="rect">
            <a:avLst/>
          </a:prstGeom>
          <a:noFill/>
        </p:spPr>
      </p:pic>
    </p:spTree>
    <p:extLst>
      <p:ext uri="{BB962C8B-B14F-4D97-AF65-F5344CB8AC3E}">
        <p14:creationId xmlns:p14="http://schemas.microsoft.com/office/powerpoint/2010/main" val="63995040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376E7DEA-DFAA-45A6-9B44-9950E47281DA}"/>
              </a:ext>
            </a:extLst>
          </p:cNvPr>
          <p:cNvSpPr>
            <a:spLocks noGrp="1"/>
          </p:cNvSpPr>
          <p:nvPr>
            <p:ph type="title"/>
          </p:nvPr>
        </p:nvSpPr>
        <p:spPr>
          <a:xfrm>
            <a:off x="195231" y="181525"/>
            <a:ext cx="10820083" cy="1292662"/>
          </a:xfrm>
        </p:spPr>
        <p:txBody>
          <a:bodyPr/>
          <a:lstStyle/>
          <a:p>
            <a:r>
              <a:rPr lang="en-US" dirty="0"/>
              <a:t>Zanubrutinib Plus Obinutuzumab Versus Obinutuzumab: Primary Analysis of the Phase 2 Randomized ROSEWOOD Trial</a:t>
            </a:r>
            <a:br>
              <a:rPr lang="en-US" dirty="0"/>
            </a:br>
            <a:r>
              <a:rPr lang="en-US" dirty="0"/>
              <a:t> </a:t>
            </a:r>
          </a:p>
        </p:txBody>
      </p:sp>
      <p:sp>
        <p:nvSpPr>
          <p:cNvPr id="20" name="Rectangle 19">
            <a:extLst>
              <a:ext uri="{FF2B5EF4-FFF2-40B4-BE49-F238E27FC236}">
                <a16:creationId xmlns:a16="http://schemas.microsoft.com/office/drawing/2014/main" id="{BDA331CA-16CC-6EE5-91D3-20C5BE59A9D1}"/>
              </a:ext>
            </a:extLst>
          </p:cNvPr>
          <p:cNvSpPr/>
          <p:nvPr/>
        </p:nvSpPr>
        <p:spPr>
          <a:xfrm>
            <a:off x="481643" y="791660"/>
            <a:ext cx="8254415" cy="3153635"/>
          </a:xfrm>
          <a:prstGeom prst="rect">
            <a:avLst/>
          </a:prstGeom>
          <a:no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Freeform: Shape 20">
            <a:extLst>
              <a:ext uri="{FF2B5EF4-FFF2-40B4-BE49-F238E27FC236}">
                <a16:creationId xmlns:a16="http://schemas.microsoft.com/office/drawing/2014/main" id="{98701ADF-A1DC-040B-AFAD-16843D00AFB7}"/>
              </a:ext>
            </a:extLst>
          </p:cNvPr>
          <p:cNvSpPr/>
          <p:nvPr/>
        </p:nvSpPr>
        <p:spPr>
          <a:xfrm>
            <a:off x="4888039" y="1274303"/>
            <a:ext cx="2933819" cy="1216126"/>
          </a:xfrm>
          <a:custGeom>
            <a:avLst/>
            <a:gdLst>
              <a:gd name="connsiteX0" fmla="*/ 0 w 2567921"/>
              <a:gd name="connsiteY0" fmla="*/ 109946 h 1099460"/>
              <a:gd name="connsiteX1" fmla="*/ 109946 w 2567921"/>
              <a:gd name="connsiteY1" fmla="*/ 0 h 1099460"/>
              <a:gd name="connsiteX2" fmla="*/ 2457975 w 2567921"/>
              <a:gd name="connsiteY2" fmla="*/ 0 h 1099460"/>
              <a:gd name="connsiteX3" fmla="*/ 2567921 w 2567921"/>
              <a:gd name="connsiteY3" fmla="*/ 109946 h 1099460"/>
              <a:gd name="connsiteX4" fmla="*/ 2567921 w 2567921"/>
              <a:gd name="connsiteY4" fmla="*/ 989514 h 1099460"/>
              <a:gd name="connsiteX5" fmla="*/ 2457975 w 2567921"/>
              <a:gd name="connsiteY5" fmla="*/ 1099460 h 1099460"/>
              <a:gd name="connsiteX6" fmla="*/ 109946 w 2567921"/>
              <a:gd name="connsiteY6" fmla="*/ 1099460 h 1099460"/>
              <a:gd name="connsiteX7" fmla="*/ 0 w 2567921"/>
              <a:gd name="connsiteY7" fmla="*/ 989514 h 1099460"/>
              <a:gd name="connsiteX8" fmla="*/ 0 w 2567921"/>
              <a:gd name="connsiteY8" fmla="*/ 109946 h 109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7921" h="1099460">
                <a:moveTo>
                  <a:pt x="0" y="109946"/>
                </a:moveTo>
                <a:cubicBezTo>
                  <a:pt x="0" y="49225"/>
                  <a:pt x="49225" y="0"/>
                  <a:pt x="109946" y="0"/>
                </a:cubicBezTo>
                <a:lnTo>
                  <a:pt x="2457975" y="0"/>
                </a:lnTo>
                <a:cubicBezTo>
                  <a:pt x="2518696" y="0"/>
                  <a:pt x="2567921" y="49225"/>
                  <a:pt x="2567921" y="109946"/>
                </a:cubicBezTo>
                <a:lnTo>
                  <a:pt x="2567921" y="989514"/>
                </a:lnTo>
                <a:cubicBezTo>
                  <a:pt x="2567921" y="1050235"/>
                  <a:pt x="2518696" y="1099460"/>
                  <a:pt x="2457975" y="1099460"/>
                </a:cubicBezTo>
                <a:lnTo>
                  <a:pt x="109946" y="1099460"/>
                </a:lnTo>
                <a:cubicBezTo>
                  <a:pt x="49225" y="1099460"/>
                  <a:pt x="0" y="1050235"/>
                  <a:pt x="0" y="989514"/>
                </a:cubicBezTo>
                <a:lnTo>
                  <a:pt x="0" y="109946"/>
                </a:lnTo>
                <a:close/>
              </a:path>
            </a:pathLst>
          </a:custGeom>
          <a:solidFill>
            <a:schemeClr val="accent1">
              <a:lumMod val="75000"/>
            </a:schemeClr>
          </a:solidFill>
          <a:ln>
            <a:solidFill>
              <a:schemeClr val="tx1"/>
            </a:solid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51403" tIns="51403" rIns="51403" bIns="51403" numCol="1" spcCol="1270" anchor="ctr" anchorCtr="0">
            <a:no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592637" rtl="0" eaLnBrk="1" fontAlgn="auto" latinLnBrk="0" hangingPunct="1">
              <a:lnSpc>
                <a:spcPct val="10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Arm A</a:t>
            </a:r>
          </a:p>
          <a:p>
            <a:pPr marL="0" marR="0" lvl="0" indent="0" algn="ctr" defTabSz="592637" rtl="0" eaLnBrk="1" fontAlgn="auto" latinLnBrk="0" hangingPunct="1">
              <a:lnSpc>
                <a:spcPct val="100000"/>
              </a:lnSpc>
              <a:spcBef>
                <a:spcPct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Zanubrutinib</a:t>
            </a:r>
            <a:r>
              <a:rPr kumimoji="0" lang="en-US" sz="14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plus obinutuzumab</a:t>
            </a:r>
            <a:r>
              <a:rPr kumimoji="0" lang="fr-CH" sz="14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b</a:t>
            </a:r>
            <a:endPar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592637" rtl="0" eaLnBrk="1" fontAlgn="auto" latinLnBrk="0" hangingPunct="1">
              <a:lnSpc>
                <a:spcPct val="100000"/>
              </a:lnSpc>
              <a:spcBef>
                <a:spcPct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N=145</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592637" rtl="0" eaLnBrk="1" fontAlgn="auto" latinLnBrk="0" hangingPunct="1">
              <a:lnSpc>
                <a:spcPct val="100000"/>
              </a:lnSpc>
              <a:spcBef>
                <a:spcPct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Until PD/unacceptable toxicity</a:t>
            </a:r>
          </a:p>
        </p:txBody>
      </p:sp>
      <p:sp>
        <p:nvSpPr>
          <p:cNvPr id="23" name="Freeform: Shape 22">
            <a:extLst>
              <a:ext uri="{FF2B5EF4-FFF2-40B4-BE49-F238E27FC236}">
                <a16:creationId xmlns:a16="http://schemas.microsoft.com/office/drawing/2014/main" id="{5B159D3D-4129-1562-821A-8F017EC6FEB9}"/>
              </a:ext>
            </a:extLst>
          </p:cNvPr>
          <p:cNvSpPr/>
          <p:nvPr/>
        </p:nvSpPr>
        <p:spPr>
          <a:xfrm>
            <a:off x="4883939" y="3409881"/>
            <a:ext cx="2933819" cy="1216127"/>
          </a:xfrm>
          <a:custGeom>
            <a:avLst/>
            <a:gdLst>
              <a:gd name="connsiteX0" fmla="*/ 0 w 2567921"/>
              <a:gd name="connsiteY0" fmla="*/ 109946 h 1099460"/>
              <a:gd name="connsiteX1" fmla="*/ 109946 w 2567921"/>
              <a:gd name="connsiteY1" fmla="*/ 0 h 1099460"/>
              <a:gd name="connsiteX2" fmla="*/ 2457975 w 2567921"/>
              <a:gd name="connsiteY2" fmla="*/ 0 h 1099460"/>
              <a:gd name="connsiteX3" fmla="*/ 2567921 w 2567921"/>
              <a:gd name="connsiteY3" fmla="*/ 109946 h 1099460"/>
              <a:gd name="connsiteX4" fmla="*/ 2567921 w 2567921"/>
              <a:gd name="connsiteY4" fmla="*/ 989514 h 1099460"/>
              <a:gd name="connsiteX5" fmla="*/ 2457975 w 2567921"/>
              <a:gd name="connsiteY5" fmla="*/ 1099460 h 1099460"/>
              <a:gd name="connsiteX6" fmla="*/ 109946 w 2567921"/>
              <a:gd name="connsiteY6" fmla="*/ 1099460 h 1099460"/>
              <a:gd name="connsiteX7" fmla="*/ 0 w 2567921"/>
              <a:gd name="connsiteY7" fmla="*/ 989514 h 1099460"/>
              <a:gd name="connsiteX8" fmla="*/ 0 w 2567921"/>
              <a:gd name="connsiteY8" fmla="*/ 109946 h 109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7921" h="1099460">
                <a:moveTo>
                  <a:pt x="0" y="109946"/>
                </a:moveTo>
                <a:cubicBezTo>
                  <a:pt x="0" y="49225"/>
                  <a:pt x="49225" y="0"/>
                  <a:pt x="109946" y="0"/>
                </a:cubicBezTo>
                <a:lnTo>
                  <a:pt x="2457975" y="0"/>
                </a:lnTo>
                <a:cubicBezTo>
                  <a:pt x="2518696" y="0"/>
                  <a:pt x="2567921" y="49225"/>
                  <a:pt x="2567921" y="109946"/>
                </a:cubicBezTo>
                <a:lnTo>
                  <a:pt x="2567921" y="989514"/>
                </a:lnTo>
                <a:cubicBezTo>
                  <a:pt x="2567921" y="1050235"/>
                  <a:pt x="2518696" y="1099460"/>
                  <a:pt x="2457975" y="1099460"/>
                </a:cubicBezTo>
                <a:lnTo>
                  <a:pt x="109946" y="1099460"/>
                </a:lnTo>
                <a:cubicBezTo>
                  <a:pt x="49225" y="1099460"/>
                  <a:pt x="0" y="1050235"/>
                  <a:pt x="0" y="989514"/>
                </a:cubicBezTo>
                <a:lnTo>
                  <a:pt x="0" y="109946"/>
                </a:lnTo>
                <a:close/>
              </a:path>
            </a:pathLst>
          </a:custGeom>
          <a:solidFill>
            <a:schemeClr val="accent5">
              <a:lumMod val="75000"/>
            </a:schemeClr>
          </a:solidFill>
          <a:ln>
            <a:solidFill>
              <a:schemeClr val="tx1"/>
            </a:solid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51403" tIns="51403" rIns="51403" bIns="51403" numCol="1" spcCol="1270" anchor="ctr" anchorCtr="0">
            <a:no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592637" rtl="0" eaLnBrk="1" fontAlgn="auto" latinLnBrk="0" hangingPunct="1">
              <a:lnSpc>
                <a:spcPct val="100000"/>
              </a:lnSpc>
              <a:spcBef>
                <a:spcPct val="0"/>
              </a:spcBef>
              <a:spcAft>
                <a:spcPts val="0"/>
              </a:spcAft>
              <a:buClrTx/>
              <a:buSzTx/>
              <a:buFontTx/>
              <a:buNone/>
              <a:tabLst/>
              <a:defRPr/>
            </a:pPr>
            <a:r>
              <a:rPr kumimoji="0" lang="fr-CH"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Arm B</a:t>
            </a:r>
          </a:p>
          <a:p>
            <a:pPr marL="0" marR="0" lvl="0" indent="0" algn="ctr" defTabSz="592637" rtl="0" eaLnBrk="1" fontAlgn="auto" latinLnBrk="0" hangingPunct="1">
              <a:lnSpc>
                <a:spcPct val="100000"/>
              </a:lnSpc>
              <a:spcBef>
                <a:spcPct val="0"/>
              </a:spcBef>
              <a:spcAft>
                <a:spcPts val="0"/>
              </a:spcAft>
              <a:buClrTx/>
              <a:buSzTx/>
              <a:buFontTx/>
              <a:buNone/>
              <a:tabLst/>
              <a:defRPr/>
            </a:pPr>
            <a:r>
              <a:rPr kumimoji="0" lang="fr-CH"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Obinutuzumab</a:t>
            </a:r>
            <a:r>
              <a:rPr kumimoji="0" lang="fr-CH" sz="14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b</a:t>
            </a:r>
          </a:p>
          <a:p>
            <a:pPr marL="0" marR="0" lvl="0" indent="0" algn="ctr" defTabSz="592637" rtl="0" eaLnBrk="1" fontAlgn="auto" latinLnBrk="0" hangingPunct="1">
              <a:lnSpc>
                <a:spcPct val="100000"/>
              </a:lnSpc>
              <a:spcBef>
                <a:spcPct val="0"/>
              </a:spcBef>
              <a:spcAft>
                <a:spcPts val="0"/>
              </a:spcAft>
              <a:buClrTx/>
              <a:buSzTx/>
              <a:buFontTx/>
              <a:buNone/>
              <a:tabLst/>
              <a:defRPr/>
            </a:pPr>
            <a:r>
              <a:rPr kumimoji="0" lang="fr-CH"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N=72</a:t>
            </a:r>
          </a:p>
          <a:p>
            <a:pPr marL="0" marR="0" lvl="0" indent="0" algn="ctr" defTabSz="592637" rtl="0" eaLnBrk="1" fontAlgn="auto" latinLnBrk="0" hangingPunct="1">
              <a:lnSpc>
                <a:spcPct val="100000"/>
              </a:lnSpc>
              <a:spcBef>
                <a:spcPct val="0"/>
              </a:spcBef>
              <a:spcAft>
                <a:spcPts val="0"/>
              </a:spcAft>
              <a:buClrTx/>
              <a:buSzTx/>
              <a:buFontTx/>
              <a:buNone/>
              <a:tabLst/>
              <a:defRPr/>
            </a:pPr>
            <a:r>
              <a:rPr kumimoji="0" lang="en-US" sz="1050" b="0" i="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Option to crossover to combination if PD centrally confirmed or no response</a:t>
            </a:r>
          </a:p>
          <a:p>
            <a:pPr marL="0" marR="0" lvl="0" indent="0" algn="ctr" defTabSz="592637" rtl="0" eaLnBrk="1" fontAlgn="auto" latinLnBrk="0" hangingPunct="1">
              <a:lnSpc>
                <a:spcPct val="100000"/>
              </a:lnSpc>
              <a:spcBef>
                <a:spcPct val="0"/>
              </a:spcBef>
              <a:spcAft>
                <a:spcPts val="0"/>
              </a:spcAft>
              <a:buClrTx/>
              <a:buSzTx/>
              <a:buFontTx/>
              <a:buNone/>
              <a:tabLst/>
              <a:defRPr/>
            </a:pPr>
            <a:r>
              <a:rPr kumimoji="0" lang="en-US" sz="1050" b="0" i="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at 12 months</a:t>
            </a:r>
            <a:endParaRPr kumimoji="0" lang="en-US" sz="1050" b="0" i="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4" name="Freeform: Shape 23">
            <a:extLst>
              <a:ext uri="{FF2B5EF4-FFF2-40B4-BE49-F238E27FC236}">
                <a16:creationId xmlns:a16="http://schemas.microsoft.com/office/drawing/2014/main" id="{C4DA478C-24B0-03FC-E62F-12E4B41F0476}"/>
              </a:ext>
            </a:extLst>
          </p:cNvPr>
          <p:cNvSpPr/>
          <p:nvPr/>
        </p:nvSpPr>
        <p:spPr>
          <a:xfrm>
            <a:off x="8091641" y="1618936"/>
            <a:ext cx="3618716" cy="2624075"/>
          </a:xfrm>
          <a:custGeom>
            <a:avLst/>
            <a:gdLst>
              <a:gd name="connsiteX0" fmla="*/ 0 w 1800008"/>
              <a:gd name="connsiteY0" fmla="*/ 180001 h 1913393"/>
              <a:gd name="connsiteX1" fmla="*/ 180001 w 1800008"/>
              <a:gd name="connsiteY1" fmla="*/ 0 h 1913393"/>
              <a:gd name="connsiteX2" fmla="*/ 1620007 w 1800008"/>
              <a:gd name="connsiteY2" fmla="*/ 0 h 1913393"/>
              <a:gd name="connsiteX3" fmla="*/ 1800008 w 1800008"/>
              <a:gd name="connsiteY3" fmla="*/ 180001 h 1913393"/>
              <a:gd name="connsiteX4" fmla="*/ 1800008 w 1800008"/>
              <a:gd name="connsiteY4" fmla="*/ 1733392 h 1913393"/>
              <a:gd name="connsiteX5" fmla="*/ 1620007 w 1800008"/>
              <a:gd name="connsiteY5" fmla="*/ 1913393 h 1913393"/>
              <a:gd name="connsiteX6" fmla="*/ 180001 w 1800008"/>
              <a:gd name="connsiteY6" fmla="*/ 1913393 h 1913393"/>
              <a:gd name="connsiteX7" fmla="*/ 0 w 1800008"/>
              <a:gd name="connsiteY7" fmla="*/ 1733392 h 1913393"/>
              <a:gd name="connsiteX8" fmla="*/ 0 w 1800008"/>
              <a:gd name="connsiteY8" fmla="*/ 180001 h 191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8" h="1913393">
                <a:moveTo>
                  <a:pt x="0" y="180001"/>
                </a:moveTo>
                <a:cubicBezTo>
                  <a:pt x="0" y="80589"/>
                  <a:pt x="80589" y="0"/>
                  <a:pt x="180001" y="0"/>
                </a:cubicBezTo>
                <a:lnTo>
                  <a:pt x="1620007" y="0"/>
                </a:lnTo>
                <a:cubicBezTo>
                  <a:pt x="1719419" y="0"/>
                  <a:pt x="1800008" y="80589"/>
                  <a:pt x="1800008" y="180001"/>
                </a:cubicBezTo>
                <a:lnTo>
                  <a:pt x="1800008" y="1733392"/>
                </a:lnTo>
                <a:cubicBezTo>
                  <a:pt x="1800008" y="1832804"/>
                  <a:pt x="1719419" y="1913393"/>
                  <a:pt x="1620007" y="1913393"/>
                </a:cubicBezTo>
                <a:lnTo>
                  <a:pt x="180001" y="1913393"/>
                </a:lnTo>
                <a:cubicBezTo>
                  <a:pt x="80589" y="1913393"/>
                  <a:pt x="0" y="1832804"/>
                  <a:pt x="0" y="1733392"/>
                </a:cubicBezTo>
                <a:lnTo>
                  <a:pt x="0" y="180001"/>
                </a:lnTo>
                <a:close/>
              </a:path>
            </a:pathLst>
          </a:custGeom>
          <a:solidFill>
            <a:schemeClr val="bg2"/>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4320" tIns="640080" rIns="274320" bIns="457200" numCol="1" spcCol="1270" anchor="ctr" anchorCtr="0">
            <a:no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l" defTabSz="711165" rtl="0" eaLnBrk="1" fontAlgn="auto" latinLnBrk="0" hangingPunct="1">
              <a:lnSpc>
                <a:spcPct val="100000"/>
              </a:lnSpc>
              <a:spcBef>
                <a:spcPts val="30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Primary</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lt"/>
                <a:cs typeface="Arial" panose="020B0604020202020204" pitchFamily="34" charset="0"/>
              </a:rPr>
              <a:t> Endpoint</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lt"/>
              <a:cs typeface="Arial" panose="020B0604020202020204" pitchFamily="34" charset="0"/>
            </a:endParaRPr>
          </a:p>
          <a:p>
            <a:pPr marL="171450" marR="0" lvl="0" indent="-171450" algn="l" defTabSz="711165"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lt"/>
                <a:cs typeface="Arial" panose="020B0604020202020204" pitchFamily="34" charset="0"/>
              </a:rPr>
              <a:t>ORR assessed by ICR according to Lugano classification</a:t>
            </a:r>
            <a:r>
              <a:rPr kumimoji="0" lang="en-US" sz="1400" b="0" i="0" u="none" strike="noStrike" kern="1200" cap="none" spc="0" normalizeH="0" baseline="30000" noProof="0" dirty="0">
                <a:ln>
                  <a:noFill/>
                </a:ln>
                <a:solidFill>
                  <a:prstClr val="black"/>
                </a:solidFill>
                <a:effectLst/>
                <a:uLnTx/>
                <a:uFillTx/>
                <a:latin typeface="Arial" panose="020B0604020202020204" pitchFamily="34" charset="0"/>
                <a:ea typeface="+mn-lt"/>
                <a:cs typeface="Arial" panose="020B0604020202020204" pitchFamily="34" charset="0"/>
              </a:rPr>
              <a:t>1</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711165" rtl="0" eaLnBrk="1" fontAlgn="auto" latinLnBrk="0" hangingPunct="1">
              <a:lnSpc>
                <a:spcPct val="100000"/>
              </a:lnSpc>
              <a:spcBef>
                <a:spcPts val="30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lt"/>
                <a:cs typeface="Arial" panose="020B0604020202020204" pitchFamily="34" charset="0"/>
              </a:rPr>
              <a:t>Select</a:t>
            </a:r>
            <a:r>
              <a:rPr kumimoji="0" lang="en-US" sz="1600" b="1" i="0" u="none" strike="noStrike" kern="1200" cap="none" spc="0" normalizeH="0" baseline="0" noProof="0" dirty="0">
                <a:ln>
                  <a:noFill/>
                </a:ln>
                <a:solidFill>
                  <a:srgbClr val="FF0000"/>
                </a:solidFill>
                <a:effectLst/>
                <a:uLnTx/>
                <a:uFillTx/>
                <a:latin typeface="Arial" panose="020B0604020202020204" pitchFamily="34" charset="0"/>
                <a:ea typeface="+mn-lt"/>
                <a:cs typeface="Arial" panose="020B0604020202020204" pitchFamily="34" charset="0"/>
              </a:rPr>
              <a:t> </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lt"/>
                <a:cs typeface="Arial" panose="020B0604020202020204" pitchFamily="34" charset="0"/>
              </a:rPr>
              <a:t>Secondary Endpoints</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lt"/>
              <a:cs typeface="Arial" panose="020B0604020202020204" pitchFamily="34" charset="0"/>
            </a:endParaRPr>
          </a:p>
          <a:p>
            <a:pPr marL="228589" marR="0" lvl="0" indent="-228589" algn="l" defTabSz="711165" rtl="0" eaLnBrk="1" fontAlgn="auto" latinLnBrk="0" hangingPunct="1">
              <a:lnSpc>
                <a:spcPct val="100000"/>
              </a:lnSpc>
              <a:spcBef>
                <a:spcPts val="300"/>
              </a:spcBef>
              <a:spcAft>
                <a:spcPts val="0"/>
              </a:spcAft>
              <a:buClrTx/>
              <a:buSzTx/>
              <a:buFont typeface="Arial"/>
              <a:buChar char="•"/>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lt"/>
                <a:cs typeface="Arial" panose="020B0604020202020204" pitchFamily="34" charset="0"/>
              </a:rPr>
              <a:t>ORR assessed by investigator</a:t>
            </a:r>
          </a:p>
          <a:p>
            <a:pPr marL="228589" marR="0" lvl="0" indent="-228589" algn="l" defTabSz="711165" rtl="0" eaLnBrk="1" fontAlgn="auto" latinLnBrk="0" hangingPunct="1">
              <a:lnSpc>
                <a:spcPct val="100000"/>
              </a:lnSpc>
              <a:spcBef>
                <a:spcPts val="300"/>
              </a:spcBef>
              <a:spcAft>
                <a:spcPts val="0"/>
              </a:spcAft>
              <a:buClrTx/>
              <a:buSzTx/>
              <a:buFont typeface="Arial"/>
              <a:buChar char="•"/>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lt"/>
                <a:cs typeface="Arial" panose="020B0604020202020204" pitchFamily="34" charset="0"/>
              </a:rPr>
              <a:t>DOR and PFS determined by ICR and investigator assessment</a:t>
            </a:r>
          </a:p>
          <a:p>
            <a:pPr marL="228589" marR="0" lvl="0" indent="-228589" algn="l" defTabSz="711165" rtl="0" eaLnBrk="1" fontAlgn="auto" latinLnBrk="0" hangingPunct="1">
              <a:lnSpc>
                <a:spcPct val="100000"/>
              </a:lnSpc>
              <a:spcBef>
                <a:spcPts val="300"/>
              </a:spcBef>
              <a:spcAft>
                <a:spcPts val="0"/>
              </a:spcAft>
              <a:buClrTx/>
              <a:buSzTx/>
              <a:buFont typeface="Arial"/>
              <a:buChar char="•"/>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lt"/>
                <a:cs typeface="Arial" panose="020B0604020202020204" pitchFamily="34" charset="0"/>
              </a:rPr>
              <a:t>Overall survival</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711165" rtl="0" eaLnBrk="1" fontAlgn="auto" latinLnBrk="0" hangingPunct="1">
              <a:lnSpc>
                <a:spcPct val="100000"/>
              </a:lnSpc>
              <a:spcBef>
                <a:spcPts val="300"/>
              </a:spcBef>
              <a:spcAft>
                <a:spcPts val="0"/>
              </a:spcAft>
              <a:buClrTx/>
              <a:buSzTx/>
              <a:buFontTx/>
              <a:buNone/>
              <a:tabLst/>
              <a:defRPr/>
            </a:pPr>
            <a:endParaRPr kumimoji="0" lang="en-US" sz="1200" b="1" i="0" u="none" strike="sng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26" name="TextBox 25">
            <a:extLst>
              <a:ext uri="{FF2B5EF4-FFF2-40B4-BE49-F238E27FC236}">
                <a16:creationId xmlns:a16="http://schemas.microsoft.com/office/drawing/2014/main" id="{223F3C4C-C5F3-3544-3107-F256977FCD3B}"/>
              </a:ext>
            </a:extLst>
          </p:cNvPr>
          <p:cNvSpPr txBox="1"/>
          <p:nvPr/>
        </p:nvSpPr>
        <p:spPr>
          <a:xfrm>
            <a:off x="4205632" y="2532718"/>
            <a:ext cx="2488973" cy="892552"/>
          </a:xfrm>
          <a:prstGeom prst="rect">
            <a:avLst/>
          </a:prstGeom>
          <a:noFill/>
        </p:spPr>
        <p:txBody>
          <a:bodyPr wrap="square" rtlCol="0">
            <a:sp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Randomization 2:1</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Stratification factors</a:t>
            </a:r>
          </a:p>
          <a:p>
            <a:pPr marL="288925" marR="0" lvl="0" indent="-176213" algn="l" defTabSz="914377" rtl="0" eaLnBrk="1" fontAlgn="auto" latinLnBrk="0" hangingPunct="1">
              <a:lnSpc>
                <a:spcPct val="100000"/>
              </a:lnSpc>
              <a:spcBef>
                <a:spcPts val="0"/>
              </a:spcBef>
              <a:spcAft>
                <a:spcPts val="0"/>
              </a:spcAft>
              <a:buClr>
                <a:srgbClr val="C00000"/>
              </a:buClr>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Number of prior lines</a:t>
            </a:r>
          </a:p>
          <a:p>
            <a:pPr marL="288925" marR="0" lvl="0" indent="-176213" algn="l" defTabSz="914377" rtl="0" eaLnBrk="1" fontAlgn="auto" latinLnBrk="0" hangingPunct="1">
              <a:lnSpc>
                <a:spcPct val="100000"/>
              </a:lnSpc>
              <a:spcBef>
                <a:spcPts val="0"/>
              </a:spcBef>
              <a:spcAft>
                <a:spcPts val="0"/>
              </a:spcAft>
              <a:buClr>
                <a:srgbClr val="C00000"/>
              </a:buClr>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Rituximab refractory status</a:t>
            </a:r>
          </a:p>
          <a:p>
            <a:pPr marL="288925" marR="0" lvl="0" indent="-176213" algn="l" defTabSz="914377" rtl="0" eaLnBrk="1" fontAlgn="auto" latinLnBrk="0" hangingPunct="1">
              <a:lnSpc>
                <a:spcPct val="100000"/>
              </a:lnSpc>
              <a:spcBef>
                <a:spcPts val="0"/>
              </a:spcBef>
              <a:spcAft>
                <a:spcPts val="0"/>
              </a:spcAft>
              <a:buClr>
                <a:srgbClr val="C00000"/>
              </a:buClr>
              <a:buSzTx/>
              <a:buFont typeface="Wingdings" panose="05000000000000000000" pitchFamily="2" charset="2"/>
              <a:buChar char="§"/>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Geographic region</a:t>
            </a:r>
          </a:p>
        </p:txBody>
      </p:sp>
      <p:cxnSp>
        <p:nvCxnSpPr>
          <p:cNvPr id="27" name="Connector: Elbow 26">
            <a:extLst>
              <a:ext uri="{FF2B5EF4-FFF2-40B4-BE49-F238E27FC236}">
                <a16:creationId xmlns:a16="http://schemas.microsoft.com/office/drawing/2014/main" id="{F76FF4DB-831F-75FC-F29F-E29B4D58FFCD}"/>
              </a:ext>
            </a:extLst>
          </p:cNvPr>
          <p:cNvCxnSpPr/>
          <p:nvPr/>
        </p:nvCxnSpPr>
        <p:spPr>
          <a:xfrm flipV="1">
            <a:off x="3265469" y="1600028"/>
            <a:ext cx="1594739" cy="1161268"/>
          </a:xfrm>
          <a:prstGeom prst="bentConnector3">
            <a:avLst>
              <a:gd name="adj1" fmla="val 52846"/>
            </a:avLst>
          </a:prstGeom>
          <a:ln w="28575">
            <a:solidFill>
              <a:schemeClr val="tx1"/>
            </a:solidFill>
            <a:tailEnd type="triangle"/>
          </a:ln>
        </p:spPr>
        <p:style>
          <a:lnRef idx="3">
            <a:schemeClr val="accent1"/>
          </a:lnRef>
          <a:fillRef idx="0">
            <a:schemeClr val="accent1"/>
          </a:fillRef>
          <a:effectRef idx="2">
            <a:schemeClr val="accent1"/>
          </a:effectRef>
          <a:fontRef idx="minor">
            <a:schemeClr val="tx1"/>
          </a:fontRef>
        </p:style>
      </p:cxnSp>
      <p:cxnSp>
        <p:nvCxnSpPr>
          <p:cNvPr id="28" name="Connector: Elbow 27">
            <a:extLst>
              <a:ext uri="{FF2B5EF4-FFF2-40B4-BE49-F238E27FC236}">
                <a16:creationId xmlns:a16="http://schemas.microsoft.com/office/drawing/2014/main" id="{B5D08BF8-91BE-0EA6-4325-55FB8BB6BE48}"/>
              </a:ext>
            </a:extLst>
          </p:cNvPr>
          <p:cNvCxnSpPr>
            <a:cxnSpLocks/>
          </p:cNvCxnSpPr>
          <p:nvPr/>
        </p:nvCxnSpPr>
        <p:spPr>
          <a:xfrm>
            <a:off x="3268960" y="2761296"/>
            <a:ext cx="1594739" cy="1161268"/>
          </a:xfrm>
          <a:prstGeom prst="bentConnector3">
            <a:avLst>
              <a:gd name="adj1" fmla="val 52647"/>
            </a:avLst>
          </a:prstGeom>
          <a:ln w="28575">
            <a:solidFill>
              <a:schemeClr val="tx1"/>
            </a:solidFill>
            <a:tailEnd type="triangle"/>
          </a:ln>
        </p:spPr>
        <p:style>
          <a:lnRef idx="3">
            <a:schemeClr val="accent1"/>
          </a:lnRef>
          <a:fillRef idx="0">
            <a:schemeClr val="accent1"/>
          </a:fillRef>
          <a:effectRef idx="2">
            <a:schemeClr val="accent1"/>
          </a:effectRef>
          <a:fontRef idx="minor">
            <a:schemeClr val="tx1"/>
          </a:fontRef>
        </p:style>
      </p:cxnSp>
      <p:sp>
        <p:nvSpPr>
          <p:cNvPr id="31" name="Freeform: Shape 30">
            <a:extLst>
              <a:ext uri="{FF2B5EF4-FFF2-40B4-BE49-F238E27FC236}">
                <a16:creationId xmlns:a16="http://schemas.microsoft.com/office/drawing/2014/main" id="{52F2FF8D-DF3D-E04A-5D65-F5372A4C9C98}"/>
              </a:ext>
            </a:extLst>
          </p:cNvPr>
          <p:cNvSpPr/>
          <p:nvPr/>
        </p:nvSpPr>
        <p:spPr>
          <a:xfrm>
            <a:off x="176543" y="1321219"/>
            <a:ext cx="3471008" cy="3043772"/>
          </a:xfrm>
          <a:custGeom>
            <a:avLst/>
            <a:gdLst>
              <a:gd name="connsiteX0" fmla="*/ 0 w 1981073"/>
              <a:gd name="connsiteY0" fmla="*/ 198107 h 2365225"/>
              <a:gd name="connsiteX1" fmla="*/ 198107 w 1981073"/>
              <a:gd name="connsiteY1" fmla="*/ 0 h 2365225"/>
              <a:gd name="connsiteX2" fmla="*/ 1782966 w 1981073"/>
              <a:gd name="connsiteY2" fmla="*/ 0 h 2365225"/>
              <a:gd name="connsiteX3" fmla="*/ 1981073 w 1981073"/>
              <a:gd name="connsiteY3" fmla="*/ 198107 h 2365225"/>
              <a:gd name="connsiteX4" fmla="*/ 1981073 w 1981073"/>
              <a:gd name="connsiteY4" fmla="*/ 2167118 h 2365225"/>
              <a:gd name="connsiteX5" fmla="*/ 1782966 w 1981073"/>
              <a:gd name="connsiteY5" fmla="*/ 2365225 h 2365225"/>
              <a:gd name="connsiteX6" fmla="*/ 198107 w 1981073"/>
              <a:gd name="connsiteY6" fmla="*/ 2365225 h 2365225"/>
              <a:gd name="connsiteX7" fmla="*/ 0 w 1981073"/>
              <a:gd name="connsiteY7" fmla="*/ 2167118 h 2365225"/>
              <a:gd name="connsiteX8" fmla="*/ 0 w 1981073"/>
              <a:gd name="connsiteY8" fmla="*/ 198107 h 236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073" h="2365225">
                <a:moveTo>
                  <a:pt x="0" y="198107"/>
                </a:moveTo>
                <a:cubicBezTo>
                  <a:pt x="0" y="88696"/>
                  <a:pt x="88696" y="0"/>
                  <a:pt x="198107" y="0"/>
                </a:cubicBezTo>
                <a:lnTo>
                  <a:pt x="1782966" y="0"/>
                </a:lnTo>
                <a:cubicBezTo>
                  <a:pt x="1892377" y="0"/>
                  <a:pt x="1981073" y="88696"/>
                  <a:pt x="1981073" y="198107"/>
                </a:cubicBezTo>
                <a:lnTo>
                  <a:pt x="1981073" y="2167118"/>
                </a:lnTo>
                <a:cubicBezTo>
                  <a:pt x="1981073" y="2276529"/>
                  <a:pt x="1892377" y="2365225"/>
                  <a:pt x="1782966" y="2365225"/>
                </a:cubicBezTo>
                <a:lnTo>
                  <a:pt x="198107" y="2365225"/>
                </a:lnTo>
                <a:cubicBezTo>
                  <a:pt x="88696" y="2365225"/>
                  <a:pt x="0" y="2276529"/>
                  <a:pt x="0" y="2167118"/>
                </a:cubicBezTo>
                <a:lnTo>
                  <a:pt x="0" y="198107"/>
                </a:lnTo>
                <a:close/>
              </a:path>
            </a:pathLst>
          </a:custGeom>
          <a:solidFill>
            <a:schemeClr val="tx2">
              <a:lumMod val="75000"/>
            </a:schemeClr>
          </a:solidFill>
          <a:ln>
            <a:solidFill>
              <a:schemeClr val="tx1"/>
            </a:solid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0" tIns="45720" rIns="182880" bIns="45720" numCol="1" spcCol="1270" anchor="ctr" anchorCtr="0">
            <a:noAutofit/>
          </a:bodyPr>
          <a:lst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71450" marR="0" lvl="0" indent="0" algn="l" defTabSz="592637" rtl="0" eaLnBrk="1" fontAlgn="auto" latinLnBrk="0" hangingPunct="1">
              <a:lnSpc>
                <a:spcPct val="100000"/>
              </a:lnSpc>
              <a:spcBef>
                <a:spcPts val="60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Key Eligibility Criteria</a:t>
            </a:r>
          </a:p>
          <a:p>
            <a:pPr marL="401638" marR="0" lvl="0" indent="-169863" algn="l" defTabSz="5715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Adults with </a:t>
            </a: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grade 1-3a FL</a:t>
            </a:r>
          </a:p>
          <a:p>
            <a:pPr marL="401638" marR="0" lvl="0" indent="-169863" algn="l" defTabSz="5715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R/R disease, previously treated with ≥2 systemic treatments including an anti-CD20 antibody and an appropriate alkylator-based combination therapy</a:t>
            </a:r>
          </a:p>
          <a:p>
            <a:pPr marL="401638" marR="0" lvl="0" indent="-169863" algn="l" defTabSz="5715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Measurable disease</a:t>
            </a:r>
          </a:p>
          <a:p>
            <a:pPr marL="401638" marR="0" lvl="0" indent="-169863" algn="l" defTabSz="5715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ECOG PS 0-2</a:t>
            </a:r>
          </a:p>
          <a:p>
            <a:pPr marL="401638" marR="0" lvl="0" indent="-169863" algn="l" defTabSz="5715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Adequate organ functions</a:t>
            </a:r>
          </a:p>
          <a:p>
            <a:pPr marL="401638" marR="0" lvl="0" indent="-169863" algn="l" defTabSz="5715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No prior BTK inhibitor</a:t>
            </a:r>
            <a:endParaRPr kumimoji="0" lang="en-US" sz="1400" b="0" i="0" u="none" strike="sng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BB74B71C-5436-F5F9-1AAB-1007E1A484F5}"/>
              </a:ext>
            </a:extLst>
          </p:cNvPr>
          <p:cNvSpPr txBox="1"/>
          <p:nvPr/>
        </p:nvSpPr>
        <p:spPr>
          <a:xfrm>
            <a:off x="303322" y="5764545"/>
            <a:ext cx="1158535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 </a:t>
            </a:r>
            <a:r>
              <a:rPr kumimoji="0" lang="da-DK"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Cheson et al. </a:t>
            </a:r>
            <a:r>
              <a:rPr kumimoji="0" lang="da-DK" sz="9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J Clin Oncol</a:t>
            </a:r>
            <a:r>
              <a:rPr kumimoji="0" lang="da-DK"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2014;32(27):3059-68.</a:t>
            </a:r>
            <a:endParaRPr kumimoji="0" lang="en-US" sz="9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Zanubrutinib was given orally at 160 mg twice a day; </a:t>
            </a:r>
            <a:r>
              <a:rPr kumimoji="0" lang="en-US" sz="9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b</a:t>
            </a: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Obinutuzumab was given in both arms on days 1, 8, and 15 of cycle 1, day 1 of cycles 2-6, and then every 8 weeks up to 20 doses maximum.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BTK, Bruton tyrosine kinase; DOR, duration of response; ECOG PS, Eastern Cooperative Oncology Group performance status; FL, follicular lymphoma; </a:t>
            </a:r>
            <a:b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ICR, independent central review; ORR, overall response rate; PD, progressive disease; PFS, progression-free survival; R/R, relapsed or refractory</a:t>
            </a:r>
          </a:p>
        </p:txBody>
      </p:sp>
      <p:sp>
        <p:nvSpPr>
          <p:cNvPr id="39" name="Content Placeholder 2">
            <a:extLst>
              <a:ext uri="{FF2B5EF4-FFF2-40B4-BE49-F238E27FC236}">
                <a16:creationId xmlns:a16="http://schemas.microsoft.com/office/drawing/2014/main" id="{E0E071BC-C0E7-1414-6E3E-7655C5D2E149}"/>
              </a:ext>
            </a:extLst>
          </p:cNvPr>
          <p:cNvSpPr>
            <a:spLocks noGrp="1"/>
          </p:cNvSpPr>
          <p:nvPr>
            <p:ph type="body" idx="1"/>
          </p:nvPr>
        </p:nvSpPr>
        <p:spPr>
          <a:xfrm>
            <a:off x="303322" y="4891110"/>
            <a:ext cx="11228714" cy="569387"/>
          </a:xfrm>
        </p:spPr>
        <p:txBody>
          <a:bodyPr wrap="square" lIns="0" tIns="0" rIns="0" bIns="0" anchor="t">
            <a:spAutoFit/>
          </a:bodyPr>
          <a:lstStyle/>
          <a:p>
            <a:pPr>
              <a:spcBef>
                <a:spcPts val="600"/>
              </a:spcBef>
              <a:buFont typeface="Wingdings" panose="05000000000000000000" pitchFamily="2" charset="2"/>
              <a:buChar char="§"/>
            </a:pPr>
            <a:r>
              <a:rPr lang="en-US" sz="1600" dirty="0"/>
              <a:t>Patients were randomized between November 2017 and June 2021</a:t>
            </a:r>
          </a:p>
          <a:p>
            <a:pPr>
              <a:spcBef>
                <a:spcPts val="600"/>
              </a:spcBef>
              <a:buFont typeface="Wingdings" panose="05000000000000000000" pitchFamily="2" charset="2"/>
              <a:buChar char="§"/>
            </a:pPr>
            <a:r>
              <a:rPr lang="en-US" sz="1600" dirty="0"/>
              <a:t>Median study follow‑up: 20.2 months</a:t>
            </a:r>
          </a:p>
        </p:txBody>
      </p:sp>
      <p:sp>
        <p:nvSpPr>
          <p:cNvPr id="40" name="TextBox 39">
            <a:extLst>
              <a:ext uri="{FF2B5EF4-FFF2-40B4-BE49-F238E27FC236}">
                <a16:creationId xmlns:a16="http://schemas.microsoft.com/office/drawing/2014/main" id="{1D626197-B4E7-82AF-8EC8-9A765FC05D70}"/>
              </a:ext>
            </a:extLst>
          </p:cNvPr>
          <p:cNvSpPr txBox="1"/>
          <p:nvPr/>
        </p:nvSpPr>
        <p:spPr>
          <a:xfrm>
            <a:off x="153188" y="4385673"/>
            <a:ext cx="6128794"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black"/>
                </a:solidFill>
                <a:effectLst/>
                <a:uLnTx/>
                <a:uFillTx/>
                <a:latin typeface="ProximaNova-RegularIt"/>
                <a:ea typeface="+mn-ea"/>
                <a:cs typeface="+mn-cs"/>
              </a:rPr>
              <a:t>ClinicalTrials.gov: NCT03332017</a:t>
            </a: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TextBox 14">
            <a:extLst>
              <a:ext uri="{FF2B5EF4-FFF2-40B4-BE49-F238E27FC236}">
                <a16:creationId xmlns:a16="http://schemas.microsoft.com/office/drawing/2014/main" id="{1B1F4FF7-CD34-4EB5-A6FC-BD8646DF4014}"/>
              </a:ext>
            </a:extLst>
          </p:cNvPr>
          <p:cNvSpPr txBox="1"/>
          <p:nvPr/>
        </p:nvSpPr>
        <p:spPr>
          <a:xfrm>
            <a:off x="9626305" y="6475476"/>
            <a:ext cx="207460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srgbClr val="313E49"/>
                </a:solidFill>
                <a:effectLst/>
                <a:uLnTx/>
                <a:uFillTx/>
                <a:latin typeface="Arial Nova" panose="020B0504020202020204" pitchFamily="34" charset="0"/>
                <a:ea typeface="+mn-ea"/>
                <a:cs typeface="+mn-cs"/>
              </a:rPr>
              <a:t>Zinzani</a:t>
            </a:r>
            <a:r>
              <a:rPr kumimoji="0" lang="en-US" sz="900" b="0" i="0" u="none" strike="noStrike" kern="1200" cap="none" spc="0" normalizeH="0" baseline="0" noProof="0" dirty="0">
                <a:ln>
                  <a:noFill/>
                </a:ln>
                <a:solidFill>
                  <a:srgbClr val="313E49"/>
                </a:solidFill>
                <a:effectLst/>
                <a:uLnTx/>
                <a:uFillTx/>
                <a:latin typeface="Arial Nova" panose="020B0504020202020204" pitchFamily="34" charset="0"/>
                <a:ea typeface="+mn-ea"/>
                <a:cs typeface="+mn-cs"/>
              </a:rPr>
              <a:t> et al. ROSEWOOD EHA 2022</a:t>
            </a:r>
          </a:p>
        </p:txBody>
      </p:sp>
    </p:spTree>
    <p:extLst>
      <p:ext uri="{BB962C8B-B14F-4D97-AF65-F5344CB8AC3E}">
        <p14:creationId xmlns:p14="http://schemas.microsoft.com/office/powerpoint/2010/main" val="378340275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65713D-EEBE-E551-6FF5-D5BA84ED69AC}"/>
              </a:ext>
            </a:extLst>
          </p:cNvPr>
          <p:cNvSpPr>
            <a:spLocks noGrp="1"/>
          </p:cNvSpPr>
          <p:nvPr>
            <p:ph type="title"/>
          </p:nvPr>
        </p:nvSpPr>
        <p:spPr>
          <a:xfrm>
            <a:off x="176543" y="264308"/>
            <a:ext cx="11762612" cy="861774"/>
          </a:xfrm>
        </p:spPr>
        <p:txBody>
          <a:bodyPr/>
          <a:lstStyle/>
          <a:p>
            <a:r>
              <a:rPr lang="en-US" dirty="0"/>
              <a:t>ROSEWOOD – Zanubrutinib Plus Obinutuzumab Versus Obinutuzumab: ORR</a:t>
            </a:r>
          </a:p>
        </p:txBody>
      </p:sp>
      <p:pic>
        <p:nvPicPr>
          <p:cNvPr id="5" name="Picture 4">
            <a:extLst>
              <a:ext uri="{FF2B5EF4-FFF2-40B4-BE49-F238E27FC236}">
                <a16:creationId xmlns:a16="http://schemas.microsoft.com/office/drawing/2014/main" id="{C9E3A28B-F0C5-0F48-ADB6-3788B8ED9862}"/>
              </a:ext>
            </a:extLst>
          </p:cNvPr>
          <p:cNvPicPr>
            <a:picLocks noChangeAspect="1"/>
          </p:cNvPicPr>
          <p:nvPr/>
        </p:nvPicPr>
        <p:blipFill>
          <a:blip r:embed="rId2"/>
          <a:stretch>
            <a:fillRect/>
          </a:stretch>
        </p:blipFill>
        <p:spPr>
          <a:xfrm>
            <a:off x="1238491" y="1897588"/>
            <a:ext cx="9016678" cy="4224532"/>
          </a:xfrm>
          <a:prstGeom prst="rect">
            <a:avLst/>
          </a:prstGeom>
        </p:spPr>
      </p:pic>
      <p:sp>
        <p:nvSpPr>
          <p:cNvPr id="6" name="Text Placeholder 4">
            <a:extLst>
              <a:ext uri="{FF2B5EF4-FFF2-40B4-BE49-F238E27FC236}">
                <a16:creationId xmlns:a16="http://schemas.microsoft.com/office/drawing/2014/main" id="{FDF4AF39-B8A2-DECC-6F9E-86D46894F389}"/>
              </a:ext>
            </a:extLst>
          </p:cNvPr>
          <p:cNvSpPr>
            <a:spLocks noGrp="1"/>
          </p:cNvSpPr>
          <p:nvPr>
            <p:ph type="body" idx="1"/>
          </p:nvPr>
        </p:nvSpPr>
        <p:spPr>
          <a:xfrm>
            <a:off x="371297" y="1372529"/>
            <a:ext cx="11449405" cy="553998"/>
          </a:xfrm>
        </p:spPr>
        <p:txBody>
          <a:bodyPr/>
          <a:lstStyle/>
          <a:p>
            <a:pPr>
              <a:buFont typeface="Wingdings" panose="05000000000000000000" pitchFamily="2" charset="2"/>
              <a:buChar char="§"/>
            </a:pPr>
            <a:r>
              <a:rPr lang="en-US" dirty="0"/>
              <a:t>The study met its primary endpoint</a:t>
            </a:r>
          </a:p>
          <a:p>
            <a:pPr marL="685791" lvl="1" indent="-342900">
              <a:buClr>
                <a:srgbClr val="FF0000"/>
              </a:buClr>
              <a:buFont typeface="Calibri" panose="020F0502020204030204" pitchFamily="34" charset="0"/>
              <a:buChar char="–"/>
            </a:pPr>
            <a:r>
              <a:rPr lang="en-US" dirty="0">
                <a:latin typeface="Arial" panose="020B0604020202020204" pitchFamily="34" charset="0"/>
                <a:cs typeface="Arial" panose="020B0604020202020204" pitchFamily="34" charset="0"/>
              </a:rPr>
              <a:t>ORR per </a:t>
            </a:r>
            <a:r>
              <a:rPr lang="en-US" dirty="0">
                <a:solidFill>
                  <a:schemeClr val="tx1"/>
                </a:solidFill>
                <a:latin typeface="Arial" panose="020B0604020202020204" pitchFamily="34" charset="0"/>
                <a:cs typeface="Arial" panose="020B0604020202020204" pitchFamily="34" charset="0"/>
              </a:rPr>
              <a:t>ICR was </a:t>
            </a:r>
            <a:r>
              <a:rPr lang="en-US" b="1" dirty="0">
                <a:solidFill>
                  <a:schemeClr val="tx1"/>
                </a:solidFill>
                <a:latin typeface="Arial" panose="020B0604020202020204" pitchFamily="34" charset="0"/>
                <a:cs typeface="Arial" panose="020B0604020202020204" pitchFamily="34" charset="0"/>
              </a:rPr>
              <a:t>70</a:t>
            </a:r>
            <a:r>
              <a:rPr lang="en-US" b="1" dirty="0">
                <a:latin typeface="Arial" panose="020B0604020202020204" pitchFamily="34" charset="0"/>
                <a:cs typeface="Arial" panose="020B0604020202020204" pitchFamily="34" charset="0"/>
              </a:rPr>
              <a:t>.3% </a:t>
            </a:r>
            <a:r>
              <a:rPr lang="en-US" dirty="0">
                <a:latin typeface="Arial" panose="020B0604020202020204" pitchFamily="34" charset="0"/>
                <a:cs typeface="Arial" panose="020B0604020202020204" pitchFamily="34" charset="0"/>
              </a:rPr>
              <a:t>with zanubrutinib plus obinutuzumab vs </a:t>
            </a:r>
            <a:r>
              <a:rPr lang="en-US" b="1" dirty="0">
                <a:latin typeface="Arial" panose="020B0604020202020204" pitchFamily="34" charset="0"/>
                <a:cs typeface="Arial" panose="020B0604020202020204" pitchFamily="34" charset="0"/>
              </a:rPr>
              <a:t>44.4% </a:t>
            </a:r>
            <a:r>
              <a:rPr lang="en-US" dirty="0">
                <a:latin typeface="Arial" panose="020B0604020202020204" pitchFamily="34" charset="0"/>
                <a:cs typeface="Arial" panose="020B0604020202020204" pitchFamily="34" charset="0"/>
              </a:rPr>
              <a:t>with obinutuzumab</a:t>
            </a:r>
          </a:p>
        </p:txBody>
      </p:sp>
      <p:sp>
        <p:nvSpPr>
          <p:cNvPr id="7" name="TextBox 6">
            <a:extLst>
              <a:ext uri="{FF2B5EF4-FFF2-40B4-BE49-F238E27FC236}">
                <a16:creationId xmlns:a16="http://schemas.microsoft.com/office/drawing/2014/main" id="{277F536A-2082-8A7E-9ACF-2A20448E0897}"/>
              </a:ext>
            </a:extLst>
          </p:cNvPr>
          <p:cNvSpPr txBox="1"/>
          <p:nvPr/>
        </p:nvSpPr>
        <p:spPr>
          <a:xfrm>
            <a:off x="135944" y="6524068"/>
            <a:ext cx="5960055"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Zinzani</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PL et al. ASH 2025, Abstract 227. </a:t>
            </a:r>
          </a:p>
        </p:txBody>
      </p:sp>
    </p:spTree>
    <p:extLst>
      <p:ext uri="{BB962C8B-B14F-4D97-AF65-F5344CB8AC3E}">
        <p14:creationId xmlns:p14="http://schemas.microsoft.com/office/powerpoint/2010/main" val="381344904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89545C82-4ACF-9FD5-D5C4-83BF36A07CD2}"/>
              </a:ext>
            </a:extLst>
          </p:cNvPr>
          <p:cNvSpPr txBox="1"/>
          <p:nvPr/>
        </p:nvSpPr>
        <p:spPr>
          <a:xfrm>
            <a:off x="135944" y="6524068"/>
            <a:ext cx="5960055"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Zinzani</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PL et al. ASH 2025, Abstract 227. </a:t>
            </a:r>
          </a:p>
        </p:txBody>
      </p:sp>
      <p:pic>
        <p:nvPicPr>
          <p:cNvPr id="7" name="Picture 6">
            <a:extLst>
              <a:ext uri="{FF2B5EF4-FFF2-40B4-BE49-F238E27FC236}">
                <a16:creationId xmlns:a16="http://schemas.microsoft.com/office/drawing/2014/main" id="{12FA9B8B-11D2-0BB9-C6BC-2F815454E27E}"/>
              </a:ext>
            </a:extLst>
          </p:cNvPr>
          <p:cNvPicPr>
            <a:picLocks noChangeAspect="1"/>
          </p:cNvPicPr>
          <p:nvPr/>
        </p:nvPicPr>
        <p:blipFill>
          <a:blip r:embed="rId2"/>
          <a:stretch>
            <a:fillRect/>
          </a:stretch>
        </p:blipFill>
        <p:spPr>
          <a:xfrm>
            <a:off x="176543" y="1597019"/>
            <a:ext cx="6050637" cy="2891848"/>
          </a:xfrm>
          <a:prstGeom prst="rect">
            <a:avLst/>
          </a:prstGeom>
        </p:spPr>
      </p:pic>
      <p:pic>
        <p:nvPicPr>
          <p:cNvPr id="9" name="Picture 8">
            <a:extLst>
              <a:ext uri="{FF2B5EF4-FFF2-40B4-BE49-F238E27FC236}">
                <a16:creationId xmlns:a16="http://schemas.microsoft.com/office/drawing/2014/main" id="{6E4C0B71-01FD-3EB2-3915-4E7BBA965210}"/>
              </a:ext>
            </a:extLst>
          </p:cNvPr>
          <p:cNvPicPr>
            <a:picLocks noChangeAspect="1"/>
          </p:cNvPicPr>
          <p:nvPr/>
        </p:nvPicPr>
        <p:blipFill>
          <a:blip r:embed="rId3"/>
          <a:srcRect r="2216"/>
          <a:stretch>
            <a:fillRect/>
          </a:stretch>
        </p:blipFill>
        <p:spPr>
          <a:xfrm>
            <a:off x="6227180" y="1597019"/>
            <a:ext cx="5788277" cy="2777029"/>
          </a:xfrm>
          <a:prstGeom prst="rect">
            <a:avLst/>
          </a:prstGeom>
        </p:spPr>
      </p:pic>
      <p:sp>
        <p:nvSpPr>
          <p:cNvPr id="10" name="TextBox 9">
            <a:extLst>
              <a:ext uri="{FF2B5EF4-FFF2-40B4-BE49-F238E27FC236}">
                <a16:creationId xmlns:a16="http://schemas.microsoft.com/office/drawing/2014/main" id="{270482C7-505B-C115-296B-03EC522C22AC}"/>
              </a:ext>
            </a:extLst>
          </p:cNvPr>
          <p:cNvSpPr txBox="1"/>
          <p:nvPr/>
        </p:nvSpPr>
        <p:spPr>
          <a:xfrm>
            <a:off x="3483980" y="1412353"/>
            <a:ext cx="65915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DoR</a:t>
            </a: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D8FFB9A2-D9AE-CA7F-4483-B6063927DA73}"/>
              </a:ext>
            </a:extLst>
          </p:cNvPr>
          <p:cNvSpPr txBox="1"/>
          <p:nvPr/>
        </p:nvSpPr>
        <p:spPr>
          <a:xfrm>
            <a:off x="8791740" y="1412353"/>
            <a:ext cx="63350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PFS</a:t>
            </a:r>
          </a:p>
        </p:txBody>
      </p:sp>
      <p:sp>
        <p:nvSpPr>
          <p:cNvPr id="12" name="Text Placeholder 2">
            <a:extLst>
              <a:ext uri="{FF2B5EF4-FFF2-40B4-BE49-F238E27FC236}">
                <a16:creationId xmlns:a16="http://schemas.microsoft.com/office/drawing/2014/main" id="{7EDB3EF7-4074-02D7-0FBE-004566007BF3}"/>
              </a:ext>
            </a:extLst>
          </p:cNvPr>
          <p:cNvSpPr txBox="1">
            <a:spLocks/>
          </p:cNvSpPr>
          <p:nvPr/>
        </p:nvSpPr>
        <p:spPr>
          <a:xfrm>
            <a:off x="323100" y="4941756"/>
            <a:ext cx="5219055" cy="967103"/>
          </a:xfrm>
          <a:prstGeom prst="rect">
            <a:avLst/>
          </a:prstGeom>
        </p:spPr>
        <p:txBody>
          <a:bodyPr/>
          <a:lstStyle>
            <a:defPPr>
              <a:defRPr lang="en-US"/>
            </a:defPPr>
            <a:lvl1pPr marL="0" indent="-342900" algn="l" defTabSz="914377" rtl="0" eaLnBrk="1" latinLnBrk="0" hangingPunct="1">
              <a:lnSpc>
                <a:spcPct val="100000"/>
              </a:lnSpc>
              <a:spcBef>
                <a:spcPts val="1000"/>
              </a:spcBef>
              <a:buClr>
                <a:schemeClr val="bg1"/>
              </a:buClr>
              <a:buFont typeface="Arial" panose="020B0604020202020204" pitchFamily="34" charset="0"/>
              <a:buChar char="•"/>
              <a:defRPr lang="en-US" sz="1800" kern="1200">
                <a:solidFill>
                  <a:schemeClr val="tx1"/>
                </a:solidFill>
                <a:latin typeface="+mn-lt"/>
                <a:ea typeface="+mn-ea"/>
                <a:cs typeface="+mn-cs"/>
              </a:defRPr>
            </a:lvl1pPr>
            <a:lvl2pPr marL="457189" indent="-228600" algn="l" defTabSz="914377" rtl="0" eaLnBrk="1" latinLnBrk="0" hangingPunct="1">
              <a:lnSpc>
                <a:spcPct val="100000"/>
              </a:lnSpc>
              <a:spcBef>
                <a:spcPts val="500"/>
              </a:spcBef>
              <a:buClr>
                <a:schemeClr val="bg1"/>
              </a:buClr>
              <a:buFont typeface="Wingdings" panose="05000000000000000000" pitchFamily="2" charset="2"/>
              <a:buChar char="§"/>
              <a:defRPr lang="en-US" sz="1800" kern="1200">
                <a:solidFill>
                  <a:schemeClr val="tx1"/>
                </a:solidFill>
                <a:latin typeface="+mn-lt"/>
                <a:ea typeface="+mn-ea"/>
                <a:cs typeface="+mn-cs"/>
              </a:defRPr>
            </a:lvl2pPr>
            <a:lvl3pPr marL="914377" indent="-228600" algn="l" defTabSz="914377" rtl="0" eaLnBrk="1" latinLnBrk="0" hangingPunct="1">
              <a:lnSpc>
                <a:spcPct val="100000"/>
              </a:lnSpc>
              <a:spcBef>
                <a:spcPts val="500"/>
              </a:spcBef>
              <a:buClr>
                <a:schemeClr val="bg1"/>
              </a:buClr>
              <a:buFont typeface="Courier New" panose="02070309020205020404" pitchFamily="49" charset="0"/>
              <a:buChar char="o"/>
              <a:defRPr lang="en-US" sz="1800" kern="1200">
                <a:solidFill>
                  <a:schemeClr val="tx1"/>
                </a:solidFill>
                <a:latin typeface="+mn-lt"/>
                <a:ea typeface="+mn-ea"/>
                <a:cs typeface="+mn-cs"/>
              </a:defRPr>
            </a:lvl3pPr>
            <a:lvl4pPr marL="1371566" indent="-228600" algn="l" defTabSz="914377" rtl="0" eaLnBrk="1" latinLnBrk="0" hangingPunct="1">
              <a:lnSpc>
                <a:spcPct val="100000"/>
              </a:lnSpc>
              <a:spcBef>
                <a:spcPts val="500"/>
              </a:spcBef>
              <a:buClr>
                <a:schemeClr val="bg1"/>
              </a:buClr>
              <a:buFont typeface="Arial" panose="020B0604020202020204" pitchFamily="34" charset="0"/>
              <a:buChar char="•"/>
              <a:defRPr lang="en-US" sz="1800" kern="1200">
                <a:solidFill>
                  <a:schemeClr val="tx1"/>
                </a:solidFill>
                <a:latin typeface="+mn-lt"/>
                <a:ea typeface="+mn-ea"/>
                <a:cs typeface="+mn-cs"/>
              </a:defRPr>
            </a:lvl4pPr>
            <a:lvl5pPr marL="1828754" indent="-228600" algn="l" defTabSz="914377" rtl="0" eaLnBrk="1" latinLnBrk="0" hangingPunct="1">
              <a:lnSpc>
                <a:spcPct val="100000"/>
              </a:lnSpc>
              <a:spcBef>
                <a:spcPts val="500"/>
              </a:spcBef>
              <a:buClr>
                <a:schemeClr val="bg1"/>
              </a:buClr>
              <a:buFont typeface="Arial" panose="020B0604020202020204" pitchFamily="34" charset="0"/>
              <a:buChar char="•"/>
              <a:defRPr lang="en-US" sz="1800" kern="1200">
                <a:solidFill>
                  <a:schemeClr val="tx1"/>
                </a:solidFill>
                <a:latin typeface="+mn-lt"/>
                <a:ea typeface="+mn-ea"/>
                <a:cs typeface="+mn-cs"/>
              </a:defRPr>
            </a:lvl5pPr>
            <a:lvl6pPr marL="2285943"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743131"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200320"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657509"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44" marR="0" lvl="0" indent="-285744" algn="l" defTabSz="914377" rtl="0" eaLnBrk="1" fontAlgn="auto" latinLnBrk="0" hangingPunct="1">
              <a:lnSpc>
                <a:spcPct val="100000"/>
              </a:lnSpc>
              <a:spcBef>
                <a:spcPts val="800"/>
              </a:spcBef>
              <a:spcAft>
                <a:spcPts val="0"/>
              </a:spcAft>
              <a:buClr>
                <a:srgbClr val="ED1C23"/>
              </a:buClr>
              <a:buSzTx/>
              <a:buFont typeface="Wingdings" panose="05000000000000000000" pitchFamily="2" charset="2"/>
              <a:buChar char="§"/>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36‑month DOR rate was </a:t>
            </a: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47.2%</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in the zanubrutinib plus obinutuzumab arm vs </a:t>
            </a:r>
            <a:b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20.3%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 the obinutuzumab arm</a:t>
            </a:r>
          </a:p>
        </p:txBody>
      </p:sp>
      <p:sp>
        <p:nvSpPr>
          <p:cNvPr id="13" name="Text Placeholder 2">
            <a:extLst>
              <a:ext uri="{FF2B5EF4-FFF2-40B4-BE49-F238E27FC236}">
                <a16:creationId xmlns:a16="http://schemas.microsoft.com/office/drawing/2014/main" id="{69EE6EF8-5683-E863-3E40-4BB86D193A89}"/>
              </a:ext>
            </a:extLst>
          </p:cNvPr>
          <p:cNvSpPr txBox="1">
            <a:spLocks/>
          </p:cNvSpPr>
          <p:nvPr/>
        </p:nvSpPr>
        <p:spPr>
          <a:xfrm>
            <a:off x="6218582" y="4928921"/>
            <a:ext cx="5650318" cy="967103"/>
          </a:xfrm>
          <a:prstGeom prst="rect">
            <a:avLst/>
          </a:prstGeom>
        </p:spPr>
        <p:txBody>
          <a:bodyPr/>
          <a:lstStyle>
            <a:defPPr>
              <a:defRPr lang="en-US"/>
            </a:defPPr>
            <a:lvl1pPr marL="0" indent="-342900" algn="l" defTabSz="914377" rtl="0" eaLnBrk="1" latinLnBrk="0" hangingPunct="1">
              <a:lnSpc>
                <a:spcPct val="100000"/>
              </a:lnSpc>
              <a:spcBef>
                <a:spcPts val="1000"/>
              </a:spcBef>
              <a:buClr>
                <a:schemeClr val="bg1"/>
              </a:buClr>
              <a:buFont typeface="Arial" panose="020B0604020202020204" pitchFamily="34" charset="0"/>
              <a:buChar char="•"/>
              <a:defRPr lang="en-US" sz="1800" kern="1200">
                <a:solidFill>
                  <a:schemeClr val="tx1"/>
                </a:solidFill>
                <a:latin typeface="+mn-lt"/>
                <a:ea typeface="+mn-ea"/>
                <a:cs typeface="+mn-cs"/>
              </a:defRPr>
            </a:lvl1pPr>
            <a:lvl2pPr marL="457189" indent="-228600" algn="l" defTabSz="914377" rtl="0" eaLnBrk="1" latinLnBrk="0" hangingPunct="1">
              <a:lnSpc>
                <a:spcPct val="100000"/>
              </a:lnSpc>
              <a:spcBef>
                <a:spcPts val="500"/>
              </a:spcBef>
              <a:buClr>
                <a:schemeClr val="bg1"/>
              </a:buClr>
              <a:buFont typeface="Wingdings" panose="05000000000000000000" pitchFamily="2" charset="2"/>
              <a:buChar char="§"/>
              <a:defRPr lang="en-US" sz="1800" kern="1200">
                <a:solidFill>
                  <a:schemeClr val="tx1"/>
                </a:solidFill>
                <a:latin typeface="+mn-lt"/>
                <a:ea typeface="+mn-ea"/>
                <a:cs typeface="+mn-cs"/>
              </a:defRPr>
            </a:lvl2pPr>
            <a:lvl3pPr marL="914377" indent="-228600" algn="l" defTabSz="914377" rtl="0" eaLnBrk="1" latinLnBrk="0" hangingPunct="1">
              <a:lnSpc>
                <a:spcPct val="100000"/>
              </a:lnSpc>
              <a:spcBef>
                <a:spcPts val="500"/>
              </a:spcBef>
              <a:buClr>
                <a:schemeClr val="bg1"/>
              </a:buClr>
              <a:buFont typeface="Courier New" panose="02070309020205020404" pitchFamily="49" charset="0"/>
              <a:buChar char="o"/>
              <a:defRPr lang="en-US" sz="1800" kern="1200">
                <a:solidFill>
                  <a:schemeClr val="tx1"/>
                </a:solidFill>
                <a:latin typeface="+mn-lt"/>
                <a:ea typeface="+mn-ea"/>
                <a:cs typeface="+mn-cs"/>
              </a:defRPr>
            </a:lvl3pPr>
            <a:lvl4pPr marL="1371566" indent="-228600" algn="l" defTabSz="914377" rtl="0" eaLnBrk="1" latinLnBrk="0" hangingPunct="1">
              <a:lnSpc>
                <a:spcPct val="100000"/>
              </a:lnSpc>
              <a:spcBef>
                <a:spcPts val="500"/>
              </a:spcBef>
              <a:buClr>
                <a:schemeClr val="bg1"/>
              </a:buClr>
              <a:buFont typeface="Arial" panose="020B0604020202020204" pitchFamily="34" charset="0"/>
              <a:buChar char="•"/>
              <a:defRPr lang="en-US" sz="1800" kern="1200">
                <a:solidFill>
                  <a:schemeClr val="tx1"/>
                </a:solidFill>
                <a:latin typeface="+mn-lt"/>
                <a:ea typeface="+mn-ea"/>
                <a:cs typeface="+mn-cs"/>
              </a:defRPr>
            </a:lvl4pPr>
            <a:lvl5pPr marL="1828754" indent="-228600" algn="l" defTabSz="914377" rtl="0" eaLnBrk="1" latinLnBrk="0" hangingPunct="1">
              <a:lnSpc>
                <a:spcPct val="100000"/>
              </a:lnSpc>
              <a:spcBef>
                <a:spcPts val="500"/>
              </a:spcBef>
              <a:buClr>
                <a:schemeClr val="bg1"/>
              </a:buClr>
              <a:buFont typeface="Arial" panose="020B0604020202020204" pitchFamily="34" charset="0"/>
              <a:buChar char="•"/>
              <a:defRPr lang="en-US" sz="1800" kern="1200">
                <a:solidFill>
                  <a:schemeClr val="tx1"/>
                </a:solidFill>
                <a:latin typeface="+mn-lt"/>
                <a:ea typeface="+mn-ea"/>
                <a:cs typeface="+mn-cs"/>
              </a:defRPr>
            </a:lvl5pPr>
            <a:lvl6pPr marL="2285943"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743131"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200320"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657509"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44" marR="0" lvl="0" indent="-285744" algn="l" defTabSz="914377" rtl="0" eaLnBrk="1" fontAlgn="auto" latinLnBrk="0" hangingPunct="1">
              <a:lnSpc>
                <a:spcPct val="100000"/>
              </a:lnSpc>
              <a:spcBef>
                <a:spcPts val="800"/>
              </a:spcBef>
              <a:spcAft>
                <a:spcPts val="0"/>
              </a:spcAft>
              <a:buClr>
                <a:srgbClr val="ED1C23"/>
              </a:buClr>
              <a:buSzTx/>
              <a:buFont typeface="Wingdings" panose="05000000000000000000" pitchFamily="2" charset="2"/>
              <a:buChar char="§"/>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Zanubrutinib plus obinutuzumab was associated with a </a:t>
            </a: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46%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reduction of risk of progression or death compared with obinutuzumab</a:t>
            </a:r>
          </a:p>
        </p:txBody>
      </p:sp>
      <p:sp>
        <p:nvSpPr>
          <p:cNvPr id="19" name="Title 1">
            <a:extLst>
              <a:ext uri="{FF2B5EF4-FFF2-40B4-BE49-F238E27FC236}">
                <a16:creationId xmlns:a16="http://schemas.microsoft.com/office/drawing/2014/main" id="{71B807BD-E832-AE45-C257-797DA22946AE}"/>
              </a:ext>
            </a:extLst>
          </p:cNvPr>
          <p:cNvSpPr>
            <a:spLocks noGrp="1"/>
          </p:cNvSpPr>
          <p:nvPr>
            <p:ph type="title"/>
          </p:nvPr>
        </p:nvSpPr>
        <p:spPr>
          <a:xfrm>
            <a:off x="176543" y="264308"/>
            <a:ext cx="11762612" cy="861774"/>
          </a:xfrm>
        </p:spPr>
        <p:txBody>
          <a:bodyPr/>
          <a:lstStyle/>
          <a:p>
            <a:r>
              <a:rPr lang="en-US" dirty="0"/>
              <a:t>ROSEWOOD – Zanubrutinib Plus Obinutuzumab Versus Obinutuzumab: </a:t>
            </a:r>
            <a:r>
              <a:rPr lang="en-US" dirty="0" err="1"/>
              <a:t>DoR</a:t>
            </a:r>
            <a:r>
              <a:rPr lang="en-US" dirty="0"/>
              <a:t> and PFS</a:t>
            </a:r>
          </a:p>
        </p:txBody>
      </p:sp>
    </p:spTree>
    <p:extLst>
      <p:ext uri="{BB962C8B-B14F-4D97-AF65-F5344CB8AC3E}">
        <p14:creationId xmlns:p14="http://schemas.microsoft.com/office/powerpoint/2010/main" val="289654498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43B0A85-72D7-89A1-4A45-501A10B13FC5}"/>
              </a:ext>
            </a:extLst>
          </p:cNvPr>
          <p:cNvPicPr>
            <a:picLocks noChangeAspect="1"/>
          </p:cNvPicPr>
          <p:nvPr/>
        </p:nvPicPr>
        <p:blipFill>
          <a:blip r:embed="rId2"/>
          <a:stretch>
            <a:fillRect/>
          </a:stretch>
        </p:blipFill>
        <p:spPr>
          <a:xfrm>
            <a:off x="1240420" y="1503763"/>
            <a:ext cx="9711160" cy="4492777"/>
          </a:xfrm>
          <a:prstGeom prst="rect">
            <a:avLst/>
          </a:prstGeom>
        </p:spPr>
      </p:pic>
      <p:sp>
        <p:nvSpPr>
          <p:cNvPr id="6" name="Rectangle 5">
            <a:extLst>
              <a:ext uri="{FF2B5EF4-FFF2-40B4-BE49-F238E27FC236}">
                <a16:creationId xmlns:a16="http://schemas.microsoft.com/office/drawing/2014/main" id="{D59CE1C5-5F17-0AAD-D736-5923B98A2632}"/>
              </a:ext>
            </a:extLst>
          </p:cNvPr>
          <p:cNvSpPr/>
          <p:nvPr/>
        </p:nvSpPr>
        <p:spPr>
          <a:xfrm>
            <a:off x="10729732" y="5706319"/>
            <a:ext cx="266894" cy="29022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C4DA5D02-C5B5-6606-53DF-A75A9903F969}"/>
              </a:ext>
            </a:extLst>
          </p:cNvPr>
          <p:cNvSpPr txBox="1"/>
          <p:nvPr/>
        </p:nvSpPr>
        <p:spPr>
          <a:xfrm>
            <a:off x="135944" y="6524068"/>
            <a:ext cx="5960055"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Zinzani</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PL et al. ASH 2025, Abstract 227. </a:t>
            </a:r>
          </a:p>
        </p:txBody>
      </p:sp>
      <p:sp>
        <p:nvSpPr>
          <p:cNvPr id="10" name="Title 1">
            <a:extLst>
              <a:ext uri="{FF2B5EF4-FFF2-40B4-BE49-F238E27FC236}">
                <a16:creationId xmlns:a16="http://schemas.microsoft.com/office/drawing/2014/main" id="{84631B12-6A98-CA81-FA69-17B6BD06661F}"/>
              </a:ext>
            </a:extLst>
          </p:cNvPr>
          <p:cNvSpPr>
            <a:spLocks noGrp="1"/>
          </p:cNvSpPr>
          <p:nvPr>
            <p:ph type="title"/>
          </p:nvPr>
        </p:nvSpPr>
        <p:spPr>
          <a:xfrm>
            <a:off x="176543" y="264308"/>
            <a:ext cx="11762612" cy="861774"/>
          </a:xfrm>
        </p:spPr>
        <p:txBody>
          <a:bodyPr/>
          <a:lstStyle/>
          <a:p>
            <a:r>
              <a:rPr lang="en-US" dirty="0"/>
              <a:t>ROSEWOOD – Zanubrutinib Plus Obinutuzumab Versus Obinutuzumab: OS</a:t>
            </a:r>
          </a:p>
        </p:txBody>
      </p:sp>
      <p:sp>
        <p:nvSpPr>
          <p:cNvPr id="11" name="TextBox 10">
            <a:extLst>
              <a:ext uri="{FF2B5EF4-FFF2-40B4-BE49-F238E27FC236}">
                <a16:creationId xmlns:a16="http://schemas.microsoft.com/office/drawing/2014/main" id="{C50701B9-97C6-89C0-F62C-9A403D74919F}"/>
              </a:ext>
            </a:extLst>
          </p:cNvPr>
          <p:cNvSpPr txBox="1"/>
          <p:nvPr/>
        </p:nvSpPr>
        <p:spPr>
          <a:xfrm>
            <a:off x="4925291" y="1319645"/>
            <a:ext cx="51809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OS</a:t>
            </a:r>
          </a:p>
        </p:txBody>
      </p:sp>
    </p:spTree>
    <p:extLst>
      <p:ext uri="{BB962C8B-B14F-4D97-AF65-F5344CB8AC3E}">
        <p14:creationId xmlns:p14="http://schemas.microsoft.com/office/powerpoint/2010/main" val="125217249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7E9C4-E6B1-487C-8ABF-1FF1EFFD4B8D}"/>
              </a:ext>
            </a:extLst>
          </p:cNvPr>
          <p:cNvSpPr>
            <a:spLocks noGrp="1"/>
          </p:cNvSpPr>
          <p:nvPr>
            <p:ph type="title"/>
          </p:nvPr>
        </p:nvSpPr>
        <p:spPr/>
        <p:txBody>
          <a:bodyPr/>
          <a:lstStyle/>
          <a:p>
            <a:r>
              <a:rPr lang="en-US" dirty="0"/>
              <a:t>CONCLUSIONS</a:t>
            </a:r>
          </a:p>
        </p:txBody>
      </p:sp>
      <p:sp>
        <p:nvSpPr>
          <p:cNvPr id="6" name="Text Placeholder 2">
            <a:extLst>
              <a:ext uri="{FF2B5EF4-FFF2-40B4-BE49-F238E27FC236}">
                <a16:creationId xmlns:a16="http://schemas.microsoft.com/office/drawing/2014/main" id="{2A640BB5-F3E1-4802-06F5-D8C74DCDF04F}"/>
              </a:ext>
            </a:extLst>
          </p:cNvPr>
          <p:cNvSpPr txBox="1">
            <a:spLocks/>
          </p:cNvSpPr>
          <p:nvPr/>
        </p:nvSpPr>
        <p:spPr>
          <a:xfrm>
            <a:off x="371298" y="1295372"/>
            <a:ext cx="11239065" cy="4726287"/>
          </a:xfrm>
          <a:prstGeom prst="rect">
            <a:avLst/>
          </a:prstGeom>
        </p:spPr>
        <p:txBody>
          <a:bodyPr/>
          <a:lstStyle>
            <a:defPPr>
              <a:defRPr lang="en-US"/>
            </a:defPPr>
            <a:lvl1pPr marL="0" indent="-342900" algn="l" defTabSz="914377" rtl="0" eaLnBrk="1" latinLnBrk="0" hangingPunct="1">
              <a:lnSpc>
                <a:spcPct val="100000"/>
              </a:lnSpc>
              <a:spcBef>
                <a:spcPts val="1000"/>
              </a:spcBef>
              <a:buClr>
                <a:schemeClr val="bg1"/>
              </a:buClr>
              <a:buFont typeface="Arial" panose="020B0604020202020204" pitchFamily="34" charset="0"/>
              <a:buChar char="•"/>
              <a:defRPr lang="en-US" sz="1800" kern="1200">
                <a:solidFill>
                  <a:schemeClr val="tx1"/>
                </a:solidFill>
                <a:latin typeface="+mn-lt"/>
                <a:ea typeface="+mn-ea"/>
                <a:cs typeface="+mn-cs"/>
              </a:defRPr>
            </a:lvl1pPr>
            <a:lvl2pPr marL="457189" indent="-228600" algn="l" defTabSz="914377" rtl="0" eaLnBrk="1" latinLnBrk="0" hangingPunct="1">
              <a:lnSpc>
                <a:spcPct val="100000"/>
              </a:lnSpc>
              <a:spcBef>
                <a:spcPts val="500"/>
              </a:spcBef>
              <a:buClr>
                <a:schemeClr val="bg1"/>
              </a:buClr>
              <a:buFont typeface="Wingdings" panose="05000000000000000000" pitchFamily="2" charset="2"/>
              <a:buChar char="§"/>
              <a:defRPr lang="en-US" sz="1800" kern="1200">
                <a:solidFill>
                  <a:schemeClr val="tx1"/>
                </a:solidFill>
                <a:latin typeface="+mn-lt"/>
                <a:ea typeface="+mn-ea"/>
                <a:cs typeface="+mn-cs"/>
              </a:defRPr>
            </a:lvl2pPr>
            <a:lvl3pPr marL="914377" indent="-228600" algn="l" defTabSz="914377" rtl="0" eaLnBrk="1" latinLnBrk="0" hangingPunct="1">
              <a:lnSpc>
                <a:spcPct val="100000"/>
              </a:lnSpc>
              <a:spcBef>
                <a:spcPts val="500"/>
              </a:spcBef>
              <a:buClr>
                <a:schemeClr val="bg1"/>
              </a:buClr>
              <a:buFont typeface="Courier New" panose="02070309020205020404" pitchFamily="49" charset="0"/>
              <a:buChar char="o"/>
              <a:defRPr lang="en-US" sz="1800" kern="1200">
                <a:solidFill>
                  <a:schemeClr val="tx1"/>
                </a:solidFill>
                <a:latin typeface="+mn-lt"/>
                <a:ea typeface="+mn-ea"/>
                <a:cs typeface="+mn-cs"/>
              </a:defRPr>
            </a:lvl3pPr>
            <a:lvl4pPr marL="1371566" indent="-228600" algn="l" defTabSz="914377" rtl="0" eaLnBrk="1" latinLnBrk="0" hangingPunct="1">
              <a:lnSpc>
                <a:spcPct val="100000"/>
              </a:lnSpc>
              <a:spcBef>
                <a:spcPts val="500"/>
              </a:spcBef>
              <a:buClr>
                <a:schemeClr val="bg1"/>
              </a:buClr>
              <a:buFont typeface="Arial" panose="020B0604020202020204" pitchFamily="34" charset="0"/>
              <a:buChar char="•"/>
              <a:defRPr lang="en-US" sz="1800" kern="1200">
                <a:solidFill>
                  <a:schemeClr val="tx1"/>
                </a:solidFill>
                <a:latin typeface="+mn-lt"/>
                <a:ea typeface="+mn-ea"/>
                <a:cs typeface="+mn-cs"/>
              </a:defRPr>
            </a:lvl4pPr>
            <a:lvl5pPr marL="1828754" indent="-228600" algn="l" defTabSz="914377" rtl="0" eaLnBrk="1" latinLnBrk="0" hangingPunct="1">
              <a:lnSpc>
                <a:spcPct val="100000"/>
              </a:lnSpc>
              <a:spcBef>
                <a:spcPts val="500"/>
              </a:spcBef>
              <a:buClr>
                <a:schemeClr val="bg1"/>
              </a:buClr>
              <a:buFont typeface="Arial" panose="020B0604020202020204" pitchFamily="34" charset="0"/>
              <a:buChar char="•"/>
              <a:defRPr lang="en-US" sz="1800" kern="1200">
                <a:solidFill>
                  <a:schemeClr val="tx1"/>
                </a:solidFill>
                <a:latin typeface="+mn-lt"/>
                <a:ea typeface="+mn-ea"/>
                <a:cs typeface="+mn-cs"/>
              </a:defRPr>
            </a:lvl5pPr>
            <a:lvl6pPr marL="2285943"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743131"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200320"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657509" indent="-228600"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44" marR="0" lvl="0" indent="-285744" algn="l" defTabSz="914377" rtl="0" eaLnBrk="1" fontAlgn="auto" latinLnBrk="0" hangingPunct="1">
              <a:lnSpc>
                <a:spcPct val="100000"/>
              </a:lnSpc>
              <a:spcBef>
                <a:spcPts val="800"/>
              </a:spcBef>
              <a:spcAft>
                <a:spcPts val="0"/>
              </a:spcAft>
              <a:buClr>
                <a:srgbClr val="ED1C23"/>
              </a:buClr>
              <a:buSzTx/>
              <a:buFont typeface="Wingdings" panose="05000000000000000000" pitchFamily="2" charset="2"/>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favorable risk-benefit profile of ZO in heavily pretreated patients with R/R FL was sustained</a:t>
            </a:r>
          </a:p>
          <a:p>
            <a:pPr marL="285744" marR="0" lvl="0" indent="-285744" algn="l" defTabSz="914377" rtl="0" eaLnBrk="1" fontAlgn="auto" latinLnBrk="0" hangingPunct="1">
              <a:lnSpc>
                <a:spcPct val="100000"/>
              </a:lnSpc>
              <a:spcBef>
                <a:spcPts val="800"/>
              </a:spcBef>
              <a:spcAft>
                <a:spcPts val="0"/>
              </a:spcAft>
              <a:buClr>
                <a:srgbClr val="ED1C23"/>
              </a:buClr>
              <a:buSzTx/>
              <a:buFont typeface="Wingdings" panose="05000000000000000000" pitchFamily="2" charset="2"/>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Compared with O monotherapy, combination treatment with ZO demonstrated substantially</a:t>
            </a:r>
          </a:p>
          <a:p>
            <a:pPr marL="800089" marR="0" lvl="1" indent="-342900" algn="l" defTabSz="914377" rtl="0" eaLnBrk="1" fontAlgn="auto" latinLnBrk="0" hangingPunct="1">
              <a:lnSpc>
                <a:spcPct val="100000"/>
              </a:lnSpc>
              <a:spcBef>
                <a:spcPts val="800"/>
              </a:spcBef>
              <a:spcAft>
                <a:spcPts val="0"/>
              </a:spcAft>
              <a:buClr>
                <a:srgbClr val="ED1C23"/>
              </a:buClr>
              <a:buSzTx/>
              <a:buFont typeface="Wingdings" pitchFamily="2" charset="2"/>
              <a:buChar char="ü"/>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higher ORR and CR rate </a:t>
            </a:r>
          </a:p>
          <a:p>
            <a:pPr marL="800089" marR="0" lvl="1" indent="-342900" algn="l" defTabSz="914377" rtl="0" eaLnBrk="1" fontAlgn="auto" latinLnBrk="0" hangingPunct="1">
              <a:lnSpc>
                <a:spcPct val="100000"/>
              </a:lnSpc>
              <a:spcBef>
                <a:spcPts val="800"/>
              </a:spcBef>
              <a:spcAft>
                <a:spcPts val="0"/>
              </a:spcAft>
              <a:buClr>
                <a:srgbClr val="ED1C23"/>
              </a:buClr>
              <a:buSzTx/>
              <a:buFont typeface="Wingdings" pitchFamily="2" charset="2"/>
              <a:buChar char="ü"/>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longer DOR and PFS </a:t>
            </a:r>
          </a:p>
          <a:p>
            <a:pPr marL="285744" marR="0" lvl="0" indent="-285744" algn="l" defTabSz="914377" rtl="0" eaLnBrk="1" fontAlgn="auto" latinLnBrk="0" hangingPunct="1">
              <a:lnSpc>
                <a:spcPct val="100000"/>
              </a:lnSpc>
              <a:spcBef>
                <a:spcPts val="800"/>
              </a:spcBef>
              <a:spcAft>
                <a:spcPts val="0"/>
              </a:spcAft>
              <a:buClr>
                <a:srgbClr val="ED1C23"/>
              </a:buClr>
              <a:buSzTx/>
              <a:buFont typeface="Wingdings" panose="05000000000000000000" pitchFamily="2" charset="2"/>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ZO had a manageable, consistent safety profile, with no new safety signals </a:t>
            </a:r>
          </a:p>
          <a:p>
            <a:pPr marL="285744" marR="0" lvl="0" indent="-285744" algn="l" defTabSz="914377" rtl="0" eaLnBrk="1" fontAlgn="auto" latinLnBrk="0" hangingPunct="1">
              <a:lnSpc>
                <a:spcPct val="100000"/>
              </a:lnSpc>
              <a:spcBef>
                <a:spcPts val="800"/>
              </a:spcBef>
              <a:spcAft>
                <a:spcPts val="0"/>
              </a:spcAft>
              <a:buClr>
                <a:srgbClr val="ED1C23"/>
              </a:buClr>
              <a:buSzTx/>
              <a:buFont typeface="Wingdings" panose="05000000000000000000" pitchFamily="2" charset="2"/>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With a long median follow-up (34.6 months), these data support the potential benefit of ZO as a novel combination therapy for patients with R/R FL</a:t>
            </a:r>
          </a:p>
        </p:txBody>
      </p:sp>
      <p:sp>
        <p:nvSpPr>
          <p:cNvPr id="4" name="TextBox 3">
            <a:extLst>
              <a:ext uri="{FF2B5EF4-FFF2-40B4-BE49-F238E27FC236}">
                <a16:creationId xmlns:a16="http://schemas.microsoft.com/office/drawing/2014/main" id="{2D0D900D-E560-2849-9A18-A1F37388C021}"/>
              </a:ext>
            </a:extLst>
          </p:cNvPr>
          <p:cNvSpPr txBox="1"/>
          <p:nvPr/>
        </p:nvSpPr>
        <p:spPr>
          <a:xfrm>
            <a:off x="371298" y="6021659"/>
            <a:ext cx="108849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60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CR, complete response; DOR, duration of response;  FL, follicular lymphoma; O, obinutuzumab; ORR, overall response rate; PFS, progression-free survival; R/R, relapsed/refractory; Z, </a:t>
            </a:r>
            <a:r>
              <a:rPr kumimoji="0" lang="en-US" sz="9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zanubrutinib</a:t>
            </a: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ZO, </a:t>
            </a:r>
            <a:r>
              <a:rPr kumimoji="0" lang="en-US" sz="9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zanubrutinib</a:t>
            </a: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 obinutuzumab.</a:t>
            </a:r>
          </a:p>
        </p:txBody>
      </p:sp>
      <p:sp>
        <p:nvSpPr>
          <p:cNvPr id="7" name="TextBox 6">
            <a:extLst>
              <a:ext uri="{FF2B5EF4-FFF2-40B4-BE49-F238E27FC236}">
                <a16:creationId xmlns:a16="http://schemas.microsoft.com/office/drawing/2014/main" id="{E02BEBE4-F321-47B1-90BC-A50311B97BFE}"/>
              </a:ext>
            </a:extLst>
          </p:cNvPr>
          <p:cNvSpPr txBox="1"/>
          <p:nvPr/>
        </p:nvSpPr>
        <p:spPr>
          <a:xfrm>
            <a:off x="9626305" y="6475476"/>
            <a:ext cx="2074607" cy="2308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srgbClr val="313E49"/>
                </a:solidFill>
                <a:effectLst/>
                <a:uLnTx/>
                <a:uFillTx/>
                <a:latin typeface="Arial Nova" panose="020B0504020202020204" pitchFamily="34" charset="0"/>
                <a:ea typeface="+mn-ea"/>
                <a:cs typeface="+mn-cs"/>
              </a:rPr>
              <a:t>Zinzani</a:t>
            </a:r>
            <a:r>
              <a:rPr kumimoji="0" lang="en-US" sz="900" b="0" i="0" u="none" strike="noStrike" kern="1200" cap="none" spc="0" normalizeH="0" baseline="0" noProof="0" dirty="0">
                <a:ln>
                  <a:noFill/>
                </a:ln>
                <a:solidFill>
                  <a:srgbClr val="313E49"/>
                </a:solidFill>
                <a:effectLst/>
                <a:uLnTx/>
                <a:uFillTx/>
                <a:latin typeface="Arial Nova" panose="020B0504020202020204" pitchFamily="34" charset="0"/>
                <a:ea typeface="+mn-ea"/>
                <a:cs typeface="+mn-cs"/>
              </a:rPr>
              <a:t> et al. ROSEWOOD EHA 2022</a:t>
            </a:r>
          </a:p>
        </p:txBody>
      </p:sp>
      <p:sp>
        <p:nvSpPr>
          <p:cNvPr id="3" name="TextBox 2">
            <a:extLst>
              <a:ext uri="{FF2B5EF4-FFF2-40B4-BE49-F238E27FC236}">
                <a16:creationId xmlns:a16="http://schemas.microsoft.com/office/drawing/2014/main" id="{09A16411-8148-4D7D-9866-762E36CDF7DD}"/>
              </a:ext>
            </a:extLst>
          </p:cNvPr>
          <p:cNvSpPr txBox="1"/>
          <p:nvPr/>
        </p:nvSpPr>
        <p:spPr>
          <a:xfrm>
            <a:off x="135944" y="6524068"/>
            <a:ext cx="5960055"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Zinzani</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PL et al. ASH 2025, Abstract 227. </a:t>
            </a:r>
          </a:p>
        </p:txBody>
      </p:sp>
    </p:spTree>
    <p:extLst>
      <p:ext uri="{BB962C8B-B14F-4D97-AF65-F5344CB8AC3E}">
        <p14:creationId xmlns:p14="http://schemas.microsoft.com/office/powerpoint/2010/main" val="332589211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9576D-BA86-5A42-E101-B1A9AB627079}"/>
              </a:ext>
            </a:extLst>
          </p:cNvPr>
          <p:cNvSpPr>
            <a:spLocks noGrp="1"/>
          </p:cNvSpPr>
          <p:nvPr>
            <p:ph type="title"/>
          </p:nvPr>
        </p:nvSpPr>
        <p:spPr/>
        <p:txBody>
          <a:bodyPr>
            <a:normAutofit fontScale="90000"/>
          </a:bodyPr>
          <a:lstStyle/>
          <a:p>
            <a:r>
              <a:rPr lang="en-US" dirty="0"/>
              <a:t>Zanubrutinib for MZL: MAGNOLIA Trial</a:t>
            </a:r>
          </a:p>
        </p:txBody>
      </p:sp>
      <p:pic>
        <p:nvPicPr>
          <p:cNvPr id="4" name="Picture 3">
            <a:extLst>
              <a:ext uri="{FF2B5EF4-FFF2-40B4-BE49-F238E27FC236}">
                <a16:creationId xmlns:a16="http://schemas.microsoft.com/office/drawing/2014/main" id="{F8CE1F4E-16EA-054D-7646-7F832F3A0ED8}"/>
              </a:ext>
            </a:extLst>
          </p:cNvPr>
          <p:cNvPicPr>
            <a:picLocks noChangeAspect="1"/>
          </p:cNvPicPr>
          <p:nvPr/>
        </p:nvPicPr>
        <p:blipFill rotWithShape="1">
          <a:blip r:embed="rId2"/>
          <a:srcRect t="21690" b="33612"/>
          <a:stretch/>
        </p:blipFill>
        <p:spPr>
          <a:xfrm>
            <a:off x="2409784" y="1229399"/>
            <a:ext cx="7176883" cy="1630839"/>
          </a:xfrm>
          <a:prstGeom prst="rect">
            <a:avLst/>
          </a:prstGeom>
        </p:spPr>
      </p:pic>
      <p:pic>
        <p:nvPicPr>
          <p:cNvPr id="6" name="Picture 5">
            <a:extLst>
              <a:ext uri="{FF2B5EF4-FFF2-40B4-BE49-F238E27FC236}">
                <a16:creationId xmlns:a16="http://schemas.microsoft.com/office/drawing/2014/main" id="{8398A3AE-74A4-5212-0320-0EC33B9486FB}"/>
              </a:ext>
            </a:extLst>
          </p:cNvPr>
          <p:cNvPicPr>
            <a:picLocks noChangeAspect="1"/>
          </p:cNvPicPr>
          <p:nvPr/>
        </p:nvPicPr>
        <p:blipFill>
          <a:blip r:embed="rId3"/>
          <a:stretch>
            <a:fillRect/>
          </a:stretch>
        </p:blipFill>
        <p:spPr>
          <a:xfrm>
            <a:off x="1935222" y="3329830"/>
            <a:ext cx="7772400" cy="3195139"/>
          </a:xfrm>
          <a:prstGeom prst="rect">
            <a:avLst/>
          </a:prstGeom>
        </p:spPr>
      </p:pic>
      <p:sp>
        <p:nvSpPr>
          <p:cNvPr id="7" name="TextBox 6">
            <a:extLst>
              <a:ext uri="{FF2B5EF4-FFF2-40B4-BE49-F238E27FC236}">
                <a16:creationId xmlns:a16="http://schemas.microsoft.com/office/drawing/2014/main" id="{6B2FA1D2-3DC9-E4E3-3CB7-67C2E3696494}"/>
              </a:ext>
            </a:extLst>
          </p:cNvPr>
          <p:cNvSpPr txBox="1"/>
          <p:nvPr/>
        </p:nvSpPr>
        <p:spPr>
          <a:xfrm>
            <a:off x="3295536" y="2950120"/>
            <a:ext cx="5405377" cy="914400"/>
          </a:xfrm>
          <a:prstGeom prst="rect">
            <a:avLst/>
          </a:prstGeom>
          <a:noFill/>
        </p:spPr>
        <p:txBody>
          <a:bodyPr wrap="none" lIns="45720" rIns="45720"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mn-ea"/>
                <a:cs typeface="+mn-cs"/>
              </a:rPr>
              <a:t>Best Overall Response by IRC and MZL Subtypes </a:t>
            </a:r>
          </a:p>
        </p:txBody>
      </p:sp>
      <p:sp>
        <p:nvSpPr>
          <p:cNvPr id="8" name="TextBox 7">
            <a:extLst>
              <a:ext uri="{FF2B5EF4-FFF2-40B4-BE49-F238E27FC236}">
                <a16:creationId xmlns:a16="http://schemas.microsoft.com/office/drawing/2014/main" id="{8D726700-07AB-D6D0-E022-E8365BCA2819}"/>
              </a:ext>
            </a:extLst>
          </p:cNvPr>
          <p:cNvSpPr txBox="1"/>
          <p:nvPr/>
        </p:nvSpPr>
        <p:spPr>
          <a:xfrm>
            <a:off x="0" y="6581001"/>
            <a:ext cx="5715064"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Opat et al,  Clinical Cancer Res, 2021; Opal et al, Blood 2023, Abstract P1084.</a:t>
            </a:r>
          </a:p>
        </p:txBody>
      </p:sp>
    </p:spTree>
    <p:extLst>
      <p:ext uri="{BB962C8B-B14F-4D97-AF65-F5344CB8AC3E}">
        <p14:creationId xmlns:p14="http://schemas.microsoft.com/office/powerpoint/2010/main" val="216509635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453F30-963F-CF4D-B007-40CBFDF7884F}"/>
              </a:ext>
            </a:extLst>
          </p:cNvPr>
          <p:cNvSpPr>
            <a:spLocks noGrp="1"/>
          </p:cNvSpPr>
          <p:nvPr>
            <p:ph type="title"/>
          </p:nvPr>
        </p:nvSpPr>
        <p:spPr/>
        <p:txBody>
          <a:bodyPr/>
          <a:lstStyle/>
          <a:p>
            <a:r>
              <a:rPr lang="en-US" dirty="0"/>
              <a:t>Efficacy/Toxicity</a:t>
            </a:r>
          </a:p>
        </p:txBody>
      </p:sp>
      <p:sp>
        <p:nvSpPr>
          <p:cNvPr id="7" name="TextBox 6">
            <a:extLst>
              <a:ext uri="{FF2B5EF4-FFF2-40B4-BE49-F238E27FC236}">
                <a16:creationId xmlns:a16="http://schemas.microsoft.com/office/drawing/2014/main" id="{4ACA1CB5-A111-3045-A1A2-9A4FD6884330}"/>
              </a:ext>
            </a:extLst>
          </p:cNvPr>
          <p:cNvSpPr txBox="1"/>
          <p:nvPr/>
        </p:nvSpPr>
        <p:spPr>
          <a:xfrm>
            <a:off x="1382132" y="6179511"/>
            <a:ext cx="10643306" cy="445674"/>
          </a:xfrm>
          <a:prstGeom prst="rect">
            <a:avLst/>
          </a:prstGeom>
          <a:noFill/>
        </p:spPr>
        <p:txBody>
          <a:bodyPr wrap="square" lIns="45720" rIns="45720"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err="1">
                <a:ln>
                  <a:noFill/>
                </a:ln>
                <a:solidFill>
                  <a:srgbClr val="000000"/>
                </a:solidFill>
                <a:effectLst/>
                <a:uLnTx/>
                <a:uFillTx/>
                <a:latin typeface="Arial"/>
                <a:ea typeface="+mn-ea"/>
                <a:cs typeface="+mn-cs"/>
              </a:rPr>
              <a:t>Zanubrutinib</a:t>
            </a:r>
            <a:r>
              <a:rPr kumimoji="0" lang="en-US" sz="2200" b="0" i="0" u="none" strike="noStrike" kern="1200" cap="none" spc="0" normalizeH="0" baseline="0" noProof="0" dirty="0">
                <a:ln>
                  <a:noFill/>
                </a:ln>
                <a:solidFill>
                  <a:srgbClr val="000000"/>
                </a:solidFill>
                <a:effectLst/>
                <a:uLnTx/>
                <a:uFillTx/>
                <a:latin typeface="Arial"/>
                <a:ea typeface="+mn-ea"/>
                <a:cs typeface="+mn-cs"/>
              </a:rPr>
              <a:t> received accelerated approval for R/R MZL September 2021. </a:t>
            </a:r>
          </a:p>
        </p:txBody>
      </p:sp>
      <p:pic>
        <p:nvPicPr>
          <p:cNvPr id="5" name="Picture 4">
            <a:extLst>
              <a:ext uri="{FF2B5EF4-FFF2-40B4-BE49-F238E27FC236}">
                <a16:creationId xmlns:a16="http://schemas.microsoft.com/office/drawing/2014/main" id="{38AC46B5-0A9A-0EE4-025B-98AF1A2B5651}"/>
              </a:ext>
            </a:extLst>
          </p:cNvPr>
          <p:cNvPicPr>
            <a:picLocks noChangeAspect="1"/>
          </p:cNvPicPr>
          <p:nvPr/>
        </p:nvPicPr>
        <p:blipFill>
          <a:blip r:embed="rId3"/>
          <a:stretch>
            <a:fillRect/>
          </a:stretch>
        </p:blipFill>
        <p:spPr>
          <a:xfrm>
            <a:off x="939094" y="3975853"/>
            <a:ext cx="4543305" cy="2118261"/>
          </a:xfrm>
          <a:prstGeom prst="rect">
            <a:avLst/>
          </a:prstGeom>
        </p:spPr>
      </p:pic>
      <p:pic>
        <p:nvPicPr>
          <p:cNvPr id="9" name="Picture 8">
            <a:extLst>
              <a:ext uri="{FF2B5EF4-FFF2-40B4-BE49-F238E27FC236}">
                <a16:creationId xmlns:a16="http://schemas.microsoft.com/office/drawing/2014/main" id="{FF1F1FCC-C5A2-EEA3-3B25-60E0011FF794}"/>
              </a:ext>
            </a:extLst>
          </p:cNvPr>
          <p:cNvPicPr>
            <a:picLocks noChangeAspect="1"/>
          </p:cNvPicPr>
          <p:nvPr/>
        </p:nvPicPr>
        <p:blipFill>
          <a:blip r:embed="rId4"/>
          <a:stretch>
            <a:fillRect/>
          </a:stretch>
        </p:blipFill>
        <p:spPr>
          <a:xfrm>
            <a:off x="1032253" y="1574955"/>
            <a:ext cx="4598533" cy="2118261"/>
          </a:xfrm>
          <a:prstGeom prst="rect">
            <a:avLst/>
          </a:prstGeom>
        </p:spPr>
      </p:pic>
      <p:pic>
        <p:nvPicPr>
          <p:cNvPr id="11" name="Picture 10">
            <a:extLst>
              <a:ext uri="{FF2B5EF4-FFF2-40B4-BE49-F238E27FC236}">
                <a16:creationId xmlns:a16="http://schemas.microsoft.com/office/drawing/2014/main" id="{0629E256-010B-7E17-C1E6-096EECAE18D4}"/>
              </a:ext>
            </a:extLst>
          </p:cNvPr>
          <p:cNvPicPr>
            <a:picLocks noChangeAspect="1"/>
          </p:cNvPicPr>
          <p:nvPr/>
        </p:nvPicPr>
        <p:blipFill>
          <a:blip r:embed="rId5"/>
          <a:stretch>
            <a:fillRect/>
          </a:stretch>
        </p:blipFill>
        <p:spPr>
          <a:xfrm>
            <a:off x="6561216" y="1446755"/>
            <a:ext cx="4598533" cy="2143639"/>
          </a:xfrm>
          <a:prstGeom prst="rect">
            <a:avLst/>
          </a:prstGeom>
        </p:spPr>
      </p:pic>
      <p:pic>
        <p:nvPicPr>
          <p:cNvPr id="13" name="Picture 12">
            <a:extLst>
              <a:ext uri="{FF2B5EF4-FFF2-40B4-BE49-F238E27FC236}">
                <a16:creationId xmlns:a16="http://schemas.microsoft.com/office/drawing/2014/main" id="{270FB738-C00F-40AD-82FD-A5BBFA08DB1A}"/>
              </a:ext>
            </a:extLst>
          </p:cNvPr>
          <p:cNvPicPr>
            <a:picLocks noChangeAspect="1"/>
          </p:cNvPicPr>
          <p:nvPr/>
        </p:nvPicPr>
        <p:blipFill>
          <a:blip r:embed="rId6"/>
          <a:stretch>
            <a:fillRect/>
          </a:stretch>
        </p:blipFill>
        <p:spPr>
          <a:xfrm>
            <a:off x="6390875" y="3975853"/>
            <a:ext cx="4488443" cy="2263873"/>
          </a:xfrm>
          <a:prstGeom prst="rect">
            <a:avLst/>
          </a:prstGeom>
        </p:spPr>
      </p:pic>
      <p:sp>
        <p:nvSpPr>
          <p:cNvPr id="14" name="TextBox 13">
            <a:extLst>
              <a:ext uri="{FF2B5EF4-FFF2-40B4-BE49-F238E27FC236}">
                <a16:creationId xmlns:a16="http://schemas.microsoft.com/office/drawing/2014/main" id="{6F1DF911-E661-6409-42E3-56D2EC400B26}"/>
              </a:ext>
            </a:extLst>
          </p:cNvPr>
          <p:cNvSpPr txBox="1"/>
          <p:nvPr/>
        </p:nvSpPr>
        <p:spPr>
          <a:xfrm>
            <a:off x="2567652" y="1256008"/>
            <a:ext cx="2303362" cy="347241"/>
          </a:xfrm>
          <a:prstGeom prst="rect">
            <a:avLst/>
          </a:prstGeom>
          <a:noFill/>
        </p:spPr>
        <p:txBody>
          <a:bodyPr wrap="none" lIns="45720" rIns="4572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PFS by MZL subtype </a:t>
            </a:r>
          </a:p>
        </p:txBody>
      </p:sp>
      <p:sp>
        <p:nvSpPr>
          <p:cNvPr id="15" name="TextBox 14">
            <a:extLst>
              <a:ext uri="{FF2B5EF4-FFF2-40B4-BE49-F238E27FC236}">
                <a16:creationId xmlns:a16="http://schemas.microsoft.com/office/drawing/2014/main" id="{0BEA0906-8150-2A8B-A266-2AE36A303B82}"/>
              </a:ext>
            </a:extLst>
          </p:cNvPr>
          <p:cNvSpPr txBox="1"/>
          <p:nvPr/>
        </p:nvSpPr>
        <p:spPr>
          <a:xfrm>
            <a:off x="2384387" y="3715141"/>
            <a:ext cx="2303362" cy="347241"/>
          </a:xfrm>
          <a:prstGeom prst="rect">
            <a:avLst/>
          </a:prstGeom>
          <a:noFill/>
        </p:spPr>
        <p:txBody>
          <a:bodyPr wrap="none" lIns="45720" rIns="4572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DOR by MZL subtype </a:t>
            </a:r>
          </a:p>
        </p:txBody>
      </p:sp>
      <p:sp>
        <p:nvSpPr>
          <p:cNvPr id="16" name="TextBox 15">
            <a:extLst>
              <a:ext uri="{FF2B5EF4-FFF2-40B4-BE49-F238E27FC236}">
                <a16:creationId xmlns:a16="http://schemas.microsoft.com/office/drawing/2014/main" id="{7689F169-8FF4-A469-EFF8-523E08D64D9F}"/>
              </a:ext>
            </a:extLst>
          </p:cNvPr>
          <p:cNvSpPr txBox="1"/>
          <p:nvPr/>
        </p:nvSpPr>
        <p:spPr>
          <a:xfrm>
            <a:off x="7588838" y="1256008"/>
            <a:ext cx="2303362" cy="347241"/>
          </a:xfrm>
          <a:prstGeom prst="rect">
            <a:avLst/>
          </a:prstGeom>
          <a:noFill/>
        </p:spPr>
        <p:txBody>
          <a:bodyPr wrap="none" lIns="45720" rIns="4572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OS by MZL subtype </a:t>
            </a:r>
          </a:p>
        </p:txBody>
      </p:sp>
      <p:sp>
        <p:nvSpPr>
          <p:cNvPr id="17" name="TextBox 16">
            <a:extLst>
              <a:ext uri="{FF2B5EF4-FFF2-40B4-BE49-F238E27FC236}">
                <a16:creationId xmlns:a16="http://schemas.microsoft.com/office/drawing/2014/main" id="{9BC65468-4790-51DE-4E4F-647646D37327}"/>
              </a:ext>
            </a:extLst>
          </p:cNvPr>
          <p:cNvSpPr txBox="1"/>
          <p:nvPr/>
        </p:nvSpPr>
        <p:spPr>
          <a:xfrm>
            <a:off x="7708801" y="3770439"/>
            <a:ext cx="2303362" cy="347241"/>
          </a:xfrm>
          <a:prstGeom prst="rect">
            <a:avLst/>
          </a:prstGeom>
          <a:noFill/>
        </p:spPr>
        <p:txBody>
          <a:bodyPr wrap="none" lIns="45720" rIns="4572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Most common TEAEs</a:t>
            </a:r>
          </a:p>
        </p:txBody>
      </p:sp>
      <p:sp>
        <p:nvSpPr>
          <p:cNvPr id="18" name="TextBox 17">
            <a:extLst>
              <a:ext uri="{FF2B5EF4-FFF2-40B4-BE49-F238E27FC236}">
                <a16:creationId xmlns:a16="http://schemas.microsoft.com/office/drawing/2014/main" id="{9F81EDBA-C43C-7210-5861-17C5BF906069}"/>
              </a:ext>
            </a:extLst>
          </p:cNvPr>
          <p:cNvSpPr txBox="1"/>
          <p:nvPr/>
        </p:nvSpPr>
        <p:spPr>
          <a:xfrm>
            <a:off x="0" y="6581001"/>
            <a:ext cx="5715064"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Opal et al, Blood 2023, Abstract P1084.</a:t>
            </a:r>
          </a:p>
        </p:txBody>
      </p:sp>
    </p:spTree>
    <p:extLst>
      <p:ext uri="{BB962C8B-B14F-4D97-AF65-F5344CB8AC3E}">
        <p14:creationId xmlns:p14="http://schemas.microsoft.com/office/powerpoint/2010/main" val="233415265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A2570B-AC08-76E1-9230-39B2E7D0008F}"/>
              </a:ext>
            </a:extLst>
          </p:cNvPr>
          <p:cNvSpPr>
            <a:spLocks noGrp="1"/>
          </p:cNvSpPr>
          <p:nvPr>
            <p:ph type="title"/>
          </p:nvPr>
        </p:nvSpPr>
        <p:spPr/>
        <p:txBody>
          <a:bodyPr/>
          <a:lstStyle/>
          <a:p>
            <a:r>
              <a:rPr lang="en-US" dirty="0"/>
              <a:t>MCL: Reasonable Standards of Care in 2026 </a:t>
            </a:r>
          </a:p>
        </p:txBody>
      </p:sp>
      <p:sp>
        <p:nvSpPr>
          <p:cNvPr id="3" name="Text Placeholder 2">
            <a:extLst>
              <a:ext uri="{FF2B5EF4-FFF2-40B4-BE49-F238E27FC236}">
                <a16:creationId xmlns:a16="http://schemas.microsoft.com/office/drawing/2014/main" id="{40E62CE8-A7C3-04B9-99F9-56D019808B04}"/>
              </a:ext>
            </a:extLst>
          </p:cNvPr>
          <p:cNvSpPr>
            <a:spLocks noGrp="1"/>
          </p:cNvSpPr>
          <p:nvPr>
            <p:ph type="body" idx="1"/>
          </p:nvPr>
        </p:nvSpPr>
        <p:spPr/>
        <p:txBody>
          <a:bodyPr/>
          <a:lstStyle/>
          <a:p>
            <a:pPr algn="ctr"/>
            <a:r>
              <a:rPr lang="en-US" u="sng" dirty="0"/>
              <a:t>FRONTLINE MANAGEMENT</a:t>
            </a:r>
          </a:p>
        </p:txBody>
      </p:sp>
      <p:sp>
        <p:nvSpPr>
          <p:cNvPr id="4" name="Content Placeholder 3">
            <a:extLst>
              <a:ext uri="{FF2B5EF4-FFF2-40B4-BE49-F238E27FC236}">
                <a16:creationId xmlns:a16="http://schemas.microsoft.com/office/drawing/2014/main" id="{77545F69-D75B-3111-8B83-7FAED61CE7F6}"/>
              </a:ext>
            </a:extLst>
          </p:cNvPr>
          <p:cNvSpPr>
            <a:spLocks noGrp="1"/>
          </p:cNvSpPr>
          <p:nvPr>
            <p:ph sz="half" idx="2"/>
          </p:nvPr>
        </p:nvSpPr>
        <p:spPr/>
        <p:txBody>
          <a:bodyPr/>
          <a:lstStyle/>
          <a:p>
            <a:r>
              <a:rPr lang="en-US" dirty="0"/>
              <a:t>Older/Less Fit</a:t>
            </a:r>
          </a:p>
          <a:p>
            <a:pPr lvl="1"/>
            <a:r>
              <a:rPr lang="en-US" dirty="0" err="1"/>
              <a:t>Bendamustine</a:t>
            </a:r>
            <a:r>
              <a:rPr lang="en-US" dirty="0"/>
              <a:t>-Rituximab (BR) Induction + Maintenance Rituximab</a:t>
            </a:r>
          </a:p>
          <a:p>
            <a:pPr lvl="1"/>
            <a:r>
              <a:rPr lang="en-US" dirty="0"/>
              <a:t>Can consider adding a BTKi (ala ECHO)</a:t>
            </a:r>
          </a:p>
          <a:p>
            <a:pPr lvl="1"/>
            <a:endParaRPr lang="en-US" dirty="0"/>
          </a:p>
          <a:p>
            <a:r>
              <a:rPr lang="en-US" dirty="0"/>
              <a:t>Younger/Fit</a:t>
            </a:r>
          </a:p>
          <a:p>
            <a:pPr lvl="1"/>
            <a:r>
              <a:rPr lang="en-US" dirty="0"/>
              <a:t>A TRIANGLE type approach (will clarify)</a:t>
            </a:r>
          </a:p>
          <a:p>
            <a:pPr lvl="1"/>
            <a:endParaRPr lang="en-US" dirty="0"/>
          </a:p>
          <a:p>
            <a:r>
              <a:rPr lang="en-US" dirty="0"/>
              <a:t>p53 mutated</a:t>
            </a:r>
          </a:p>
          <a:p>
            <a:pPr lvl="1"/>
            <a:r>
              <a:rPr lang="en-US" dirty="0"/>
              <a:t>BOVEN regimen (or something similar)</a:t>
            </a:r>
          </a:p>
          <a:p>
            <a:endParaRPr lang="en-US" dirty="0"/>
          </a:p>
        </p:txBody>
      </p:sp>
      <p:sp>
        <p:nvSpPr>
          <p:cNvPr id="5" name="Text Placeholder 4">
            <a:extLst>
              <a:ext uri="{FF2B5EF4-FFF2-40B4-BE49-F238E27FC236}">
                <a16:creationId xmlns:a16="http://schemas.microsoft.com/office/drawing/2014/main" id="{E8AAA31D-F1F8-2663-F221-C45F01E29425}"/>
              </a:ext>
            </a:extLst>
          </p:cNvPr>
          <p:cNvSpPr>
            <a:spLocks noGrp="1"/>
          </p:cNvSpPr>
          <p:nvPr>
            <p:ph type="body" sz="quarter" idx="3"/>
          </p:nvPr>
        </p:nvSpPr>
        <p:spPr/>
        <p:txBody>
          <a:bodyPr/>
          <a:lstStyle/>
          <a:p>
            <a:pPr algn="ctr"/>
            <a:r>
              <a:rPr lang="en-US" u="sng" dirty="0"/>
              <a:t>RELAPSED DISEASE</a:t>
            </a:r>
          </a:p>
        </p:txBody>
      </p:sp>
      <p:sp>
        <p:nvSpPr>
          <p:cNvPr id="6" name="Content Placeholder 5">
            <a:extLst>
              <a:ext uri="{FF2B5EF4-FFF2-40B4-BE49-F238E27FC236}">
                <a16:creationId xmlns:a16="http://schemas.microsoft.com/office/drawing/2014/main" id="{3C490D52-9665-2386-6FAD-3C68F5573EBE}"/>
              </a:ext>
            </a:extLst>
          </p:cNvPr>
          <p:cNvSpPr>
            <a:spLocks noGrp="1"/>
          </p:cNvSpPr>
          <p:nvPr>
            <p:ph sz="half" idx="13"/>
          </p:nvPr>
        </p:nvSpPr>
        <p:spPr/>
        <p:txBody>
          <a:bodyPr/>
          <a:lstStyle/>
          <a:p>
            <a:r>
              <a:rPr lang="en-US" dirty="0"/>
              <a:t>Single agent 2</a:t>
            </a:r>
            <a:r>
              <a:rPr lang="en-US" baseline="30000" dirty="0"/>
              <a:t>nd</a:t>
            </a:r>
            <a:r>
              <a:rPr lang="en-US" dirty="0"/>
              <a:t> generation BTKi</a:t>
            </a:r>
          </a:p>
          <a:p>
            <a:pPr lvl="1"/>
            <a:r>
              <a:rPr lang="en-US" dirty="0"/>
              <a:t>Acalabrutinib</a:t>
            </a:r>
          </a:p>
          <a:p>
            <a:pPr lvl="1"/>
            <a:r>
              <a:rPr lang="en-US" dirty="0"/>
              <a:t>Zanubrutinib</a:t>
            </a:r>
          </a:p>
          <a:p>
            <a:pPr lvl="1"/>
            <a:endParaRPr lang="en-US" dirty="0"/>
          </a:p>
          <a:p>
            <a:pPr lvl="1"/>
            <a:endParaRPr lang="en-US" dirty="0"/>
          </a:p>
          <a:p>
            <a:r>
              <a:rPr lang="en-US" dirty="0"/>
              <a:t>Third generation BTKi</a:t>
            </a:r>
          </a:p>
          <a:p>
            <a:pPr lvl="1"/>
            <a:r>
              <a:rPr lang="en-US" dirty="0" err="1"/>
              <a:t>Pirtobrutinib</a:t>
            </a:r>
            <a:endParaRPr lang="en-US" dirty="0"/>
          </a:p>
          <a:p>
            <a:pPr lvl="1"/>
            <a:endParaRPr lang="en-US" dirty="0"/>
          </a:p>
          <a:p>
            <a:r>
              <a:rPr lang="en-US" dirty="0"/>
              <a:t>CART</a:t>
            </a:r>
          </a:p>
          <a:p>
            <a:pPr lvl="1"/>
            <a:r>
              <a:rPr lang="en-US" dirty="0"/>
              <a:t>Liso-cel</a:t>
            </a:r>
          </a:p>
          <a:p>
            <a:pPr lvl="1"/>
            <a:r>
              <a:rPr lang="en-US" dirty="0" err="1"/>
              <a:t>Brexu</a:t>
            </a:r>
            <a:r>
              <a:rPr lang="en-US" dirty="0"/>
              <a:t>-cel</a:t>
            </a:r>
          </a:p>
        </p:txBody>
      </p:sp>
    </p:spTree>
    <p:extLst>
      <p:ext uri="{BB962C8B-B14F-4D97-AF65-F5344CB8AC3E}">
        <p14:creationId xmlns:p14="http://schemas.microsoft.com/office/powerpoint/2010/main" val="253183683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14D292-1447-3F65-9B19-0B06AAFF4632}"/>
              </a:ext>
            </a:extLst>
          </p:cNvPr>
          <p:cNvSpPr>
            <a:spLocks noGrp="1"/>
          </p:cNvSpPr>
          <p:nvPr>
            <p:ph type="title"/>
          </p:nvPr>
        </p:nvSpPr>
        <p:spPr>
          <a:xfrm>
            <a:off x="609600" y="597530"/>
            <a:ext cx="10972800" cy="916390"/>
          </a:xfrm>
        </p:spPr>
        <p:txBody>
          <a:bodyPr/>
          <a:lstStyle/>
          <a:p>
            <a:pPr marL="0" indent="0"/>
            <a:r>
              <a:rPr lang="en-US" sz="2800" b="0" i="0" dirty="0">
                <a:solidFill>
                  <a:srgbClr val="000000"/>
                </a:solidFill>
                <a:effectLst/>
                <a:latin typeface="Times New Roman" panose="02020603050405020304" pitchFamily="18" charset="0"/>
              </a:rPr>
              <a:t>ACALABRUTINIB PLUS BR IN MANTLE CELL LYMPHOMA: RESULTS FROM THE PHASE 3 ECHO TRIAL.</a:t>
            </a:r>
            <a:br>
              <a:rPr lang="en-US" sz="2000" b="0" i="0" dirty="0">
                <a:solidFill>
                  <a:srgbClr val="000000"/>
                </a:solidFill>
                <a:effectLst/>
                <a:latin typeface="Times New Roman" panose="02020603050405020304" pitchFamily="18" charset="0"/>
              </a:rPr>
            </a:br>
            <a:endParaRPr lang="en-US" sz="2000" dirty="0"/>
          </a:p>
        </p:txBody>
      </p:sp>
      <p:pic>
        <p:nvPicPr>
          <p:cNvPr id="5" name="Content Placeholder 4">
            <a:extLst>
              <a:ext uri="{FF2B5EF4-FFF2-40B4-BE49-F238E27FC236}">
                <a16:creationId xmlns:a16="http://schemas.microsoft.com/office/drawing/2014/main" id="{65EAD4CD-16ED-3DA8-5358-C998F895981B}"/>
              </a:ext>
            </a:extLst>
          </p:cNvPr>
          <p:cNvPicPr>
            <a:picLocks noGrp="1" noChangeAspect="1"/>
          </p:cNvPicPr>
          <p:nvPr>
            <p:ph idx="1"/>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44830" y="1628078"/>
            <a:ext cx="11237570" cy="4632392"/>
          </a:xfrm>
        </p:spPr>
      </p:pic>
      <p:sp>
        <p:nvSpPr>
          <p:cNvPr id="3" name="TextBox 2">
            <a:extLst>
              <a:ext uri="{FF2B5EF4-FFF2-40B4-BE49-F238E27FC236}">
                <a16:creationId xmlns:a16="http://schemas.microsoft.com/office/drawing/2014/main" id="{026C60C3-FB7D-8AC8-612B-F066ED7B8A0E}"/>
              </a:ext>
            </a:extLst>
          </p:cNvPr>
          <p:cNvSpPr txBox="1"/>
          <p:nvPr/>
        </p:nvSpPr>
        <p:spPr>
          <a:xfrm>
            <a:off x="100361" y="6444063"/>
            <a:ext cx="38836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000" b="0" i="0" u="none" strike="noStrike" kern="1200" cap="none" spc="0" normalizeH="0" baseline="0" noProof="0" dirty="0">
                <a:ln>
                  <a:noFill/>
                </a:ln>
                <a:solidFill>
                  <a:srgbClr val="000000"/>
                </a:solidFill>
                <a:effectLst/>
                <a:uLnTx/>
                <a:uFillTx/>
                <a:latin typeface="Arial" panose="020B0604020202020204"/>
                <a:ea typeface="+mn-ea"/>
                <a:cs typeface="+mn-cs"/>
              </a:rPr>
              <a:t>Wang, et al. JCO 2025</a:t>
            </a: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440897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6"/>
          <p:cNvSpPr>
            <a:spLocks noChangeArrowheads="1"/>
          </p:cNvSpPr>
          <p:nvPr/>
        </p:nvSpPr>
        <p:spPr bwMode="auto">
          <a:xfrm>
            <a:off x="904413" y="935649"/>
            <a:ext cx="7696200" cy="609600"/>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Networked iPads are available.</a:t>
            </a:r>
          </a:p>
        </p:txBody>
      </p:sp>
      <p:sp>
        <p:nvSpPr>
          <p:cNvPr id="19" name="Rectangle 10"/>
          <p:cNvSpPr>
            <a:spLocks noChangeArrowheads="1"/>
          </p:cNvSpPr>
          <p:nvPr/>
        </p:nvSpPr>
        <p:spPr bwMode="auto">
          <a:xfrm>
            <a:off x="914639" y="6264897"/>
            <a:ext cx="10360152" cy="503238"/>
          </a:xfrm>
          <a:prstGeom prst="rect">
            <a:avLst/>
          </a:prstGeom>
          <a:noFill/>
          <a:ln>
            <a:noFill/>
          </a:ln>
          <a:effectLst>
            <a:prstShdw prst="shdw17" dist="17961" dir="2700000">
              <a:srgbClr val="708688">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For assistance, please raise your hand. Devices will be collected at the conclusion of the activity.</a:t>
            </a:r>
          </a:p>
        </p:txBody>
      </p:sp>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Tap the Program Slides button to review speaker presentations and other program content.</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 Survey questions will be discussed throughout the meeting.</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Tap Ask a Question to submit a challenging case or question for discussion. We will aim to address as many questions as possible during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in the Meeting Room</a:t>
            </a:r>
          </a:p>
        </p:txBody>
      </p:sp>
    </p:spTree>
    <p:extLst>
      <p:ext uri="{BB962C8B-B14F-4D97-AF65-F5344CB8AC3E}">
        <p14:creationId xmlns:p14="http://schemas.microsoft.com/office/powerpoint/2010/main" val="30264606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9EF13ED-2C71-EC70-A6FD-A8AD33C4102B}"/>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266872" y="433388"/>
            <a:ext cx="7658255" cy="6356350"/>
          </a:xfrm>
          <a:prstGeom prst="rect">
            <a:avLst/>
          </a:prstGeom>
          <a:noFill/>
        </p:spPr>
      </p:pic>
      <p:sp>
        <p:nvSpPr>
          <p:cNvPr id="3" name="TextBox 2">
            <a:extLst>
              <a:ext uri="{FF2B5EF4-FFF2-40B4-BE49-F238E27FC236}">
                <a16:creationId xmlns:a16="http://schemas.microsoft.com/office/drawing/2014/main" id="{80C54FF2-9399-ED33-CFF9-6FEF7A967504}"/>
              </a:ext>
            </a:extLst>
          </p:cNvPr>
          <p:cNvSpPr txBox="1"/>
          <p:nvPr/>
        </p:nvSpPr>
        <p:spPr>
          <a:xfrm>
            <a:off x="100361" y="6444063"/>
            <a:ext cx="38836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Wang, et al. JCO 2025</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8225809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3B5A01D-E2D2-77DC-61FE-BB8DCEC68842}"/>
              </a:ext>
            </a:extLst>
          </p:cNvPr>
          <p:cNvSpPr>
            <a:spLocks noGrp="1"/>
          </p:cNvSpPr>
          <p:nvPr>
            <p:ph idx="10"/>
          </p:nvPr>
        </p:nvSpPr>
        <p:spPr/>
        <p:txBody>
          <a:bodyPr>
            <a:normAutofit/>
          </a:bodyPr>
          <a:lstStyle/>
          <a:p>
            <a:pPr marL="342900" indent="-342900">
              <a:buFont typeface="Arial" panose="020B0604020202020204" pitchFamily="34" charset="0"/>
              <a:buChar char="•"/>
            </a:pPr>
            <a:r>
              <a:rPr lang="en-US" dirty="0"/>
              <a:t>No difference in OS</a:t>
            </a:r>
          </a:p>
          <a:p>
            <a:pPr marL="1028700" lvl="1" indent="-342900">
              <a:buFont typeface="Arial" panose="020B0604020202020204" pitchFamily="34" charset="0"/>
              <a:buChar char="•"/>
            </a:pPr>
            <a:r>
              <a:rPr lang="en-US" dirty="0"/>
              <a:t>Fewer MCL deaths on </a:t>
            </a:r>
            <a:r>
              <a:rPr lang="en-US" dirty="0" err="1"/>
              <a:t>Acal</a:t>
            </a:r>
            <a:r>
              <a:rPr lang="en-US" dirty="0"/>
              <a:t> arm</a:t>
            </a:r>
          </a:p>
          <a:p>
            <a:pPr marL="1028700" lvl="1" indent="-342900">
              <a:buFont typeface="Arial" panose="020B0604020202020204" pitchFamily="34" charset="0"/>
              <a:buChar char="•"/>
            </a:pPr>
            <a:r>
              <a:rPr lang="en-US" dirty="0"/>
              <a:t>More COVID deaths on </a:t>
            </a:r>
            <a:r>
              <a:rPr lang="en-US" dirty="0" err="1"/>
              <a:t>Acal</a:t>
            </a:r>
            <a:r>
              <a:rPr lang="en-US" dirty="0"/>
              <a:t> arm </a:t>
            </a:r>
          </a:p>
          <a:p>
            <a:pPr marL="1028700" lvl="1"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Results fairly similar to SHINE </a:t>
            </a:r>
          </a:p>
          <a:p>
            <a:pPr marL="1028700" lvl="1" indent="-342900">
              <a:buFont typeface="Arial" panose="020B0604020202020204" pitchFamily="34" charset="0"/>
              <a:buChar char="•"/>
            </a:pPr>
            <a:r>
              <a:rPr lang="en-US" dirty="0"/>
              <a:t>Same design, used ibrutinib</a:t>
            </a:r>
          </a:p>
          <a:p>
            <a:pPr marL="1028700" lvl="1"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Acalabrutinib approval in older MCL first-line in 2025, should you use it?</a:t>
            </a:r>
          </a:p>
          <a:p>
            <a:pPr marL="1028700" lvl="1" indent="-342900">
              <a:buFont typeface="Arial" panose="020B0604020202020204" pitchFamily="34" charset="0"/>
              <a:buChar char="•"/>
            </a:pPr>
            <a:r>
              <a:rPr lang="en-US" dirty="0"/>
              <a:t>PFS benefit without OS benefit</a:t>
            </a:r>
          </a:p>
          <a:p>
            <a:pPr marL="1028700" lvl="1" indent="-342900">
              <a:buFont typeface="Arial" panose="020B0604020202020204" pitchFamily="34" charset="0"/>
              <a:buChar char="•"/>
            </a:pPr>
            <a:r>
              <a:rPr lang="en-US" dirty="0" err="1"/>
              <a:t>cBTKi</a:t>
            </a:r>
            <a:r>
              <a:rPr lang="en-US" dirty="0"/>
              <a:t> given until PD, meaning not available for 2</a:t>
            </a:r>
            <a:r>
              <a:rPr lang="en-US" baseline="30000" dirty="0"/>
              <a:t>nd</a:t>
            </a:r>
            <a:r>
              <a:rPr lang="en-US" dirty="0"/>
              <a:t> line</a:t>
            </a:r>
          </a:p>
        </p:txBody>
      </p:sp>
      <p:sp>
        <p:nvSpPr>
          <p:cNvPr id="3" name="Title 2">
            <a:extLst>
              <a:ext uri="{FF2B5EF4-FFF2-40B4-BE49-F238E27FC236}">
                <a16:creationId xmlns:a16="http://schemas.microsoft.com/office/drawing/2014/main" id="{9CAA3B95-F048-CFB5-B3C0-A99A64BC27C9}"/>
              </a:ext>
            </a:extLst>
          </p:cNvPr>
          <p:cNvSpPr>
            <a:spLocks noGrp="1"/>
          </p:cNvSpPr>
          <p:nvPr>
            <p:ph type="title"/>
          </p:nvPr>
        </p:nvSpPr>
        <p:spPr/>
        <p:txBody>
          <a:bodyPr/>
          <a:lstStyle/>
          <a:p>
            <a:r>
              <a:rPr lang="en-US"/>
              <a:t>ECHO Results in MCL</a:t>
            </a:r>
          </a:p>
        </p:txBody>
      </p:sp>
    </p:spTree>
    <p:extLst>
      <p:ext uri="{BB962C8B-B14F-4D97-AF65-F5344CB8AC3E}">
        <p14:creationId xmlns:p14="http://schemas.microsoft.com/office/powerpoint/2010/main" val="204284620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31DF849-F261-0544-57C0-0D591E58661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t="3247" b="4679"/>
          <a:stretch>
            <a:fillRect/>
          </a:stretch>
        </p:blipFill>
        <p:spPr>
          <a:xfrm>
            <a:off x="1738320" y="1295198"/>
            <a:ext cx="8232641" cy="4870193"/>
          </a:xfrm>
          <a:prstGeom prst="rect">
            <a:avLst/>
          </a:prstGeom>
          <a:noFill/>
        </p:spPr>
      </p:pic>
      <p:sp>
        <p:nvSpPr>
          <p:cNvPr id="9" name="Title 1">
            <a:extLst>
              <a:ext uri="{FF2B5EF4-FFF2-40B4-BE49-F238E27FC236}">
                <a16:creationId xmlns:a16="http://schemas.microsoft.com/office/drawing/2014/main" id="{B5B396AC-FD5F-1297-E9E1-26B03B66BD9E}"/>
              </a:ext>
            </a:extLst>
          </p:cNvPr>
          <p:cNvSpPr>
            <a:spLocks noGrp="1"/>
          </p:cNvSpPr>
          <p:nvPr>
            <p:ph type="title"/>
          </p:nvPr>
        </p:nvSpPr>
        <p:spPr>
          <a:xfrm>
            <a:off x="590550" y="459276"/>
            <a:ext cx="11010900" cy="835922"/>
          </a:xfrm>
        </p:spPr>
        <p:txBody>
          <a:bodyPr anchor="ctr">
            <a:normAutofit/>
          </a:bodyPr>
          <a:lstStyle/>
          <a:p>
            <a:pPr algn="ctr"/>
            <a:r>
              <a:rPr lang="en-US" dirty="0" err="1"/>
              <a:t>Chemofree</a:t>
            </a:r>
            <a:r>
              <a:rPr lang="en-US" dirty="0"/>
              <a:t> vs. SOC in older MCL</a:t>
            </a:r>
          </a:p>
        </p:txBody>
      </p:sp>
      <p:sp>
        <p:nvSpPr>
          <p:cNvPr id="13" name="Slide Number Placeholder 4" hidden="1">
            <a:extLst>
              <a:ext uri="{FF2B5EF4-FFF2-40B4-BE49-F238E27FC236}">
                <a16:creationId xmlns:a16="http://schemas.microsoft.com/office/drawing/2014/main" id="{259B2B2D-F9AA-C66B-5DC8-4709AB8EDA39}"/>
              </a:ext>
            </a:extLst>
          </p:cNvPr>
          <p:cNvSpPr>
            <a:spLocks noGrp="1"/>
          </p:cNvSpPr>
          <p:nvPr>
            <p:ph type="sldNum" sz="quarter" idx="4294967295"/>
          </p:nvPr>
        </p:nvSpPr>
        <p:spPr>
          <a:xfrm>
            <a:off x="11423650" y="6546850"/>
            <a:ext cx="768350" cy="365125"/>
          </a:xfrm>
          <a:prstGeom prst="rect">
            <a:avLst/>
          </a:prstGeom>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fld id="{5C56CD90-8224-413F-A5C5-11C249D26586}" type="slidenum">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pPr marL="0" marR="0" lvl="0" indent="0" algn="l" defTabSz="457200" rtl="0" eaLnBrk="1" fontAlgn="auto" latinLnBrk="0" hangingPunct="1">
                <a:lnSpc>
                  <a:spcPct val="100000"/>
                </a:lnSpc>
                <a:spcBef>
                  <a:spcPts val="0"/>
                </a:spcBef>
                <a:spcAft>
                  <a:spcPts val="600"/>
                </a:spcAft>
                <a:buClrTx/>
                <a:buSzTx/>
                <a:buFontTx/>
                <a:buNone/>
                <a:tabLst/>
                <a:defRPr/>
              </a:pPr>
              <a:t>122</a:t>
            </a:fld>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3DA6B205-6D71-B6CF-3157-54AE4E199116}"/>
              </a:ext>
            </a:extLst>
          </p:cNvPr>
          <p:cNvSpPr txBox="1"/>
          <p:nvPr/>
        </p:nvSpPr>
        <p:spPr>
          <a:xfrm>
            <a:off x="92598" y="6456599"/>
            <a:ext cx="6636152"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Lewis et al. ASH 2024, Abstract 235; Lewis et al, Lancet 2025.</a:t>
            </a:r>
          </a:p>
        </p:txBody>
      </p:sp>
    </p:spTree>
    <p:extLst>
      <p:ext uri="{BB962C8B-B14F-4D97-AF65-F5344CB8AC3E}">
        <p14:creationId xmlns:p14="http://schemas.microsoft.com/office/powerpoint/2010/main" val="883096302"/>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C39DE1C-EEF7-2D5A-A0D0-2D74FFDFEA45}"/>
              </a:ext>
            </a:extLst>
          </p:cNvPr>
          <p:cNvSpPr txBox="1"/>
          <p:nvPr/>
        </p:nvSpPr>
        <p:spPr>
          <a:xfrm>
            <a:off x="92598" y="6529336"/>
            <a:ext cx="6636152"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Lewis et al. ASH 2024, Abstract 235; Lewis et al, Lancet 2025.</a:t>
            </a:r>
          </a:p>
        </p:txBody>
      </p:sp>
      <p:pic>
        <p:nvPicPr>
          <p:cNvPr id="5" name="Picture 4">
            <a:extLst>
              <a:ext uri="{FF2B5EF4-FFF2-40B4-BE49-F238E27FC236}">
                <a16:creationId xmlns:a16="http://schemas.microsoft.com/office/drawing/2014/main" id="{E5F70683-245A-AC5E-24BA-C29144A6D3A5}"/>
              </a:ext>
            </a:extLst>
          </p:cNvPr>
          <p:cNvPicPr>
            <a:picLocks noChangeAspect="1"/>
          </p:cNvPicPr>
          <p:nvPr/>
        </p:nvPicPr>
        <p:blipFill>
          <a:blip r:embed="rId3"/>
          <a:srcRect r="663"/>
          <a:stretch>
            <a:fillRect/>
          </a:stretch>
        </p:blipFill>
        <p:spPr>
          <a:xfrm>
            <a:off x="765127" y="1624769"/>
            <a:ext cx="3740562" cy="2174453"/>
          </a:xfrm>
          <a:prstGeom prst="rect">
            <a:avLst/>
          </a:prstGeom>
        </p:spPr>
      </p:pic>
      <p:sp>
        <p:nvSpPr>
          <p:cNvPr id="6" name="TextBox 5">
            <a:extLst>
              <a:ext uri="{FF2B5EF4-FFF2-40B4-BE49-F238E27FC236}">
                <a16:creationId xmlns:a16="http://schemas.microsoft.com/office/drawing/2014/main" id="{C0CACADF-AB0E-3E2E-98BF-80B3C2FC740F}"/>
              </a:ext>
            </a:extLst>
          </p:cNvPr>
          <p:cNvSpPr txBox="1"/>
          <p:nvPr/>
        </p:nvSpPr>
        <p:spPr>
          <a:xfrm>
            <a:off x="986823" y="1377983"/>
            <a:ext cx="3934089" cy="276999"/>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PFS: Ibrutinib-rituximab vs immunochemotherapy  </a:t>
            </a:r>
          </a:p>
        </p:txBody>
      </p:sp>
      <p:sp>
        <p:nvSpPr>
          <p:cNvPr id="7" name="TextBox 6">
            <a:extLst>
              <a:ext uri="{FF2B5EF4-FFF2-40B4-BE49-F238E27FC236}">
                <a16:creationId xmlns:a16="http://schemas.microsoft.com/office/drawing/2014/main" id="{D5499478-7409-1D41-07A3-768430366FE7}"/>
              </a:ext>
            </a:extLst>
          </p:cNvPr>
          <p:cNvSpPr txBox="1"/>
          <p:nvPr/>
        </p:nvSpPr>
        <p:spPr>
          <a:xfrm>
            <a:off x="555585" y="671332"/>
            <a:ext cx="10354194"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a:ea typeface="+mn-ea"/>
                <a:cs typeface="+mn-cs"/>
              </a:rPr>
              <a:t>ENRICH Study</a:t>
            </a:r>
            <a:r>
              <a:rPr kumimoji="0" lang="en-US" sz="2800" b="0" i="0" u="none" strike="noStrike" kern="1200" cap="none" spc="0" normalizeH="0" baseline="0" noProof="0" dirty="0">
                <a:ln>
                  <a:noFill/>
                </a:ln>
                <a:solidFill>
                  <a:srgbClr val="000000"/>
                </a:solidFill>
                <a:effectLst/>
                <a:uLnTx/>
                <a:uFillTx/>
                <a:latin typeface="Arial" panose="020B0604020202020204"/>
                <a:ea typeface="+mn-ea"/>
                <a:cs typeface="+mn-cs"/>
              </a:rPr>
              <a:t> – </a:t>
            </a:r>
            <a:r>
              <a:rPr kumimoji="0" lang="en-US" sz="2800" b="1" i="0" u="none" strike="noStrike" kern="1200" cap="none" spc="0" normalizeH="0" baseline="0" noProof="0" dirty="0">
                <a:ln>
                  <a:noFill/>
                </a:ln>
                <a:solidFill>
                  <a:srgbClr val="000000"/>
                </a:solidFill>
                <a:effectLst/>
                <a:uLnTx/>
                <a:uFillTx/>
                <a:latin typeface="Arial" panose="020B0604020202020204"/>
                <a:ea typeface="+mn-ea"/>
                <a:cs typeface="+mn-cs"/>
              </a:rPr>
              <a:t>Chemo-free vs SOC in Older MCL: PFS</a:t>
            </a:r>
          </a:p>
        </p:txBody>
      </p:sp>
      <p:grpSp>
        <p:nvGrpSpPr>
          <p:cNvPr id="12" name="Group 11">
            <a:extLst>
              <a:ext uri="{FF2B5EF4-FFF2-40B4-BE49-F238E27FC236}">
                <a16:creationId xmlns:a16="http://schemas.microsoft.com/office/drawing/2014/main" id="{B0FC8D7C-99F2-5C78-816D-E451EE484F9E}"/>
              </a:ext>
            </a:extLst>
          </p:cNvPr>
          <p:cNvGrpSpPr/>
          <p:nvPr/>
        </p:nvGrpSpPr>
        <p:grpSpPr>
          <a:xfrm>
            <a:off x="6221157" y="2253668"/>
            <a:ext cx="4858604" cy="1442396"/>
            <a:chOff x="5741043" y="3043660"/>
            <a:chExt cx="5939861" cy="1864006"/>
          </a:xfrm>
        </p:grpSpPr>
        <p:pic>
          <p:nvPicPr>
            <p:cNvPr id="11" name="Picture 10">
              <a:extLst>
                <a:ext uri="{FF2B5EF4-FFF2-40B4-BE49-F238E27FC236}">
                  <a16:creationId xmlns:a16="http://schemas.microsoft.com/office/drawing/2014/main" id="{DE7F2453-2E85-B569-5286-631C154E3D61}"/>
                </a:ext>
              </a:extLst>
            </p:cNvPr>
            <p:cNvPicPr>
              <a:picLocks noChangeAspect="1"/>
            </p:cNvPicPr>
            <p:nvPr/>
          </p:nvPicPr>
          <p:blipFill>
            <a:blip r:embed="rId4"/>
            <a:stretch>
              <a:fillRect/>
            </a:stretch>
          </p:blipFill>
          <p:spPr>
            <a:xfrm>
              <a:off x="7757128" y="3043660"/>
              <a:ext cx="3923776" cy="1864006"/>
            </a:xfrm>
            <a:prstGeom prst="rect">
              <a:avLst/>
            </a:prstGeom>
          </p:spPr>
        </p:pic>
        <p:pic>
          <p:nvPicPr>
            <p:cNvPr id="9" name="Picture 8">
              <a:extLst>
                <a:ext uri="{FF2B5EF4-FFF2-40B4-BE49-F238E27FC236}">
                  <a16:creationId xmlns:a16="http://schemas.microsoft.com/office/drawing/2014/main" id="{C811256E-E7FE-02A9-C79F-C9F71B849E22}"/>
                </a:ext>
              </a:extLst>
            </p:cNvPr>
            <p:cNvPicPr>
              <a:picLocks noChangeAspect="1"/>
            </p:cNvPicPr>
            <p:nvPr/>
          </p:nvPicPr>
          <p:blipFill>
            <a:blip r:embed="rId5"/>
            <a:stretch>
              <a:fillRect/>
            </a:stretch>
          </p:blipFill>
          <p:spPr>
            <a:xfrm>
              <a:off x="5741043" y="3073600"/>
              <a:ext cx="2409929" cy="1491003"/>
            </a:xfrm>
            <a:prstGeom prst="rect">
              <a:avLst/>
            </a:prstGeom>
          </p:spPr>
        </p:pic>
      </p:grpSp>
      <p:sp>
        <p:nvSpPr>
          <p:cNvPr id="13" name="TextBox 12">
            <a:extLst>
              <a:ext uri="{FF2B5EF4-FFF2-40B4-BE49-F238E27FC236}">
                <a16:creationId xmlns:a16="http://schemas.microsoft.com/office/drawing/2014/main" id="{ABFA8720-F84D-AB82-0E88-9261F1724B31}"/>
              </a:ext>
            </a:extLst>
          </p:cNvPr>
          <p:cNvSpPr txBox="1"/>
          <p:nvPr/>
        </p:nvSpPr>
        <p:spPr>
          <a:xfrm>
            <a:off x="6509002" y="1347205"/>
            <a:ext cx="4610558" cy="30777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Pre-randomization choice of immunochemotherapy </a:t>
            </a:r>
          </a:p>
        </p:txBody>
      </p:sp>
      <p:sp>
        <p:nvSpPr>
          <p:cNvPr id="14" name="TextBox 13">
            <a:extLst>
              <a:ext uri="{FF2B5EF4-FFF2-40B4-BE49-F238E27FC236}">
                <a16:creationId xmlns:a16="http://schemas.microsoft.com/office/drawing/2014/main" id="{7CB5BA58-4D59-D036-9E93-42544F1110C0}"/>
              </a:ext>
            </a:extLst>
          </p:cNvPr>
          <p:cNvSpPr txBox="1"/>
          <p:nvPr/>
        </p:nvSpPr>
        <p:spPr>
          <a:xfrm>
            <a:off x="6548802" y="1593588"/>
            <a:ext cx="4530959"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P value for interaction between treatment effect and choice of chemotherapy = 0.0038</a:t>
            </a:r>
          </a:p>
        </p:txBody>
      </p:sp>
      <p:sp>
        <p:nvSpPr>
          <p:cNvPr id="16" name="TextBox 15">
            <a:extLst>
              <a:ext uri="{FF2B5EF4-FFF2-40B4-BE49-F238E27FC236}">
                <a16:creationId xmlns:a16="http://schemas.microsoft.com/office/drawing/2014/main" id="{D03510E7-F4C5-125B-2383-990DB8BEB0ED}"/>
              </a:ext>
            </a:extLst>
          </p:cNvPr>
          <p:cNvSpPr txBox="1"/>
          <p:nvPr/>
        </p:nvSpPr>
        <p:spPr>
          <a:xfrm>
            <a:off x="1759700" y="3849546"/>
            <a:ext cx="2803973" cy="276999"/>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PFS: Ibrutinib-rituximab vs R-CHOP</a:t>
            </a:r>
          </a:p>
        </p:txBody>
      </p:sp>
      <p:pic>
        <p:nvPicPr>
          <p:cNvPr id="17" name="Picture 16">
            <a:extLst>
              <a:ext uri="{FF2B5EF4-FFF2-40B4-BE49-F238E27FC236}">
                <a16:creationId xmlns:a16="http://schemas.microsoft.com/office/drawing/2014/main" id="{33514D8D-910E-D70D-93CD-76666F0D0892}"/>
              </a:ext>
            </a:extLst>
          </p:cNvPr>
          <p:cNvPicPr>
            <a:picLocks noChangeAspect="1"/>
          </p:cNvPicPr>
          <p:nvPr/>
        </p:nvPicPr>
        <p:blipFill>
          <a:blip r:embed="rId6"/>
          <a:stretch>
            <a:fillRect/>
          </a:stretch>
        </p:blipFill>
        <p:spPr>
          <a:xfrm>
            <a:off x="832175" y="4125823"/>
            <a:ext cx="3818988" cy="2209619"/>
          </a:xfrm>
          <a:prstGeom prst="rect">
            <a:avLst/>
          </a:prstGeom>
        </p:spPr>
      </p:pic>
      <p:sp>
        <p:nvSpPr>
          <p:cNvPr id="18" name="TextBox 17">
            <a:extLst>
              <a:ext uri="{FF2B5EF4-FFF2-40B4-BE49-F238E27FC236}">
                <a16:creationId xmlns:a16="http://schemas.microsoft.com/office/drawing/2014/main" id="{AC2784CC-3942-5EEF-6BE8-AC74DBFD2050}"/>
              </a:ext>
            </a:extLst>
          </p:cNvPr>
          <p:cNvSpPr txBox="1"/>
          <p:nvPr/>
        </p:nvSpPr>
        <p:spPr>
          <a:xfrm>
            <a:off x="6924393" y="3738068"/>
            <a:ext cx="3985386" cy="276999"/>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PFS: Ibrutinib-rituximab vs </a:t>
            </a:r>
            <a:r>
              <a:rPr kumimoji="0" lang="en-US" sz="1200" b="1" i="0" u="none" strike="noStrike" kern="1200" cap="none" spc="0" normalizeH="0" baseline="0" noProof="0" dirty="0" err="1">
                <a:ln>
                  <a:noFill/>
                </a:ln>
                <a:solidFill>
                  <a:srgbClr val="000000"/>
                </a:solidFill>
                <a:effectLst/>
                <a:uLnTx/>
                <a:uFillTx/>
                <a:latin typeface="Arial" panose="020B0604020202020204"/>
                <a:ea typeface="+mn-ea"/>
                <a:cs typeface="+mn-cs"/>
              </a:rPr>
              <a:t>bendamustine</a:t>
            </a: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-rituximab</a:t>
            </a:r>
          </a:p>
        </p:txBody>
      </p:sp>
      <p:pic>
        <p:nvPicPr>
          <p:cNvPr id="19" name="Picture 18">
            <a:extLst>
              <a:ext uri="{FF2B5EF4-FFF2-40B4-BE49-F238E27FC236}">
                <a16:creationId xmlns:a16="http://schemas.microsoft.com/office/drawing/2014/main" id="{AC3ADCC4-42AB-20D9-8A13-5F23CF009283}"/>
              </a:ext>
            </a:extLst>
          </p:cNvPr>
          <p:cNvPicPr>
            <a:picLocks noChangeAspect="1"/>
          </p:cNvPicPr>
          <p:nvPr/>
        </p:nvPicPr>
        <p:blipFill>
          <a:blip r:embed="rId7"/>
          <a:stretch>
            <a:fillRect/>
          </a:stretch>
        </p:blipFill>
        <p:spPr>
          <a:xfrm>
            <a:off x="6627663" y="4179299"/>
            <a:ext cx="3985386" cy="2276108"/>
          </a:xfrm>
          <a:prstGeom prst="rect">
            <a:avLst/>
          </a:prstGeom>
        </p:spPr>
      </p:pic>
      <p:sp>
        <p:nvSpPr>
          <p:cNvPr id="20" name="TextBox 19">
            <a:extLst>
              <a:ext uri="{FF2B5EF4-FFF2-40B4-BE49-F238E27FC236}">
                <a16:creationId xmlns:a16="http://schemas.microsoft.com/office/drawing/2014/main" id="{2CA62499-7D43-D9C9-9621-FCA1D04FF9C3}"/>
              </a:ext>
            </a:extLst>
          </p:cNvPr>
          <p:cNvSpPr txBox="1"/>
          <p:nvPr/>
        </p:nvSpPr>
        <p:spPr>
          <a:xfrm>
            <a:off x="92598" y="6324390"/>
            <a:ext cx="2316660"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Median Follow up: 47.9 months</a:t>
            </a:r>
          </a:p>
        </p:txBody>
      </p:sp>
    </p:spTree>
    <p:extLst>
      <p:ext uri="{BB962C8B-B14F-4D97-AF65-F5344CB8AC3E}">
        <p14:creationId xmlns:p14="http://schemas.microsoft.com/office/powerpoint/2010/main" val="8581160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41FD2B2-3C7A-6B41-8177-BF196AE03C20}"/>
              </a:ext>
            </a:extLst>
          </p:cNvPr>
          <p:cNvSpPr>
            <a:spLocks noGrp="1"/>
          </p:cNvSpPr>
          <p:nvPr>
            <p:ph idx="10"/>
          </p:nvPr>
        </p:nvSpPr>
        <p:spPr>
          <a:xfrm>
            <a:off x="571500" y="1516285"/>
            <a:ext cx="11010900" cy="4178460"/>
          </a:xfrm>
        </p:spPr>
        <p:txBody>
          <a:bodyPr>
            <a:normAutofit/>
          </a:bodyPr>
          <a:lstStyle/>
          <a:p>
            <a:pPr marL="457200" indent="-457200">
              <a:buFont typeface="+mj-lt"/>
              <a:buAutoNum type="arabicPeriod"/>
            </a:pPr>
            <a:r>
              <a:rPr lang="en-US" dirty="0"/>
              <a:t>Acalabrutinib + Lenalidomide + Rituximab</a:t>
            </a:r>
            <a:r>
              <a:rPr lang="en-US" baseline="30000" dirty="0"/>
              <a:t>1 </a:t>
            </a:r>
            <a:r>
              <a:rPr lang="en-US" dirty="0"/>
              <a:t>(N = 24)</a:t>
            </a:r>
          </a:p>
          <a:p>
            <a:pPr lvl="1"/>
            <a:r>
              <a:rPr lang="en-US" dirty="0"/>
              <a:t> ORR after 12 cycles 100%. CR 83%. 4yr PFS 76%. </a:t>
            </a:r>
          </a:p>
          <a:p>
            <a:pPr lvl="1"/>
            <a:r>
              <a:rPr lang="en-US" dirty="0"/>
              <a:t> Rash 42%</a:t>
            </a:r>
          </a:p>
          <a:p>
            <a:pPr lvl="1"/>
            <a:endParaRPr lang="en-US" dirty="0"/>
          </a:p>
          <a:p>
            <a:pPr marL="457200" indent="-457200">
              <a:buFont typeface="+mj-lt"/>
              <a:buAutoNum type="arabicPeriod"/>
            </a:pPr>
            <a:r>
              <a:rPr lang="en-US" dirty="0"/>
              <a:t>Acalabrutinib + </a:t>
            </a:r>
            <a:r>
              <a:rPr lang="en-US" dirty="0" err="1"/>
              <a:t>Venetoclax</a:t>
            </a:r>
            <a:r>
              <a:rPr lang="en-US" dirty="0"/>
              <a:t> + Rituximab</a:t>
            </a:r>
            <a:r>
              <a:rPr lang="en-US" baseline="30000" dirty="0"/>
              <a:t>2 </a:t>
            </a:r>
            <a:r>
              <a:rPr lang="en-US" dirty="0"/>
              <a:t>(N = 108)</a:t>
            </a:r>
            <a:endParaRPr lang="en-US" baseline="30000" dirty="0"/>
          </a:p>
          <a:p>
            <a:pPr lvl="1"/>
            <a:r>
              <a:rPr lang="en-US" dirty="0"/>
              <a:t> ORR 95%. CR 86%</a:t>
            </a:r>
          </a:p>
          <a:p>
            <a:pPr lvl="1"/>
            <a:r>
              <a:rPr lang="en-US" dirty="0"/>
              <a:t> 12 month PFS 95%</a:t>
            </a:r>
          </a:p>
          <a:p>
            <a:pPr lvl="1"/>
            <a:endParaRPr lang="en-US" dirty="0"/>
          </a:p>
          <a:p>
            <a:pPr marL="457200" indent="-457200">
              <a:buFont typeface="+mj-lt"/>
              <a:buAutoNum type="arabicPeriod"/>
            </a:pPr>
            <a:r>
              <a:rPr lang="en-US" dirty="0"/>
              <a:t>BOVEN (</a:t>
            </a:r>
            <a:r>
              <a:rPr lang="en-US" dirty="0" err="1"/>
              <a:t>Zanu</a:t>
            </a:r>
            <a:r>
              <a:rPr lang="en-US" dirty="0"/>
              <a:t>-</a:t>
            </a:r>
            <a:r>
              <a:rPr lang="en-US" dirty="0" err="1"/>
              <a:t>Venetoclax</a:t>
            </a:r>
            <a:r>
              <a:rPr lang="en-US" dirty="0"/>
              <a:t>-Obinutuzumab)</a:t>
            </a:r>
            <a:r>
              <a:rPr lang="en-US" baseline="30000" dirty="0"/>
              <a:t>3</a:t>
            </a:r>
            <a:r>
              <a:rPr lang="en-US" dirty="0"/>
              <a:t> (N = 50)</a:t>
            </a:r>
          </a:p>
          <a:p>
            <a:pPr marL="1143000" lvl="1" indent="-457200"/>
            <a:r>
              <a:rPr lang="en-US" dirty="0"/>
              <a:t>ORR 98%. CR96%.</a:t>
            </a:r>
          </a:p>
          <a:p>
            <a:pPr marL="1143000" lvl="1" indent="-457200"/>
            <a:r>
              <a:rPr lang="en-US" dirty="0"/>
              <a:t>2 year PFS 86%</a:t>
            </a:r>
          </a:p>
          <a:p>
            <a:pPr lvl="1"/>
            <a:endParaRPr lang="en-US" dirty="0"/>
          </a:p>
          <a:p>
            <a:pPr lvl="1"/>
            <a:endParaRPr lang="en-US" dirty="0"/>
          </a:p>
        </p:txBody>
      </p:sp>
      <p:sp>
        <p:nvSpPr>
          <p:cNvPr id="2" name="Title 1">
            <a:extLst>
              <a:ext uri="{FF2B5EF4-FFF2-40B4-BE49-F238E27FC236}">
                <a16:creationId xmlns:a16="http://schemas.microsoft.com/office/drawing/2014/main" id="{27E21901-24ED-CA3F-9439-93CD8870BCE4}"/>
              </a:ext>
            </a:extLst>
          </p:cNvPr>
          <p:cNvSpPr>
            <a:spLocks noGrp="1"/>
          </p:cNvSpPr>
          <p:nvPr>
            <p:ph type="title"/>
          </p:nvPr>
        </p:nvSpPr>
        <p:spPr/>
        <p:txBody>
          <a:bodyPr/>
          <a:lstStyle/>
          <a:p>
            <a:r>
              <a:rPr lang="en-US" dirty="0" err="1"/>
              <a:t>Chemofree</a:t>
            </a:r>
            <a:r>
              <a:rPr lang="en-US" dirty="0"/>
              <a:t> triplet options in frontline older MCL</a:t>
            </a:r>
          </a:p>
        </p:txBody>
      </p:sp>
      <p:sp>
        <p:nvSpPr>
          <p:cNvPr id="7" name="TextBox 6">
            <a:extLst>
              <a:ext uri="{FF2B5EF4-FFF2-40B4-BE49-F238E27FC236}">
                <a16:creationId xmlns:a16="http://schemas.microsoft.com/office/drawing/2014/main" id="{5CBB92B0-1AA2-88C1-FA62-3E695B657A4B}"/>
              </a:ext>
            </a:extLst>
          </p:cNvPr>
          <p:cNvSpPr txBox="1"/>
          <p:nvPr/>
        </p:nvSpPr>
        <p:spPr>
          <a:xfrm>
            <a:off x="196359" y="6070391"/>
            <a:ext cx="11386041"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63962"/>
                </a:solidFill>
                <a:effectLst/>
                <a:uLnTx/>
                <a:uFillTx/>
                <a:latin typeface="Franklin Gothic Book" panose="020B0503020102020204"/>
                <a:ea typeface="+mn-ea"/>
                <a:cs typeface="+mn-cs"/>
              </a:rPr>
              <a:t>1. </a:t>
            </a:r>
            <a:r>
              <a:rPr kumimoji="0" lang="en-US" sz="1800" b="0" i="0" u="none" strike="noStrike" kern="1200" cap="none" spc="0" normalizeH="0" baseline="0" noProof="0">
                <a:ln>
                  <a:noFill/>
                </a:ln>
                <a:solidFill>
                  <a:srgbClr val="163962"/>
                </a:solidFill>
                <a:effectLst/>
                <a:uLnTx/>
                <a:uFillTx/>
                <a:latin typeface="Franklin Gothic Book" panose="020B0503020102020204"/>
                <a:ea typeface="+mn-ea"/>
                <a:cs typeface="+mn-cs"/>
              </a:rPr>
              <a:t>Ruan et </a:t>
            </a:r>
            <a:r>
              <a:rPr kumimoji="0" lang="en-US" sz="1800" b="0" i="0" u="none" strike="noStrike" kern="1200" cap="none" spc="0" normalizeH="0" baseline="0" noProof="0" dirty="0">
                <a:ln>
                  <a:noFill/>
                </a:ln>
                <a:solidFill>
                  <a:srgbClr val="163962"/>
                </a:solidFill>
                <a:effectLst/>
                <a:uLnTx/>
                <a:uFillTx/>
                <a:latin typeface="Franklin Gothic Book" panose="020B0503020102020204"/>
                <a:ea typeface="+mn-ea"/>
                <a:cs typeface="+mn-cs"/>
              </a:rPr>
              <a:t>al, Blood Adv 2026.    2. Hawkes, ASH 2025	3. Kumar ASH 2025</a:t>
            </a:r>
          </a:p>
        </p:txBody>
      </p:sp>
    </p:spTree>
    <p:extLst>
      <p:ext uri="{BB962C8B-B14F-4D97-AF65-F5344CB8AC3E}">
        <p14:creationId xmlns:p14="http://schemas.microsoft.com/office/powerpoint/2010/main" val="159170011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CDBCCE-CDEC-4D69-9777-71DC85CFC572}"/>
              </a:ext>
            </a:extLst>
          </p:cNvPr>
          <p:cNvSpPr>
            <a:spLocks noGrp="1"/>
          </p:cNvSpPr>
          <p:nvPr>
            <p:ph type="title"/>
          </p:nvPr>
        </p:nvSpPr>
        <p:spPr/>
        <p:txBody>
          <a:bodyPr/>
          <a:lstStyle/>
          <a:p>
            <a:r>
              <a:rPr lang="en-US" altLang="en-US" dirty="0">
                <a:solidFill>
                  <a:srgbClr val="333399"/>
                </a:solidFill>
              </a:rPr>
              <a:t>MCL Treatment: The Horizon for Older MCL</a:t>
            </a:r>
            <a:endParaRPr lang="en-US" dirty="0"/>
          </a:p>
        </p:txBody>
      </p:sp>
      <p:sp>
        <p:nvSpPr>
          <p:cNvPr id="3" name="Text Placeholder 2">
            <a:extLst>
              <a:ext uri="{FF2B5EF4-FFF2-40B4-BE49-F238E27FC236}">
                <a16:creationId xmlns:a16="http://schemas.microsoft.com/office/drawing/2014/main" id="{C0692F6E-EBB6-FA67-D605-A636D70DFC16}"/>
              </a:ext>
            </a:extLst>
          </p:cNvPr>
          <p:cNvSpPr>
            <a:spLocks noGrp="1"/>
          </p:cNvSpPr>
          <p:nvPr>
            <p:ph type="body" idx="1"/>
          </p:nvPr>
        </p:nvSpPr>
        <p:spPr/>
        <p:txBody>
          <a:bodyPr/>
          <a:lstStyle/>
          <a:p>
            <a:pPr algn="ctr"/>
            <a:r>
              <a:rPr lang="en-US" dirty="0"/>
              <a:t>MANGROVE</a:t>
            </a:r>
          </a:p>
        </p:txBody>
      </p:sp>
      <p:sp>
        <p:nvSpPr>
          <p:cNvPr id="5" name="Text Placeholder 4">
            <a:extLst>
              <a:ext uri="{FF2B5EF4-FFF2-40B4-BE49-F238E27FC236}">
                <a16:creationId xmlns:a16="http://schemas.microsoft.com/office/drawing/2014/main" id="{3724FB26-76F8-346C-E224-672792FB099A}"/>
              </a:ext>
            </a:extLst>
          </p:cNvPr>
          <p:cNvSpPr>
            <a:spLocks noGrp="1"/>
          </p:cNvSpPr>
          <p:nvPr>
            <p:ph type="body" sz="quarter" idx="3"/>
          </p:nvPr>
        </p:nvSpPr>
        <p:spPr/>
        <p:txBody>
          <a:bodyPr/>
          <a:lstStyle/>
          <a:p>
            <a:pPr algn="ctr"/>
            <a:r>
              <a:rPr lang="en-US" dirty="0"/>
              <a:t>AO52101</a:t>
            </a:r>
          </a:p>
        </p:txBody>
      </p:sp>
      <p:pic>
        <p:nvPicPr>
          <p:cNvPr id="7" name="Content Placeholder 6">
            <a:extLst>
              <a:ext uri="{FF2B5EF4-FFF2-40B4-BE49-F238E27FC236}">
                <a16:creationId xmlns:a16="http://schemas.microsoft.com/office/drawing/2014/main" id="{CD103CBB-8307-B20F-97AD-66FB64C375F6}"/>
              </a:ext>
            </a:extLst>
          </p:cNvPr>
          <p:cNvPicPr>
            <a:picLocks noGrp="1" noChangeAspect="1"/>
          </p:cNvPicPr>
          <p:nvPr>
            <p:ph sz="half" idx="2"/>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257420" y="2973399"/>
            <a:ext cx="5914780" cy="2635665"/>
          </a:xfrm>
          <a:prstGeom prst="rect">
            <a:avLst/>
          </a:prstGeom>
          <a:noFill/>
        </p:spPr>
      </p:pic>
      <p:pic>
        <p:nvPicPr>
          <p:cNvPr id="8" name="Content Placeholder 7">
            <a:extLst>
              <a:ext uri="{FF2B5EF4-FFF2-40B4-BE49-F238E27FC236}">
                <a16:creationId xmlns:a16="http://schemas.microsoft.com/office/drawing/2014/main" id="{4F838450-A2EB-4716-EB43-749CFE6B74CB}"/>
              </a:ext>
            </a:extLst>
          </p:cNvPr>
          <p:cNvPicPr>
            <a:picLocks noGrp="1" noChangeAspect="1"/>
          </p:cNvPicPr>
          <p:nvPr>
            <p:ph sz="half" idx="13"/>
          </p:nvPr>
        </p:nvPicPr>
        <p:blipFill rotWithShape="1">
          <a:blip r:embed="rId5">
            <a:extLst>
              <a:ext uri="{BEBA8EAE-BF5A-486C-A8C5-ECC9F3942E4B}">
                <a14:imgProps xmlns:a14="http://schemas.microsoft.com/office/drawing/2010/main">
                  <a14:imgLayer r:embed="rId6">
                    <a14:imgEffect>
                      <a14:sharpenSoften amount="25000"/>
                    </a14:imgEffect>
                  </a14:imgLayer>
                </a14:imgProps>
              </a:ext>
            </a:extLst>
          </a:blip>
          <a:srcRect l="1356" r="2" b="3"/>
          <a:stretch>
            <a:fillRect/>
          </a:stretch>
        </p:blipFill>
        <p:spPr>
          <a:xfrm>
            <a:off x="6634976" y="2401147"/>
            <a:ext cx="5202833" cy="3906378"/>
          </a:xfrm>
          <a:prstGeom prst="rect">
            <a:avLst/>
          </a:prstGeom>
          <a:noFill/>
        </p:spPr>
      </p:pic>
      <p:sp>
        <p:nvSpPr>
          <p:cNvPr id="4" name="TextBox 3">
            <a:extLst>
              <a:ext uri="{FF2B5EF4-FFF2-40B4-BE49-F238E27FC236}">
                <a16:creationId xmlns:a16="http://schemas.microsoft.com/office/drawing/2014/main" id="{E7FD58EA-5859-282C-A7A7-EAB2D44A5A6A}"/>
              </a:ext>
            </a:extLst>
          </p:cNvPr>
          <p:cNvSpPr txBox="1"/>
          <p:nvPr/>
        </p:nvSpPr>
        <p:spPr>
          <a:xfrm>
            <a:off x="257420" y="6395214"/>
            <a:ext cx="5253361"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https://</a:t>
            </a:r>
            <a:r>
              <a:rPr kumimoji="0" lang="en-US" sz="1000" b="0" i="0" u="none" strike="noStrike" kern="1200" cap="none" spc="0" normalizeH="0" baseline="0" noProof="0" dirty="0" err="1">
                <a:ln>
                  <a:noFill/>
                </a:ln>
                <a:solidFill>
                  <a:srgbClr val="000000"/>
                </a:solidFill>
                <a:effectLst/>
                <a:uLnTx/>
                <a:uFillTx/>
                <a:latin typeface="Arial" panose="020B0604020202020204"/>
                <a:ea typeface="+mn-ea"/>
                <a:cs typeface="+mn-cs"/>
              </a:rPr>
              <a:t>clinicaltrials.gov</a:t>
            </a: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/study/NCT04002297; https://</a:t>
            </a:r>
            <a:r>
              <a:rPr kumimoji="0" lang="en-US" sz="1000" b="0" i="0" u="none" strike="noStrike" kern="1200" cap="none" spc="0" normalizeH="0" baseline="0" noProof="0" dirty="0" err="1">
                <a:ln>
                  <a:noFill/>
                </a:ln>
                <a:solidFill>
                  <a:srgbClr val="000000"/>
                </a:solidFill>
                <a:effectLst/>
                <a:uLnTx/>
                <a:uFillTx/>
                <a:latin typeface="Arial" panose="020B0604020202020204"/>
                <a:ea typeface="+mn-ea"/>
                <a:cs typeface="+mn-cs"/>
              </a:rPr>
              <a:t>clinicaltrials.gov</a:t>
            </a: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/study/NCT05976763 </a:t>
            </a:r>
          </a:p>
        </p:txBody>
      </p:sp>
    </p:spTree>
    <p:extLst>
      <p:ext uri="{BB962C8B-B14F-4D97-AF65-F5344CB8AC3E}">
        <p14:creationId xmlns:p14="http://schemas.microsoft.com/office/powerpoint/2010/main" val="17358416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E35068-DC0E-CB4E-8515-4FC5B8E39B2C}"/>
              </a:ext>
            </a:extLst>
          </p:cNvPr>
          <p:cNvSpPr>
            <a:spLocks noGrp="1"/>
          </p:cNvSpPr>
          <p:nvPr>
            <p:ph type="title"/>
          </p:nvPr>
        </p:nvSpPr>
        <p:spPr/>
        <p:txBody>
          <a:bodyPr/>
          <a:lstStyle/>
          <a:p>
            <a:r>
              <a:rPr lang="en-US" dirty="0"/>
              <a:t>TRIANGLE Trial (European MCL Network)</a:t>
            </a:r>
          </a:p>
        </p:txBody>
      </p:sp>
      <p:pic>
        <p:nvPicPr>
          <p:cNvPr id="7" name="Content Placeholder 6" descr="Diagram&#10;&#10;Description automatically generated">
            <a:extLst>
              <a:ext uri="{FF2B5EF4-FFF2-40B4-BE49-F238E27FC236}">
                <a16:creationId xmlns:a16="http://schemas.microsoft.com/office/drawing/2014/main" id="{C38750EB-E9FD-454D-AF52-F9D970F33C35}"/>
              </a:ext>
            </a:extLst>
          </p:cNvPr>
          <p:cNvPicPr>
            <a:picLocks noGrp="1" noChangeAspect="1"/>
          </p:cNvPicPr>
          <p:nvPr>
            <p:ph idx="1"/>
          </p:nvPr>
        </p:nvPicPr>
        <p:blipFill rotWithShape="1">
          <a:blip r:embed="rId3"/>
          <a:srcRect t="18522"/>
          <a:stretch/>
        </p:blipFill>
        <p:spPr>
          <a:xfrm>
            <a:off x="3962401" y="2026024"/>
            <a:ext cx="7912244" cy="4454776"/>
          </a:xfrm>
        </p:spPr>
      </p:pic>
      <p:sp>
        <p:nvSpPr>
          <p:cNvPr id="4" name="Footer Placeholder 3">
            <a:extLst>
              <a:ext uri="{FF2B5EF4-FFF2-40B4-BE49-F238E27FC236}">
                <a16:creationId xmlns:a16="http://schemas.microsoft.com/office/drawing/2014/main" id="{C7F1743E-A07D-234D-9316-A61DEA416566}"/>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entury Gothic" panose="020F0302020204030204"/>
              <a:ea typeface="+mn-ea"/>
              <a:cs typeface="+mn-cs"/>
            </a:endParaRPr>
          </a:p>
        </p:txBody>
      </p:sp>
      <p:pic>
        <p:nvPicPr>
          <p:cNvPr id="9" name="Picture 8" descr="Map&#10;&#10;Description automatically generated">
            <a:extLst>
              <a:ext uri="{FF2B5EF4-FFF2-40B4-BE49-F238E27FC236}">
                <a16:creationId xmlns:a16="http://schemas.microsoft.com/office/drawing/2014/main" id="{14E8B8EC-3A61-294B-89DD-8D2F47AB97A3}"/>
              </a:ext>
            </a:extLst>
          </p:cNvPr>
          <p:cNvPicPr>
            <a:picLocks noChangeAspect="1"/>
          </p:cNvPicPr>
          <p:nvPr/>
        </p:nvPicPr>
        <p:blipFill>
          <a:blip r:embed="rId4"/>
          <a:stretch>
            <a:fillRect/>
          </a:stretch>
        </p:blipFill>
        <p:spPr>
          <a:xfrm>
            <a:off x="9377082" y="0"/>
            <a:ext cx="2814918" cy="2168636"/>
          </a:xfrm>
          <a:prstGeom prst="rect">
            <a:avLst/>
          </a:prstGeom>
        </p:spPr>
      </p:pic>
      <p:sp>
        <p:nvSpPr>
          <p:cNvPr id="12" name="Content Placeholder 2">
            <a:extLst>
              <a:ext uri="{FF2B5EF4-FFF2-40B4-BE49-F238E27FC236}">
                <a16:creationId xmlns:a16="http://schemas.microsoft.com/office/drawing/2014/main" id="{9113263A-3F67-1340-8938-CC449321C362}"/>
              </a:ext>
            </a:extLst>
          </p:cNvPr>
          <p:cNvSpPr txBox="1">
            <a:spLocks/>
          </p:cNvSpPr>
          <p:nvPr/>
        </p:nvSpPr>
        <p:spPr>
          <a:xfrm>
            <a:off x="480060" y="2168636"/>
            <a:ext cx="3653790" cy="3565414"/>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Franklin Gothic Book" panose="020B05030201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Franklin Gothic Book" panose="020B05030201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Franklin Gothic Book" panose="020B05030201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Franklin Gothic Book" panose="020B05030201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Franklin Gothic Book" panose="020B05030201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Target 870 pts (290 per arm)</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Activated Oct 2017</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Completed accrual Dec 2020</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1</a:t>
            </a:r>
            <a:r>
              <a:rPr kumimoji="0" lang="en-US" sz="2300" b="0" i="0" u="none" strike="noStrike" kern="1200" cap="none" spc="0" normalizeH="0" baseline="30000" noProof="0" dirty="0">
                <a:ln>
                  <a:noFill/>
                </a:ln>
                <a:solidFill>
                  <a:srgbClr val="000000"/>
                </a:solidFill>
                <a:effectLst/>
                <a:uLnTx/>
                <a:uFillTx/>
                <a:latin typeface="Franklin Gothic Book" panose="020B0503020102020204" pitchFamily="34" charset="0"/>
                <a:ea typeface="+mn-ea"/>
                <a:cs typeface="+mn-cs"/>
              </a:rPr>
              <a:t>st</a:t>
            </a:r>
            <a:r>
              <a:rPr kumimoji="0" lang="en-US" sz="23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 results ASH 2022</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Published 2024 in Lancet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Updated ASH 2024</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Updated 2026 in Lancet</a:t>
            </a:r>
          </a:p>
        </p:txBody>
      </p:sp>
    </p:spTree>
    <p:extLst>
      <p:ext uri="{BB962C8B-B14F-4D97-AF65-F5344CB8AC3E}">
        <p14:creationId xmlns:p14="http://schemas.microsoft.com/office/powerpoint/2010/main" val="363518153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10A7481-3856-8655-8AF7-72CBF2B99B64}"/>
              </a:ext>
            </a:extLst>
          </p:cNvPr>
          <p:cNvSpPr txBox="1"/>
          <p:nvPr/>
        </p:nvSpPr>
        <p:spPr>
          <a:xfrm>
            <a:off x="578733" y="659757"/>
            <a:ext cx="10656217"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a:ea typeface="+mn-ea"/>
                <a:cs typeface="+mn-cs"/>
              </a:rPr>
              <a:t>TRIANGLE – ASCT + Ibrutinib-Containing 1L Treatment: FFS</a:t>
            </a:r>
          </a:p>
        </p:txBody>
      </p:sp>
      <p:sp>
        <p:nvSpPr>
          <p:cNvPr id="3" name="TextBox 2">
            <a:extLst>
              <a:ext uri="{FF2B5EF4-FFF2-40B4-BE49-F238E27FC236}">
                <a16:creationId xmlns:a16="http://schemas.microsoft.com/office/drawing/2014/main" id="{FBFC1479-5630-4300-7E63-CC6F111E3FE2}"/>
              </a:ext>
            </a:extLst>
          </p:cNvPr>
          <p:cNvSpPr txBox="1"/>
          <p:nvPr/>
        </p:nvSpPr>
        <p:spPr>
          <a:xfrm>
            <a:off x="173621" y="6435525"/>
            <a:ext cx="3496470"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Dreyling M et al. The Lancet 2026; 407(10542):1953-1967.</a:t>
            </a:r>
          </a:p>
        </p:txBody>
      </p:sp>
      <p:pic>
        <p:nvPicPr>
          <p:cNvPr id="5" name="Picture 4">
            <a:extLst>
              <a:ext uri="{FF2B5EF4-FFF2-40B4-BE49-F238E27FC236}">
                <a16:creationId xmlns:a16="http://schemas.microsoft.com/office/drawing/2014/main" id="{DE1B23D5-104A-EB1F-544E-451DC4142DC6}"/>
              </a:ext>
            </a:extLst>
          </p:cNvPr>
          <p:cNvPicPr>
            <a:picLocks noChangeAspect="1"/>
          </p:cNvPicPr>
          <p:nvPr/>
        </p:nvPicPr>
        <p:blipFill>
          <a:blip r:embed="rId2"/>
          <a:srcRect l="-1" r="438"/>
          <a:stretch>
            <a:fillRect/>
          </a:stretch>
        </p:blipFill>
        <p:spPr>
          <a:xfrm>
            <a:off x="957050" y="1591130"/>
            <a:ext cx="4261781" cy="2473365"/>
          </a:xfrm>
          <a:prstGeom prst="rect">
            <a:avLst/>
          </a:prstGeom>
        </p:spPr>
      </p:pic>
      <p:pic>
        <p:nvPicPr>
          <p:cNvPr id="7" name="Picture 6">
            <a:extLst>
              <a:ext uri="{FF2B5EF4-FFF2-40B4-BE49-F238E27FC236}">
                <a16:creationId xmlns:a16="http://schemas.microsoft.com/office/drawing/2014/main" id="{42614BB1-912F-A324-E1BA-3664A1EF6855}"/>
              </a:ext>
            </a:extLst>
          </p:cNvPr>
          <p:cNvPicPr>
            <a:picLocks noChangeAspect="1"/>
          </p:cNvPicPr>
          <p:nvPr/>
        </p:nvPicPr>
        <p:blipFill>
          <a:blip r:embed="rId3"/>
          <a:srcRect l="339"/>
          <a:stretch>
            <a:fillRect/>
          </a:stretch>
        </p:blipFill>
        <p:spPr>
          <a:xfrm>
            <a:off x="6343557" y="1488037"/>
            <a:ext cx="4525334" cy="2659053"/>
          </a:xfrm>
          <a:prstGeom prst="rect">
            <a:avLst/>
          </a:prstGeom>
        </p:spPr>
      </p:pic>
      <p:pic>
        <p:nvPicPr>
          <p:cNvPr id="9" name="Picture 8">
            <a:extLst>
              <a:ext uri="{FF2B5EF4-FFF2-40B4-BE49-F238E27FC236}">
                <a16:creationId xmlns:a16="http://schemas.microsoft.com/office/drawing/2014/main" id="{5A698035-20B2-4BF7-1C7D-7632C315E772}"/>
              </a:ext>
            </a:extLst>
          </p:cNvPr>
          <p:cNvPicPr>
            <a:picLocks noChangeAspect="1"/>
          </p:cNvPicPr>
          <p:nvPr/>
        </p:nvPicPr>
        <p:blipFill>
          <a:blip r:embed="rId4"/>
          <a:srcRect l="309" r="581" b="638"/>
          <a:stretch>
            <a:fillRect/>
          </a:stretch>
        </p:blipFill>
        <p:spPr>
          <a:xfrm>
            <a:off x="4002224" y="4185235"/>
            <a:ext cx="4187551" cy="2473365"/>
          </a:xfrm>
          <a:prstGeom prst="rect">
            <a:avLst/>
          </a:prstGeom>
        </p:spPr>
      </p:pic>
      <p:sp>
        <p:nvSpPr>
          <p:cNvPr id="11" name="TextBox 10">
            <a:extLst>
              <a:ext uri="{FF2B5EF4-FFF2-40B4-BE49-F238E27FC236}">
                <a16:creationId xmlns:a16="http://schemas.microsoft.com/office/drawing/2014/main" id="{305019A0-F951-BEBD-2690-7FEAB8AE50EE}"/>
              </a:ext>
            </a:extLst>
          </p:cNvPr>
          <p:cNvSpPr txBox="1"/>
          <p:nvPr/>
        </p:nvSpPr>
        <p:spPr>
          <a:xfrm>
            <a:off x="2160860" y="1488037"/>
            <a:ext cx="2227405"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FFS superiority of A + I vs A</a:t>
            </a:r>
          </a:p>
        </p:txBody>
      </p:sp>
      <p:sp>
        <p:nvSpPr>
          <p:cNvPr id="12" name="TextBox 11">
            <a:extLst>
              <a:ext uri="{FF2B5EF4-FFF2-40B4-BE49-F238E27FC236}">
                <a16:creationId xmlns:a16="http://schemas.microsoft.com/office/drawing/2014/main" id="{5C6F0A74-13C4-7C9A-A035-6D2A0583183D}"/>
              </a:ext>
            </a:extLst>
          </p:cNvPr>
          <p:cNvSpPr txBox="1"/>
          <p:nvPr/>
        </p:nvSpPr>
        <p:spPr>
          <a:xfrm>
            <a:off x="7822791" y="1452630"/>
            <a:ext cx="2194640"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No FFS superiority of A vs I</a:t>
            </a:r>
          </a:p>
        </p:txBody>
      </p:sp>
      <p:sp>
        <p:nvSpPr>
          <p:cNvPr id="13" name="TextBox 12">
            <a:extLst>
              <a:ext uri="{FF2B5EF4-FFF2-40B4-BE49-F238E27FC236}">
                <a16:creationId xmlns:a16="http://schemas.microsoft.com/office/drawing/2014/main" id="{F719F66F-68D2-6605-1E7C-0007FDBF1DE0}"/>
              </a:ext>
            </a:extLst>
          </p:cNvPr>
          <p:cNvSpPr txBox="1"/>
          <p:nvPr/>
        </p:nvSpPr>
        <p:spPr>
          <a:xfrm>
            <a:off x="5218831" y="4117517"/>
            <a:ext cx="250882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No FFS superiority of A + I vs I?</a:t>
            </a:r>
          </a:p>
        </p:txBody>
      </p:sp>
      <p:sp>
        <p:nvSpPr>
          <p:cNvPr id="19" name="TextBox 18">
            <a:extLst>
              <a:ext uri="{FF2B5EF4-FFF2-40B4-BE49-F238E27FC236}">
                <a16:creationId xmlns:a16="http://schemas.microsoft.com/office/drawing/2014/main" id="{94927810-1F17-0FE5-F3B4-7F282DFE9BDF}"/>
              </a:ext>
            </a:extLst>
          </p:cNvPr>
          <p:cNvSpPr txBox="1"/>
          <p:nvPr/>
        </p:nvSpPr>
        <p:spPr>
          <a:xfrm>
            <a:off x="173621" y="6182592"/>
            <a:ext cx="2188420"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Median Follow up: 55 months</a:t>
            </a:r>
          </a:p>
        </p:txBody>
      </p:sp>
      <p:sp>
        <p:nvSpPr>
          <p:cNvPr id="20" name="TextBox 19">
            <a:extLst>
              <a:ext uri="{FF2B5EF4-FFF2-40B4-BE49-F238E27FC236}">
                <a16:creationId xmlns:a16="http://schemas.microsoft.com/office/drawing/2014/main" id="{7FE0DB37-7DF7-3A0A-6A45-03D09C236AB3}"/>
              </a:ext>
            </a:extLst>
          </p:cNvPr>
          <p:cNvSpPr txBox="1"/>
          <p:nvPr/>
        </p:nvSpPr>
        <p:spPr>
          <a:xfrm>
            <a:off x="1820509" y="2274706"/>
            <a:ext cx="1849582" cy="93871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4-year FFS A + I: 82%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4-year FFS A: 70%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p=0.0026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HR (A + I vs A): 0.63</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9EDA2C74-D158-D15E-28C4-B74C3B51C7AB}"/>
              </a:ext>
            </a:extLst>
          </p:cNvPr>
          <p:cNvSpPr txBox="1"/>
          <p:nvPr/>
        </p:nvSpPr>
        <p:spPr>
          <a:xfrm>
            <a:off x="7070529" y="2180887"/>
            <a:ext cx="1849582" cy="93871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4-year FFS A: 70%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4-year FFS I: 81%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p=0.99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HR (A vs I): 1.45</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CD7E965E-610C-0C75-43B1-632A48FEE3EE}"/>
              </a:ext>
            </a:extLst>
          </p:cNvPr>
          <p:cNvSpPr txBox="1"/>
          <p:nvPr/>
        </p:nvSpPr>
        <p:spPr>
          <a:xfrm>
            <a:off x="4843410" y="4727177"/>
            <a:ext cx="1849582" cy="93871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4-year FFS A + I: 82%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4-year FFS I: 81%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p=0.21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HR (A vs I): 0.86</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2774041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8261483E-F84A-FFCD-A260-7EC592F6D789}"/>
              </a:ext>
            </a:extLst>
          </p:cNvPr>
          <p:cNvSpPr txBox="1"/>
          <p:nvPr/>
        </p:nvSpPr>
        <p:spPr>
          <a:xfrm>
            <a:off x="173621" y="6435525"/>
            <a:ext cx="3496470"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Dreyling M et al. The Lancet 2026; 407(10542):1953-1967.</a:t>
            </a:r>
          </a:p>
        </p:txBody>
      </p:sp>
      <p:pic>
        <p:nvPicPr>
          <p:cNvPr id="8" name="Picture 7">
            <a:extLst>
              <a:ext uri="{FF2B5EF4-FFF2-40B4-BE49-F238E27FC236}">
                <a16:creationId xmlns:a16="http://schemas.microsoft.com/office/drawing/2014/main" id="{698A216D-BB96-28F7-613D-AE1405959668}"/>
              </a:ext>
            </a:extLst>
          </p:cNvPr>
          <p:cNvPicPr>
            <a:picLocks noChangeAspect="1"/>
          </p:cNvPicPr>
          <p:nvPr/>
        </p:nvPicPr>
        <p:blipFill>
          <a:blip r:embed="rId3"/>
          <a:stretch>
            <a:fillRect/>
          </a:stretch>
        </p:blipFill>
        <p:spPr>
          <a:xfrm>
            <a:off x="3189125" y="4140906"/>
            <a:ext cx="4146857" cy="2336796"/>
          </a:xfrm>
          <a:prstGeom prst="rect">
            <a:avLst/>
          </a:prstGeom>
        </p:spPr>
      </p:pic>
      <p:pic>
        <p:nvPicPr>
          <p:cNvPr id="10" name="Picture 9">
            <a:extLst>
              <a:ext uri="{FF2B5EF4-FFF2-40B4-BE49-F238E27FC236}">
                <a16:creationId xmlns:a16="http://schemas.microsoft.com/office/drawing/2014/main" id="{51651D12-7363-E0FB-72D0-1315ACA412DC}"/>
              </a:ext>
            </a:extLst>
          </p:cNvPr>
          <p:cNvPicPr>
            <a:picLocks noChangeAspect="1"/>
          </p:cNvPicPr>
          <p:nvPr/>
        </p:nvPicPr>
        <p:blipFill>
          <a:blip r:embed="rId4"/>
          <a:stretch>
            <a:fillRect/>
          </a:stretch>
        </p:blipFill>
        <p:spPr>
          <a:xfrm>
            <a:off x="486951" y="1541331"/>
            <a:ext cx="4433117" cy="2504787"/>
          </a:xfrm>
          <a:prstGeom prst="rect">
            <a:avLst/>
          </a:prstGeom>
        </p:spPr>
      </p:pic>
      <p:pic>
        <p:nvPicPr>
          <p:cNvPr id="12" name="Picture 11">
            <a:extLst>
              <a:ext uri="{FF2B5EF4-FFF2-40B4-BE49-F238E27FC236}">
                <a16:creationId xmlns:a16="http://schemas.microsoft.com/office/drawing/2014/main" id="{13C5A340-252F-55D3-9714-CC85AE8AE017}"/>
              </a:ext>
            </a:extLst>
          </p:cNvPr>
          <p:cNvPicPr>
            <a:picLocks noChangeAspect="1"/>
          </p:cNvPicPr>
          <p:nvPr/>
        </p:nvPicPr>
        <p:blipFill>
          <a:blip r:embed="rId5"/>
          <a:stretch>
            <a:fillRect/>
          </a:stretch>
        </p:blipFill>
        <p:spPr>
          <a:xfrm>
            <a:off x="5749350" y="1416719"/>
            <a:ext cx="4662342" cy="2724186"/>
          </a:xfrm>
          <a:prstGeom prst="rect">
            <a:avLst/>
          </a:prstGeom>
        </p:spPr>
      </p:pic>
      <p:sp>
        <p:nvSpPr>
          <p:cNvPr id="13" name="TextBox 12">
            <a:extLst>
              <a:ext uri="{FF2B5EF4-FFF2-40B4-BE49-F238E27FC236}">
                <a16:creationId xmlns:a16="http://schemas.microsoft.com/office/drawing/2014/main" id="{3F52A83B-64A8-DBE4-53CC-4BF48BF8249D}"/>
              </a:ext>
            </a:extLst>
          </p:cNvPr>
          <p:cNvSpPr txBox="1"/>
          <p:nvPr/>
        </p:nvSpPr>
        <p:spPr>
          <a:xfrm>
            <a:off x="2215141" y="1254134"/>
            <a:ext cx="789703"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A+I vs A</a:t>
            </a:r>
          </a:p>
        </p:txBody>
      </p:sp>
      <p:sp>
        <p:nvSpPr>
          <p:cNvPr id="14" name="TextBox 13">
            <a:extLst>
              <a:ext uri="{FF2B5EF4-FFF2-40B4-BE49-F238E27FC236}">
                <a16:creationId xmlns:a16="http://schemas.microsoft.com/office/drawing/2014/main" id="{BF5FCD15-8183-E4F4-2A4A-7D459F42678C}"/>
              </a:ext>
            </a:extLst>
          </p:cNvPr>
          <p:cNvSpPr txBox="1"/>
          <p:nvPr/>
        </p:nvSpPr>
        <p:spPr>
          <a:xfrm>
            <a:off x="7785856" y="1190793"/>
            <a:ext cx="589329"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A vs I</a:t>
            </a:r>
          </a:p>
        </p:txBody>
      </p:sp>
      <p:sp>
        <p:nvSpPr>
          <p:cNvPr id="15" name="TextBox 14">
            <a:extLst>
              <a:ext uri="{FF2B5EF4-FFF2-40B4-BE49-F238E27FC236}">
                <a16:creationId xmlns:a16="http://schemas.microsoft.com/office/drawing/2014/main" id="{1E125DA0-12EC-5ECA-BF23-8DD375CDB007}"/>
              </a:ext>
            </a:extLst>
          </p:cNvPr>
          <p:cNvSpPr txBox="1"/>
          <p:nvPr/>
        </p:nvSpPr>
        <p:spPr>
          <a:xfrm>
            <a:off x="5225112" y="3951332"/>
            <a:ext cx="72808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A+I vs I</a:t>
            </a:r>
          </a:p>
        </p:txBody>
      </p:sp>
      <p:sp>
        <p:nvSpPr>
          <p:cNvPr id="16" name="TextBox 15">
            <a:extLst>
              <a:ext uri="{FF2B5EF4-FFF2-40B4-BE49-F238E27FC236}">
                <a16:creationId xmlns:a16="http://schemas.microsoft.com/office/drawing/2014/main" id="{E0A6F5C6-A9B7-6996-E898-E172A9971F70}"/>
              </a:ext>
            </a:extLst>
          </p:cNvPr>
          <p:cNvSpPr txBox="1"/>
          <p:nvPr/>
        </p:nvSpPr>
        <p:spPr>
          <a:xfrm>
            <a:off x="578733" y="659757"/>
            <a:ext cx="10656217"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a:ea typeface="+mn-ea"/>
                <a:cs typeface="+mn-cs"/>
              </a:rPr>
              <a:t>TRIANGLE – ASCT + Ibrutinib-Containing 1L Treatment: OS</a:t>
            </a:r>
          </a:p>
        </p:txBody>
      </p:sp>
      <p:sp>
        <p:nvSpPr>
          <p:cNvPr id="18" name="TextBox 17">
            <a:extLst>
              <a:ext uri="{FF2B5EF4-FFF2-40B4-BE49-F238E27FC236}">
                <a16:creationId xmlns:a16="http://schemas.microsoft.com/office/drawing/2014/main" id="{D5078A5B-8A4A-FDA3-2FCF-261846F8E28B}"/>
              </a:ext>
            </a:extLst>
          </p:cNvPr>
          <p:cNvSpPr txBox="1"/>
          <p:nvPr/>
        </p:nvSpPr>
        <p:spPr>
          <a:xfrm>
            <a:off x="8000229" y="4473240"/>
            <a:ext cx="3159607" cy="181588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4-year OS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 81%</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 + I: 88%</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I: 90%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Two-sided test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 + I vs A: p=0.0036; HR=0.59</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 vs I: p=0.0019; HR=0.57</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 + I vs I: ongoing</a:t>
            </a:r>
          </a:p>
        </p:txBody>
      </p:sp>
    </p:spTree>
    <p:extLst>
      <p:ext uri="{BB962C8B-B14F-4D97-AF65-F5344CB8AC3E}">
        <p14:creationId xmlns:p14="http://schemas.microsoft.com/office/powerpoint/2010/main" val="403301944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ED84EC1-1F80-9776-0BEF-38ED30047DB0}"/>
              </a:ext>
            </a:extLst>
          </p:cNvPr>
          <p:cNvSpPr>
            <a:spLocks noGrp="1"/>
          </p:cNvSpPr>
          <p:nvPr>
            <p:ph idx="10"/>
          </p:nvPr>
        </p:nvSpPr>
        <p:spPr/>
        <p:txBody>
          <a:bodyPr/>
          <a:lstStyle/>
          <a:p>
            <a:pPr marL="342900" indent="-342900">
              <a:buFont typeface="Arial" panose="020B0604020202020204" pitchFamily="34" charset="0"/>
              <a:buChar char="•"/>
            </a:pPr>
            <a:r>
              <a:rPr lang="en-US" dirty="0"/>
              <a:t>Addition of BTKi obviates needs for ASCT in frontline MCL</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Caveats </a:t>
            </a:r>
          </a:p>
          <a:p>
            <a:pPr marL="1028700" lvl="1" indent="-342900">
              <a:buFont typeface="Arial" panose="020B0604020202020204" pitchFamily="34" charset="0"/>
              <a:buChar char="•"/>
            </a:pPr>
            <a:r>
              <a:rPr lang="en-US" dirty="0"/>
              <a:t>Ibrutinib pulled from US market in spring 2023</a:t>
            </a:r>
          </a:p>
          <a:p>
            <a:pPr marL="1028700" lvl="1" indent="-342900">
              <a:buFont typeface="Arial" panose="020B0604020202020204" pitchFamily="34" charset="0"/>
              <a:buChar char="•"/>
            </a:pPr>
            <a:r>
              <a:rPr lang="en-US" dirty="0"/>
              <a:t>May substitute acalabrutinib or </a:t>
            </a:r>
            <a:r>
              <a:rPr lang="en-US" dirty="0" err="1"/>
              <a:t>zanubrutinib</a:t>
            </a:r>
            <a:r>
              <a:rPr lang="en-US" dirty="0"/>
              <a:t> (NCCN guidelines just say BTKi)</a:t>
            </a:r>
          </a:p>
          <a:p>
            <a:pPr marL="1028700" lvl="1" indent="-342900">
              <a:buFont typeface="Arial" panose="020B0604020202020204" pitchFamily="34" charset="0"/>
              <a:buChar char="•"/>
            </a:pPr>
            <a:r>
              <a:rPr lang="en-US" dirty="0"/>
              <a:t>I am comfortable with this extrapolation</a:t>
            </a:r>
          </a:p>
          <a:p>
            <a:pPr marL="1028700" lvl="1"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A major appeal here is the BTKi exposure is </a:t>
            </a:r>
            <a:r>
              <a:rPr lang="en-US" b="1" dirty="0"/>
              <a:t>TIME LIMITED</a:t>
            </a:r>
          </a:p>
          <a:p>
            <a:pPr marL="342900" indent="-342900">
              <a:buFont typeface="Arial" panose="020B0604020202020204" pitchFamily="34" charset="0"/>
              <a:buChar char="•"/>
            </a:pPr>
            <a:endParaRPr lang="en-US" b="1" dirty="0"/>
          </a:p>
          <a:p>
            <a:pPr marL="342900" indent="-342900">
              <a:buFont typeface="Arial" panose="020B0604020202020204" pitchFamily="34" charset="0"/>
              <a:buChar char="•"/>
            </a:pPr>
            <a:r>
              <a:rPr lang="en-US" b="1" dirty="0"/>
              <a:t>The new standard of care for young/fit MCL</a:t>
            </a:r>
          </a:p>
          <a:p>
            <a:pPr marL="342900" indent="-342900">
              <a:buFont typeface="Arial" panose="020B0604020202020204" pitchFamily="34" charset="0"/>
              <a:buChar char="•"/>
            </a:pPr>
            <a:endParaRPr lang="en-US" b="1" dirty="0"/>
          </a:p>
        </p:txBody>
      </p:sp>
      <p:sp>
        <p:nvSpPr>
          <p:cNvPr id="3" name="Title 2">
            <a:extLst>
              <a:ext uri="{FF2B5EF4-FFF2-40B4-BE49-F238E27FC236}">
                <a16:creationId xmlns:a16="http://schemas.microsoft.com/office/drawing/2014/main" id="{2C36C630-1A00-6FDC-362E-5E67A08B065F}"/>
              </a:ext>
            </a:extLst>
          </p:cNvPr>
          <p:cNvSpPr>
            <a:spLocks noGrp="1"/>
          </p:cNvSpPr>
          <p:nvPr>
            <p:ph type="title"/>
          </p:nvPr>
        </p:nvSpPr>
        <p:spPr/>
        <p:txBody>
          <a:bodyPr/>
          <a:lstStyle/>
          <a:p>
            <a:r>
              <a:rPr lang="en-US"/>
              <a:t>TRIANGLE Trial Impact</a:t>
            </a:r>
          </a:p>
        </p:txBody>
      </p:sp>
    </p:spTree>
    <p:extLst>
      <p:ext uri="{BB962C8B-B14F-4D97-AF65-F5344CB8AC3E}">
        <p14:creationId xmlns:p14="http://schemas.microsoft.com/office/powerpoint/2010/main" val="336252677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A link to the program slides will be posted in the chat room at the start of the program.</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Submit a challenging case or question for discussion using the Zoom chat room.</a:t>
            </a:r>
          </a:p>
        </p:txBody>
      </p:sp>
      <p:sp>
        <p:nvSpPr>
          <p:cNvPr id="26" name="Rectangle 13"/>
          <p:cNvSpPr>
            <a:spLocks noChangeArrowheads="1"/>
          </p:cNvSpPr>
          <p:nvPr/>
        </p:nvSpPr>
        <p:spPr bwMode="auto">
          <a:xfrm>
            <a:off x="1920479" y="5219346"/>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9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CME Credit: A credit link will be provided in the chat room at the conclusion of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pic>
        <p:nvPicPr>
          <p:cNvPr id="30" name="Picture 29" descr="ASCO-GI-16_iPad-icons_v1fr-c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639" y="5159605"/>
            <a:ext cx="1005840" cy="765179"/>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Attending via Zoom</a:t>
            </a:r>
          </a:p>
        </p:txBody>
      </p:sp>
    </p:spTree>
    <p:extLst>
      <p:ext uri="{BB962C8B-B14F-4D97-AF65-F5344CB8AC3E}">
        <p14:creationId xmlns:p14="http://schemas.microsoft.com/office/powerpoint/2010/main" val="27485660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33646AEC-4E7F-709C-C528-3577E62FCFE5}"/>
              </a:ext>
            </a:extLst>
          </p:cNvPr>
          <p:cNvSpPr>
            <a:spLocks noGrp="1"/>
          </p:cNvSpPr>
          <p:nvPr>
            <p:ph idx="10"/>
          </p:nvPr>
        </p:nvSpPr>
        <p:spPr/>
        <p:txBody>
          <a:bodyPr/>
          <a:lstStyle/>
          <a:p>
            <a:pPr marL="342900" indent="-342900">
              <a:buFont typeface="Arial" panose="020B0604020202020204" pitchFamily="34" charset="0"/>
              <a:buChar char="•"/>
            </a:pPr>
            <a:r>
              <a:rPr lang="en-US" dirty="0"/>
              <a:t>What about maintenance rituximab? </a:t>
            </a:r>
          </a:p>
          <a:p>
            <a:pPr marL="1028700" lvl="1" indent="-342900">
              <a:buFont typeface="Arial" panose="020B0604020202020204" pitchFamily="34" charset="0"/>
              <a:buChar char="•"/>
            </a:pPr>
            <a:r>
              <a:rPr lang="en-US" dirty="0"/>
              <a:t>Some patients received it, some did not, based upon national policy. </a:t>
            </a:r>
          </a:p>
          <a:p>
            <a:pPr marL="1028700" lvl="1" indent="-342900">
              <a:buFont typeface="Arial" panose="020B0604020202020204" pitchFamily="34" charset="0"/>
              <a:buChar char="•"/>
            </a:pPr>
            <a:r>
              <a:rPr lang="en-US" dirty="0"/>
              <a:t>Re-analysis shows MR adds FFS benefit on top of BTKi benefit</a:t>
            </a:r>
          </a:p>
          <a:p>
            <a:pPr marL="1028700" lvl="1"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Are there subgroups who still benefit from ASCT? </a:t>
            </a:r>
          </a:p>
          <a:p>
            <a:pPr marL="1028700" lvl="1" indent="-342900">
              <a:buFont typeface="Arial" panose="020B0604020202020204" pitchFamily="34" charset="0"/>
              <a:buChar char="•"/>
            </a:pPr>
            <a:r>
              <a:rPr lang="en-US" dirty="0"/>
              <a:t>PR after induction? MRD+ after induction? Ki-67 &gt; 50%? p53 aberrant?</a:t>
            </a:r>
          </a:p>
          <a:p>
            <a:pPr marL="1028700" lvl="1" indent="-342900">
              <a:buFont typeface="Arial" panose="020B0604020202020204" pitchFamily="34" charset="0"/>
              <a:buChar char="•"/>
            </a:pPr>
            <a:r>
              <a:rPr lang="en-US" dirty="0"/>
              <a:t>Unclear at this time. </a:t>
            </a:r>
          </a:p>
          <a:p>
            <a:pPr marL="1028700" lvl="1"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Do we still need to give high dose cytarabine in induction? </a:t>
            </a:r>
          </a:p>
          <a:p>
            <a:pPr marL="1028700" lvl="1" indent="-342900">
              <a:buFont typeface="Arial" panose="020B0604020202020204" pitchFamily="34" charset="0"/>
              <a:buChar char="•"/>
            </a:pPr>
            <a:r>
              <a:rPr lang="en-US" dirty="0"/>
              <a:t>Just showed ASCT can be subtracted with BTKi</a:t>
            </a:r>
          </a:p>
          <a:p>
            <a:pPr marL="1028700" lvl="1" indent="-342900">
              <a:buFont typeface="Arial" panose="020B0604020202020204" pitchFamily="34" charset="0"/>
              <a:buChar char="•"/>
            </a:pPr>
            <a:r>
              <a:rPr lang="en-US" dirty="0"/>
              <a:t>Can the HiDAC be subtracted? </a:t>
            </a:r>
          </a:p>
        </p:txBody>
      </p:sp>
      <p:sp>
        <p:nvSpPr>
          <p:cNvPr id="3" name="Title 2">
            <a:extLst>
              <a:ext uri="{FF2B5EF4-FFF2-40B4-BE49-F238E27FC236}">
                <a16:creationId xmlns:a16="http://schemas.microsoft.com/office/drawing/2014/main" id="{6AFC5144-7195-B9F3-8FF7-B39F0824DEF8}"/>
              </a:ext>
            </a:extLst>
          </p:cNvPr>
          <p:cNvSpPr>
            <a:spLocks noGrp="1"/>
          </p:cNvSpPr>
          <p:nvPr>
            <p:ph type="title"/>
          </p:nvPr>
        </p:nvSpPr>
        <p:spPr/>
        <p:txBody>
          <a:bodyPr/>
          <a:lstStyle/>
          <a:p>
            <a:r>
              <a:rPr lang="en-US" dirty="0"/>
              <a:t>TRIANGLE Ongoing Questions</a:t>
            </a:r>
          </a:p>
        </p:txBody>
      </p:sp>
    </p:spTree>
    <p:extLst>
      <p:ext uri="{BB962C8B-B14F-4D97-AF65-F5344CB8AC3E}">
        <p14:creationId xmlns:p14="http://schemas.microsoft.com/office/powerpoint/2010/main" val="379000825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5F3D4D8-4306-CCDB-5031-B7F410BF52C9}"/>
              </a:ext>
            </a:extLst>
          </p:cNvPr>
          <p:cNvSpPr txBox="1"/>
          <p:nvPr/>
        </p:nvSpPr>
        <p:spPr>
          <a:xfrm>
            <a:off x="972574" y="112956"/>
            <a:ext cx="10246851"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rPr>
              <a:t>EA4251: North American TRIANGLE approach versus Chemotherapy Free Approach</a:t>
            </a:r>
          </a:p>
        </p:txBody>
      </p:sp>
      <p:sp>
        <p:nvSpPr>
          <p:cNvPr id="5" name="TextBox 4">
            <a:extLst>
              <a:ext uri="{FF2B5EF4-FFF2-40B4-BE49-F238E27FC236}">
                <a16:creationId xmlns:a16="http://schemas.microsoft.com/office/drawing/2014/main" id="{ABEFB8B8-30FD-1668-541C-8EADBCA41E8B}"/>
              </a:ext>
            </a:extLst>
          </p:cNvPr>
          <p:cNvSpPr txBox="1"/>
          <p:nvPr/>
        </p:nvSpPr>
        <p:spPr>
          <a:xfrm>
            <a:off x="324255" y="2427995"/>
            <a:ext cx="1469903" cy="646331"/>
          </a:xfrm>
          <a:prstGeom prst="rect">
            <a:avLst/>
          </a:prstGeom>
          <a:solidFill>
            <a:schemeClr val="accent1">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Untreated MCL</a:t>
            </a:r>
          </a:p>
        </p:txBody>
      </p:sp>
      <p:cxnSp>
        <p:nvCxnSpPr>
          <p:cNvPr id="8" name="Straight Arrow Connector 7">
            <a:extLst>
              <a:ext uri="{FF2B5EF4-FFF2-40B4-BE49-F238E27FC236}">
                <a16:creationId xmlns:a16="http://schemas.microsoft.com/office/drawing/2014/main" id="{80746955-E48E-FE86-8529-2DD00141848E}"/>
              </a:ext>
            </a:extLst>
          </p:cNvPr>
          <p:cNvCxnSpPr>
            <a:cxnSpLocks/>
          </p:cNvCxnSpPr>
          <p:nvPr/>
        </p:nvCxnSpPr>
        <p:spPr>
          <a:xfrm flipV="1">
            <a:off x="4184373" y="1888127"/>
            <a:ext cx="1723941" cy="8188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EB719EB2-FFE0-DECF-F72C-13465E21880B}"/>
              </a:ext>
            </a:extLst>
          </p:cNvPr>
          <p:cNvSpPr txBox="1"/>
          <p:nvPr/>
        </p:nvSpPr>
        <p:spPr>
          <a:xfrm>
            <a:off x="5954680" y="1511231"/>
            <a:ext cx="2558412" cy="738664"/>
          </a:xfrm>
          <a:prstGeom prst="rect">
            <a:avLst/>
          </a:prstGeom>
          <a:solidFill>
            <a:schemeClr val="accent6">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alibri" panose="020F0502020204030204"/>
                <a:ea typeface="+mn-ea"/>
                <a:cs typeface="+mn-cs"/>
              </a:rPr>
              <a:t>EA4181 Regimen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Bendamustine-Rituximab x 6 cycles + Zanubrutinib</a:t>
            </a:r>
          </a:p>
        </p:txBody>
      </p:sp>
      <p:sp>
        <p:nvSpPr>
          <p:cNvPr id="10" name="TextBox 9">
            <a:extLst>
              <a:ext uri="{FF2B5EF4-FFF2-40B4-BE49-F238E27FC236}">
                <a16:creationId xmlns:a16="http://schemas.microsoft.com/office/drawing/2014/main" id="{7286741F-B4AE-531A-CEA0-F743DF1AEA12}"/>
              </a:ext>
            </a:extLst>
          </p:cNvPr>
          <p:cNvSpPr txBox="1"/>
          <p:nvPr/>
        </p:nvSpPr>
        <p:spPr>
          <a:xfrm>
            <a:off x="9566465" y="1488301"/>
            <a:ext cx="2509437" cy="954107"/>
          </a:xfrm>
          <a:prstGeom prst="rect">
            <a:avLst/>
          </a:prstGeom>
          <a:solidFill>
            <a:schemeClr val="accent6">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Maintenance Rituximab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x 2 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Zanubrutinib x 2 years</a:t>
            </a:r>
          </a:p>
        </p:txBody>
      </p:sp>
      <p:cxnSp>
        <p:nvCxnSpPr>
          <p:cNvPr id="14" name="Straight Arrow Connector 13">
            <a:extLst>
              <a:ext uri="{FF2B5EF4-FFF2-40B4-BE49-F238E27FC236}">
                <a16:creationId xmlns:a16="http://schemas.microsoft.com/office/drawing/2014/main" id="{27E4A0BB-0F76-04F4-39D1-CCFD41FDD76B}"/>
              </a:ext>
            </a:extLst>
          </p:cNvPr>
          <p:cNvCxnSpPr>
            <a:cxnSpLocks/>
          </p:cNvCxnSpPr>
          <p:nvPr/>
        </p:nvCxnSpPr>
        <p:spPr>
          <a:xfrm>
            <a:off x="4186012" y="2893181"/>
            <a:ext cx="1737549" cy="69050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DBF91E6E-65D3-4520-6936-2C11A476149F}"/>
              </a:ext>
            </a:extLst>
          </p:cNvPr>
          <p:cNvSpPr txBox="1"/>
          <p:nvPr/>
        </p:nvSpPr>
        <p:spPr>
          <a:xfrm>
            <a:off x="5916873" y="3238432"/>
            <a:ext cx="2596219" cy="738664"/>
          </a:xfrm>
          <a:prstGeom prst="rect">
            <a:avLst/>
          </a:prstGeom>
          <a:solidFill>
            <a:schemeClr val="accent4">
              <a:lumMod val="40000"/>
              <a:lumOff val="6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alibri" panose="020F0502020204030204"/>
                <a:ea typeface="+mn-ea"/>
                <a:cs typeface="+mn-cs"/>
              </a:rPr>
              <a:t>Triplet Induction Regimen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Zanubrutinib + Sonrotoclax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Obinutuzumab x 12 cycles</a:t>
            </a:r>
          </a:p>
        </p:txBody>
      </p:sp>
      <p:sp>
        <p:nvSpPr>
          <p:cNvPr id="18" name="TextBox 17">
            <a:extLst>
              <a:ext uri="{FF2B5EF4-FFF2-40B4-BE49-F238E27FC236}">
                <a16:creationId xmlns:a16="http://schemas.microsoft.com/office/drawing/2014/main" id="{2690D7B0-9B94-9B62-F16B-C41D645C8F6D}"/>
              </a:ext>
            </a:extLst>
          </p:cNvPr>
          <p:cNvSpPr txBox="1"/>
          <p:nvPr/>
        </p:nvSpPr>
        <p:spPr>
          <a:xfrm>
            <a:off x="9566464" y="3126429"/>
            <a:ext cx="2509438" cy="954107"/>
          </a:xfrm>
          <a:prstGeom prst="rect">
            <a:avLst/>
          </a:prstGeom>
          <a:solidFill>
            <a:schemeClr val="accent4">
              <a:lumMod val="40000"/>
              <a:lumOff val="6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Maintenance Obinutuzumab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x 1.5 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Zanubrutinib x 1.5 years</a:t>
            </a:r>
            <a:endParaRPr kumimoji="0" lang="en-US" sz="1400" b="1" i="0" u="none" strike="noStrike" kern="1200" cap="none" spc="0" normalizeH="0" baseline="30000" noProof="0" dirty="0">
              <a:ln>
                <a:noFill/>
              </a:ln>
              <a:solidFill>
                <a:prstClr val="black"/>
              </a:solidFill>
              <a:effectLst/>
              <a:uLnTx/>
              <a:uFillTx/>
              <a:latin typeface="Calibri" panose="020F0502020204030204"/>
              <a:ea typeface="+mn-ea"/>
              <a:cs typeface="+mn-cs"/>
            </a:endParaRPr>
          </a:p>
        </p:txBody>
      </p:sp>
      <p:cxnSp>
        <p:nvCxnSpPr>
          <p:cNvPr id="22" name="Straight Arrow Connector 21">
            <a:extLst>
              <a:ext uri="{FF2B5EF4-FFF2-40B4-BE49-F238E27FC236}">
                <a16:creationId xmlns:a16="http://schemas.microsoft.com/office/drawing/2014/main" id="{13D1AE45-3A0F-2326-D35C-10D1495B843D}"/>
              </a:ext>
            </a:extLst>
          </p:cNvPr>
          <p:cNvCxnSpPr>
            <a:cxnSpLocks/>
          </p:cNvCxnSpPr>
          <p:nvPr/>
        </p:nvCxnSpPr>
        <p:spPr>
          <a:xfrm>
            <a:off x="8513092" y="3625099"/>
            <a:ext cx="101783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8D6ABE77-D578-C932-E86E-6B8B43AAE701}"/>
              </a:ext>
            </a:extLst>
          </p:cNvPr>
          <p:cNvSpPr txBox="1"/>
          <p:nvPr/>
        </p:nvSpPr>
        <p:spPr>
          <a:xfrm>
            <a:off x="4357413" y="2600295"/>
            <a:ext cx="116529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randomize</a:t>
            </a:r>
          </a:p>
        </p:txBody>
      </p:sp>
      <p:sp>
        <p:nvSpPr>
          <p:cNvPr id="3" name="TextBox 2">
            <a:extLst>
              <a:ext uri="{FF2B5EF4-FFF2-40B4-BE49-F238E27FC236}">
                <a16:creationId xmlns:a16="http://schemas.microsoft.com/office/drawing/2014/main" id="{3E67C1E6-EF90-6C42-272E-4A659D93D03A}"/>
              </a:ext>
            </a:extLst>
          </p:cNvPr>
          <p:cNvSpPr txBox="1"/>
          <p:nvPr/>
        </p:nvSpPr>
        <p:spPr>
          <a:xfrm>
            <a:off x="318541" y="5328860"/>
            <a:ext cx="398962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17p deletion by FISH, p53 mutation by NGS </a:t>
            </a:r>
          </a:p>
        </p:txBody>
      </p:sp>
      <p:cxnSp>
        <p:nvCxnSpPr>
          <p:cNvPr id="7" name="Straight Arrow Connector 6">
            <a:extLst>
              <a:ext uri="{FF2B5EF4-FFF2-40B4-BE49-F238E27FC236}">
                <a16:creationId xmlns:a16="http://schemas.microsoft.com/office/drawing/2014/main" id="{13FF0DC2-9ABF-20EF-21FF-FD842EE1717D}"/>
              </a:ext>
            </a:extLst>
          </p:cNvPr>
          <p:cNvCxnSpPr>
            <a:cxnSpLocks/>
          </p:cNvCxnSpPr>
          <p:nvPr/>
        </p:nvCxnSpPr>
        <p:spPr>
          <a:xfrm>
            <a:off x="8548633" y="1857633"/>
            <a:ext cx="101783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C7A5BB41-0659-46A9-5826-F7426667116E}"/>
              </a:ext>
            </a:extLst>
          </p:cNvPr>
          <p:cNvSpPr txBox="1"/>
          <p:nvPr/>
        </p:nvSpPr>
        <p:spPr>
          <a:xfrm>
            <a:off x="2313354" y="4886694"/>
            <a:ext cx="1917385" cy="307777"/>
          </a:xfrm>
          <a:prstGeom prst="rect">
            <a:avLst/>
          </a:prstGeom>
          <a:solidFill>
            <a:schemeClr val="accent1">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p53 aberrant MCL</a:t>
            </a:r>
            <a:r>
              <a:rPr kumimoji="0" lang="en-US" sz="1400" b="1" i="0" u="none" strike="noStrike" kern="1200" cap="none" spc="0" normalizeH="0" baseline="30000" noProof="0" dirty="0">
                <a:ln>
                  <a:noFill/>
                </a:ln>
                <a:solidFill>
                  <a:prstClr val="black"/>
                </a:solidFill>
                <a:effectLst/>
                <a:uLnTx/>
                <a:uFillTx/>
                <a:latin typeface="Calibri" panose="020F0502020204030204"/>
                <a:ea typeface="+mn-ea"/>
                <a:cs typeface="+mn-cs"/>
              </a:rPr>
              <a:t>1</a:t>
            </a:r>
          </a:p>
        </p:txBody>
      </p:sp>
      <p:sp>
        <p:nvSpPr>
          <p:cNvPr id="25" name="TextBox 24">
            <a:extLst>
              <a:ext uri="{FF2B5EF4-FFF2-40B4-BE49-F238E27FC236}">
                <a16:creationId xmlns:a16="http://schemas.microsoft.com/office/drawing/2014/main" id="{51357F0C-3774-E50F-3F07-5B9AEA3088D7}"/>
              </a:ext>
            </a:extLst>
          </p:cNvPr>
          <p:cNvSpPr txBox="1"/>
          <p:nvPr/>
        </p:nvSpPr>
        <p:spPr>
          <a:xfrm>
            <a:off x="5908314" y="4736917"/>
            <a:ext cx="2430955" cy="738664"/>
          </a:xfrm>
          <a:prstGeom prst="rect">
            <a:avLst/>
          </a:prstGeom>
          <a:solidFill>
            <a:schemeClr val="accent1">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alibri" panose="020F0502020204030204"/>
                <a:ea typeface="+mn-ea"/>
                <a:cs typeface="+mn-cs"/>
              </a:rPr>
              <a:t>Triplet Induction Regimen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Zanubrutinib + Sonrotoclax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Obinutuzumab x 12 cycles</a:t>
            </a:r>
          </a:p>
        </p:txBody>
      </p:sp>
      <p:cxnSp>
        <p:nvCxnSpPr>
          <p:cNvPr id="27" name="Straight Arrow Connector 26">
            <a:extLst>
              <a:ext uri="{FF2B5EF4-FFF2-40B4-BE49-F238E27FC236}">
                <a16:creationId xmlns:a16="http://schemas.microsoft.com/office/drawing/2014/main" id="{CEAA076D-B41C-B437-AD5C-F85DC1F12860}"/>
              </a:ext>
            </a:extLst>
          </p:cNvPr>
          <p:cNvCxnSpPr>
            <a:cxnSpLocks/>
          </p:cNvCxnSpPr>
          <p:nvPr/>
        </p:nvCxnSpPr>
        <p:spPr>
          <a:xfrm flipV="1">
            <a:off x="8391728" y="4661117"/>
            <a:ext cx="1229328" cy="40825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3D5347EB-0CFE-0765-C0CE-9AAA425696C1}"/>
              </a:ext>
            </a:extLst>
          </p:cNvPr>
          <p:cNvCxnSpPr>
            <a:cxnSpLocks/>
          </p:cNvCxnSpPr>
          <p:nvPr/>
        </p:nvCxnSpPr>
        <p:spPr>
          <a:xfrm>
            <a:off x="8371932" y="5185196"/>
            <a:ext cx="1268698" cy="5807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95181B07-A8EA-525F-DDAB-AC423BDD67B5}"/>
              </a:ext>
            </a:extLst>
          </p:cNvPr>
          <p:cNvSpPr txBox="1"/>
          <p:nvPr/>
        </p:nvSpPr>
        <p:spPr>
          <a:xfrm>
            <a:off x="8513092" y="4943124"/>
            <a:ext cx="123230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randomize</a:t>
            </a:r>
          </a:p>
        </p:txBody>
      </p:sp>
      <p:sp>
        <p:nvSpPr>
          <p:cNvPr id="34" name="TextBox 33">
            <a:extLst>
              <a:ext uri="{FF2B5EF4-FFF2-40B4-BE49-F238E27FC236}">
                <a16:creationId xmlns:a16="http://schemas.microsoft.com/office/drawing/2014/main" id="{479E1FFD-DB9B-5347-9973-299A6A44BDD4}"/>
              </a:ext>
            </a:extLst>
          </p:cNvPr>
          <p:cNvSpPr txBox="1"/>
          <p:nvPr/>
        </p:nvSpPr>
        <p:spPr>
          <a:xfrm>
            <a:off x="9701312" y="5515896"/>
            <a:ext cx="2282748" cy="738664"/>
          </a:xfrm>
          <a:prstGeom prst="rect">
            <a:avLst/>
          </a:prstGeom>
          <a:solidFill>
            <a:schemeClr val="accent1">
              <a:lumMod val="40000"/>
              <a:lumOff val="6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Glofitamab x 12 cycles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Zanubrutinib to PD</a:t>
            </a:r>
            <a:endParaRPr kumimoji="0" lang="en-US" sz="1400" b="1" i="0" u="none" strike="noStrike" kern="1200" cap="none" spc="0" normalizeH="0" baseline="30000" noProof="0" dirty="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37A97786-A7B8-5ABA-67DA-EACE4C027ECB}"/>
              </a:ext>
            </a:extLst>
          </p:cNvPr>
          <p:cNvSpPr txBox="1"/>
          <p:nvPr/>
        </p:nvSpPr>
        <p:spPr>
          <a:xfrm>
            <a:off x="2526930" y="2481693"/>
            <a:ext cx="1605248" cy="523220"/>
          </a:xfrm>
          <a:prstGeom prst="rect">
            <a:avLst/>
          </a:prstGeom>
          <a:solidFill>
            <a:schemeClr val="accent2"/>
          </a:solidFill>
          <a:ln w="635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Zanubrutinib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x 1 cycle</a:t>
            </a:r>
          </a:p>
        </p:txBody>
      </p:sp>
      <p:cxnSp>
        <p:nvCxnSpPr>
          <p:cNvPr id="23" name="Straight Arrow Connector 22">
            <a:extLst>
              <a:ext uri="{FF2B5EF4-FFF2-40B4-BE49-F238E27FC236}">
                <a16:creationId xmlns:a16="http://schemas.microsoft.com/office/drawing/2014/main" id="{FB2BB265-1713-8C45-90FB-90A781837739}"/>
              </a:ext>
            </a:extLst>
          </p:cNvPr>
          <p:cNvCxnSpPr>
            <a:cxnSpLocks/>
          </p:cNvCxnSpPr>
          <p:nvPr/>
        </p:nvCxnSpPr>
        <p:spPr>
          <a:xfrm>
            <a:off x="1775207" y="2706956"/>
            <a:ext cx="75172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Down Arrow 25">
            <a:extLst>
              <a:ext uri="{FF2B5EF4-FFF2-40B4-BE49-F238E27FC236}">
                <a16:creationId xmlns:a16="http://schemas.microsoft.com/office/drawing/2014/main" id="{9756C005-A3BD-8E3B-ACD3-2CD57D99CE43}"/>
              </a:ext>
            </a:extLst>
          </p:cNvPr>
          <p:cNvSpPr/>
          <p:nvPr/>
        </p:nvSpPr>
        <p:spPr>
          <a:xfrm>
            <a:off x="3210069" y="3033381"/>
            <a:ext cx="125114" cy="1853313"/>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TextBox 30">
            <a:extLst>
              <a:ext uri="{FF2B5EF4-FFF2-40B4-BE49-F238E27FC236}">
                <a16:creationId xmlns:a16="http://schemas.microsoft.com/office/drawing/2014/main" id="{5645B869-0A70-4BF4-82AB-6EF1B3E87FFE}"/>
              </a:ext>
            </a:extLst>
          </p:cNvPr>
          <p:cNvSpPr txBox="1"/>
          <p:nvPr/>
        </p:nvSpPr>
        <p:spPr>
          <a:xfrm>
            <a:off x="9701311" y="4422328"/>
            <a:ext cx="2316447" cy="954107"/>
          </a:xfrm>
          <a:prstGeom prst="rect">
            <a:avLst/>
          </a:prstGeom>
          <a:solidFill>
            <a:schemeClr val="accent1">
              <a:lumMod val="40000"/>
              <a:lumOff val="60000"/>
            </a:schemeClr>
          </a:solidFill>
          <a:ln w="635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Maintenance Obinutuzumab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x 1.5 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Zanubrutinib to PD</a:t>
            </a:r>
            <a:endParaRPr kumimoji="0" lang="en-US" sz="1400" b="1" i="0" u="none" strike="noStrike" kern="1200" cap="none" spc="0" normalizeH="0" baseline="30000" noProof="0" dirty="0">
              <a:ln>
                <a:noFill/>
              </a:ln>
              <a:solidFill>
                <a:prstClr val="black"/>
              </a:solidFill>
              <a:effectLst/>
              <a:uLnTx/>
              <a:uFillTx/>
              <a:latin typeface="Calibri" panose="020F0502020204030204"/>
              <a:ea typeface="+mn-ea"/>
              <a:cs typeface="+mn-cs"/>
            </a:endParaRPr>
          </a:p>
        </p:txBody>
      </p:sp>
      <p:sp>
        <p:nvSpPr>
          <p:cNvPr id="38" name="TextBox 37">
            <a:extLst>
              <a:ext uri="{FF2B5EF4-FFF2-40B4-BE49-F238E27FC236}">
                <a16:creationId xmlns:a16="http://schemas.microsoft.com/office/drawing/2014/main" id="{8462FA1E-608D-8F6A-8ECC-18904E9C3FBE}"/>
              </a:ext>
            </a:extLst>
          </p:cNvPr>
          <p:cNvSpPr txBox="1"/>
          <p:nvPr/>
        </p:nvSpPr>
        <p:spPr>
          <a:xfrm>
            <a:off x="547652" y="3638964"/>
            <a:ext cx="195446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 = 350 p53 WT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 = 57 p53 aberrant</a:t>
            </a:r>
          </a:p>
        </p:txBody>
      </p:sp>
      <p:sp>
        <p:nvSpPr>
          <p:cNvPr id="6" name="TextBox 5">
            <a:extLst>
              <a:ext uri="{FF2B5EF4-FFF2-40B4-BE49-F238E27FC236}">
                <a16:creationId xmlns:a16="http://schemas.microsoft.com/office/drawing/2014/main" id="{6A5249DC-402C-CFDB-35D0-6BBF66F54803}"/>
              </a:ext>
            </a:extLst>
          </p:cNvPr>
          <p:cNvSpPr txBox="1"/>
          <p:nvPr/>
        </p:nvSpPr>
        <p:spPr>
          <a:xfrm>
            <a:off x="4419821" y="5866070"/>
            <a:ext cx="266742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Primary Endpoint PFS</a:t>
            </a:r>
          </a:p>
        </p:txBody>
      </p:sp>
      <p:cxnSp>
        <p:nvCxnSpPr>
          <p:cNvPr id="39" name="Straight Arrow Connector 38">
            <a:extLst>
              <a:ext uri="{FF2B5EF4-FFF2-40B4-BE49-F238E27FC236}">
                <a16:creationId xmlns:a16="http://schemas.microsoft.com/office/drawing/2014/main" id="{883EEE91-1C51-01AB-14B3-7B909BDB9F5B}"/>
              </a:ext>
            </a:extLst>
          </p:cNvPr>
          <p:cNvCxnSpPr>
            <a:cxnSpLocks/>
            <a:stCxn id="15" idx="3"/>
          </p:cNvCxnSpPr>
          <p:nvPr/>
        </p:nvCxnSpPr>
        <p:spPr>
          <a:xfrm>
            <a:off x="4230739" y="5040583"/>
            <a:ext cx="167757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72D60EC2-8F88-FC01-91C9-28736A87C62E}"/>
              </a:ext>
            </a:extLst>
          </p:cNvPr>
          <p:cNvSpPr txBox="1"/>
          <p:nvPr/>
        </p:nvSpPr>
        <p:spPr>
          <a:xfrm>
            <a:off x="160338" y="6070995"/>
            <a:ext cx="6099462"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https://</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ecog-acrin.org</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/clinical-trials/ea4151-mantle-cell-lymphoma/</a:t>
            </a:r>
          </a:p>
        </p:txBody>
      </p:sp>
    </p:spTree>
    <p:extLst>
      <p:ext uri="{BB962C8B-B14F-4D97-AF65-F5344CB8AC3E}">
        <p14:creationId xmlns:p14="http://schemas.microsoft.com/office/powerpoint/2010/main" val="162303007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1C7F6133-2491-5B5A-2B11-023E286757D9}"/>
              </a:ext>
            </a:extLst>
          </p:cNvPr>
          <p:cNvSpPr>
            <a:spLocks noGrp="1"/>
          </p:cNvSpPr>
          <p:nvPr>
            <p:ph type="title"/>
          </p:nvPr>
        </p:nvSpPr>
        <p:spPr>
          <a:xfrm>
            <a:off x="609600" y="685800"/>
            <a:ext cx="10972800" cy="838200"/>
          </a:xfrm>
        </p:spPr>
        <p:txBody>
          <a:bodyPr/>
          <a:lstStyle/>
          <a:p>
            <a:r>
              <a:rPr lang="en-US" dirty="0"/>
              <a:t>The vexing problem of p53 mutated MCL</a:t>
            </a:r>
          </a:p>
        </p:txBody>
      </p:sp>
      <p:pic>
        <p:nvPicPr>
          <p:cNvPr id="2" name="New picture">
            <a:extLst>
              <a:ext uri="{FF2B5EF4-FFF2-40B4-BE49-F238E27FC236}">
                <a16:creationId xmlns:a16="http://schemas.microsoft.com/office/drawing/2014/main" id="{298F44BB-BF93-7442-0A0A-85CA31B67C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2" b="18890"/>
          <a:stretch>
            <a:fillRect/>
          </a:stretch>
        </p:blipFill>
        <p:spPr bwMode="auto">
          <a:xfrm>
            <a:off x="5996877" y="1524000"/>
            <a:ext cx="5439571" cy="4571998"/>
          </a:xfrm>
          <a:prstGeom prst="rect">
            <a:avLst/>
          </a:prstGeom>
          <a:solidFill>
            <a:srgbClr val="FFFFFF"/>
          </a:solidFill>
          <a:ln>
            <a:noFill/>
          </a:ln>
          <a:extLs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pic>
        <p:nvPicPr>
          <p:cNvPr id="6" name="Content Placeholder 2">
            <a:extLst>
              <a:ext uri="{FF2B5EF4-FFF2-40B4-BE49-F238E27FC236}">
                <a16:creationId xmlns:a16="http://schemas.microsoft.com/office/drawing/2014/main" id="{1274B89B-AC13-EEA8-82C8-B547B636495C}"/>
              </a:ext>
            </a:extLst>
          </p:cNvPr>
          <p:cNvPicPr>
            <a:picLocks noGrp="1" noChangeAspect="1"/>
          </p:cNvPicPr>
          <p:nvPr>
            <p:ph sz="half" idx="1"/>
          </p:nvPr>
        </p:nvPicPr>
        <p:blipFill>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l="-25662" r="-25662"/>
          <a:stretch>
            <a:fillRect/>
          </a:stretch>
        </p:blipFill>
        <p:spPr bwMode="auto">
          <a:xfrm>
            <a:off x="1092936" y="1600202"/>
            <a:ext cx="4019988" cy="45259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7">
            <a:extLst>
              <a:ext uri="{FF2B5EF4-FFF2-40B4-BE49-F238E27FC236}">
                <a16:creationId xmlns:a16="http://schemas.microsoft.com/office/drawing/2014/main" id="{BA983685-F706-73E3-14B3-1FA641397E81}"/>
              </a:ext>
            </a:extLst>
          </p:cNvPr>
          <p:cNvSpPr txBox="1"/>
          <p:nvPr/>
        </p:nvSpPr>
        <p:spPr>
          <a:xfrm>
            <a:off x="275063" y="6250329"/>
            <a:ext cx="474947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a:ea typeface="+mn-ea"/>
                <a:cs typeface="+mn-cs"/>
              </a:rPr>
              <a:t>Eskelund et al, Blood online Aug 17, 2017 </a:t>
            </a:r>
          </a:p>
        </p:txBody>
      </p:sp>
      <p:sp>
        <p:nvSpPr>
          <p:cNvPr id="9" name="TextBox 8">
            <a:extLst>
              <a:ext uri="{FF2B5EF4-FFF2-40B4-BE49-F238E27FC236}">
                <a16:creationId xmlns:a16="http://schemas.microsoft.com/office/drawing/2014/main" id="{67240003-4A57-15D3-3B47-B4659A4321CF}"/>
              </a:ext>
            </a:extLst>
          </p:cNvPr>
          <p:cNvSpPr txBox="1"/>
          <p:nvPr/>
        </p:nvSpPr>
        <p:spPr>
          <a:xfrm>
            <a:off x="7696317" y="6434995"/>
            <a:ext cx="3113590"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Kumar et al, Blood 2025</a:t>
            </a:r>
          </a:p>
        </p:txBody>
      </p:sp>
    </p:spTree>
    <p:extLst>
      <p:ext uri="{BB962C8B-B14F-4D97-AF65-F5344CB8AC3E}">
        <p14:creationId xmlns:p14="http://schemas.microsoft.com/office/powerpoint/2010/main" val="12768016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47496936-68D6-EB32-5959-A96F534F3B83}"/>
              </a:ext>
            </a:extLst>
          </p:cNvPr>
          <p:cNvSpPr>
            <a:spLocks noGrp="1"/>
          </p:cNvSpPr>
          <p:nvPr>
            <p:ph type="title"/>
          </p:nvPr>
        </p:nvSpPr>
        <p:spPr>
          <a:xfrm>
            <a:off x="609600" y="762000"/>
            <a:ext cx="10972800" cy="1143000"/>
          </a:xfrm>
        </p:spPr>
        <p:txBody>
          <a:bodyPr/>
          <a:lstStyle/>
          <a:p>
            <a:r>
              <a:rPr lang="en-US" sz="3600" dirty="0"/>
              <a:t>BRUIN MCL 321 Trial for R/R MCL: </a:t>
            </a:r>
            <a:br>
              <a:rPr lang="en-US" sz="3600" dirty="0"/>
            </a:br>
            <a:r>
              <a:rPr lang="en-US" sz="3600" dirty="0" err="1"/>
              <a:t>Pirtobrutinib</a:t>
            </a:r>
            <a:r>
              <a:rPr lang="en-US" sz="3600" dirty="0"/>
              <a:t> vs. Investigators Choice BTKi</a:t>
            </a:r>
          </a:p>
        </p:txBody>
      </p:sp>
      <p:pic>
        <p:nvPicPr>
          <p:cNvPr id="3" name="Picture 2">
            <a:extLst>
              <a:ext uri="{FF2B5EF4-FFF2-40B4-BE49-F238E27FC236}">
                <a16:creationId xmlns:a16="http://schemas.microsoft.com/office/drawing/2014/main" id="{0373D5F7-34EF-24C7-8ECD-80F9544D481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941896" y="2091255"/>
            <a:ext cx="8308208" cy="4465661"/>
          </a:xfrm>
          <a:prstGeom prst="rect">
            <a:avLst/>
          </a:prstGeom>
          <a:noFill/>
        </p:spPr>
      </p:pic>
      <p:sp>
        <p:nvSpPr>
          <p:cNvPr id="2" name="TextBox 1">
            <a:extLst>
              <a:ext uri="{FF2B5EF4-FFF2-40B4-BE49-F238E27FC236}">
                <a16:creationId xmlns:a16="http://schemas.microsoft.com/office/drawing/2014/main" id="{FA8D3B81-E931-2D4F-E87B-DC366C89431A}"/>
              </a:ext>
            </a:extLst>
          </p:cNvPr>
          <p:cNvSpPr txBox="1"/>
          <p:nvPr/>
        </p:nvSpPr>
        <p:spPr>
          <a:xfrm>
            <a:off x="228600" y="6556916"/>
            <a:ext cx="3865418"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Eyre TA et al. Future Oncology 2022; 18(36): 3961-3969.</a:t>
            </a:r>
          </a:p>
        </p:txBody>
      </p:sp>
    </p:spTree>
    <p:extLst>
      <p:ext uri="{BB962C8B-B14F-4D97-AF65-F5344CB8AC3E}">
        <p14:creationId xmlns:p14="http://schemas.microsoft.com/office/powerpoint/2010/main" val="133211331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E7ABC2-854A-323A-5799-6792ECBF330F}"/>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353229D4-575A-5952-9F10-AA8A8F368126}"/>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56445C1F-3AAC-1E3E-B769-D4231E99B983}"/>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9" name="Title 1">
            <a:extLst>
              <a:ext uri="{FF2B5EF4-FFF2-40B4-BE49-F238E27FC236}">
                <a16:creationId xmlns:a16="http://schemas.microsoft.com/office/drawing/2014/main" id="{430B992C-7669-7C46-40FF-F517864B79A0}"/>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60870004-2654-B00C-3DEB-3D9C68BF1301}"/>
              </a:ext>
            </a:extLst>
          </p:cNvPr>
          <p:cNvPicPr>
            <a:picLocks noChangeAspect="1"/>
          </p:cNvPicPr>
          <p:nvPr/>
        </p:nvPicPr>
        <p:blipFill>
          <a:blip r:embed="rId2"/>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
        <p:nvSpPr>
          <p:cNvPr id="4" name="Title 1">
            <a:extLst>
              <a:ext uri="{FF2B5EF4-FFF2-40B4-BE49-F238E27FC236}">
                <a16:creationId xmlns:a16="http://schemas.microsoft.com/office/drawing/2014/main" id="{9AC4E4CC-5983-79BC-9791-C23D14CBAA20}"/>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Ann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LaCasce</a:t>
            </a: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MMSc</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pic>
        <p:nvPicPr>
          <p:cNvPr id="5" name="Picture 4" descr="A person wearing a headset&#10;&#10;AI-generated content may be incorrect.">
            <a:extLst>
              <a:ext uri="{FF2B5EF4-FFF2-40B4-BE49-F238E27FC236}">
                <a16:creationId xmlns:a16="http://schemas.microsoft.com/office/drawing/2014/main" id="{2CFC62B5-9271-8986-36EA-1D3EB0CE3FD8}"/>
              </a:ext>
            </a:extLst>
          </p:cNvPr>
          <p:cNvPicPr>
            <a:picLocks/>
          </p:cNvPicPr>
          <p:nvPr/>
        </p:nvPicPr>
        <p:blipFill rotWithShape="1">
          <a:blip r:embed="rId3"/>
          <a:srcRect l="20778" r="20778"/>
          <a:stretch>
            <a:fillRect/>
          </a:stretch>
        </p:blipFill>
        <p:spPr>
          <a:xfrm>
            <a:off x="2246321" y="2570970"/>
            <a:ext cx="2651761" cy="2651761"/>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8231300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C3BD5E-0E0E-E325-9ADD-9219736EF3D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36EB2F9-65A5-E443-5E39-B57B9B203438}"/>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ACC9BA8E-E8E4-B3D3-5112-8AB85E2095D5}"/>
              </a:ext>
            </a:extLst>
          </p:cNvPr>
          <p:cNvSpPr>
            <a:spLocks noGrp="1"/>
          </p:cNvSpPr>
          <p:nvPr>
            <p:ph idx="1"/>
          </p:nvPr>
        </p:nvSpPr>
        <p:spPr>
          <a:xfrm>
            <a:off x="912286" y="1416053"/>
            <a:ext cx="10526505" cy="4799013"/>
          </a:xfrm>
        </p:spPr>
        <p:txBody>
          <a:bodyPr/>
          <a:lstStyle/>
          <a:p>
            <a:pPr marL="98425" indent="0">
              <a:lnSpc>
                <a:spcPct val="100000"/>
              </a:lnSpc>
              <a:buNone/>
            </a:pPr>
            <a:r>
              <a:rPr lang="en-US" sz="2600" dirty="0"/>
              <a:t>In the contemporary era, how do you approach initial treatment for elderly patients with MCL? When do you employ first-line acalabrutinib/BR? When do you prefer a chemotherapy-free combination (</a:t>
            </a:r>
            <a:r>
              <a:rPr lang="en-US" sz="2600" dirty="0" err="1"/>
              <a:t>eg</a:t>
            </a:r>
            <a:r>
              <a:rPr lang="en-US" sz="2600" dirty="0"/>
              <a:t>, a BTK inhibitor in combination with rituximab)? What about a single-agent BTK inhibitor? Which specific BTK inhibitor do you prefer for your patients with MCL? </a:t>
            </a:r>
          </a:p>
          <a:p>
            <a:pPr marL="98425" indent="0">
              <a:lnSpc>
                <a:spcPct val="100000"/>
              </a:lnSpc>
              <a:buNone/>
            </a:pPr>
            <a:r>
              <a:rPr lang="en-US" sz="2600" dirty="0"/>
              <a:t>How does the need for anticoagulation affect your approach to up-front therapy for these patients? </a:t>
            </a:r>
          </a:p>
          <a:p>
            <a:pPr marL="98425" indent="0">
              <a:lnSpc>
                <a:spcPct val="100000"/>
              </a:lnSpc>
              <a:buNone/>
            </a:pPr>
            <a:r>
              <a:rPr lang="en-US" sz="2600" dirty="0"/>
              <a:t>How are you employing BTK inhibitors in other NHL subtypes? How are you sequencing </a:t>
            </a:r>
            <a:r>
              <a:rPr lang="en-US" sz="2600" dirty="0" err="1"/>
              <a:t>zanubrutinib</a:t>
            </a:r>
            <a:r>
              <a:rPr lang="en-US" sz="2600" dirty="0"/>
              <a:t>/obinutuzumab relative to other evidence-based options for patients with R/R FL? Do you anticipate that BTK inhibitors will eventually have a role in DLBCL management? </a:t>
            </a:r>
          </a:p>
        </p:txBody>
      </p:sp>
    </p:spTree>
    <p:extLst>
      <p:ext uri="{BB962C8B-B14F-4D97-AF65-F5344CB8AC3E}">
        <p14:creationId xmlns:p14="http://schemas.microsoft.com/office/powerpoint/2010/main" val="23300395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23601F-CB1E-73B8-FD61-28956657A976}"/>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9E460D3E-C199-FCCE-E65A-16B262F35528}"/>
              </a:ext>
            </a:extLst>
          </p:cNvPr>
          <p:cNvSpPr>
            <a:spLocks noGrp="1" noChangeArrowheads="1"/>
          </p:cNvSpPr>
          <p:nvPr>
            <p:ph type="title"/>
          </p:nvPr>
        </p:nvSpPr>
        <p:spPr>
          <a:xfrm>
            <a:off x="-26623" y="252335"/>
            <a:ext cx="12192000" cy="1143000"/>
          </a:xfrm>
        </p:spPr>
        <p:txBody>
          <a:bodyPr wrap="square" anchor="ctr">
            <a:noAutofit/>
          </a:bodyPr>
          <a:lstStyle/>
          <a:p>
            <a:r>
              <a:rPr lang="en-US" dirty="0"/>
              <a:t>Consensus or Controversy? Documenting and Discussing </a:t>
            </a:r>
            <a:br>
              <a:rPr lang="en-US" dirty="0"/>
            </a:br>
            <a:r>
              <a:rPr lang="en-US" dirty="0"/>
              <a:t>Investigators’ Approaches to the Management of Myelofibrosis</a:t>
            </a:r>
          </a:p>
        </p:txBody>
      </p:sp>
      <p:sp>
        <p:nvSpPr>
          <p:cNvPr id="6" name="Text Box 6">
            <a:extLst>
              <a:ext uri="{FF2B5EF4-FFF2-40B4-BE49-F238E27FC236}">
                <a16:creationId xmlns:a16="http://schemas.microsoft.com/office/drawing/2014/main" id="{7C5D87BB-488A-8CA9-A73E-EAD8C68E0D18}"/>
              </a:ext>
            </a:extLst>
          </p:cNvPr>
          <p:cNvSpPr txBox="1">
            <a:spLocks noChangeArrowheads="1"/>
          </p:cNvSpPr>
          <p:nvPr/>
        </p:nvSpPr>
        <p:spPr bwMode="auto">
          <a:xfrm>
            <a:off x="0" y="2486727"/>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Tuesday, June 2,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4:00 PM – 5:00 PM CT (5:00 PM – 6:00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0DD9334E-5A1F-BD83-023F-0BE34D71B673}"/>
              </a:ext>
            </a:extLst>
          </p:cNvPr>
          <p:cNvSpPr txBox="1">
            <a:spLocks noChangeArrowheads="1"/>
          </p:cNvSpPr>
          <p:nvPr/>
        </p:nvSpPr>
        <p:spPr bwMode="auto">
          <a:xfrm>
            <a:off x="0" y="1430364"/>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 CME/MOC-Accredited Virtual Event Held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Adjunct with the 2026 ASCO® Annual Meeting</a:t>
            </a:r>
          </a:p>
        </p:txBody>
      </p:sp>
      <p:sp>
        <p:nvSpPr>
          <p:cNvPr id="2" name="Text Box 3">
            <a:extLst>
              <a:ext uri="{FF2B5EF4-FFF2-40B4-BE49-F238E27FC236}">
                <a16:creationId xmlns:a16="http://schemas.microsoft.com/office/drawing/2014/main" id="{1812AB0E-1193-E18A-8BBA-5276D4F0FC66}"/>
              </a:ext>
            </a:extLst>
          </p:cNvPr>
          <p:cNvSpPr txBox="1">
            <a:spLocks noChangeArrowheads="1"/>
          </p:cNvSpPr>
          <p:nvPr/>
        </p:nvSpPr>
        <p:spPr bwMode="auto">
          <a:xfrm>
            <a:off x="0" y="5805264"/>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3" name="Text Box 7">
            <a:extLst>
              <a:ext uri="{FF2B5EF4-FFF2-40B4-BE49-F238E27FC236}">
                <a16:creationId xmlns:a16="http://schemas.microsoft.com/office/drawing/2014/main" id="{C34030A1-A9B6-5860-CD94-17D64D001583}"/>
              </a:ext>
            </a:extLst>
          </p:cNvPr>
          <p:cNvSpPr txBox="1">
            <a:spLocks noChangeArrowheads="1"/>
          </p:cNvSpPr>
          <p:nvPr/>
        </p:nvSpPr>
        <p:spPr bwMode="auto">
          <a:xfrm>
            <a:off x="4647392" y="3747406"/>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D4C1D890-A4D1-4DEB-B5D3-029E19EDDDA8}"/>
              </a:ext>
            </a:extLst>
          </p:cNvPr>
          <p:cNvSpPr txBox="1">
            <a:spLocks noChangeArrowheads="1"/>
          </p:cNvSpPr>
          <p:nvPr/>
        </p:nvSpPr>
        <p:spPr bwMode="auto">
          <a:xfrm>
            <a:off x="152400" y="4301919"/>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Professor Claire Harrison </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Raajit</a:t>
            </a: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K Rampal, MD, PhD</a:t>
            </a:r>
            <a:endParaRPr kumimoji="0" lang="en-US" altLang="x-none" sz="3200" b="1" i="1" u="none" strike="noStrike" kern="1200" cap="none" spc="0" normalizeH="0" baseline="0" noProof="0" dirty="0">
              <a:ln>
                <a:noFill/>
              </a:ln>
              <a:solidFill>
                <a:srgbClr val="FF40FF"/>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5368044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6517" y="2857500"/>
            <a:ext cx="10358967" cy="1143000"/>
          </a:xfrm>
        </p:spPr>
        <p:txBody>
          <a:bodyPr/>
          <a:lstStyle/>
          <a:p>
            <a:pPr>
              <a:lnSpc>
                <a:spcPct val="100000"/>
              </a:lnSpc>
            </a:pPr>
            <a:r>
              <a:rPr lang="en-US" sz="2900" dirty="0"/>
              <a:t>Thank you for joining us!</a:t>
            </a:r>
            <a:br>
              <a:rPr lang="en-US" sz="2900" dirty="0"/>
            </a:br>
            <a:r>
              <a:rPr lang="en-US" sz="2900" dirty="0"/>
              <a:t>Your feedback is very important to us. </a:t>
            </a:r>
            <a:br>
              <a:rPr lang="en-US" sz="2900" dirty="0"/>
            </a:br>
            <a:br>
              <a:rPr lang="en-US" sz="2900" dirty="0"/>
            </a:br>
            <a:r>
              <a:rPr lang="en-US" sz="2900" dirty="0"/>
              <a:t>Please complete the survey currently up on the iPads for attendees in the room and on Zoom for those attending virtually. The survey will remain open up to 5 minutes after the meeting ends.</a:t>
            </a:r>
            <a:br>
              <a:rPr lang="en-US" sz="2900" i="1" dirty="0"/>
            </a:br>
            <a:br>
              <a:rPr lang="en-US" sz="2900" i="1" dirty="0"/>
            </a:br>
            <a:r>
              <a:rPr lang="en-US" sz="2900" i="1" u="sng" dirty="0"/>
              <a:t>How to Obtain CME Credit</a:t>
            </a:r>
            <a:br>
              <a:rPr lang="en-US" sz="2900" i="1" dirty="0"/>
            </a:br>
            <a:r>
              <a:rPr lang="en-US" sz="2900" i="1" dirty="0"/>
              <a:t>In-person attendees: Please refer to the program syllabus for the CME credit link or QR code. Online/Zoom attendees: </a:t>
            </a:r>
            <a:br>
              <a:rPr lang="en-US" sz="2900" i="1" dirty="0"/>
            </a:br>
            <a:r>
              <a:rPr lang="en-US" sz="2900" i="1" dirty="0"/>
              <a:t>The CME credit link is posted in the chat room.</a:t>
            </a:r>
          </a:p>
        </p:txBody>
      </p:sp>
    </p:spTree>
    <p:extLst>
      <p:ext uri="{BB962C8B-B14F-4D97-AF65-F5344CB8AC3E}">
        <p14:creationId xmlns:p14="http://schemas.microsoft.com/office/powerpoint/2010/main" val="5469110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pPr eaLnBrk="1" hangingPunct="1"/>
            <a:r>
              <a:rPr lang="en-US" dirty="0">
                <a:latin typeface="Calibri" panose="020F0502020204030204" pitchFamily="34" charset="0"/>
                <a:ea typeface="ヒラギノ角ゴ Pro W3" charset="0"/>
                <a:cs typeface="Calibri" panose="020F0502020204030204" pitchFamily="34" charset="0"/>
              </a:rPr>
              <a:t>About the Enduring Program</a:t>
            </a:r>
            <a:endParaRPr lang="en-US" dirty="0">
              <a:latin typeface="Calibri" panose="020F0502020204030204" pitchFamily="34" charset="0"/>
              <a:ea typeface="ＭＳ Ｐゴシック" charset="0"/>
              <a:cs typeface="Calibri" panose="020F0502020204030204" pitchFamily="34" charset="0"/>
            </a:endParaRPr>
          </a:p>
        </p:txBody>
      </p:sp>
      <p:sp>
        <p:nvSpPr>
          <p:cNvPr id="15362" name="Content Placeholder 2"/>
          <p:cNvSpPr>
            <a:spLocks noGrp="1"/>
          </p:cNvSpPr>
          <p:nvPr>
            <p:ph idx="1"/>
          </p:nvPr>
        </p:nvSpPr>
        <p:spPr>
          <a:xfrm>
            <a:off x="912287" y="1416053"/>
            <a:ext cx="10008250" cy="4799013"/>
          </a:xfrm>
        </p:spPr>
        <p:txBody>
          <a:bodyPr/>
          <a:lstStyle/>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live meeting is being video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and audio recorded.</a:t>
            </a: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proceedings from today will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be edited and developed into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 enduring web-based program.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An email will be sent to all attendees </a:t>
            </a:r>
            <a:br>
              <a:rPr lang="en-US" b="0" dirty="0">
                <a:solidFill>
                  <a:schemeClr val="tx1"/>
                </a:solidFill>
                <a:latin typeface="Calibri" panose="020F0502020204030204" pitchFamily="34" charset="0"/>
                <a:ea typeface="ＭＳ Ｐゴシック"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when the activity is available. </a:t>
            </a:r>
            <a:endParaRPr lang="en-US" b="0" dirty="0">
              <a:solidFill>
                <a:schemeClr val="tx1"/>
              </a:solidFill>
              <a:latin typeface="Calibri" panose="020F0502020204030204" pitchFamily="34" charset="0"/>
              <a:ea typeface="ヒラギノ角ゴ Pro W3" charset="0"/>
              <a:cs typeface="Calibri" panose="020F0502020204030204" pitchFamily="34" charset="0"/>
            </a:endParaRP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To learn more about our education programs, visit our website, </a:t>
            </a:r>
            <a:r>
              <a:rPr lang="en-US" u="sng" dirty="0" err="1">
                <a:solidFill>
                  <a:srgbClr val="3233FF"/>
                </a:solidFill>
                <a:latin typeface="Calibri" panose="020F0502020204030204" pitchFamily="34" charset="0"/>
                <a:ea typeface="ヒラギノ角ゴ Pro W3" charset="0"/>
                <a:cs typeface="Calibri" panose="020F0502020204030204" pitchFamily="34" charset="0"/>
              </a:rPr>
              <a:t>www.ResearchToPractice.com</a:t>
            </a:r>
            <a:endParaRPr lang="en-US" u="sng" dirty="0">
              <a:solidFill>
                <a:srgbClr val="3233FF"/>
              </a:solidFill>
              <a:latin typeface="Calibri" panose="020F0502020204030204" pitchFamily="34" charset="0"/>
              <a:ea typeface="ヒラギノ角ゴ Pro W3" charset="0"/>
              <a:cs typeface="Calibri" panose="020F0502020204030204" pitchFamily="34" charset="0"/>
            </a:endParaRPr>
          </a:p>
        </p:txBody>
      </p:sp>
      <p:pic>
        <p:nvPicPr>
          <p:cNvPr id="3" name="Picture 2">
            <a:extLst>
              <a:ext uri="{FF2B5EF4-FFF2-40B4-BE49-F238E27FC236}">
                <a16:creationId xmlns:a16="http://schemas.microsoft.com/office/drawing/2014/main" id="{DB0842FB-B899-BC74-EC69-3C731EC2FBA3}"/>
              </a:ext>
            </a:extLst>
          </p:cNvPr>
          <p:cNvPicPr>
            <a:picLocks noChangeAspect="1"/>
          </p:cNvPicPr>
          <p:nvPr/>
        </p:nvPicPr>
        <p:blipFill>
          <a:blip r:embed="rId3">
            <a:extLst>
              <a:ext uri="{28A0092B-C50C-407E-A947-70E740481C1C}">
                <a14:useLocalDpi xmlns:a14="http://schemas.microsoft.com/office/drawing/2010/main" val="0"/>
              </a:ext>
            </a:extLst>
          </a:blip>
          <a:srcRect l="2663" t="7994" r="21240" b="16064"/>
          <a:stretch>
            <a:fillRect/>
          </a:stretch>
        </p:blipFill>
        <p:spPr>
          <a:xfrm>
            <a:off x="7536160" y="1268760"/>
            <a:ext cx="4114800" cy="273634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599946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A18638-E0FB-221B-AFCC-97FF740FBF86}"/>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B3E04850-8829-E3E4-9563-25B09AE3A59F}"/>
              </a:ext>
            </a:extLst>
          </p:cNvPr>
          <p:cNvSpPr>
            <a:spLocks noGrp="1" noChangeArrowheads="1"/>
          </p:cNvSpPr>
          <p:nvPr>
            <p:ph type="title"/>
          </p:nvPr>
        </p:nvSpPr>
        <p:spPr>
          <a:xfrm>
            <a:off x="-26623" y="322888"/>
            <a:ext cx="12192000" cy="1143000"/>
          </a:xfrm>
        </p:spPr>
        <p:txBody>
          <a:bodyPr wrap="square" anchor="ctr">
            <a:noAutofit/>
          </a:bodyPr>
          <a:lstStyle/>
          <a:p>
            <a:r>
              <a:rPr lang="en-US" dirty="0"/>
              <a:t>Second Opinion: Investigators Provide Perspectives on the Current </a:t>
            </a:r>
            <a:br>
              <a:rPr lang="en-US" dirty="0"/>
            </a:br>
            <a:r>
              <a:rPr lang="en-US" dirty="0"/>
              <a:t>and Future Use of Novel Therapies for Non-Hodgkin Lymphoma</a:t>
            </a:r>
          </a:p>
        </p:txBody>
      </p:sp>
      <p:sp>
        <p:nvSpPr>
          <p:cNvPr id="6" name="Text Box 6">
            <a:extLst>
              <a:ext uri="{FF2B5EF4-FFF2-40B4-BE49-F238E27FC236}">
                <a16:creationId xmlns:a16="http://schemas.microsoft.com/office/drawing/2014/main" id="{5A4CD242-8BDC-05F8-77E5-A6904EA2E3AF}"/>
              </a:ext>
            </a:extLst>
          </p:cNvPr>
          <p:cNvSpPr txBox="1">
            <a:spLocks noChangeArrowheads="1"/>
          </p:cNvSpPr>
          <p:nvPr/>
        </p:nvSpPr>
        <p:spPr bwMode="auto">
          <a:xfrm>
            <a:off x="0" y="1698126"/>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Monday, June 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9602685D-4F94-AA5C-5F7E-386F5F17ED82}"/>
              </a:ext>
            </a:extLst>
          </p:cNvPr>
          <p:cNvSpPr txBox="1">
            <a:spLocks noChangeArrowheads="1"/>
          </p:cNvSpPr>
          <p:nvPr/>
        </p:nvSpPr>
        <p:spPr bwMode="auto">
          <a:xfrm>
            <a:off x="0" y="5805264"/>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Brad S Kahl, MD</a:t>
            </a:r>
          </a:p>
        </p:txBody>
      </p:sp>
      <p:sp>
        <p:nvSpPr>
          <p:cNvPr id="3" name="Text Box 7">
            <a:extLst>
              <a:ext uri="{FF2B5EF4-FFF2-40B4-BE49-F238E27FC236}">
                <a16:creationId xmlns:a16="http://schemas.microsoft.com/office/drawing/2014/main" id="{14A24C93-B81D-F868-F898-B7D792FDD518}"/>
              </a:ext>
            </a:extLst>
          </p:cNvPr>
          <p:cNvSpPr txBox="1">
            <a:spLocks noChangeArrowheads="1"/>
          </p:cNvSpPr>
          <p:nvPr/>
        </p:nvSpPr>
        <p:spPr bwMode="auto">
          <a:xfrm>
            <a:off x="4647392" y="3339754"/>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E7D3317F-74E0-ED9B-3898-EA216603ED32}"/>
              </a:ext>
            </a:extLst>
          </p:cNvPr>
          <p:cNvSpPr txBox="1">
            <a:spLocks noChangeArrowheads="1"/>
          </p:cNvSpPr>
          <p:nvPr/>
        </p:nvSpPr>
        <p:spPr bwMode="auto">
          <a:xfrm>
            <a:off x="152400" y="3894267"/>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lvl="0"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Christopher Flowers, MD, MS, FASCO </a:t>
            </a:r>
          </a:p>
          <a:p>
            <a:pPr lvl="0"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Matthew Lunning, DO </a:t>
            </a:r>
          </a:p>
          <a:p>
            <a:pPr lvl="0"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Sonali M Smith, MD</a:t>
            </a:r>
            <a:endParaRPr lang="en-US" altLang="x-none" sz="3200" i="1" dirty="0">
              <a:solidFill>
                <a:srgbClr val="FF40FF"/>
              </a:solidFill>
              <a:latin typeface="Calibri" panose="020F0502020204030204" pitchFamily="34" charset="0"/>
              <a:cs typeface="Calibri" panose="020F0502020204030204" pitchFamily="34" charset="0"/>
            </a:endParaRPr>
          </a:p>
        </p:txBody>
      </p:sp>
    </p:spTree>
    <p:custDataLst>
      <p:tags r:id="rId1"/>
    </p:custDataLst>
    <p:extLst>
      <p:ext uri="{BB962C8B-B14F-4D97-AF65-F5344CB8AC3E}">
        <p14:creationId xmlns:p14="http://schemas.microsoft.com/office/powerpoint/2010/main" val="14746717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1261872"/>
          </a:xfrm>
        </p:spPr>
        <p:txBody>
          <a:bodyPr/>
          <a:lstStyle/>
          <a:p>
            <a:r>
              <a:rPr lang="en-US" dirty="0"/>
              <a:t>Second Opinion</a:t>
            </a:r>
          </a:p>
        </p:txBody>
      </p:sp>
      <p:sp>
        <p:nvSpPr>
          <p:cNvPr id="12" name="Text Box 9">
            <a:extLst>
              <a:ext uri="{FF2B5EF4-FFF2-40B4-BE49-F238E27FC236}">
                <a16:creationId xmlns:a16="http://schemas.microsoft.com/office/drawing/2014/main" id="{441728CD-2D3F-D688-1E25-AC52D3DB3776}"/>
              </a:ext>
            </a:extLst>
          </p:cNvPr>
          <p:cNvSpPr txBox="1">
            <a:spLocks noChangeArrowheads="1"/>
          </p:cNvSpPr>
          <p:nvPr/>
        </p:nvSpPr>
        <p:spPr bwMode="auto">
          <a:xfrm>
            <a:off x="8758668" y="1638706"/>
            <a:ext cx="2512585"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Research To Practice</a:t>
            </a:r>
            <a:b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Miami, Florida</a:t>
            </a:r>
          </a:p>
        </p:txBody>
      </p:sp>
      <p:pic>
        <p:nvPicPr>
          <p:cNvPr id="13" name="Picture 12">
            <a:extLst>
              <a:ext uri="{FF2B5EF4-FFF2-40B4-BE49-F238E27FC236}">
                <a16:creationId xmlns:a16="http://schemas.microsoft.com/office/drawing/2014/main" id="{9115F577-BE88-BF84-D927-870CA3C8F093}"/>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579260" y="1464985"/>
            <a:ext cx="2117937" cy="2117937"/>
          </a:xfrm>
          <a:prstGeom prst="rect">
            <a:avLst/>
          </a:prstGeom>
        </p:spPr>
      </p:pic>
      <p:sp>
        <p:nvSpPr>
          <p:cNvPr id="4" name="Text Box 7">
            <a:extLst>
              <a:ext uri="{FF2B5EF4-FFF2-40B4-BE49-F238E27FC236}">
                <a16:creationId xmlns:a16="http://schemas.microsoft.com/office/drawing/2014/main" id="{AB3727FD-F233-5F0E-C085-06F51C72E6FB}"/>
              </a:ext>
            </a:extLst>
          </p:cNvPr>
          <p:cNvSpPr txBox="1">
            <a:spLocks noChangeArrowheads="1"/>
          </p:cNvSpPr>
          <p:nvPr/>
        </p:nvSpPr>
        <p:spPr bwMode="auto">
          <a:xfrm>
            <a:off x="2750701" y="1464985"/>
            <a:ext cx="3077019"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t>Ann </a:t>
            </a:r>
            <a:r>
              <a:rPr kumimoji="0" lang="en-US" sz="1600" b="1" i="0" u="none" strike="noStrike" kern="1200" cap="none" spc="0" normalizeH="0" baseline="0" noProof="0" dirty="0" err="1">
                <a:ln>
                  <a:noFill/>
                </a:ln>
                <a:solidFill>
                  <a:srgbClr val="000000"/>
                </a:solidFill>
                <a:effectLst/>
                <a:uLnTx/>
                <a:uFillTx/>
                <a:latin typeface="Calibri"/>
                <a:ea typeface="MS PGothic" charset="0"/>
                <a:cs typeface="+mn-cs"/>
              </a:rPr>
              <a:t>LaCasce</a:t>
            </a:r>
            <a: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t>, MD, </a:t>
            </a:r>
            <a:r>
              <a:rPr kumimoji="0" lang="en-US" sz="1600" b="1" i="0" u="none" strike="noStrike" kern="1200" cap="none" spc="0" normalizeH="0" baseline="0" noProof="0" dirty="0" err="1">
                <a:ln>
                  <a:noFill/>
                </a:ln>
                <a:solidFill>
                  <a:srgbClr val="000000"/>
                </a:solidFill>
                <a:effectLst/>
                <a:uLnTx/>
                <a:uFillTx/>
                <a:latin typeface="Calibri"/>
                <a:ea typeface="MS PGothic" charset="0"/>
                <a:cs typeface="+mn-cs"/>
              </a:rPr>
              <a:t>MMSc</a:t>
            </a:r>
            <a:endParaRPr kumimoji="0" lang="en-US" sz="1600" b="1" i="0" u="none" strike="noStrike" kern="1200" cap="none" spc="0" normalizeH="0" baseline="0" noProof="0" dirty="0">
              <a:ln>
                <a:noFill/>
              </a:ln>
              <a:solidFill>
                <a:srgbClr val="000000"/>
              </a:solidFill>
              <a:effectLst/>
              <a:uLnTx/>
              <a:uFillTx/>
              <a:latin typeface="Calibri"/>
              <a:ea typeface="MS PGothic"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Associate Professor, Hematology and Medical Oncology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Program Director, Dana-Farber/MGB Fellowship in Hematology/Oncology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Dana-Farber Cancer Institute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Harvard Medical School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Boston, Massachusetts</a:t>
            </a:r>
          </a:p>
        </p:txBody>
      </p:sp>
      <p:sp>
        <p:nvSpPr>
          <p:cNvPr id="14" name="Text Box 7">
            <a:extLst>
              <a:ext uri="{FF2B5EF4-FFF2-40B4-BE49-F238E27FC236}">
                <a16:creationId xmlns:a16="http://schemas.microsoft.com/office/drawing/2014/main" id="{66577322-329A-EFC4-7B03-975E894BDC71}"/>
              </a:ext>
            </a:extLst>
          </p:cNvPr>
          <p:cNvSpPr txBox="1">
            <a:spLocks noChangeArrowheads="1"/>
          </p:cNvSpPr>
          <p:nvPr/>
        </p:nvSpPr>
        <p:spPr bwMode="auto">
          <a:xfrm>
            <a:off x="2750701" y="4262656"/>
            <a:ext cx="41148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t>Gilles Salles, MD, PhD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Service Chief, Lymphoma 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Steven Greenberg Chair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Memorial Sloan Kettering Cancer Center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Weill Cornell Medical College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New York, New York</a:t>
            </a:r>
          </a:p>
        </p:txBody>
      </p:sp>
      <p:pic>
        <p:nvPicPr>
          <p:cNvPr id="5" name="Picture 4">
            <a:extLst>
              <a:ext uri="{FF2B5EF4-FFF2-40B4-BE49-F238E27FC236}">
                <a16:creationId xmlns:a16="http://schemas.microsoft.com/office/drawing/2014/main" id="{7777B119-0A0F-02C6-9747-EF2341E2B3A0}"/>
              </a:ext>
            </a:extLst>
          </p:cNvPr>
          <p:cNvPicPr>
            <a:picLocks noChangeAspect="1"/>
          </p:cNvPicPr>
          <p:nvPr/>
        </p:nvPicPr>
        <p:blipFill>
          <a:blip r:embed="rId4"/>
          <a:srcRect l="99" r="99"/>
          <a:stretch/>
        </p:blipFill>
        <p:spPr>
          <a:xfrm>
            <a:off x="544514" y="1464985"/>
            <a:ext cx="2113735" cy="2117937"/>
          </a:xfrm>
          <a:prstGeom prst="ellipse">
            <a:avLst/>
          </a:prstGeom>
        </p:spPr>
      </p:pic>
      <p:pic>
        <p:nvPicPr>
          <p:cNvPr id="7" name="Picture 6">
            <a:extLst>
              <a:ext uri="{FF2B5EF4-FFF2-40B4-BE49-F238E27FC236}">
                <a16:creationId xmlns:a16="http://schemas.microsoft.com/office/drawing/2014/main" id="{FC60F195-8123-046F-DCA5-C827A64C9F08}"/>
              </a:ext>
            </a:extLst>
          </p:cNvPr>
          <p:cNvPicPr>
            <a:picLocks noChangeAspect="1"/>
          </p:cNvPicPr>
          <p:nvPr/>
        </p:nvPicPr>
        <p:blipFill>
          <a:blip r:embed="rId5"/>
          <a:srcRect t="835" b="835"/>
          <a:stretch/>
        </p:blipFill>
        <p:spPr>
          <a:xfrm>
            <a:off x="504339" y="4117536"/>
            <a:ext cx="2153910" cy="2117937"/>
          </a:xfrm>
          <a:prstGeom prst="ellipse">
            <a:avLst/>
          </a:prstGeom>
        </p:spPr>
      </p:pic>
    </p:spTree>
    <p:custDataLst>
      <p:tags r:id="rId1"/>
    </p:custDataLst>
    <p:extLst>
      <p:ext uri="{BB962C8B-B14F-4D97-AF65-F5344CB8AC3E}">
        <p14:creationId xmlns:p14="http://schemas.microsoft.com/office/powerpoint/2010/main" val="33484649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1D5616-704B-A139-A791-08E7B581F9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4EFC1AB-5F92-5346-EE9B-27A647A110DD}"/>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DFA44683-7CBE-DAD2-6FBD-75BA452AB39B}"/>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Rational Incorporation of CD79b-Targeted Antibody-Drug Conjugates into the Management of Newly Diagnosed and Relapsed/ Refractory (R/R) Diffuse Large B-Cell Lymphoma (DLBCL) — </a:t>
            </a:r>
            <a:br>
              <a:rPr lang="en-US" sz="2500" dirty="0">
                <a:solidFill>
                  <a:schemeClr val="tx1"/>
                </a:solidFill>
              </a:rPr>
            </a:br>
            <a:r>
              <a:rPr lang="en-US" sz="2500" dirty="0">
                <a:solidFill>
                  <a:schemeClr val="tx1"/>
                </a:solidFill>
              </a:rPr>
              <a:t>Dr Flowers</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Clinical Utility of CD19-Directed Monoclonal Antibodies in the Treatment of DLBCL and Follicular Lymphoma (FL) — Dr Smith</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Optimal Use of CD19-Directed Antibody-Drug Conjugates for R/R DLBCL and FL — Dr Lunning</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Current and Future Role of Bruton Tyrosine Kinase Inhibition in Therapy for Non-Hodgkin Lymphoma — Dr Kahl</a:t>
            </a:r>
          </a:p>
        </p:txBody>
      </p:sp>
    </p:spTree>
    <p:extLst>
      <p:ext uri="{BB962C8B-B14F-4D97-AF65-F5344CB8AC3E}">
        <p14:creationId xmlns:p14="http://schemas.microsoft.com/office/powerpoint/2010/main" val="41749988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C9569-365F-AFDD-4AF5-3700BD4CB7F7}"/>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55BE4416-565F-072D-D7A8-675CDD153239}"/>
              </a:ext>
            </a:extLst>
          </p:cNvPr>
          <p:cNvSpPr/>
          <p:nvPr/>
        </p:nvSpPr>
        <p:spPr bwMode="auto">
          <a:xfrm>
            <a:off x="740128" y="1370013"/>
            <a:ext cx="10828480" cy="162693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14341CF2-9E1C-FDD5-A698-8D8B3002CCFF}"/>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785F8EE5-A2E3-57E8-F393-1F10D0FE474F}"/>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chemeClr val="bg1"/>
                </a:solidFill>
              </a:rPr>
              <a:t>Module 1: Rational Incorporation of CD79b-Targeted Antibody-Drug Conjugates into the Management of Newly Diagnosed and Relapsed/ Refractory (R/R) Diffuse Large B-Cell Lymphoma (DLBCL) — </a:t>
            </a:r>
            <a:br>
              <a:rPr lang="en-US" sz="2500" dirty="0">
                <a:solidFill>
                  <a:schemeClr val="bg1"/>
                </a:solidFill>
              </a:rPr>
            </a:br>
            <a:r>
              <a:rPr lang="en-US" sz="2500" dirty="0">
                <a:solidFill>
                  <a:schemeClr val="bg1"/>
                </a:solidFill>
              </a:rPr>
              <a:t>Dr Flowers</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Clinical Utility of CD19-Directed Monoclonal Antibodies in the Treatment of DLBCL and Follicular Lymphoma (FL) — Dr Smith</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Optimal Use of CD19-Directed Antibody-Drug Conjugates for R/R DLBCL and FL — Dr Lunning</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Current and Future Role of Bruton Tyrosine Kinase Inhibition in Therapy for Non-Hodgkin Lymphoma — Dr Kahl</a:t>
            </a:r>
          </a:p>
        </p:txBody>
      </p:sp>
    </p:spTree>
    <p:extLst>
      <p:ext uri="{BB962C8B-B14F-4D97-AF65-F5344CB8AC3E}">
        <p14:creationId xmlns:p14="http://schemas.microsoft.com/office/powerpoint/2010/main" val="23332124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8" descr="A view of a city&#10;&#10;Description automatically generated">
            <a:extLst>
              <a:ext uri="{FF2B5EF4-FFF2-40B4-BE49-F238E27FC236}">
                <a16:creationId xmlns:a16="http://schemas.microsoft.com/office/drawing/2014/main" id="{6C6DABF6-4B2B-033E-C0DE-7CA2DD658432}"/>
              </a:ext>
            </a:extLst>
          </p:cNvPr>
          <p:cNvPicPr>
            <a:picLocks noGrp="1" noChangeAspect="1"/>
          </p:cNvPicPr>
          <p:nvPr>
            <p:ph type="pic" sz="quarter" idx="13"/>
          </p:nvPr>
        </p:nvPicPr>
        <p:blipFill rotWithShape="1">
          <a:blip r:embed="rId2">
            <a:extLst>
              <a:ext uri="{28A0092B-C50C-407E-A947-70E740481C1C}">
                <a14:useLocalDpi xmlns:a14="http://schemas.microsoft.com/office/drawing/2010/main" val="0"/>
              </a:ext>
            </a:extLst>
          </a:blip>
          <a:srcRect t="22806" b="22806"/>
          <a:stretch/>
        </p:blipFill>
        <p:spPr>
          <a:xfrm>
            <a:off x="0" y="2"/>
            <a:ext cx="12192000" cy="4261989"/>
          </a:xfrm>
        </p:spPr>
      </p:pic>
      <p:sp>
        <p:nvSpPr>
          <p:cNvPr id="3" name="Text Placeholder 2">
            <a:extLst>
              <a:ext uri="{FF2B5EF4-FFF2-40B4-BE49-F238E27FC236}">
                <a16:creationId xmlns:a16="http://schemas.microsoft.com/office/drawing/2014/main" id="{42FCDFE9-6341-44A2-AF64-7C9F7A5B9564}"/>
              </a:ext>
            </a:extLst>
          </p:cNvPr>
          <p:cNvSpPr>
            <a:spLocks noGrp="1"/>
          </p:cNvSpPr>
          <p:nvPr>
            <p:ph type="body" sz="quarter" idx="11"/>
          </p:nvPr>
        </p:nvSpPr>
        <p:spPr>
          <a:xfrm>
            <a:off x="2665301" y="3822932"/>
            <a:ext cx="9353411" cy="1271552"/>
          </a:xfrm>
        </p:spPr>
        <p:txBody>
          <a:bodyPr/>
          <a:lstStyle/>
          <a:p>
            <a:r>
              <a:rPr lang="en-US" sz="2667" dirty="0">
                <a:solidFill>
                  <a:srgbClr val="FFFF00"/>
                </a:solidFill>
              </a:rPr>
              <a:t>Rational Incorporation of CD79b-Targeted Antibody-Drug Conjugates into the Management of Newly Diagnosed and R/R DLBCL</a:t>
            </a:r>
          </a:p>
        </p:txBody>
      </p:sp>
      <p:sp>
        <p:nvSpPr>
          <p:cNvPr id="4" name="Text Placeholder 3">
            <a:extLst>
              <a:ext uri="{FF2B5EF4-FFF2-40B4-BE49-F238E27FC236}">
                <a16:creationId xmlns:a16="http://schemas.microsoft.com/office/drawing/2014/main" id="{CF46B64B-F3D5-48C4-B1D3-1DCFC3E2BD72}"/>
              </a:ext>
            </a:extLst>
          </p:cNvPr>
          <p:cNvSpPr>
            <a:spLocks noGrp="1"/>
          </p:cNvSpPr>
          <p:nvPr>
            <p:ph type="body" sz="quarter" idx="12"/>
          </p:nvPr>
        </p:nvSpPr>
        <p:spPr>
          <a:xfrm>
            <a:off x="2838591" y="5354417"/>
            <a:ext cx="6432997" cy="797983"/>
          </a:xfrm>
        </p:spPr>
        <p:txBody>
          <a:bodyPr/>
          <a:lstStyle/>
          <a:p>
            <a:pPr defTabSz="457154">
              <a:spcAft>
                <a:spcPts val="267"/>
              </a:spcAft>
              <a:defRPr/>
            </a:pPr>
            <a:r>
              <a:rPr lang="en-US" b="1" dirty="0">
                <a:solidFill>
                  <a:prstClr val="white"/>
                </a:solidFill>
                <a:latin typeface="Arial Narrow"/>
                <a:cs typeface="Arial Narrow"/>
              </a:rPr>
              <a:t>Christopher Flowers, MD, MS, FASCO</a:t>
            </a:r>
          </a:p>
          <a:p>
            <a:pPr defTabSz="457154">
              <a:spcAft>
                <a:spcPts val="0"/>
              </a:spcAft>
              <a:defRPr/>
            </a:pPr>
            <a:r>
              <a:rPr lang="en-US" sz="2400" dirty="0">
                <a:solidFill>
                  <a:prstClr val="white"/>
                </a:solidFill>
                <a:latin typeface="Arial Narrow"/>
                <a:cs typeface="Arial Narrow"/>
              </a:rPr>
              <a:t>Division Head		Division of Cancer Medicine</a:t>
            </a:r>
          </a:p>
          <a:p>
            <a:pPr defTabSz="457154">
              <a:spcAft>
                <a:spcPts val="0"/>
              </a:spcAft>
              <a:defRPr/>
            </a:pPr>
            <a:r>
              <a:rPr lang="en-US" sz="2400" dirty="0">
                <a:solidFill>
                  <a:prstClr val="white"/>
                </a:solidFill>
                <a:latin typeface="Arial Narrow"/>
                <a:cs typeface="Arial Narrow"/>
              </a:rPr>
              <a:t>Chair, Professor		Department of Lymphoma/Myeloma</a:t>
            </a:r>
          </a:p>
        </p:txBody>
      </p:sp>
    </p:spTree>
    <p:extLst>
      <p:ext uri="{BB962C8B-B14F-4D97-AF65-F5344CB8AC3E}">
        <p14:creationId xmlns:p14="http://schemas.microsoft.com/office/powerpoint/2010/main" val="152100010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903354"/>
          </a:xfrm>
        </p:spPr>
        <p:txBody>
          <a:bodyPr/>
          <a:lstStyle/>
          <a:p>
            <a:r>
              <a:rPr lang="en-US" dirty="0"/>
              <a:t>Faculty</a:t>
            </a:r>
          </a:p>
        </p:txBody>
      </p:sp>
      <p:sp>
        <p:nvSpPr>
          <p:cNvPr id="9" name="Text Box 7">
            <a:extLst>
              <a:ext uri="{FF2B5EF4-FFF2-40B4-BE49-F238E27FC236}">
                <a16:creationId xmlns:a16="http://schemas.microsoft.com/office/drawing/2014/main" id="{6340B717-F2C6-71FD-82BC-DFC6033E8465}"/>
              </a:ext>
            </a:extLst>
          </p:cNvPr>
          <p:cNvSpPr txBox="1">
            <a:spLocks noChangeArrowheads="1"/>
          </p:cNvSpPr>
          <p:nvPr/>
        </p:nvSpPr>
        <p:spPr bwMode="auto">
          <a:xfrm>
            <a:off x="8255838" y="4110810"/>
            <a:ext cx="3718921"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432FF"/>
                </a:solidFill>
                <a:effectLst/>
                <a:uLnTx/>
                <a:uFillTx/>
                <a:latin typeface="Calibri" pitchFamily="-72" charset="0"/>
                <a:ea typeface="MS PGothic" charset="0"/>
              </a:rPr>
              <a:t>Moderator </a:t>
            </a:r>
            <a:br>
              <a:rPr kumimoji="0" lang="en-US" sz="1600" b="1" i="0" u="none" strike="noStrike" kern="1200" cap="none" spc="0" normalizeH="0" baseline="0" noProof="0" dirty="0">
                <a:ln>
                  <a:noFill/>
                </a:ln>
                <a:solidFill>
                  <a:srgbClr val="0432FF"/>
                </a:solidFill>
                <a:effectLst/>
                <a:uLnTx/>
                <a:uFillTx/>
                <a:latin typeface="Calibri" pitchFamily="-72" charset="0"/>
                <a:ea typeface="MS PGothic"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Brad S Kahl,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Washington University School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Lymphoma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Siteman</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St Louis, Missouri</a:t>
            </a:r>
          </a:p>
        </p:txBody>
      </p:sp>
      <p:pic>
        <p:nvPicPr>
          <p:cNvPr id="12" name="Picture 11">
            <a:extLst>
              <a:ext uri="{FF2B5EF4-FFF2-40B4-BE49-F238E27FC236}">
                <a16:creationId xmlns:a16="http://schemas.microsoft.com/office/drawing/2014/main" id="{3E85B479-7CC2-B8D4-AEAB-4F020D82316B}"/>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934200" y="4110810"/>
            <a:ext cx="1261872" cy="1261872"/>
          </a:xfrm>
          <a:prstGeom prst="rect">
            <a:avLst/>
          </a:prstGeom>
        </p:spPr>
      </p:pic>
      <p:sp>
        <p:nvSpPr>
          <p:cNvPr id="15" name="Text Box 7">
            <a:extLst>
              <a:ext uri="{FF2B5EF4-FFF2-40B4-BE49-F238E27FC236}">
                <a16:creationId xmlns:a16="http://schemas.microsoft.com/office/drawing/2014/main" id="{41B3E2D5-0299-2503-7FFA-79CA3D616046}"/>
              </a:ext>
            </a:extLst>
          </p:cNvPr>
          <p:cNvSpPr txBox="1">
            <a:spLocks noChangeArrowheads="1"/>
          </p:cNvSpPr>
          <p:nvPr/>
        </p:nvSpPr>
        <p:spPr bwMode="auto">
          <a:xfrm>
            <a:off x="1637422" y="1484784"/>
            <a:ext cx="5034642" cy="1261872"/>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Christopher Flowers, MD, MS, FASCO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Division Head, Division of Cancer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Chair, Professor, Department of Lymphoma/Myeloma</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John Brooks Williams and Elizabeth Williams Distinguished University Chair in Cancer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The University of Texas MD Anderson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Houston, Texas</a:t>
            </a:r>
          </a:p>
        </p:txBody>
      </p:sp>
      <p:pic>
        <p:nvPicPr>
          <p:cNvPr id="16" name="Picture 15">
            <a:extLst>
              <a:ext uri="{FF2B5EF4-FFF2-40B4-BE49-F238E27FC236}">
                <a16:creationId xmlns:a16="http://schemas.microsoft.com/office/drawing/2014/main" id="{0479E3F4-F609-4335-E0B8-E8D3376AC123}"/>
              </a:ext>
            </a:extLst>
          </p:cNvPr>
          <p:cNvPicPr>
            <a:picLocks noChangeAspect="1"/>
          </p:cNvPicPr>
          <p:nvPr/>
        </p:nvPicPr>
        <p:blipFill>
          <a:blip r:embed="rId5"/>
          <a:srcRect/>
          <a:stretch/>
        </p:blipFill>
        <p:spPr>
          <a:xfrm>
            <a:off x="315783" y="1484784"/>
            <a:ext cx="1261872" cy="1261872"/>
          </a:xfrm>
          <a:prstGeom prst="rect">
            <a:avLst/>
          </a:prstGeom>
        </p:spPr>
      </p:pic>
      <p:sp>
        <p:nvSpPr>
          <p:cNvPr id="18" name="Text Box 7">
            <a:extLst>
              <a:ext uri="{FF2B5EF4-FFF2-40B4-BE49-F238E27FC236}">
                <a16:creationId xmlns:a16="http://schemas.microsoft.com/office/drawing/2014/main" id="{027F8254-7C8B-9824-BE15-6C32B4F441CD}"/>
              </a:ext>
            </a:extLst>
          </p:cNvPr>
          <p:cNvSpPr txBox="1">
            <a:spLocks noChangeArrowheads="1"/>
          </p:cNvSpPr>
          <p:nvPr/>
        </p:nvSpPr>
        <p:spPr bwMode="auto">
          <a:xfrm>
            <a:off x="8255840" y="1484784"/>
            <a:ext cx="345273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Sonali M Smith,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Elwood V Jensen 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Chief, Section of Hematology/Oncology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Co-Leader, Cancer Service Line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The University of Chicago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Chicago, Illinois</a:t>
            </a:r>
          </a:p>
        </p:txBody>
      </p:sp>
      <p:pic>
        <p:nvPicPr>
          <p:cNvPr id="19" name="Picture 18">
            <a:extLst>
              <a:ext uri="{FF2B5EF4-FFF2-40B4-BE49-F238E27FC236}">
                <a16:creationId xmlns:a16="http://schemas.microsoft.com/office/drawing/2014/main" id="{FFC2443C-1709-4E13-FE10-FEBFA1B7F6F2}"/>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934200" y="1484784"/>
            <a:ext cx="1261872" cy="1261872"/>
          </a:xfrm>
          <a:prstGeom prst="rect">
            <a:avLst/>
          </a:prstGeom>
        </p:spPr>
      </p:pic>
      <p:sp>
        <p:nvSpPr>
          <p:cNvPr id="3" name="Text Box 7">
            <a:extLst>
              <a:ext uri="{FF2B5EF4-FFF2-40B4-BE49-F238E27FC236}">
                <a16:creationId xmlns:a16="http://schemas.microsoft.com/office/drawing/2014/main" id="{1F7E0F68-AE04-7493-0B2D-29275BC2A9FD}"/>
              </a:ext>
            </a:extLst>
          </p:cNvPr>
          <p:cNvSpPr txBox="1">
            <a:spLocks noChangeArrowheads="1"/>
          </p:cNvSpPr>
          <p:nvPr/>
        </p:nvSpPr>
        <p:spPr bwMode="auto">
          <a:xfrm>
            <a:off x="1637422" y="4110810"/>
            <a:ext cx="5034642" cy="1261872"/>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Matthew Lunning, DO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Chief of Hematology, Interim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Medical Director, Gene and Cellular Therapy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Assistant Vice Chancellor for Clinical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Fred and Pamela Buffett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University of Nebraska Medical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Omaha, Nebraska</a:t>
            </a:r>
          </a:p>
        </p:txBody>
      </p:sp>
      <p:pic>
        <p:nvPicPr>
          <p:cNvPr id="4" name="Picture 3">
            <a:extLst>
              <a:ext uri="{FF2B5EF4-FFF2-40B4-BE49-F238E27FC236}">
                <a16:creationId xmlns:a16="http://schemas.microsoft.com/office/drawing/2014/main" id="{E514C91A-3B20-653D-8F0D-662C189C54F1}"/>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315783" y="4110810"/>
            <a:ext cx="1261872" cy="1261872"/>
          </a:xfrm>
          <a:prstGeom prst="rect">
            <a:avLst/>
          </a:prstGeom>
        </p:spPr>
      </p:pic>
    </p:spTree>
    <p:custDataLst>
      <p:tags r:id="rId1"/>
    </p:custDataLst>
    <p:extLst>
      <p:ext uri="{BB962C8B-B14F-4D97-AF65-F5344CB8AC3E}">
        <p14:creationId xmlns:p14="http://schemas.microsoft.com/office/powerpoint/2010/main" val="37919092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B6CBE62E-7699-4ECD-8723-425F19F3FF06}"/>
              </a:ext>
            </a:extLst>
          </p:cNvPr>
          <p:cNvGrpSpPr/>
          <p:nvPr/>
        </p:nvGrpSpPr>
        <p:grpSpPr>
          <a:xfrm>
            <a:off x="613705" y="1794196"/>
            <a:ext cx="8674576" cy="4551641"/>
            <a:chOff x="732022" y="1425022"/>
            <a:chExt cx="7228811" cy="3793035"/>
          </a:xfrm>
        </p:grpSpPr>
        <p:cxnSp>
          <p:nvCxnSpPr>
            <p:cNvPr id="14" name="Connector: Elbow 22">
              <a:extLst>
                <a:ext uri="{FF2B5EF4-FFF2-40B4-BE49-F238E27FC236}">
                  <a16:creationId xmlns:a16="http://schemas.microsoft.com/office/drawing/2014/main" id="{D9B49BE0-DF91-4A88-9088-BF7E709F0668}"/>
                </a:ext>
              </a:extLst>
            </p:cNvPr>
            <p:cNvCxnSpPr>
              <a:cxnSpLocks/>
            </p:cNvCxnSpPr>
            <p:nvPr/>
          </p:nvCxnSpPr>
          <p:spPr>
            <a:xfrm>
              <a:off x="5966655" y="1986414"/>
              <a:ext cx="12700" cy="2214420"/>
            </a:xfrm>
            <a:prstGeom prst="bentConnector3">
              <a:avLst>
                <a:gd name="adj1" fmla="val 3022016"/>
              </a:avLst>
            </a:prstGeom>
            <a:noFill/>
            <a:ln w="19050" cap="flat" cmpd="sng" algn="ctr">
              <a:solidFill>
                <a:srgbClr val="0066CC"/>
              </a:solidFill>
              <a:prstDash val="solid"/>
              <a:miter lim="800000"/>
            </a:ln>
            <a:effectLst/>
          </p:spPr>
        </p:cxnSp>
        <p:sp>
          <p:nvSpPr>
            <p:cNvPr id="18" name="Rectangle 17">
              <a:extLst>
                <a:ext uri="{FF2B5EF4-FFF2-40B4-BE49-F238E27FC236}">
                  <a16:creationId xmlns:a16="http://schemas.microsoft.com/office/drawing/2014/main" id="{D2C33915-EFA5-4301-9275-1795FA6ED2CF}"/>
                </a:ext>
              </a:extLst>
            </p:cNvPr>
            <p:cNvSpPr/>
            <p:nvPr/>
          </p:nvSpPr>
          <p:spPr>
            <a:xfrm>
              <a:off x="6680646" y="2600298"/>
              <a:ext cx="1280187" cy="986652"/>
            </a:xfrm>
            <a:prstGeom prst="rect">
              <a:avLst/>
            </a:prstGeom>
            <a:solidFill>
              <a:srgbClr val="4472C4">
                <a:lumMod val="20000"/>
                <a:lumOff val="80000"/>
              </a:srgbClr>
            </a:solidFill>
            <a:ln w="12700" cap="flat" cmpd="sng" algn="ctr">
              <a:noFill/>
              <a:prstDash val="solid"/>
              <a:miter lim="800000"/>
            </a:ln>
            <a:effectLst/>
          </p:spPr>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Rituximab</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26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375mg/m</a:t>
              </a:r>
              <a:r>
                <a:rPr kumimoji="0" lang="en-GB" sz="1260" b="0" i="0" u="none" strike="noStrike" kern="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2</a:t>
              </a:r>
            </a:p>
          </p:txBody>
        </p:sp>
        <p:sp>
          <p:nvSpPr>
            <p:cNvPr id="19" name="Google Shape;284;p28">
              <a:extLst>
                <a:ext uri="{FF2B5EF4-FFF2-40B4-BE49-F238E27FC236}">
                  <a16:creationId xmlns:a16="http://schemas.microsoft.com/office/drawing/2014/main" id="{9255A008-14D6-421B-B25E-D5BDDE96D4BF}"/>
                </a:ext>
              </a:extLst>
            </p:cNvPr>
            <p:cNvSpPr/>
            <p:nvPr/>
          </p:nvSpPr>
          <p:spPr>
            <a:xfrm>
              <a:off x="4327186" y="2939736"/>
              <a:ext cx="1005885" cy="307777"/>
            </a:xfrm>
            <a:prstGeom prst="rect">
              <a:avLst/>
            </a:prstGeom>
            <a:noFill/>
            <a:ln>
              <a:noFill/>
            </a:ln>
          </p:spPr>
          <p:txBody>
            <a:bodyPr spcFirstLastPara="1" wrap="none" lIns="0" tIns="0" rIns="0" bIns="0" anchor="ctr" anchorCtr="0">
              <a:spAutoFit/>
            </a:bodyPr>
            <a:lstStyle/>
            <a:p>
              <a:pPr marL="0" marR="0" lvl="0" indent="0" algn="ctr" defTabSz="1462990" rtl="0" eaLnBrk="1" fontAlgn="auto" latinLnBrk="0" hangingPunct="1">
                <a:lnSpc>
                  <a:spcPct val="100000"/>
                </a:lnSpc>
                <a:spcBef>
                  <a:spcPts val="0"/>
                </a:spcBef>
                <a:spcAft>
                  <a:spcPts val="0"/>
                </a:spcAft>
                <a:buClr>
                  <a:srgbClr val="000000"/>
                </a:buClr>
                <a:buSzTx/>
                <a:buFontTx/>
                <a:buNone/>
                <a:tabLst/>
                <a:defRPr/>
              </a:pPr>
              <a:r>
                <a:rPr kumimoji="0" lang="en-CA" sz="1200" b="1" i="0" u="none" strike="noStrike" kern="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sym typeface="Arial"/>
                </a:rPr>
                <a:t>Cycles 1</a:t>
              </a:r>
              <a:r>
                <a:rPr kumimoji="0" lang="en-GB" sz="120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r>
                <a:rPr kumimoji="0" lang="en-CA" sz="1200" b="1" i="0" u="none" strike="noStrike" kern="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sym typeface="Arial"/>
                </a:rPr>
                <a:t>6</a:t>
              </a:r>
              <a:br>
                <a:rPr kumimoji="0" lang="en-CA" sz="1200" b="0" i="1" u="none" strike="noStrike" kern="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sym typeface="Arial"/>
                </a:rPr>
              </a:br>
              <a:r>
                <a:rPr kumimoji="0" lang="en-CA" sz="1200" b="0" i="1" u="none" strike="noStrike" kern="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sym typeface="Arial"/>
                </a:rPr>
                <a:t>(1 cycle=21 days)</a:t>
              </a:r>
              <a:endParaRPr kumimoji="0" sz="1260" b="0" i="0" u="none" strike="noStrike" kern="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sym typeface="Arial"/>
              </a:endParaRPr>
            </a:p>
          </p:txBody>
        </p:sp>
        <p:sp>
          <p:nvSpPr>
            <p:cNvPr id="20" name="Google Shape;284;p28">
              <a:extLst>
                <a:ext uri="{FF2B5EF4-FFF2-40B4-BE49-F238E27FC236}">
                  <a16:creationId xmlns:a16="http://schemas.microsoft.com/office/drawing/2014/main" id="{D95476FD-4B64-4096-832B-1FA8761E1CC2}"/>
                </a:ext>
              </a:extLst>
            </p:cNvPr>
            <p:cNvSpPr/>
            <p:nvPr/>
          </p:nvSpPr>
          <p:spPr>
            <a:xfrm>
              <a:off x="6944012" y="3638127"/>
              <a:ext cx="753411" cy="153888"/>
            </a:xfrm>
            <a:prstGeom prst="rect">
              <a:avLst/>
            </a:prstGeom>
            <a:noFill/>
            <a:ln>
              <a:noFill/>
            </a:ln>
          </p:spPr>
          <p:txBody>
            <a:bodyPr spcFirstLastPara="1" wrap="none" lIns="0" tIns="0" rIns="0" bIns="0" anchor="ctr" anchorCtr="0">
              <a:spAutoFit/>
            </a:bodyPr>
            <a:lstStyle/>
            <a:p>
              <a:pPr marL="0" marR="0" lvl="0" indent="0" algn="ctr" defTabSz="1462990" rtl="0" eaLnBrk="1" fontAlgn="auto" latinLnBrk="0" hangingPunct="1">
                <a:lnSpc>
                  <a:spcPct val="100000"/>
                </a:lnSpc>
                <a:spcBef>
                  <a:spcPts val="0"/>
                </a:spcBef>
                <a:spcAft>
                  <a:spcPts val="0"/>
                </a:spcAft>
                <a:buClr>
                  <a:srgbClr val="000000"/>
                </a:buClr>
                <a:buSzTx/>
                <a:buFontTx/>
                <a:buNone/>
                <a:tabLst/>
                <a:defRPr/>
              </a:pPr>
              <a:r>
                <a:rPr kumimoji="0" lang="en-CA" sz="1200" b="1" i="0" u="none" strike="noStrike" kern="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sym typeface="Arial"/>
                </a:rPr>
                <a:t>Cycles 7 &amp; 8</a:t>
              </a:r>
              <a:endParaRPr kumimoji="0" sz="1260" b="0" i="0" u="none" strike="noStrike" kern="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sym typeface="Arial"/>
              </a:endParaRPr>
            </a:p>
          </p:txBody>
        </p:sp>
        <p:sp>
          <p:nvSpPr>
            <p:cNvPr id="21" name="Rectangle 20">
              <a:extLst>
                <a:ext uri="{FF2B5EF4-FFF2-40B4-BE49-F238E27FC236}">
                  <a16:creationId xmlns:a16="http://schemas.microsoft.com/office/drawing/2014/main" id="{D8E8BF3D-6CF0-4F2F-961A-077763F97482}"/>
                </a:ext>
              </a:extLst>
            </p:cNvPr>
            <p:cNvSpPr/>
            <p:nvPr/>
          </p:nvSpPr>
          <p:spPr>
            <a:xfrm>
              <a:off x="771999" y="3884358"/>
              <a:ext cx="2137356" cy="1333699"/>
            </a:xfrm>
            <a:prstGeom prst="rect">
              <a:avLst/>
            </a:prstGeom>
            <a:noFill/>
            <a:ln w="12700" cap="flat" cmpd="sng" algn="ctr">
              <a:noFill/>
              <a:prstDash val="solid"/>
              <a:miter lim="800000"/>
            </a:ln>
            <a:effectLst/>
          </p:spPr>
          <p:txBody>
            <a:bodyPr wrap="square" lIns="0" tIns="0" rIns="0" bIns="0" rtlCol="0" anchor="ctr">
              <a:spAutoFit/>
            </a:bodyPr>
            <a:lstStyle/>
            <a:p>
              <a:pPr marL="0" marR="0" lvl="0" indent="0" algn="l" defTabSz="609585" rtl="0" eaLnBrk="1" fontAlgn="auto" latinLnBrk="0" hangingPunct="1">
                <a:lnSpc>
                  <a:spcPct val="100000"/>
                </a:lnSpc>
                <a:spcBef>
                  <a:spcPts val="800"/>
                </a:spcBef>
                <a:spcAft>
                  <a:spcPts val="0"/>
                </a:spcAft>
                <a:buClrTx/>
                <a:buSzTx/>
                <a:buFontTx/>
                <a:buNone/>
                <a:tabLst/>
                <a:defRPr/>
              </a:pPr>
              <a:r>
                <a:rPr kumimoji="0" lang="en-GB" sz="120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Stratification factors</a:t>
              </a:r>
            </a:p>
            <a:p>
              <a:pPr marL="213355" marR="0" lvl="0" indent="-213355" algn="l" defTabSz="609585" rtl="0" eaLnBrk="1" fontAlgn="auto" latinLnBrk="0" hangingPunct="1">
                <a:lnSpc>
                  <a:spcPct val="100000"/>
                </a:lnSpc>
                <a:spcBef>
                  <a:spcPts val="800"/>
                </a:spcBef>
                <a:spcAft>
                  <a:spcPts val="0"/>
                </a:spcAft>
                <a:buClrTx/>
                <a:buSzTx/>
                <a:buFont typeface="Arial" panose="020B0604020202020204" pitchFamily="34" charset="0"/>
                <a:buChar char="•"/>
                <a:tabLst/>
                <a:defRPr/>
              </a:pPr>
              <a:r>
                <a:rPr kumimoji="0" lang="en-GB"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IPI score (2 vs 3–5)</a:t>
              </a:r>
            </a:p>
            <a:p>
              <a:pPr marL="213355" marR="0" lvl="0" indent="-213355" algn="l" defTabSz="609585" rtl="0" eaLnBrk="1" fontAlgn="auto" latinLnBrk="0" hangingPunct="1">
                <a:lnSpc>
                  <a:spcPct val="100000"/>
                </a:lnSpc>
                <a:spcBef>
                  <a:spcPts val="800"/>
                </a:spcBef>
                <a:spcAft>
                  <a:spcPts val="0"/>
                </a:spcAft>
                <a:buClrTx/>
                <a:buSzTx/>
                <a:buFont typeface="Arial" panose="020B0604020202020204" pitchFamily="34" charset="0"/>
                <a:buChar char="•"/>
                <a:tabLst/>
                <a:defRPr/>
              </a:pPr>
              <a:r>
                <a:rPr kumimoji="0" lang="en-GB"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Bulky disease (&lt;7.5 vs ≥7.5cm)</a:t>
              </a:r>
            </a:p>
            <a:p>
              <a:pPr marL="213355" marR="0" lvl="0" indent="-213355" algn="l" defTabSz="609585" rtl="0" eaLnBrk="1" fontAlgn="auto" latinLnBrk="0" hangingPunct="1">
                <a:lnSpc>
                  <a:spcPct val="100000"/>
                </a:lnSpc>
                <a:spcBef>
                  <a:spcPts val="800"/>
                </a:spcBef>
                <a:spcAft>
                  <a:spcPts val="0"/>
                </a:spcAft>
                <a:buClrTx/>
                <a:buSzTx/>
                <a:buFont typeface="Arial" panose="020B0604020202020204" pitchFamily="34" charset="0"/>
                <a:buChar char="•"/>
                <a:tabLst/>
                <a:defRPr/>
              </a:pPr>
              <a:r>
                <a:rPr kumimoji="0" lang="en-GB"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Geographic region </a:t>
              </a:r>
              <a:br>
                <a:rPr kumimoji="0" lang="en-GB"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(Western Europe, US, Canada, </a:t>
              </a:r>
              <a:br>
                <a:rPr kumimoji="0" lang="en-GB"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&amp; Australia vs Asia vs rest </a:t>
              </a:r>
              <a:br>
                <a:rPr kumimoji="0" lang="en-GB"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of world)</a:t>
              </a:r>
            </a:p>
          </p:txBody>
        </p:sp>
        <p:cxnSp>
          <p:nvCxnSpPr>
            <p:cNvPr id="22" name="Straight Arrow Connector 21">
              <a:extLst>
                <a:ext uri="{FF2B5EF4-FFF2-40B4-BE49-F238E27FC236}">
                  <a16:creationId xmlns:a16="http://schemas.microsoft.com/office/drawing/2014/main" id="{92A25E84-DF58-47DA-9B6A-71764AF3DA65}"/>
                </a:ext>
              </a:extLst>
            </p:cNvPr>
            <p:cNvCxnSpPr>
              <a:cxnSpLocks/>
            </p:cNvCxnSpPr>
            <p:nvPr/>
          </p:nvCxnSpPr>
          <p:spPr>
            <a:xfrm>
              <a:off x="6352210" y="3093624"/>
              <a:ext cx="299016" cy="0"/>
            </a:xfrm>
            <a:prstGeom prst="straightConnector1">
              <a:avLst/>
            </a:prstGeom>
            <a:noFill/>
            <a:ln w="19050" cap="flat" cmpd="sng" algn="ctr">
              <a:solidFill>
                <a:srgbClr val="0066CC"/>
              </a:solidFill>
              <a:prstDash val="solid"/>
              <a:miter lim="800000"/>
              <a:tailEnd type="triangle"/>
            </a:ln>
            <a:effectLst/>
          </p:spPr>
        </p:cxnSp>
        <p:cxnSp>
          <p:nvCxnSpPr>
            <p:cNvPr id="23" name="Connector: Elbow 45">
              <a:extLst>
                <a:ext uri="{FF2B5EF4-FFF2-40B4-BE49-F238E27FC236}">
                  <a16:creationId xmlns:a16="http://schemas.microsoft.com/office/drawing/2014/main" id="{5802E6AD-A758-44A0-978E-E7B047E2AAD4}"/>
                </a:ext>
              </a:extLst>
            </p:cNvPr>
            <p:cNvCxnSpPr>
              <a:cxnSpLocks/>
            </p:cNvCxnSpPr>
            <p:nvPr/>
          </p:nvCxnSpPr>
          <p:spPr>
            <a:xfrm flipH="1">
              <a:off x="3611363" y="1986414"/>
              <a:ext cx="12700" cy="2214420"/>
            </a:xfrm>
            <a:prstGeom prst="bentConnector3">
              <a:avLst>
                <a:gd name="adj1" fmla="val 3022016"/>
              </a:avLst>
            </a:prstGeom>
            <a:noFill/>
            <a:ln w="19050" cap="flat" cmpd="sng" algn="ctr">
              <a:solidFill>
                <a:srgbClr val="0066CC"/>
              </a:solidFill>
              <a:prstDash val="solid"/>
              <a:miter lim="800000"/>
              <a:headEnd type="triangle"/>
              <a:tailEnd type="triangle"/>
            </a:ln>
            <a:effectLst/>
          </p:spPr>
        </p:cxnSp>
        <p:cxnSp>
          <p:nvCxnSpPr>
            <p:cNvPr id="24" name="Straight Arrow Connector 23">
              <a:extLst>
                <a:ext uri="{FF2B5EF4-FFF2-40B4-BE49-F238E27FC236}">
                  <a16:creationId xmlns:a16="http://schemas.microsoft.com/office/drawing/2014/main" id="{97F413FC-F705-4D9A-8A0E-C46B6AD182F2}"/>
                </a:ext>
              </a:extLst>
            </p:cNvPr>
            <p:cNvCxnSpPr>
              <a:cxnSpLocks/>
            </p:cNvCxnSpPr>
            <p:nvPr/>
          </p:nvCxnSpPr>
          <p:spPr>
            <a:xfrm>
              <a:off x="2649939" y="3093624"/>
              <a:ext cx="540086" cy="0"/>
            </a:xfrm>
            <a:prstGeom prst="straightConnector1">
              <a:avLst/>
            </a:prstGeom>
            <a:noFill/>
            <a:ln w="19050" cap="flat" cmpd="sng" algn="ctr">
              <a:solidFill>
                <a:srgbClr val="0066CC"/>
              </a:solidFill>
              <a:prstDash val="solid"/>
              <a:miter lim="800000"/>
              <a:tailEnd type="none"/>
            </a:ln>
            <a:effectLst/>
          </p:spPr>
        </p:cxnSp>
        <p:sp>
          <p:nvSpPr>
            <p:cNvPr id="25" name="Oval 24">
              <a:extLst>
                <a:ext uri="{FF2B5EF4-FFF2-40B4-BE49-F238E27FC236}">
                  <a16:creationId xmlns:a16="http://schemas.microsoft.com/office/drawing/2014/main" id="{0B98FA5C-A017-4B32-92C9-1FC38B7F22D1}"/>
                </a:ext>
              </a:extLst>
            </p:cNvPr>
            <p:cNvSpPr>
              <a:spLocks/>
            </p:cNvSpPr>
            <p:nvPr/>
          </p:nvSpPr>
          <p:spPr>
            <a:xfrm>
              <a:off x="2954362" y="2800496"/>
              <a:ext cx="588000" cy="586257"/>
            </a:xfrm>
            <a:prstGeom prst="ellipse">
              <a:avLst/>
            </a:prstGeom>
            <a:solidFill>
              <a:srgbClr val="0066CC"/>
            </a:solidFill>
            <a:ln w="12700" cap="flat" cmpd="sng" algn="ctr">
              <a:noFill/>
              <a:prstDash val="solid"/>
              <a:miter lim="800000"/>
            </a:ln>
            <a:effectLst/>
          </p:spPr>
          <p:txBody>
            <a:bodyPr lIns="0" r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32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R</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32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1:1</a:t>
              </a:r>
            </a:p>
          </p:txBody>
        </p:sp>
        <p:sp>
          <p:nvSpPr>
            <p:cNvPr id="26" name="Rectangle 25">
              <a:extLst>
                <a:ext uri="{FF2B5EF4-FFF2-40B4-BE49-F238E27FC236}">
                  <a16:creationId xmlns:a16="http://schemas.microsoft.com/office/drawing/2014/main" id="{AA985B47-C2AA-4B23-8721-CD45DC4B869A}"/>
                </a:ext>
              </a:extLst>
            </p:cNvPr>
            <p:cNvSpPr/>
            <p:nvPr/>
          </p:nvSpPr>
          <p:spPr>
            <a:xfrm>
              <a:off x="3617713" y="1935956"/>
              <a:ext cx="2424824" cy="626458"/>
            </a:xfrm>
            <a:prstGeom prst="rect">
              <a:avLst/>
            </a:prstGeom>
            <a:solidFill>
              <a:srgbClr val="E6F6EF"/>
            </a:solidFill>
            <a:ln w="12700" cap="flat" cmpd="sng" algn="ctr">
              <a:noFill/>
              <a:prstDash val="solid"/>
              <a:miter lim="800000"/>
            </a:ln>
            <a:effectLst/>
          </p:spPr>
          <p:txBody>
            <a:bodyPr tIns="0" bIns="0" rtlCol="0" anchor="ctr"/>
            <a:lstStyle/>
            <a:p>
              <a:pPr marL="0" marR="0" lvl="0" indent="0" algn="ctr" defTabSz="609585" rtl="0" eaLnBrk="1" fontAlgn="auto" latinLnBrk="0" hangingPunct="1">
                <a:lnSpc>
                  <a:spcPct val="100000"/>
                </a:lnSpc>
                <a:spcBef>
                  <a:spcPts val="800"/>
                </a:spcBef>
                <a:spcAft>
                  <a:spcPts val="0"/>
                </a:spcAft>
                <a:buClrTx/>
                <a:buSzTx/>
                <a:buFontTx/>
                <a:buNone/>
                <a:tabLst/>
                <a:defRPr/>
              </a:pPr>
              <a: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Polatuzumab vedotin </a:t>
              </a:r>
              <a:r>
                <a:rPr kumimoji="0" lang="en-GB" sz="126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(1.8mg/kg)* </a:t>
              </a:r>
              <a: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b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R-CHP + vincristine placebo </a:t>
              </a:r>
              <a:endParaRPr kumimoji="0" lang="en-GB" sz="126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880910B9-0E2D-4B01-821D-AA4C800A461A}"/>
                </a:ext>
              </a:extLst>
            </p:cNvPr>
            <p:cNvSpPr/>
            <p:nvPr/>
          </p:nvSpPr>
          <p:spPr>
            <a:xfrm>
              <a:off x="3617713" y="4137369"/>
              <a:ext cx="2424824" cy="639463"/>
            </a:xfrm>
            <a:prstGeom prst="rect">
              <a:avLst/>
            </a:prstGeom>
            <a:solidFill>
              <a:srgbClr val="E7F0F9"/>
            </a:solidFill>
            <a:ln w="12700" cap="flat" cmpd="sng" algn="ctr">
              <a:noFill/>
              <a:prstDash val="solid"/>
              <a:miter lim="800000"/>
            </a:ln>
            <a:effectLst/>
          </p:spPr>
          <p:txBody>
            <a:bodyPr tIns="0" b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R-CHOP</a:t>
              </a:r>
              <a:r>
                <a:rPr kumimoji="0" lang="en-GB" sz="1260" b="1" i="0" u="none" strike="noStrike" kern="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a:t>
              </a:r>
              <a: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 </a:t>
              </a:r>
              <a:b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polatuzumab vedotin placebo</a:t>
              </a:r>
            </a:p>
          </p:txBody>
        </p:sp>
        <p:sp>
          <p:nvSpPr>
            <p:cNvPr id="28" name="Rectangle 27">
              <a:extLst>
                <a:ext uri="{FF2B5EF4-FFF2-40B4-BE49-F238E27FC236}">
                  <a16:creationId xmlns:a16="http://schemas.microsoft.com/office/drawing/2014/main" id="{76B95DBE-59EE-44BE-A49D-18FE7DB0A779}"/>
                </a:ext>
              </a:extLst>
            </p:cNvPr>
            <p:cNvSpPr/>
            <p:nvPr/>
          </p:nvSpPr>
          <p:spPr>
            <a:xfrm>
              <a:off x="3617713" y="1425022"/>
              <a:ext cx="2424824" cy="510934"/>
            </a:xfrm>
            <a:prstGeom prst="rect">
              <a:avLst/>
            </a:prstGeom>
            <a:solidFill>
              <a:srgbClr val="00965E"/>
            </a:solidFill>
            <a:ln w="12700" cap="flat" cmpd="sng" algn="ctr">
              <a:noFill/>
              <a:prstDash val="solid"/>
              <a:miter lim="800000"/>
            </a:ln>
            <a:effectLst/>
          </p:spPr>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92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Pola-R-CHP</a:t>
              </a:r>
            </a:p>
          </p:txBody>
        </p:sp>
        <p:sp>
          <p:nvSpPr>
            <p:cNvPr id="29" name="Rectangle 28">
              <a:extLst>
                <a:ext uri="{FF2B5EF4-FFF2-40B4-BE49-F238E27FC236}">
                  <a16:creationId xmlns:a16="http://schemas.microsoft.com/office/drawing/2014/main" id="{371C65A4-3E2B-47D1-8717-CC085D19E297}"/>
                </a:ext>
              </a:extLst>
            </p:cNvPr>
            <p:cNvSpPr/>
            <p:nvPr/>
          </p:nvSpPr>
          <p:spPr>
            <a:xfrm>
              <a:off x="3617713" y="3624835"/>
              <a:ext cx="2424824" cy="512536"/>
            </a:xfrm>
            <a:prstGeom prst="rect">
              <a:avLst/>
            </a:prstGeom>
            <a:solidFill>
              <a:srgbClr val="0066CC"/>
            </a:solidFill>
            <a:ln w="12700" cap="flat" cmpd="sng" algn="ctr">
              <a:noFill/>
              <a:prstDash val="solid"/>
              <a:miter lim="800000"/>
            </a:ln>
            <a:effectLst/>
          </p:spPr>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92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R-CHOP</a:t>
              </a:r>
            </a:p>
          </p:txBody>
        </p:sp>
        <p:sp>
          <p:nvSpPr>
            <p:cNvPr id="30" name="Rectangle 29">
              <a:extLst>
                <a:ext uri="{FF2B5EF4-FFF2-40B4-BE49-F238E27FC236}">
                  <a16:creationId xmlns:a16="http://schemas.microsoft.com/office/drawing/2014/main" id="{FFC7D2EC-C3D8-4FC5-A349-0DCFD9BB3078}"/>
                </a:ext>
              </a:extLst>
            </p:cNvPr>
            <p:cNvSpPr/>
            <p:nvPr/>
          </p:nvSpPr>
          <p:spPr>
            <a:xfrm>
              <a:off x="732022" y="2480211"/>
              <a:ext cx="1939626" cy="1226832"/>
            </a:xfrm>
            <a:prstGeom prst="rect">
              <a:avLst/>
            </a:prstGeom>
            <a:solidFill>
              <a:srgbClr val="4472C4">
                <a:lumMod val="20000"/>
                <a:lumOff val="80000"/>
              </a:srgbClr>
            </a:solidFill>
            <a:ln w="12700" cap="flat" cmpd="sng" algn="ctr">
              <a:noFill/>
              <a:prstDash val="solid"/>
              <a:miter lim="800000"/>
            </a:ln>
            <a:effectLst/>
          </p:spPr>
          <p:txBody>
            <a:bodyPr wrap="square" lIns="43200" rIns="43200" rtlCol="0" anchor="ctr">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260" b="1"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Patients</a:t>
              </a:r>
            </a:p>
            <a:p>
              <a:pPr marL="213355" marR="0" lvl="0" indent="-213355" algn="l" defTabSz="609585" rtl="0" eaLnBrk="1" fontAlgn="auto" latinLnBrk="0" hangingPunct="1">
                <a:lnSpc>
                  <a:spcPct val="100000"/>
                </a:lnSpc>
                <a:spcBef>
                  <a:spcPts val="800"/>
                </a:spcBef>
                <a:spcAft>
                  <a:spcPts val="0"/>
                </a:spcAft>
                <a:buClrTx/>
                <a:buSzTx/>
                <a:buFont typeface="Arial" panose="020B0604020202020204" pitchFamily="34" charset="0"/>
                <a:buChar char="•"/>
                <a:tabLst/>
                <a:defRPr/>
              </a:pPr>
              <a:r>
                <a:rPr kumimoji="0" lang="en-GB" sz="126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Previously untreated DLBCL</a:t>
              </a:r>
            </a:p>
            <a:p>
              <a:pPr marL="213355" marR="0" lvl="0" indent="-213355" algn="l" defTabSz="609585" rtl="0" eaLnBrk="1" fontAlgn="auto" latinLnBrk="0" hangingPunct="1">
                <a:lnSpc>
                  <a:spcPct val="100000"/>
                </a:lnSpc>
                <a:spcBef>
                  <a:spcPts val="800"/>
                </a:spcBef>
                <a:spcAft>
                  <a:spcPts val="0"/>
                </a:spcAft>
                <a:buClrTx/>
                <a:buSzTx/>
                <a:buFont typeface="Arial" panose="020B0604020202020204" pitchFamily="34" charset="0"/>
                <a:buChar char="•"/>
                <a:tabLst/>
                <a:defRPr/>
              </a:pPr>
              <a:r>
                <a:rPr kumimoji="0" lang="en-GB" sz="126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Age 18–80 years</a:t>
              </a:r>
            </a:p>
            <a:p>
              <a:pPr marL="213355" marR="0" lvl="0" indent="-213355" algn="l" defTabSz="609585" rtl="0" eaLnBrk="1" fontAlgn="auto" latinLnBrk="0" hangingPunct="1">
                <a:lnSpc>
                  <a:spcPct val="100000"/>
                </a:lnSpc>
                <a:spcBef>
                  <a:spcPts val="800"/>
                </a:spcBef>
                <a:spcAft>
                  <a:spcPts val="0"/>
                </a:spcAft>
                <a:buClrTx/>
                <a:buSzTx/>
                <a:buFont typeface="Arial" panose="020B0604020202020204" pitchFamily="34" charset="0"/>
                <a:buChar char="•"/>
                <a:tabLst/>
                <a:defRPr/>
              </a:pPr>
              <a:r>
                <a:rPr kumimoji="0" lang="en-GB" sz="126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IPI 2–5</a:t>
              </a:r>
            </a:p>
            <a:p>
              <a:pPr marL="213355" marR="0" lvl="0" indent="-213355" algn="l" defTabSz="609585" rtl="0" eaLnBrk="1" fontAlgn="auto" latinLnBrk="0" hangingPunct="1">
                <a:lnSpc>
                  <a:spcPct val="100000"/>
                </a:lnSpc>
                <a:spcBef>
                  <a:spcPts val="800"/>
                </a:spcBef>
                <a:spcAft>
                  <a:spcPts val="0"/>
                </a:spcAft>
                <a:buClrTx/>
                <a:buSzTx/>
                <a:buFont typeface="Arial" panose="020B0604020202020204" pitchFamily="34" charset="0"/>
                <a:buChar char="•"/>
                <a:tabLst/>
                <a:defRPr/>
              </a:pPr>
              <a:r>
                <a:rPr kumimoji="0" lang="en-GB" sz="126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ECOG PS 0–2</a:t>
              </a:r>
            </a:p>
          </p:txBody>
        </p:sp>
      </p:grpSp>
      <p:sp>
        <p:nvSpPr>
          <p:cNvPr id="31" name="Rectangle 30">
            <a:extLst>
              <a:ext uri="{FF2B5EF4-FFF2-40B4-BE49-F238E27FC236}">
                <a16:creationId xmlns:a16="http://schemas.microsoft.com/office/drawing/2014/main" id="{F1A72FEE-E7AB-4C00-A2DF-876F502C9E58}"/>
              </a:ext>
            </a:extLst>
          </p:cNvPr>
          <p:cNvSpPr/>
          <p:nvPr/>
        </p:nvSpPr>
        <p:spPr>
          <a:xfrm>
            <a:off x="9466352" y="2251584"/>
            <a:ext cx="2116800" cy="738664"/>
          </a:xfrm>
          <a:prstGeom prst="rect">
            <a:avLst/>
          </a:prstGeom>
          <a:solidFill>
            <a:srgbClr val="E7E6E6"/>
          </a:solidFill>
          <a:ln>
            <a:solidFill>
              <a:srgbClr val="E7E6E6">
                <a:lumMod val="25000"/>
              </a:srgbClr>
            </a:solidFill>
          </a:ln>
        </p:spPr>
        <p:txBody>
          <a:bodyPr vert="horz" wrap="square" lIns="91440" tIns="45720" rIns="91440" bIns="45720" numCol="1" rtlCol="0" anchor="t" anchorCtr="0" compatLnSpc="1">
            <a:prstTxWarp prst="textNoShape">
              <a:avLst/>
            </a:prstTxWarp>
            <a:spAutoFit/>
          </a:bodyPr>
          <a:lstStyle/>
          <a:p>
            <a:pPr marL="0" marR="0" lvl="0" indent="0" algn="ctr" defTabSz="1219170" rtl="0" eaLnBrk="0" fontAlgn="base" latinLnBrk="0" hangingPunct="0">
              <a:lnSpc>
                <a:spcPct val="100000"/>
              </a:lnSpc>
              <a:spcBef>
                <a:spcPct val="50000"/>
              </a:spcBef>
              <a:spcAft>
                <a:spcPct val="0"/>
              </a:spcAft>
              <a:buClrTx/>
              <a:buSzTx/>
              <a:buFontTx/>
              <a:buNone/>
              <a:tabLst/>
              <a:defRPr/>
            </a:pPr>
            <a:r>
              <a:rPr kumimoji="0" lang="en-GB" sz="1200" b="1"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rPr>
              <a:t>Primary endpoint</a:t>
            </a:r>
          </a:p>
          <a:p>
            <a:pPr marL="0" marR="0" lvl="0" indent="0" algn="l" defTabSz="1219170" rtl="0" eaLnBrk="0" fontAlgn="base" latinLnBrk="0" hangingPunct="0">
              <a:lnSpc>
                <a:spcPct val="100000"/>
              </a:lnSpc>
              <a:spcBef>
                <a:spcPct val="50000"/>
              </a:spcBef>
              <a:spcAft>
                <a:spcPct val="0"/>
              </a:spcAft>
              <a:buClrTx/>
              <a:buSzTx/>
              <a:buFontTx/>
              <a:buNone/>
              <a:tabLst/>
              <a:defRPr/>
            </a:pPr>
            <a:r>
              <a:rPr kumimoji="0" lang="en-GB" sz="1200" b="0"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rPr>
              <a:t>Progression-free survival (Investigator-assessed)</a:t>
            </a:r>
          </a:p>
        </p:txBody>
      </p:sp>
      <p:sp>
        <p:nvSpPr>
          <p:cNvPr id="32" name="Rectangle 31">
            <a:extLst>
              <a:ext uri="{FF2B5EF4-FFF2-40B4-BE49-F238E27FC236}">
                <a16:creationId xmlns:a16="http://schemas.microsoft.com/office/drawing/2014/main" id="{17D8C736-4BAE-475D-A49E-9E1E9C87F024}"/>
              </a:ext>
            </a:extLst>
          </p:cNvPr>
          <p:cNvSpPr/>
          <p:nvPr/>
        </p:nvSpPr>
        <p:spPr>
          <a:xfrm>
            <a:off x="9466352" y="3082483"/>
            <a:ext cx="2115829" cy="1554272"/>
          </a:xfrm>
          <a:prstGeom prst="rect">
            <a:avLst/>
          </a:prstGeom>
          <a:solidFill>
            <a:srgbClr val="E7E6E6"/>
          </a:solidFill>
          <a:ln>
            <a:noFill/>
          </a:ln>
        </p:spPr>
        <p:txBody>
          <a:bodyPr vert="horz" wrap="square" lIns="91440" tIns="45720" rIns="91440" bIns="45720" numCol="1" rtlCol="0" anchor="t" anchorCtr="0" compatLnSpc="1">
            <a:prstTxWarp prst="textNoShape">
              <a:avLst/>
            </a:prstTxWarp>
            <a:spAutoFit/>
          </a:bodyPr>
          <a:lstStyle/>
          <a:p>
            <a:pPr marL="0" marR="0" lvl="0" indent="0" algn="ctr" defTabSz="1219170" rtl="0" eaLnBrk="0" fontAlgn="base" latinLnBrk="0" hangingPunct="0">
              <a:lnSpc>
                <a:spcPct val="100000"/>
              </a:lnSpc>
              <a:spcBef>
                <a:spcPct val="50000"/>
              </a:spcBef>
              <a:spcAft>
                <a:spcPct val="0"/>
              </a:spcAft>
              <a:buClrTx/>
              <a:buSzTx/>
              <a:buFontTx/>
              <a:buNone/>
              <a:tabLst/>
              <a:defRPr/>
            </a:pPr>
            <a:r>
              <a:rPr kumimoji="0" lang="en-GB" sz="1200" b="1"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rPr>
              <a:t>Secondary endpoints</a:t>
            </a:r>
          </a:p>
          <a:p>
            <a:pPr marL="228594" marR="0" lvl="0" indent="-228594" algn="l" defTabSz="1219170" rtl="0"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en-GB" sz="1200" b="0"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rPr>
              <a:t>Event-free survival</a:t>
            </a:r>
          </a:p>
          <a:p>
            <a:pPr marL="228594" marR="0" lvl="0" indent="-228594" algn="l" defTabSz="912765"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rPr>
              <a:t>Complete response rate at end of treatment (PET/CT, IRC-assessed)</a:t>
            </a:r>
          </a:p>
          <a:p>
            <a:pPr marL="228594" marR="0" lvl="0" indent="-228594" algn="l" defTabSz="912765"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rPr>
              <a:t>Disease-free survival</a:t>
            </a:r>
          </a:p>
          <a:p>
            <a:pPr marL="228594" marR="0" lvl="0" indent="-228594" algn="l" defTabSz="912765"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rPr>
              <a:t>Overall survival</a:t>
            </a:r>
          </a:p>
        </p:txBody>
      </p:sp>
      <p:sp>
        <p:nvSpPr>
          <p:cNvPr id="33" name="Rectangle 32">
            <a:extLst>
              <a:ext uri="{FF2B5EF4-FFF2-40B4-BE49-F238E27FC236}">
                <a16:creationId xmlns:a16="http://schemas.microsoft.com/office/drawing/2014/main" id="{FD9F191A-9A01-420C-BEE3-CC777FE061BD}"/>
              </a:ext>
            </a:extLst>
          </p:cNvPr>
          <p:cNvSpPr/>
          <p:nvPr/>
        </p:nvSpPr>
        <p:spPr>
          <a:xfrm>
            <a:off x="9466352" y="4728993"/>
            <a:ext cx="2115829" cy="646331"/>
          </a:xfrm>
          <a:prstGeom prst="rect">
            <a:avLst/>
          </a:prstGeom>
          <a:solidFill>
            <a:srgbClr val="E7E6E6"/>
          </a:solidFill>
          <a:ln>
            <a:noFill/>
          </a:ln>
        </p:spPr>
        <p:txBody>
          <a:bodyPr vert="horz" wrap="square" lIns="91440" tIns="45720" rIns="91440" bIns="45720" numCol="1" rtlCol="0" anchor="t" anchorCtr="0" compatLnSpc="1">
            <a:prstTxWarp prst="textNoShape">
              <a:avLst/>
            </a:prstTxWarp>
            <a:spAutoFit/>
          </a:bodyPr>
          <a:lstStyle/>
          <a:p>
            <a:pPr marL="0" marR="0" lvl="0" indent="0" algn="ctr" defTabSz="1219170" rtl="0" eaLnBrk="0" fontAlgn="base" latinLnBrk="0" hangingPunct="0">
              <a:lnSpc>
                <a:spcPct val="100000"/>
              </a:lnSpc>
              <a:spcBef>
                <a:spcPct val="50000"/>
              </a:spcBef>
              <a:spcAft>
                <a:spcPct val="0"/>
              </a:spcAft>
              <a:buClrTx/>
              <a:buSzTx/>
              <a:buFontTx/>
              <a:buNone/>
              <a:tabLst/>
              <a:defRPr/>
            </a:pPr>
            <a:r>
              <a:rPr kumimoji="0" lang="en-GB" sz="1200" b="1"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rPr>
              <a:t>Safety endpoints</a:t>
            </a:r>
          </a:p>
          <a:p>
            <a:pPr marL="0" marR="0" lvl="0" indent="0" algn="l" defTabSz="609585" rtl="0" eaLnBrk="1" fontAlgn="auto" latinLnBrk="0" hangingPunct="1">
              <a:lnSpc>
                <a:spcPct val="100000"/>
              </a:lnSpc>
              <a:spcBef>
                <a:spcPts val="0"/>
              </a:spcBef>
              <a:spcAft>
                <a:spcPts val="300"/>
              </a:spcAft>
              <a:buClrTx/>
              <a:buSzTx/>
              <a:buFontTx/>
              <a:buNone/>
              <a:tabLst/>
              <a:defRPr/>
            </a:pPr>
            <a:r>
              <a:rPr kumimoji="0" lang="en-GB" sz="1200" b="0"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rPr>
              <a:t>Incidence, nature, and severity of adverse events</a:t>
            </a:r>
            <a:endParaRPr kumimoji="0" lang="en-US" sz="1200" b="0" i="0" u="none" strike="noStrike" kern="0" cap="none" spc="0" normalizeH="0" baseline="0" noProof="0">
              <a:ln>
                <a:noFill/>
              </a:ln>
              <a:solidFill>
                <a:srgbClr val="000000">
                  <a:lumMod val="50000"/>
                </a:srgbClr>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690812BE-063B-4A59-9D83-1FA304CB7DE4}"/>
              </a:ext>
            </a:extLst>
          </p:cNvPr>
          <p:cNvSpPr/>
          <p:nvPr/>
        </p:nvSpPr>
        <p:spPr>
          <a:xfrm>
            <a:off x="9466352" y="6345837"/>
            <a:ext cx="2498504" cy="379656"/>
          </a:xfrm>
          <a:prstGeom prst="rect">
            <a:avLst/>
          </a:prstGeom>
        </p:spPr>
        <p:txBody>
          <a:bodyPr wrap="non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da-DK" sz="1867" b="0" i="0" u="none" strike="noStrike" kern="1200" cap="none" spc="0" normalizeH="0" baseline="0" noProof="0" dirty="0">
                <a:ln>
                  <a:noFill/>
                </a:ln>
                <a:solidFill>
                  <a:srgbClr val="413C38"/>
                </a:solidFill>
                <a:effectLst/>
                <a:uLnTx/>
                <a:uFillTx/>
                <a:latin typeface="Arial" panose="020B0604020202020204" pitchFamily="34" charset="0"/>
                <a:ea typeface="+mn-ea"/>
                <a:cs typeface="Arial" panose="020B0604020202020204" pitchFamily="34" charset="0"/>
              </a:rPr>
              <a:t>Tilly et al. </a:t>
            </a:r>
            <a:r>
              <a:rPr kumimoji="0" lang="da-DK" sz="1867" b="0" i="1" u="none" strike="noStrike" kern="1200" cap="none" spc="0" normalizeH="0" baseline="0" noProof="0" dirty="0">
                <a:ln>
                  <a:noFill/>
                </a:ln>
                <a:solidFill>
                  <a:srgbClr val="413C38"/>
                </a:solidFill>
                <a:effectLst/>
                <a:uLnTx/>
                <a:uFillTx/>
                <a:latin typeface="Arial" panose="020B0604020202020204" pitchFamily="34" charset="0"/>
                <a:ea typeface="+mn-ea"/>
                <a:cs typeface="Arial" panose="020B0604020202020204" pitchFamily="34" charset="0"/>
              </a:rPr>
              <a:t>NEJM</a:t>
            </a:r>
            <a:r>
              <a:rPr kumimoji="0" lang="da-DK" sz="1867" b="0" i="0" u="none" strike="noStrike" kern="1200" cap="none" spc="0" normalizeH="0" baseline="0" noProof="0" dirty="0">
                <a:ln>
                  <a:noFill/>
                </a:ln>
                <a:solidFill>
                  <a:srgbClr val="413C38"/>
                </a:solidFill>
                <a:effectLst/>
                <a:uLnTx/>
                <a:uFillTx/>
                <a:latin typeface="Arial" panose="020B0604020202020204" pitchFamily="34" charset="0"/>
                <a:ea typeface="+mn-ea"/>
                <a:cs typeface="Arial" panose="020B0604020202020204" pitchFamily="34" charset="0"/>
              </a:rPr>
              <a:t> 2021</a:t>
            </a:r>
          </a:p>
        </p:txBody>
      </p:sp>
      <p:pic>
        <p:nvPicPr>
          <p:cNvPr id="37" name="Picture 36" descr="A picture containing animal&#10;&#10;Description generated with high confidence">
            <a:extLst>
              <a:ext uri="{FF2B5EF4-FFF2-40B4-BE49-F238E27FC236}">
                <a16:creationId xmlns:a16="http://schemas.microsoft.com/office/drawing/2014/main" id="{74CF943F-0437-4E48-A175-DF8B63095ED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8415" y="203805"/>
            <a:ext cx="2804344" cy="2786444"/>
          </a:xfrm>
          <a:prstGeom prst="rect">
            <a:avLst/>
          </a:prstGeom>
        </p:spPr>
      </p:pic>
      <p:sp>
        <p:nvSpPr>
          <p:cNvPr id="38" name="Rectangle 37">
            <a:extLst>
              <a:ext uri="{FF2B5EF4-FFF2-40B4-BE49-F238E27FC236}">
                <a16:creationId xmlns:a16="http://schemas.microsoft.com/office/drawing/2014/main" id="{62D53607-CBAD-469D-9AA1-329A7928E989}"/>
              </a:ext>
            </a:extLst>
          </p:cNvPr>
          <p:cNvSpPr/>
          <p:nvPr/>
        </p:nvSpPr>
        <p:spPr>
          <a:xfrm>
            <a:off x="1211545" y="159437"/>
            <a:ext cx="8881279" cy="523220"/>
          </a:xfrm>
          <a:prstGeom prst="rect">
            <a:avLst/>
          </a:prstGeom>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413C38"/>
                </a:solidFill>
                <a:effectLst/>
                <a:uLnTx/>
                <a:uFillTx/>
                <a:latin typeface="Arial"/>
                <a:ea typeface="+mn-ea"/>
                <a:cs typeface="+mn-cs"/>
              </a:rPr>
              <a:t>POLARIX: 1L DLBCL Phase 3</a:t>
            </a:r>
            <a:endParaRPr kumimoji="0" lang="en-US" sz="2800" b="0" i="0" u="none" strike="noStrike" kern="1200" cap="none" spc="0" normalizeH="0" baseline="0" noProof="0">
              <a:ln>
                <a:noFill/>
              </a:ln>
              <a:solidFill>
                <a:srgbClr val="413C38"/>
              </a:solidFill>
              <a:effectLst/>
              <a:uLnTx/>
              <a:uFillTx/>
              <a:latin typeface="Arial"/>
              <a:ea typeface="+mn-ea"/>
              <a:cs typeface="Arial" panose="020B0604020202020204" pitchFamily="34" charset="0"/>
            </a:endParaRPr>
          </a:p>
        </p:txBody>
      </p:sp>
      <p:pic>
        <p:nvPicPr>
          <p:cNvPr id="3" name="Picture 2">
            <a:extLst>
              <a:ext uri="{FF2B5EF4-FFF2-40B4-BE49-F238E27FC236}">
                <a16:creationId xmlns:a16="http://schemas.microsoft.com/office/drawing/2014/main" id="{4ED1BDC7-8ACD-CAF1-7AD6-1B0BE82DEDCC}"/>
              </a:ext>
            </a:extLst>
          </p:cNvPr>
          <p:cNvPicPr>
            <a:picLocks noChangeAspect="1"/>
          </p:cNvPicPr>
          <p:nvPr/>
        </p:nvPicPr>
        <p:blipFill>
          <a:blip r:embed="rId3"/>
          <a:stretch>
            <a:fillRect/>
          </a:stretch>
        </p:blipFill>
        <p:spPr>
          <a:xfrm>
            <a:off x="8346248" y="442799"/>
            <a:ext cx="3788027" cy="1676228"/>
          </a:xfrm>
          <a:prstGeom prst="rect">
            <a:avLst/>
          </a:prstGeom>
        </p:spPr>
      </p:pic>
      <p:pic>
        <p:nvPicPr>
          <p:cNvPr id="5" name="Picture 4">
            <a:extLst>
              <a:ext uri="{FF2B5EF4-FFF2-40B4-BE49-F238E27FC236}">
                <a16:creationId xmlns:a16="http://schemas.microsoft.com/office/drawing/2014/main" id="{5EE9001C-8A52-FF29-87B8-9D9827232E2F}"/>
              </a:ext>
            </a:extLst>
          </p:cNvPr>
          <p:cNvPicPr>
            <a:picLocks noChangeAspect="1"/>
          </p:cNvPicPr>
          <p:nvPr/>
        </p:nvPicPr>
        <p:blipFill>
          <a:blip r:embed="rId4"/>
          <a:stretch>
            <a:fillRect/>
          </a:stretch>
        </p:blipFill>
        <p:spPr>
          <a:xfrm>
            <a:off x="8319253" y="147824"/>
            <a:ext cx="3762625" cy="311675"/>
          </a:xfrm>
          <a:prstGeom prst="rect">
            <a:avLst/>
          </a:prstGeom>
        </p:spPr>
      </p:pic>
    </p:spTree>
    <p:extLst>
      <p:ext uri="{BB962C8B-B14F-4D97-AF65-F5344CB8AC3E}">
        <p14:creationId xmlns:p14="http://schemas.microsoft.com/office/powerpoint/2010/main" val="92704782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F9CF4A89-6964-574B-A003-6C5255CEB781}"/>
              </a:ext>
            </a:extLst>
          </p:cNvPr>
          <p:cNvSpPr txBox="1">
            <a:spLocks/>
          </p:cNvSpPr>
          <p:nvPr/>
        </p:nvSpPr>
        <p:spPr>
          <a:xfrm>
            <a:off x="613881" y="6472550"/>
            <a:ext cx="6931240" cy="376767"/>
          </a:xfrm>
          <a:prstGeom prst="rect">
            <a:avLst/>
          </a:prstGeom>
        </p:spPr>
        <p:txBody>
          <a:bodyPr>
            <a:normAutofit fontScale="32500" lnSpcReduction="20000"/>
          </a:bodyPr>
          <a:lstStyle>
            <a:lvl1pPr marL="257175" indent="-257175" algn="l" rtl="0" eaLnBrk="0" fontAlgn="base" hangingPunct="0">
              <a:spcBef>
                <a:spcPct val="20000"/>
              </a:spcBef>
              <a:spcAft>
                <a:spcPct val="0"/>
              </a:spcAft>
              <a:buFont typeface="Arial" pitchFamily="34" charset="0"/>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Font typeface="Arial" pitchFamily="34" charset="0"/>
              <a:buChar char="–"/>
              <a:defRPr sz="2100">
                <a:solidFill>
                  <a:schemeClr val="tx1"/>
                </a:solidFill>
                <a:latin typeface="+mn-lt"/>
              </a:defRPr>
            </a:lvl2pPr>
            <a:lvl3pPr marL="857250" indent="-171450" algn="l" rtl="0" eaLnBrk="0" fontAlgn="base" hangingPunct="0">
              <a:spcBef>
                <a:spcPct val="20000"/>
              </a:spcBef>
              <a:spcAft>
                <a:spcPct val="0"/>
              </a:spcAft>
              <a:buFont typeface="Arial" pitchFamily="34" charset="0"/>
              <a:buChar char="•"/>
              <a:defRPr sz="1800">
                <a:solidFill>
                  <a:schemeClr val="tx1"/>
                </a:solidFill>
                <a:latin typeface="+mn-lt"/>
              </a:defRPr>
            </a:lvl3pPr>
            <a:lvl4pPr marL="1200150" indent="-171450" algn="l" rtl="0" eaLnBrk="0" fontAlgn="base" hangingPunct="0">
              <a:spcBef>
                <a:spcPct val="20000"/>
              </a:spcBef>
              <a:spcAft>
                <a:spcPct val="0"/>
              </a:spcAft>
              <a:buFont typeface="Arial" pitchFamily="34" charset="0"/>
              <a:buChar char="–"/>
              <a:defRPr sz="1500">
                <a:solidFill>
                  <a:schemeClr val="tx1"/>
                </a:solidFill>
                <a:latin typeface="+mn-lt"/>
              </a:defRPr>
            </a:lvl4pPr>
            <a:lvl5pPr marL="1543050" indent="-171450" algn="l" rtl="0" eaLnBrk="0" fontAlgn="base" hangingPunct="0">
              <a:spcBef>
                <a:spcPct val="20000"/>
              </a:spcBef>
              <a:spcAft>
                <a:spcPct val="0"/>
              </a:spcAft>
              <a:buFont typeface="Arial" pitchFamily="34" charset="0"/>
              <a:buChar char="»"/>
              <a:defRPr sz="1500">
                <a:solidFill>
                  <a:schemeClr val="tx1"/>
                </a:solidFill>
                <a:latin typeface="+mn-lt"/>
              </a:defRPr>
            </a:lvl5pPr>
            <a:lvl6pPr marL="1885950" indent="-171450" algn="l" rtl="0" eaLnBrk="0" fontAlgn="base" hangingPunct="0">
              <a:spcBef>
                <a:spcPct val="20000"/>
              </a:spcBef>
              <a:spcAft>
                <a:spcPct val="0"/>
              </a:spcAft>
              <a:buFont typeface="Arial" pitchFamily="34" charset="0"/>
              <a:buChar char="»"/>
              <a:defRPr sz="1500">
                <a:solidFill>
                  <a:schemeClr val="tx1"/>
                </a:solidFill>
                <a:latin typeface="+mn-lt"/>
              </a:defRPr>
            </a:lvl6pPr>
            <a:lvl7pPr marL="2228850" indent="-171450" algn="l" rtl="0" eaLnBrk="0" fontAlgn="base" hangingPunct="0">
              <a:spcBef>
                <a:spcPct val="20000"/>
              </a:spcBef>
              <a:spcAft>
                <a:spcPct val="0"/>
              </a:spcAft>
              <a:buFont typeface="Arial" pitchFamily="34" charset="0"/>
              <a:buChar char="»"/>
              <a:defRPr sz="1500">
                <a:solidFill>
                  <a:schemeClr val="tx1"/>
                </a:solidFill>
                <a:latin typeface="+mn-lt"/>
              </a:defRPr>
            </a:lvl7pPr>
            <a:lvl8pPr marL="2571750" indent="-171450" algn="l" rtl="0" eaLnBrk="0" fontAlgn="base" hangingPunct="0">
              <a:spcBef>
                <a:spcPct val="20000"/>
              </a:spcBef>
              <a:spcAft>
                <a:spcPct val="0"/>
              </a:spcAft>
              <a:buFont typeface="Arial" pitchFamily="34" charset="0"/>
              <a:buChar char="»"/>
              <a:defRPr sz="1500">
                <a:solidFill>
                  <a:schemeClr val="tx1"/>
                </a:solidFill>
                <a:latin typeface="+mn-lt"/>
              </a:defRPr>
            </a:lvl8pPr>
            <a:lvl9pPr marL="2914650" indent="-171450" algn="l" rtl="0" eaLnBrk="0" fontAlgn="base" hangingPunct="0">
              <a:spcBef>
                <a:spcPct val="20000"/>
              </a:spcBef>
              <a:spcAft>
                <a:spcPct val="0"/>
              </a:spcAft>
              <a:buFont typeface="Arial" pitchFamily="34" charset="0"/>
              <a:buChar char="»"/>
              <a:defRPr sz="1500">
                <a:solidFill>
                  <a:schemeClr val="tx1"/>
                </a:solidFill>
                <a:latin typeface="+mn-lt"/>
              </a:defRPr>
            </a:lvl9pPr>
          </a:lstStyle>
          <a:p>
            <a:pPr marL="257175" marR="0" lvl="0" indent="-257175" algn="l" defTabSz="1219170" rtl="0" eaLnBrk="0" fontAlgn="base" latinLnBrk="0" hangingPunct="0">
              <a:lnSpc>
                <a:spcPct val="100000"/>
              </a:lnSpc>
              <a:spcBef>
                <a:spcPct val="20000"/>
              </a:spcBef>
              <a:spcAft>
                <a:spcPct val="0"/>
              </a:spcAft>
              <a:buClrTx/>
              <a:buSzTx/>
              <a:buFont typeface="Arial" pitchFamily="34" charset="0"/>
              <a:buChar char="•"/>
              <a:tabLst/>
              <a:defRPr/>
            </a:pPr>
            <a:r>
              <a:rPr kumimoji="0" lang="en-GB" sz="3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ITT population. Data cut-off: June 28, 2021; median 28.2 months’ follow-up.</a:t>
            </a:r>
            <a:br>
              <a:rPr kumimoji="0" lang="en-GB" sz="3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32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CI, confidence interval; HR, hazard ratio; NE, not evaluable; PFS, progression-free survival.</a:t>
            </a:r>
          </a:p>
        </p:txBody>
      </p:sp>
      <p:sp>
        <p:nvSpPr>
          <p:cNvPr id="672" name="Title 1">
            <a:extLst>
              <a:ext uri="{FF2B5EF4-FFF2-40B4-BE49-F238E27FC236}">
                <a16:creationId xmlns:a16="http://schemas.microsoft.com/office/drawing/2014/main" id="{99067CA9-742F-4A36-8C07-D2B0F2915AFE}"/>
              </a:ext>
            </a:extLst>
          </p:cNvPr>
          <p:cNvSpPr txBox="1">
            <a:spLocks/>
          </p:cNvSpPr>
          <p:nvPr/>
        </p:nvSpPr>
        <p:spPr>
          <a:xfrm>
            <a:off x="374573" y="0"/>
            <a:ext cx="11598766" cy="730169"/>
          </a:xfrm>
          <a:prstGeom prst="rect">
            <a:avLst/>
          </a:prstGeom>
        </p:spPr>
        <p:txBody>
          <a:bodyPr/>
          <a:lstStyle>
            <a:lvl1pPr algn="ctr" rtl="0" eaLnBrk="0" fontAlgn="base" hangingPunct="0">
              <a:spcBef>
                <a:spcPct val="0"/>
              </a:spcBef>
              <a:spcAft>
                <a:spcPct val="0"/>
              </a:spcAft>
              <a:defRPr sz="3300">
                <a:solidFill>
                  <a:schemeClr val="tx1"/>
                </a:solidFill>
                <a:latin typeface="+mj-lt"/>
                <a:ea typeface="+mj-ea"/>
                <a:cs typeface="+mj-cs"/>
              </a:defRPr>
            </a:lvl1pPr>
            <a:lvl2pPr algn="ctr" rtl="0" eaLnBrk="0" fontAlgn="base" hangingPunct="0">
              <a:spcBef>
                <a:spcPct val="0"/>
              </a:spcBef>
              <a:spcAft>
                <a:spcPct val="0"/>
              </a:spcAft>
              <a:defRPr sz="3300">
                <a:solidFill>
                  <a:schemeClr val="tx1"/>
                </a:solidFill>
                <a:latin typeface="Calibri" pitchFamily="34" charset="0"/>
              </a:defRPr>
            </a:lvl2pPr>
            <a:lvl3pPr algn="ctr" rtl="0" eaLnBrk="0" fontAlgn="base" hangingPunct="0">
              <a:spcBef>
                <a:spcPct val="0"/>
              </a:spcBef>
              <a:spcAft>
                <a:spcPct val="0"/>
              </a:spcAft>
              <a:defRPr sz="3300">
                <a:solidFill>
                  <a:schemeClr val="tx1"/>
                </a:solidFill>
                <a:latin typeface="Calibri" pitchFamily="34" charset="0"/>
              </a:defRPr>
            </a:lvl3pPr>
            <a:lvl4pPr algn="ctr" rtl="0" eaLnBrk="0" fontAlgn="base" hangingPunct="0">
              <a:spcBef>
                <a:spcPct val="0"/>
              </a:spcBef>
              <a:spcAft>
                <a:spcPct val="0"/>
              </a:spcAft>
              <a:defRPr sz="3300">
                <a:solidFill>
                  <a:schemeClr val="tx1"/>
                </a:solidFill>
                <a:latin typeface="Calibri" pitchFamily="34" charset="0"/>
              </a:defRPr>
            </a:lvl4pPr>
            <a:lvl5pPr algn="ctr" rtl="0" eaLnBrk="0" fontAlgn="base" hangingPunct="0">
              <a:spcBef>
                <a:spcPct val="0"/>
              </a:spcBef>
              <a:spcAft>
                <a:spcPct val="0"/>
              </a:spcAft>
              <a:defRPr sz="3300">
                <a:solidFill>
                  <a:schemeClr val="tx1"/>
                </a:solidFill>
                <a:latin typeface="Calibri" pitchFamily="34" charset="0"/>
              </a:defRPr>
            </a:lvl5pPr>
            <a:lvl6pPr marL="342900" algn="ctr" rtl="0" eaLnBrk="0" fontAlgn="base" hangingPunct="0">
              <a:spcBef>
                <a:spcPct val="0"/>
              </a:spcBef>
              <a:spcAft>
                <a:spcPct val="0"/>
              </a:spcAft>
              <a:defRPr sz="3300">
                <a:solidFill>
                  <a:schemeClr val="tx1"/>
                </a:solidFill>
                <a:latin typeface="Calibri" pitchFamily="34" charset="0"/>
              </a:defRPr>
            </a:lvl6pPr>
            <a:lvl7pPr marL="685800" algn="ctr" rtl="0" eaLnBrk="0" fontAlgn="base" hangingPunct="0">
              <a:spcBef>
                <a:spcPct val="0"/>
              </a:spcBef>
              <a:spcAft>
                <a:spcPct val="0"/>
              </a:spcAft>
              <a:defRPr sz="3300">
                <a:solidFill>
                  <a:schemeClr val="tx1"/>
                </a:solidFill>
                <a:latin typeface="Calibri" pitchFamily="34" charset="0"/>
              </a:defRPr>
            </a:lvl7pPr>
            <a:lvl8pPr marL="1028700" algn="ctr" rtl="0" eaLnBrk="0" fontAlgn="base" hangingPunct="0">
              <a:spcBef>
                <a:spcPct val="0"/>
              </a:spcBef>
              <a:spcAft>
                <a:spcPct val="0"/>
              </a:spcAft>
              <a:defRPr sz="3300">
                <a:solidFill>
                  <a:schemeClr val="tx1"/>
                </a:solidFill>
                <a:latin typeface="Calibri" pitchFamily="34" charset="0"/>
              </a:defRPr>
            </a:lvl8pPr>
            <a:lvl9pPr marL="1371600" algn="ctr" rtl="0" eaLnBrk="0" fontAlgn="base" hangingPunct="0">
              <a:spcBef>
                <a:spcPct val="0"/>
              </a:spcBef>
              <a:spcAft>
                <a:spcPct val="0"/>
              </a:spcAft>
              <a:defRPr sz="3300">
                <a:solidFill>
                  <a:schemeClr val="tx1"/>
                </a:solidFill>
                <a:latin typeface="Calibri" pitchFamily="34" charset="0"/>
              </a:defRPr>
            </a:lvl9pPr>
          </a:lstStyle>
          <a:p>
            <a:pPr marL="0" marR="0" lvl="0" indent="0" algn="l" defTabSz="121917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Safety summary</a:t>
            </a:r>
            <a:b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br>
            <a:r>
              <a:rPr kumimoji="0" lang="en-US" sz="2800" b="0" i="1"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Safety profiles were similar with Pola-R-CHP and R-CHOP</a:t>
            </a:r>
            <a:endParaRPr kumimoji="0" lang="en-US" sz="2800" b="0" i="1" u="none" strike="noStrike" kern="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graphicFrame>
        <p:nvGraphicFramePr>
          <p:cNvPr id="674" name="Table 14">
            <a:extLst>
              <a:ext uri="{FF2B5EF4-FFF2-40B4-BE49-F238E27FC236}">
                <a16:creationId xmlns:a16="http://schemas.microsoft.com/office/drawing/2014/main" id="{19666095-FA89-4ED6-A5B0-99EA0BF5F815}"/>
              </a:ext>
            </a:extLst>
          </p:cNvPr>
          <p:cNvGraphicFramePr>
            <a:graphicFrameLocks noGrp="1"/>
          </p:cNvGraphicFramePr>
          <p:nvPr/>
        </p:nvGraphicFramePr>
        <p:xfrm>
          <a:off x="457200" y="1187547"/>
          <a:ext cx="5158723" cy="5014253"/>
        </p:xfrm>
        <a:graphic>
          <a:graphicData uri="http://schemas.openxmlformats.org/drawingml/2006/table">
            <a:tbl>
              <a:tblPr firstRow="1" bandRow="1">
                <a:tableStyleId>{5C22544A-7EE6-4342-B048-85BDC9FD1C3A}</a:tableStyleId>
              </a:tblPr>
              <a:tblGrid>
                <a:gridCol w="2630265">
                  <a:extLst>
                    <a:ext uri="{9D8B030D-6E8A-4147-A177-3AD203B41FA5}">
                      <a16:colId xmlns:a16="http://schemas.microsoft.com/office/drawing/2014/main" val="3842469949"/>
                    </a:ext>
                  </a:extLst>
                </a:gridCol>
                <a:gridCol w="1295647">
                  <a:extLst>
                    <a:ext uri="{9D8B030D-6E8A-4147-A177-3AD203B41FA5}">
                      <a16:colId xmlns:a16="http://schemas.microsoft.com/office/drawing/2014/main" val="2512760193"/>
                    </a:ext>
                  </a:extLst>
                </a:gridCol>
                <a:gridCol w="1232811">
                  <a:extLst>
                    <a:ext uri="{9D8B030D-6E8A-4147-A177-3AD203B41FA5}">
                      <a16:colId xmlns:a16="http://schemas.microsoft.com/office/drawing/2014/main" val="3683982668"/>
                    </a:ext>
                  </a:extLst>
                </a:gridCol>
              </a:tblGrid>
              <a:tr h="668229">
                <a:tc>
                  <a:txBody>
                    <a:bodyPr/>
                    <a:lstStyle/>
                    <a:p>
                      <a:r>
                        <a:rPr lang="en-GB" sz="1500" dirty="0">
                          <a:latin typeface="Arial" panose="020B0604020202020204" pitchFamily="34" charset="0"/>
                          <a:cs typeface="Arial" panose="020B0604020202020204" pitchFamily="34" charset="0"/>
                        </a:rPr>
                        <a:t>n (%)</a:t>
                      </a:r>
                    </a:p>
                  </a:txBody>
                  <a:tcPr marL="109728" marR="109728" marT="54864" marB="54864"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A6A6A6"/>
                    </a:solidFill>
                  </a:tcPr>
                </a:tc>
                <a:tc>
                  <a:txBody>
                    <a:bodyPr/>
                    <a:lstStyle/>
                    <a:p>
                      <a:pPr algn="ctr"/>
                      <a:r>
                        <a:rPr lang="en-GB" sz="1500">
                          <a:latin typeface="Arial" panose="020B0604020202020204" pitchFamily="34" charset="0"/>
                          <a:cs typeface="Arial" panose="020B0604020202020204" pitchFamily="34" charset="0"/>
                        </a:rPr>
                        <a:t>Pola-R-CHP </a:t>
                      </a:r>
                      <a:br>
                        <a:rPr lang="en-GB" sz="1500">
                          <a:latin typeface="Arial" panose="020B0604020202020204" pitchFamily="34" charset="0"/>
                          <a:cs typeface="Arial" panose="020B0604020202020204" pitchFamily="34" charset="0"/>
                        </a:rPr>
                      </a:br>
                      <a:r>
                        <a:rPr lang="en-GB" sz="1500">
                          <a:latin typeface="Arial" panose="020B0604020202020204" pitchFamily="34" charset="0"/>
                          <a:cs typeface="Arial" panose="020B0604020202020204" pitchFamily="34" charset="0"/>
                        </a:rPr>
                        <a:t>(N=435)</a:t>
                      </a:r>
                    </a:p>
                  </a:txBody>
                  <a:tcPr marL="109728" marR="109728" marT="54864" marB="54864"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B050"/>
                    </a:solidFill>
                  </a:tcPr>
                </a:tc>
                <a:tc>
                  <a:txBody>
                    <a:bodyPr/>
                    <a:lstStyle/>
                    <a:p>
                      <a:pPr algn="ctr"/>
                      <a:r>
                        <a:rPr lang="en-GB" sz="1500">
                          <a:latin typeface="Arial" panose="020B0604020202020204" pitchFamily="34" charset="0"/>
                          <a:cs typeface="Arial" panose="020B0604020202020204" pitchFamily="34" charset="0"/>
                        </a:rPr>
                        <a:t>R-CHOP </a:t>
                      </a:r>
                      <a:br>
                        <a:rPr lang="en-GB" sz="1500">
                          <a:latin typeface="Arial" panose="020B0604020202020204" pitchFamily="34" charset="0"/>
                          <a:cs typeface="Arial" panose="020B0604020202020204" pitchFamily="34" charset="0"/>
                        </a:rPr>
                      </a:br>
                      <a:r>
                        <a:rPr lang="en-GB" sz="1500">
                          <a:latin typeface="Arial" panose="020B0604020202020204" pitchFamily="34" charset="0"/>
                          <a:cs typeface="Arial" panose="020B0604020202020204" pitchFamily="34" charset="0"/>
                        </a:rPr>
                        <a:t>(N=438)</a:t>
                      </a:r>
                    </a:p>
                  </a:txBody>
                  <a:tcPr marL="109728" marR="109728" marT="54864" marB="54864"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66CC"/>
                    </a:solidFill>
                  </a:tcPr>
                </a:tc>
                <a:extLst>
                  <a:ext uri="{0D108BD9-81ED-4DB2-BD59-A6C34878D82A}">
                    <a16:rowId xmlns:a16="http://schemas.microsoft.com/office/drawing/2014/main" val="467040531"/>
                  </a:ext>
                </a:extLst>
              </a:tr>
              <a:tr h="529048">
                <a:tc>
                  <a:txBody>
                    <a:bodyPr/>
                    <a:lstStyle/>
                    <a:p>
                      <a:pPr marL="0" marR="0" lvl="0" indent="0" algn="l"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Any-grade adverse events</a:t>
                      </a:r>
                    </a:p>
                  </a:txBody>
                  <a:tcPr marL="109728" marR="109728" marT="54864" marB="54864"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426 (97.9)</a:t>
                      </a:r>
                    </a:p>
                  </a:txBody>
                  <a:tcPr marL="109728" marR="109728" marT="54864" marB="54864"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E6F6EF"/>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431 (98.4)</a:t>
                      </a:r>
                    </a:p>
                  </a:txBody>
                  <a:tcPr marL="109728" marR="109728" marT="54864" marB="54864"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DEEBF7"/>
                    </a:solidFill>
                  </a:tcPr>
                </a:tc>
                <a:extLst>
                  <a:ext uri="{0D108BD9-81ED-4DB2-BD59-A6C34878D82A}">
                    <a16:rowId xmlns:a16="http://schemas.microsoft.com/office/drawing/2014/main" val="4045312231"/>
                  </a:ext>
                </a:extLst>
              </a:tr>
              <a:tr h="529048">
                <a:tc>
                  <a:txBody>
                    <a:bodyPr/>
                    <a:lstStyle/>
                    <a:p>
                      <a:pPr marL="180000"/>
                      <a:r>
                        <a:rPr lang="en-GB" sz="1500">
                          <a:latin typeface="Arial" panose="020B0604020202020204" pitchFamily="34" charset="0"/>
                          <a:cs typeface="Arial" panose="020B0604020202020204" pitchFamily="34" charset="0"/>
                        </a:rPr>
                        <a:t>Grade 3–4</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lang="en-GB" sz="1500">
                          <a:latin typeface="Arial" panose="020B0604020202020204" pitchFamily="34" charset="0"/>
                          <a:cs typeface="Arial" panose="020B0604020202020204" pitchFamily="34" charset="0"/>
                        </a:rPr>
                        <a:t>251 (57.7)</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AECDD"/>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252 (57.5)</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BDD7EE"/>
                    </a:solidFill>
                  </a:tcPr>
                </a:tc>
                <a:extLst>
                  <a:ext uri="{0D108BD9-81ED-4DB2-BD59-A6C34878D82A}">
                    <a16:rowId xmlns:a16="http://schemas.microsoft.com/office/drawing/2014/main" val="1016249051"/>
                  </a:ext>
                </a:extLst>
              </a:tr>
              <a:tr h="529048">
                <a:tc>
                  <a:txBody>
                    <a:bodyPr/>
                    <a:lstStyle/>
                    <a:p>
                      <a:pPr marL="180000"/>
                      <a:r>
                        <a:rPr lang="en-GB" sz="1500">
                          <a:latin typeface="Arial" panose="020B0604020202020204" pitchFamily="34" charset="0"/>
                          <a:cs typeface="Arial" panose="020B0604020202020204" pitchFamily="34" charset="0"/>
                        </a:rPr>
                        <a:t>Grade 5</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GB" sz="1500">
                          <a:latin typeface="Arial" panose="020B0604020202020204" pitchFamily="34" charset="0"/>
                          <a:cs typeface="Arial" panose="020B0604020202020204" pitchFamily="34" charset="0"/>
                        </a:rPr>
                        <a:t>13 (3.0)</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6F6EF"/>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10 (2.3)</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EEBF7"/>
                    </a:solidFill>
                  </a:tcPr>
                </a:tc>
                <a:extLst>
                  <a:ext uri="{0D108BD9-81ED-4DB2-BD59-A6C34878D82A}">
                    <a16:rowId xmlns:a16="http://schemas.microsoft.com/office/drawing/2014/main" val="1853549743"/>
                  </a:ext>
                </a:extLst>
              </a:tr>
              <a:tr h="529048">
                <a:tc>
                  <a:txBody>
                    <a:bodyPr/>
                    <a:lstStyle/>
                    <a:p>
                      <a:pPr marL="0"/>
                      <a:r>
                        <a:rPr lang="en-GB" sz="1500">
                          <a:latin typeface="Arial" panose="020B0604020202020204" pitchFamily="34" charset="0"/>
                          <a:cs typeface="Arial" panose="020B0604020202020204" pitchFamily="34" charset="0"/>
                        </a:rPr>
                        <a:t>Serious adverse events</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lang="en-GB" sz="1500">
                          <a:latin typeface="Arial" panose="020B0604020202020204" pitchFamily="34" charset="0"/>
                          <a:cs typeface="Arial" panose="020B0604020202020204" pitchFamily="34" charset="0"/>
                        </a:rPr>
                        <a:t>148 (34.0)</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AECDD"/>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134 (30.6)</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BDD7EE"/>
                    </a:solidFill>
                  </a:tcPr>
                </a:tc>
                <a:extLst>
                  <a:ext uri="{0D108BD9-81ED-4DB2-BD59-A6C34878D82A}">
                    <a16:rowId xmlns:a16="http://schemas.microsoft.com/office/drawing/2014/main" val="2691825722"/>
                  </a:ext>
                </a:extLst>
              </a:tr>
              <a:tr h="529048">
                <a:tc>
                  <a:txBody>
                    <a:bodyPr/>
                    <a:lstStyle/>
                    <a:p>
                      <a:pPr marL="0"/>
                      <a:r>
                        <a:rPr lang="en-GB" sz="1500">
                          <a:latin typeface="Arial" panose="020B0604020202020204" pitchFamily="34" charset="0"/>
                          <a:cs typeface="Arial" panose="020B0604020202020204" pitchFamily="34" charset="0"/>
                        </a:rPr>
                        <a:t>Adverse events leading to:</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endParaRPr lang="en-GB" sz="1500">
                        <a:latin typeface="Arial" panose="020B0604020202020204" pitchFamily="34" charset="0"/>
                        <a:cs typeface="Arial" panose="020B0604020202020204" pitchFamily="34" charset="0"/>
                      </a:endParaRP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6F6EF"/>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endParaRPr lang="en-GB" sz="1500">
                        <a:latin typeface="Arial" panose="020B0604020202020204" pitchFamily="34" charset="0"/>
                        <a:cs typeface="Arial" panose="020B0604020202020204" pitchFamily="34" charset="0"/>
                      </a:endParaRP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EEBF7"/>
                    </a:solidFill>
                  </a:tcPr>
                </a:tc>
                <a:extLst>
                  <a:ext uri="{0D108BD9-81ED-4DB2-BD59-A6C34878D82A}">
                    <a16:rowId xmlns:a16="http://schemas.microsoft.com/office/drawing/2014/main" val="609297067"/>
                  </a:ext>
                </a:extLst>
              </a:tr>
              <a:tr h="556768">
                <a:tc>
                  <a:txBody>
                    <a:bodyPr/>
                    <a:lstStyle/>
                    <a:p>
                      <a:pPr marL="180000"/>
                      <a:r>
                        <a:rPr lang="en-GB" sz="1500" baseline="0">
                          <a:latin typeface="Arial" panose="020B0604020202020204" pitchFamily="34" charset="0"/>
                          <a:cs typeface="Arial" panose="020B0604020202020204" pitchFamily="34" charset="0"/>
                        </a:rPr>
                        <a:t>Discontinuation of any study drug</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lang="en-GB" sz="1500">
                          <a:latin typeface="Arial" panose="020B0604020202020204" pitchFamily="34" charset="0"/>
                          <a:cs typeface="Arial" panose="020B0604020202020204" pitchFamily="34" charset="0"/>
                        </a:rPr>
                        <a:t>27 (6.2)</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AECDD"/>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29 (6.6)</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BDD7EE"/>
                    </a:solidFill>
                  </a:tcPr>
                </a:tc>
                <a:extLst>
                  <a:ext uri="{0D108BD9-81ED-4DB2-BD59-A6C34878D82A}">
                    <a16:rowId xmlns:a16="http://schemas.microsoft.com/office/drawing/2014/main" val="1485147796"/>
                  </a:ext>
                </a:extLst>
              </a:tr>
              <a:tr h="566539">
                <a:tc>
                  <a:txBody>
                    <a:bodyPr/>
                    <a:lstStyle/>
                    <a:p>
                      <a:pPr marL="360000"/>
                      <a:r>
                        <a:rPr lang="en-GB" sz="1500" baseline="0" err="1">
                          <a:latin typeface="Arial" panose="020B0604020202020204" pitchFamily="34" charset="0"/>
                          <a:cs typeface="Arial" panose="020B0604020202020204" pitchFamily="34" charset="0"/>
                        </a:rPr>
                        <a:t>Polatuzumab</a:t>
                      </a:r>
                      <a:r>
                        <a:rPr lang="en-GB" sz="1500" baseline="0">
                          <a:latin typeface="Arial" panose="020B0604020202020204" pitchFamily="34" charset="0"/>
                          <a:cs typeface="Arial" panose="020B0604020202020204" pitchFamily="34" charset="0"/>
                        </a:rPr>
                        <a:t> </a:t>
                      </a:r>
                      <a:r>
                        <a:rPr lang="en-GB" sz="1500" baseline="0" err="1">
                          <a:latin typeface="Arial" panose="020B0604020202020204" pitchFamily="34" charset="0"/>
                          <a:cs typeface="Arial" panose="020B0604020202020204" pitchFamily="34" charset="0"/>
                        </a:rPr>
                        <a:t>vedotin</a:t>
                      </a:r>
                      <a:r>
                        <a:rPr lang="en-GB" sz="1500" baseline="0">
                          <a:latin typeface="Arial" panose="020B0604020202020204" pitchFamily="34" charset="0"/>
                          <a:cs typeface="Arial" panose="020B0604020202020204" pitchFamily="34" charset="0"/>
                        </a:rPr>
                        <a:t> / vincristine</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lang="en-GB" sz="1500">
                          <a:latin typeface="Arial" panose="020B0604020202020204" pitchFamily="34" charset="0"/>
                          <a:cs typeface="Arial" panose="020B0604020202020204" pitchFamily="34" charset="0"/>
                        </a:rPr>
                        <a:t>19 (4.4)</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AECDD"/>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22 (5.0)</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BDD7EE"/>
                    </a:solidFill>
                  </a:tcPr>
                </a:tc>
                <a:extLst>
                  <a:ext uri="{0D108BD9-81ED-4DB2-BD59-A6C34878D82A}">
                    <a16:rowId xmlns:a16="http://schemas.microsoft.com/office/drawing/2014/main" val="3661183180"/>
                  </a:ext>
                </a:extLst>
              </a:tr>
              <a:tr h="556768">
                <a:tc>
                  <a:txBody>
                    <a:bodyPr/>
                    <a:lstStyle/>
                    <a:p>
                      <a:pPr marL="180000"/>
                      <a:r>
                        <a:rPr lang="en-GB" sz="1500">
                          <a:latin typeface="Arial" panose="020B0604020202020204" pitchFamily="34" charset="0"/>
                          <a:cs typeface="Arial" panose="020B0604020202020204" pitchFamily="34" charset="0"/>
                        </a:rPr>
                        <a:t>Dose reduction of any study drug</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GB" sz="1500">
                          <a:latin typeface="Arial" panose="020B0604020202020204" pitchFamily="34" charset="0"/>
                          <a:cs typeface="Arial" panose="020B0604020202020204" pitchFamily="34" charset="0"/>
                        </a:rPr>
                        <a:t>40 (9.2)</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6F6EF"/>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dirty="0">
                          <a:latin typeface="Arial" panose="020B0604020202020204" pitchFamily="34" charset="0"/>
                          <a:cs typeface="Arial" panose="020B0604020202020204" pitchFamily="34" charset="0"/>
                        </a:rPr>
                        <a:t>  57 (13.0)</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EEBF7"/>
                    </a:solidFill>
                  </a:tcPr>
                </a:tc>
                <a:extLst>
                  <a:ext uri="{0D108BD9-81ED-4DB2-BD59-A6C34878D82A}">
                    <a16:rowId xmlns:a16="http://schemas.microsoft.com/office/drawing/2014/main" val="155396164"/>
                  </a:ext>
                </a:extLst>
              </a:tr>
            </a:tbl>
          </a:graphicData>
        </a:graphic>
      </p:graphicFrame>
      <p:grpSp>
        <p:nvGrpSpPr>
          <p:cNvPr id="675" name="Group 674">
            <a:extLst>
              <a:ext uri="{FF2B5EF4-FFF2-40B4-BE49-F238E27FC236}">
                <a16:creationId xmlns:a16="http://schemas.microsoft.com/office/drawing/2014/main" id="{A7F68AF4-9F74-4A21-A934-480701D0A157}"/>
              </a:ext>
            </a:extLst>
          </p:cNvPr>
          <p:cNvGrpSpPr/>
          <p:nvPr/>
        </p:nvGrpSpPr>
        <p:grpSpPr>
          <a:xfrm>
            <a:off x="5937137" y="1549613"/>
            <a:ext cx="6036202" cy="4623387"/>
            <a:chOff x="993660" y="1292246"/>
            <a:chExt cx="5030168" cy="3897374"/>
          </a:xfrm>
        </p:grpSpPr>
        <p:sp>
          <p:nvSpPr>
            <p:cNvPr id="676" name="TextBox 675">
              <a:extLst>
                <a:ext uri="{FF2B5EF4-FFF2-40B4-BE49-F238E27FC236}">
                  <a16:creationId xmlns:a16="http://schemas.microsoft.com/office/drawing/2014/main" id="{D8297A0A-4835-4BCF-9FE2-C726E1A80404}"/>
                </a:ext>
              </a:extLst>
            </p:cNvPr>
            <p:cNvSpPr txBox="1"/>
            <p:nvPr/>
          </p:nvSpPr>
          <p:spPr>
            <a:xfrm>
              <a:off x="3027028" y="1292246"/>
              <a:ext cx="780128" cy="168640"/>
            </a:xfrm>
            <a:prstGeom prst="rect">
              <a:avLst/>
            </a:prstGeom>
            <a:noFill/>
          </p:spPr>
          <p:txBody>
            <a:bodyPr wrap="non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Pola-R-CHP</a:t>
              </a:r>
            </a:p>
          </p:txBody>
        </p:sp>
        <p:sp>
          <p:nvSpPr>
            <p:cNvPr id="677" name="TextBox 676">
              <a:extLst>
                <a:ext uri="{FF2B5EF4-FFF2-40B4-BE49-F238E27FC236}">
                  <a16:creationId xmlns:a16="http://schemas.microsoft.com/office/drawing/2014/main" id="{1B2F5829-6C9E-4900-BD46-6AFC89396B13}"/>
                </a:ext>
              </a:extLst>
            </p:cNvPr>
            <p:cNvSpPr txBox="1"/>
            <p:nvPr/>
          </p:nvSpPr>
          <p:spPr>
            <a:xfrm>
              <a:off x="4504710" y="1292249"/>
              <a:ext cx="547692" cy="168640"/>
            </a:xfrm>
            <a:prstGeom prst="rect">
              <a:avLst/>
            </a:prstGeom>
            <a:noFill/>
          </p:spPr>
          <p:txBody>
            <a:bodyPr wrap="non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R-CHOP</a:t>
              </a:r>
            </a:p>
          </p:txBody>
        </p:sp>
        <p:grpSp>
          <p:nvGrpSpPr>
            <p:cNvPr id="678" name="Group 677">
              <a:extLst>
                <a:ext uri="{FF2B5EF4-FFF2-40B4-BE49-F238E27FC236}">
                  <a16:creationId xmlns:a16="http://schemas.microsoft.com/office/drawing/2014/main" id="{AAC59925-FA38-4601-9191-00CAE1556114}"/>
                </a:ext>
              </a:extLst>
            </p:cNvPr>
            <p:cNvGrpSpPr/>
            <p:nvPr/>
          </p:nvGrpSpPr>
          <p:grpSpPr>
            <a:xfrm>
              <a:off x="993660" y="1532593"/>
              <a:ext cx="1180879" cy="3323925"/>
              <a:chOff x="964806" y="1532593"/>
              <a:chExt cx="1180879" cy="3323925"/>
            </a:xfrm>
          </p:grpSpPr>
          <p:sp>
            <p:nvSpPr>
              <p:cNvPr id="718" name="TextBox 717">
                <a:extLst>
                  <a:ext uri="{FF2B5EF4-FFF2-40B4-BE49-F238E27FC236}">
                    <a16:creationId xmlns:a16="http://schemas.microsoft.com/office/drawing/2014/main" id="{66CA5303-3446-4AB8-9404-45A44FD6DAEE}"/>
                  </a:ext>
                </a:extLst>
              </p:cNvPr>
              <p:cNvSpPr txBox="1"/>
              <p:nvPr/>
            </p:nvSpPr>
            <p:spPr>
              <a:xfrm>
                <a:off x="1584793" y="4716417"/>
                <a:ext cx="537006"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Dysgeusia</a:t>
                </a:r>
              </a:p>
            </p:txBody>
          </p:sp>
          <p:sp>
            <p:nvSpPr>
              <p:cNvPr id="719" name="TextBox 718">
                <a:extLst>
                  <a:ext uri="{FF2B5EF4-FFF2-40B4-BE49-F238E27FC236}">
                    <a16:creationId xmlns:a16="http://schemas.microsoft.com/office/drawing/2014/main" id="{BD7E5BD2-AFD9-43EE-BDE0-9570E7EDDFC7}"/>
                  </a:ext>
                </a:extLst>
              </p:cNvPr>
              <p:cNvSpPr txBox="1"/>
              <p:nvPr/>
            </p:nvSpPr>
            <p:spPr>
              <a:xfrm>
                <a:off x="1672955" y="4525715"/>
                <a:ext cx="448841"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Asthenia</a:t>
                </a:r>
              </a:p>
            </p:txBody>
          </p:sp>
          <p:sp>
            <p:nvSpPr>
              <p:cNvPr id="720" name="TextBox 719">
                <a:extLst>
                  <a:ext uri="{FF2B5EF4-FFF2-40B4-BE49-F238E27FC236}">
                    <a16:creationId xmlns:a16="http://schemas.microsoft.com/office/drawing/2014/main" id="{DFDECF24-70DD-41E0-B0B3-3E641FD05153}"/>
                  </a:ext>
                </a:extLst>
              </p:cNvPr>
              <p:cNvSpPr txBox="1"/>
              <p:nvPr/>
            </p:nvSpPr>
            <p:spPr>
              <a:xfrm>
                <a:off x="1493954" y="2109123"/>
                <a:ext cx="627842"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Neutropenia</a:t>
                </a:r>
              </a:p>
            </p:txBody>
          </p:sp>
          <p:sp>
            <p:nvSpPr>
              <p:cNvPr id="721" name="TextBox 720">
                <a:extLst>
                  <a:ext uri="{FF2B5EF4-FFF2-40B4-BE49-F238E27FC236}">
                    <a16:creationId xmlns:a16="http://schemas.microsoft.com/office/drawing/2014/main" id="{F518D5E6-0988-472F-B910-DD4324C561F5}"/>
                  </a:ext>
                </a:extLst>
              </p:cNvPr>
              <p:cNvSpPr txBox="1"/>
              <p:nvPr/>
            </p:nvSpPr>
            <p:spPr>
              <a:xfrm>
                <a:off x="1679638" y="1923219"/>
                <a:ext cx="442162"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Diarrhea</a:t>
                </a:r>
                <a:endPar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2" name="TextBox 721">
                <a:extLst>
                  <a:ext uri="{FF2B5EF4-FFF2-40B4-BE49-F238E27FC236}">
                    <a16:creationId xmlns:a16="http://schemas.microsoft.com/office/drawing/2014/main" id="{8BD1BB69-CEF4-4AB2-AC62-FA1C3806CDAE}"/>
                  </a:ext>
                </a:extLst>
              </p:cNvPr>
              <p:cNvSpPr txBox="1"/>
              <p:nvPr/>
            </p:nvSpPr>
            <p:spPr>
              <a:xfrm>
                <a:off x="1725053" y="1730149"/>
                <a:ext cx="396743"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Nausea</a:t>
                </a:r>
              </a:p>
            </p:txBody>
          </p:sp>
          <p:sp>
            <p:nvSpPr>
              <p:cNvPr id="723" name="TextBox 722">
                <a:extLst>
                  <a:ext uri="{FF2B5EF4-FFF2-40B4-BE49-F238E27FC236}">
                    <a16:creationId xmlns:a16="http://schemas.microsoft.com/office/drawing/2014/main" id="{F50A8323-B022-48B2-87F0-01CD9EF8F664}"/>
                  </a:ext>
                </a:extLst>
              </p:cNvPr>
              <p:cNvSpPr txBox="1"/>
              <p:nvPr/>
            </p:nvSpPr>
            <p:spPr>
              <a:xfrm>
                <a:off x="1730398" y="2326831"/>
                <a:ext cx="391399"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Anemia</a:t>
                </a:r>
                <a:endPar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4" name="TextBox 723">
                <a:extLst>
                  <a:ext uri="{FF2B5EF4-FFF2-40B4-BE49-F238E27FC236}">
                    <a16:creationId xmlns:a16="http://schemas.microsoft.com/office/drawing/2014/main" id="{A65DEE73-1712-4837-BDB4-D9233F316EEE}"/>
                  </a:ext>
                </a:extLst>
              </p:cNvPr>
              <p:cNvSpPr txBox="1"/>
              <p:nvPr/>
            </p:nvSpPr>
            <p:spPr>
              <a:xfrm>
                <a:off x="1737077" y="3337300"/>
                <a:ext cx="384721"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Pyrexia</a:t>
                </a:r>
              </a:p>
            </p:txBody>
          </p:sp>
          <p:sp>
            <p:nvSpPr>
              <p:cNvPr id="725" name="TextBox 724">
                <a:extLst>
                  <a:ext uri="{FF2B5EF4-FFF2-40B4-BE49-F238E27FC236}">
                    <a16:creationId xmlns:a16="http://schemas.microsoft.com/office/drawing/2014/main" id="{1460FAD0-DD82-43C3-90E8-03DBBBF8F21F}"/>
                  </a:ext>
                </a:extLst>
              </p:cNvPr>
              <p:cNvSpPr txBox="1"/>
              <p:nvPr/>
            </p:nvSpPr>
            <p:spPr>
              <a:xfrm>
                <a:off x="1782495" y="3931508"/>
                <a:ext cx="339302"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Cough</a:t>
                </a:r>
              </a:p>
            </p:txBody>
          </p:sp>
          <p:sp>
            <p:nvSpPr>
              <p:cNvPr id="726" name="TextBox 725">
                <a:extLst>
                  <a:ext uri="{FF2B5EF4-FFF2-40B4-BE49-F238E27FC236}">
                    <a16:creationId xmlns:a16="http://schemas.microsoft.com/office/drawing/2014/main" id="{13754BD6-7C0C-4B5F-8AEE-D34DAE55105A}"/>
                  </a:ext>
                </a:extLst>
              </p:cNvPr>
              <p:cNvSpPr txBox="1"/>
              <p:nvPr/>
            </p:nvSpPr>
            <p:spPr>
              <a:xfrm>
                <a:off x="1672955" y="3535369"/>
                <a:ext cx="448841"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Vomiting</a:t>
                </a:r>
              </a:p>
            </p:txBody>
          </p:sp>
          <p:sp>
            <p:nvSpPr>
              <p:cNvPr id="727" name="TextBox 726">
                <a:extLst>
                  <a:ext uri="{FF2B5EF4-FFF2-40B4-BE49-F238E27FC236}">
                    <a16:creationId xmlns:a16="http://schemas.microsoft.com/office/drawing/2014/main" id="{61461E5B-DE32-4F24-826E-821298A9C187}"/>
                  </a:ext>
                </a:extLst>
              </p:cNvPr>
              <p:cNvSpPr txBox="1"/>
              <p:nvPr/>
            </p:nvSpPr>
            <p:spPr>
              <a:xfrm>
                <a:off x="1127937" y="3733437"/>
                <a:ext cx="993861"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Febrile neutropenia</a:t>
                </a:r>
              </a:p>
            </p:txBody>
          </p:sp>
          <p:sp>
            <p:nvSpPr>
              <p:cNvPr id="728" name="TextBox 727">
                <a:extLst>
                  <a:ext uri="{FF2B5EF4-FFF2-40B4-BE49-F238E27FC236}">
                    <a16:creationId xmlns:a16="http://schemas.microsoft.com/office/drawing/2014/main" id="{A10C86DB-A0D0-4EE7-8ED7-F189D05B2B57}"/>
                  </a:ext>
                </a:extLst>
              </p:cNvPr>
              <p:cNvSpPr txBox="1"/>
              <p:nvPr/>
            </p:nvSpPr>
            <p:spPr>
              <a:xfrm>
                <a:off x="1596814" y="4129578"/>
                <a:ext cx="524984"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Headache</a:t>
                </a:r>
              </a:p>
            </p:txBody>
          </p:sp>
          <p:sp>
            <p:nvSpPr>
              <p:cNvPr id="729" name="TextBox 728">
                <a:extLst>
                  <a:ext uri="{FF2B5EF4-FFF2-40B4-BE49-F238E27FC236}">
                    <a16:creationId xmlns:a16="http://schemas.microsoft.com/office/drawing/2014/main" id="{6455F550-72B1-4F15-8E2F-84BB34408D6F}"/>
                  </a:ext>
                </a:extLst>
              </p:cNvPr>
              <p:cNvSpPr txBox="1"/>
              <p:nvPr/>
            </p:nvSpPr>
            <p:spPr>
              <a:xfrm>
                <a:off x="1200074" y="4327648"/>
                <a:ext cx="921726"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Decreased weight</a:t>
                </a:r>
              </a:p>
            </p:txBody>
          </p:sp>
          <p:sp>
            <p:nvSpPr>
              <p:cNvPr id="730" name="TextBox 729">
                <a:extLst>
                  <a:ext uri="{FF2B5EF4-FFF2-40B4-BE49-F238E27FC236}">
                    <a16:creationId xmlns:a16="http://schemas.microsoft.com/office/drawing/2014/main" id="{3DB24999-EBB5-4302-890D-AB00D7A0FF8E}"/>
                  </a:ext>
                </a:extLst>
              </p:cNvPr>
              <p:cNvSpPr txBox="1"/>
              <p:nvPr/>
            </p:nvSpPr>
            <p:spPr>
              <a:xfrm>
                <a:off x="1481935" y="2541121"/>
                <a:ext cx="639865"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Constipation</a:t>
                </a:r>
              </a:p>
            </p:txBody>
          </p:sp>
          <p:sp>
            <p:nvSpPr>
              <p:cNvPr id="731" name="TextBox 730">
                <a:extLst>
                  <a:ext uri="{FF2B5EF4-FFF2-40B4-BE49-F238E27FC236}">
                    <a16:creationId xmlns:a16="http://schemas.microsoft.com/office/drawing/2014/main" id="{2929F552-68D0-4E06-BC1D-448C6BB2E0C2}"/>
                  </a:ext>
                </a:extLst>
              </p:cNvPr>
              <p:cNvSpPr txBox="1"/>
              <p:nvPr/>
            </p:nvSpPr>
            <p:spPr>
              <a:xfrm>
                <a:off x="1737076" y="2744249"/>
                <a:ext cx="384721"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Fatigue</a:t>
                </a:r>
              </a:p>
            </p:txBody>
          </p:sp>
          <p:sp>
            <p:nvSpPr>
              <p:cNvPr id="732" name="TextBox 731">
                <a:extLst>
                  <a:ext uri="{FF2B5EF4-FFF2-40B4-BE49-F238E27FC236}">
                    <a16:creationId xmlns:a16="http://schemas.microsoft.com/office/drawing/2014/main" id="{2C33FFBD-EC52-42D4-8F0A-51EEF6B9DE26}"/>
                  </a:ext>
                </a:extLst>
              </p:cNvPr>
              <p:cNvSpPr txBox="1"/>
              <p:nvPr/>
            </p:nvSpPr>
            <p:spPr>
              <a:xfrm>
                <a:off x="1679634" y="2942319"/>
                <a:ext cx="442162"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Alopecia</a:t>
                </a:r>
              </a:p>
            </p:txBody>
          </p:sp>
          <p:sp>
            <p:nvSpPr>
              <p:cNvPr id="733" name="TextBox 732">
                <a:extLst>
                  <a:ext uri="{FF2B5EF4-FFF2-40B4-BE49-F238E27FC236}">
                    <a16:creationId xmlns:a16="http://schemas.microsoft.com/office/drawing/2014/main" id="{0CA40632-4D90-43E8-A6BF-CC8A6EDA4CE8}"/>
                  </a:ext>
                </a:extLst>
              </p:cNvPr>
              <p:cNvSpPr txBox="1"/>
              <p:nvPr/>
            </p:nvSpPr>
            <p:spPr>
              <a:xfrm>
                <a:off x="964806" y="1532593"/>
                <a:ext cx="1180879"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Peripheral neuropathy*</a:t>
                </a:r>
              </a:p>
            </p:txBody>
          </p:sp>
          <p:sp>
            <p:nvSpPr>
              <p:cNvPr id="734" name="TextBox 733">
                <a:extLst>
                  <a:ext uri="{FF2B5EF4-FFF2-40B4-BE49-F238E27FC236}">
                    <a16:creationId xmlns:a16="http://schemas.microsoft.com/office/drawing/2014/main" id="{58CA0B3B-6FF2-4A7F-AE33-0CBF45720F8E}"/>
                  </a:ext>
                </a:extLst>
              </p:cNvPr>
              <p:cNvSpPr txBox="1"/>
              <p:nvPr/>
            </p:nvSpPr>
            <p:spPr>
              <a:xfrm>
                <a:off x="1122590" y="3139231"/>
                <a:ext cx="999205" cy="140101"/>
              </a:xfrm>
              <a:prstGeom prst="rect">
                <a:avLst/>
              </a:prstGeom>
              <a:noFill/>
            </p:spPr>
            <p:txBody>
              <a:bodyPr wrap="none" lIns="0" tIns="0" rIns="0" bIns="0" rtlCol="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8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Decreased appetite</a:t>
                </a:r>
              </a:p>
            </p:txBody>
          </p:sp>
        </p:grpSp>
        <p:grpSp>
          <p:nvGrpSpPr>
            <p:cNvPr id="679" name="Group 678">
              <a:extLst>
                <a:ext uri="{FF2B5EF4-FFF2-40B4-BE49-F238E27FC236}">
                  <a16:creationId xmlns:a16="http://schemas.microsoft.com/office/drawing/2014/main" id="{76AFDE7C-B46F-4DEA-9F94-10B8811267D4}"/>
                </a:ext>
              </a:extLst>
            </p:cNvPr>
            <p:cNvGrpSpPr/>
            <p:nvPr/>
          </p:nvGrpSpPr>
          <p:grpSpPr>
            <a:xfrm>
              <a:off x="2096952" y="1328843"/>
              <a:ext cx="3926876" cy="3860777"/>
              <a:chOff x="2096952" y="1328843"/>
              <a:chExt cx="3926876" cy="3860777"/>
            </a:xfrm>
          </p:grpSpPr>
          <p:graphicFrame>
            <p:nvGraphicFramePr>
              <p:cNvPr id="713" name="Chart 712">
                <a:extLst>
                  <a:ext uri="{FF2B5EF4-FFF2-40B4-BE49-F238E27FC236}">
                    <a16:creationId xmlns:a16="http://schemas.microsoft.com/office/drawing/2014/main" id="{701E7236-6CBA-4ABA-A413-630E26A9AE20}"/>
                  </a:ext>
                </a:extLst>
              </p:cNvPr>
              <p:cNvGraphicFramePr/>
              <p:nvPr/>
            </p:nvGraphicFramePr>
            <p:xfrm>
              <a:off x="2096952" y="1328843"/>
              <a:ext cx="3926876" cy="3860777"/>
            </p:xfrm>
            <a:graphic>
              <a:graphicData uri="http://schemas.openxmlformats.org/drawingml/2006/chart">
                <c:chart xmlns:c="http://schemas.openxmlformats.org/drawingml/2006/chart" xmlns:r="http://schemas.openxmlformats.org/officeDocument/2006/relationships" r:id="rId2"/>
              </a:graphicData>
            </a:graphic>
          </p:graphicFrame>
          <p:sp>
            <p:nvSpPr>
              <p:cNvPr id="714" name="Rectangle 713">
                <a:extLst>
                  <a:ext uri="{FF2B5EF4-FFF2-40B4-BE49-F238E27FC236}">
                    <a16:creationId xmlns:a16="http://schemas.microsoft.com/office/drawing/2014/main" id="{13591184-1B9E-49AF-B354-DC381403F7AC}"/>
                  </a:ext>
                </a:extLst>
              </p:cNvPr>
              <p:cNvSpPr/>
              <p:nvPr/>
            </p:nvSpPr>
            <p:spPr>
              <a:xfrm>
                <a:off x="2148312" y="5021201"/>
                <a:ext cx="77760" cy="1006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5" name="Rectangle 714">
                <a:extLst>
                  <a:ext uri="{FF2B5EF4-FFF2-40B4-BE49-F238E27FC236}">
                    <a16:creationId xmlns:a16="http://schemas.microsoft.com/office/drawing/2014/main" id="{0526AF8E-36C9-4C5D-BFC0-F5A1FA3487A8}"/>
                  </a:ext>
                </a:extLst>
              </p:cNvPr>
              <p:cNvSpPr/>
              <p:nvPr/>
            </p:nvSpPr>
            <p:spPr>
              <a:xfrm>
                <a:off x="2558827" y="5016787"/>
                <a:ext cx="139103" cy="1006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6" name="Rectangle 715">
                <a:extLst>
                  <a:ext uri="{FF2B5EF4-FFF2-40B4-BE49-F238E27FC236}">
                    <a16:creationId xmlns:a16="http://schemas.microsoft.com/office/drawing/2014/main" id="{9F29F81C-0791-4B3D-AFD5-7313F667CB9A}"/>
                  </a:ext>
                </a:extLst>
              </p:cNvPr>
              <p:cNvSpPr/>
              <p:nvPr/>
            </p:nvSpPr>
            <p:spPr>
              <a:xfrm>
                <a:off x="3069566" y="5022449"/>
                <a:ext cx="75601" cy="855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7" name="Rectangle 716">
                <a:extLst>
                  <a:ext uri="{FF2B5EF4-FFF2-40B4-BE49-F238E27FC236}">
                    <a16:creationId xmlns:a16="http://schemas.microsoft.com/office/drawing/2014/main" id="{C75F0F96-AADE-4D6B-B99F-21B56C3D1AC5}"/>
                  </a:ext>
                </a:extLst>
              </p:cNvPr>
              <p:cNvSpPr/>
              <p:nvPr/>
            </p:nvSpPr>
            <p:spPr>
              <a:xfrm>
                <a:off x="3507852" y="5022449"/>
                <a:ext cx="75601" cy="855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80" name="Group 679">
              <a:extLst>
                <a:ext uri="{FF2B5EF4-FFF2-40B4-BE49-F238E27FC236}">
                  <a16:creationId xmlns:a16="http://schemas.microsoft.com/office/drawing/2014/main" id="{A79C158B-0493-4F92-B75B-E05C268FFD18}"/>
                </a:ext>
              </a:extLst>
            </p:cNvPr>
            <p:cNvGrpSpPr/>
            <p:nvPr/>
          </p:nvGrpSpPr>
          <p:grpSpPr>
            <a:xfrm>
              <a:off x="2237618" y="1547529"/>
              <a:ext cx="72703" cy="3383068"/>
              <a:chOff x="2237618" y="1547529"/>
              <a:chExt cx="72703" cy="3383068"/>
            </a:xfrm>
          </p:grpSpPr>
          <p:cxnSp>
            <p:nvCxnSpPr>
              <p:cNvPr id="695" name="Straight Connector 694">
                <a:extLst>
                  <a:ext uri="{FF2B5EF4-FFF2-40B4-BE49-F238E27FC236}">
                    <a16:creationId xmlns:a16="http://schemas.microsoft.com/office/drawing/2014/main" id="{803BA921-8586-4708-A416-51F2B50419B9}"/>
                  </a:ext>
                </a:extLst>
              </p:cNvPr>
              <p:cNvCxnSpPr>
                <a:cxnSpLocks/>
              </p:cNvCxnSpPr>
              <p:nvPr/>
            </p:nvCxnSpPr>
            <p:spPr>
              <a:xfrm>
                <a:off x="2298875" y="1547529"/>
                <a:ext cx="0" cy="338306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6" name="Straight Connector 695">
                <a:extLst>
                  <a:ext uri="{FF2B5EF4-FFF2-40B4-BE49-F238E27FC236}">
                    <a16:creationId xmlns:a16="http://schemas.microsoft.com/office/drawing/2014/main" id="{05A87E29-367F-40BF-8FB7-DFBE1F2CF29D}"/>
                  </a:ext>
                </a:extLst>
              </p:cNvPr>
              <p:cNvCxnSpPr>
                <a:cxnSpLocks/>
              </p:cNvCxnSpPr>
              <p:nvPr/>
            </p:nvCxnSpPr>
            <p:spPr>
              <a:xfrm flipH="1">
                <a:off x="2237618" y="1615122"/>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E9414736-CEA2-460D-90B1-5114F2A3347E}"/>
                  </a:ext>
                </a:extLst>
              </p:cNvPr>
              <p:cNvCxnSpPr>
                <a:cxnSpLocks/>
              </p:cNvCxnSpPr>
              <p:nvPr/>
            </p:nvCxnSpPr>
            <p:spPr>
              <a:xfrm flipH="1">
                <a:off x="2237618" y="4806415"/>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2601EF87-9C4C-4B7E-97CF-CBB41B911D55}"/>
                  </a:ext>
                </a:extLst>
              </p:cNvPr>
              <p:cNvCxnSpPr>
                <a:cxnSpLocks/>
              </p:cNvCxnSpPr>
              <p:nvPr/>
            </p:nvCxnSpPr>
            <p:spPr>
              <a:xfrm flipH="1">
                <a:off x="2237618" y="4608447"/>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a:extLst>
                  <a:ext uri="{FF2B5EF4-FFF2-40B4-BE49-F238E27FC236}">
                    <a16:creationId xmlns:a16="http://schemas.microsoft.com/office/drawing/2014/main" id="{E217A226-6E99-4F36-AF8F-CF471897BD25}"/>
                  </a:ext>
                </a:extLst>
              </p:cNvPr>
              <p:cNvCxnSpPr>
                <a:cxnSpLocks/>
              </p:cNvCxnSpPr>
              <p:nvPr/>
            </p:nvCxnSpPr>
            <p:spPr>
              <a:xfrm flipH="1">
                <a:off x="2237618" y="4410475"/>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0" name="Straight Connector 699">
                <a:extLst>
                  <a:ext uri="{FF2B5EF4-FFF2-40B4-BE49-F238E27FC236}">
                    <a16:creationId xmlns:a16="http://schemas.microsoft.com/office/drawing/2014/main" id="{D0EB1E7A-4030-4829-A574-D4B489957D54}"/>
                  </a:ext>
                </a:extLst>
              </p:cNvPr>
              <p:cNvCxnSpPr>
                <a:cxnSpLocks/>
              </p:cNvCxnSpPr>
              <p:nvPr/>
            </p:nvCxnSpPr>
            <p:spPr>
              <a:xfrm flipH="1">
                <a:off x="2237618" y="4212504"/>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3479A399-BE3D-471E-89CC-E10990D414EE}"/>
                  </a:ext>
                </a:extLst>
              </p:cNvPr>
              <p:cNvCxnSpPr>
                <a:cxnSpLocks/>
              </p:cNvCxnSpPr>
              <p:nvPr/>
            </p:nvCxnSpPr>
            <p:spPr>
              <a:xfrm flipH="1">
                <a:off x="2237618" y="4014533"/>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C217FA25-459E-4C8E-A096-59258E1D44DB}"/>
                  </a:ext>
                </a:extLst>
              </p:cNvPr>
              <p:cNvCxnSpPr>
                <a:cxnSpLocks/>
              </p:cNvCxnSpPr>
              <p:nvPr/>
            </p:nvCxnSpPr>
            <p:spPr>
              <a:xfrm flipH="1">
                <a:off x="2237618" y="3816561"/>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4BA993BB-8E84-420F-84FD-3DCC23389E3B}"/>
                  </a:ext>
                </a:extLst>
              </p:cNvPr>
              <p:cNvCxnSpPr>
                <a:cxnSpLocks/>
              </p:cNvCxnSpPr>
              <p:nvPr/>
            </p:nvCxnSpPr>
            <p:spPr>
              <a:xfrm flipH="1">
                <a:off x="2237618" y="3618590"/>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3D0C58C6-C1B4-4DD6-9345-D99BEEDE4B1D}"/>
                  </a:ext>
                </a:extLst>
              </p:cNvPr>
              <p:cNvCxnSpPr>
                <a:cxnSpLocks/>
              </p:cNvCxnSpPr>
              <p:nvPr/>
            </p:nvCxnSpPr>
            <p:spPr>
              <a:xfrm flipH="1">
                <a:off x="2237618" y="3420618"/>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4E3E3F49-806E-4800-B709-06D3DF187E7C}"/>
                  </a:ext>
                </a:extLst>
              </p:cNvPr>
              <p:cNvCxnSpPr>
                <a:cxnSpLocks/>
              </p:cNvCxnSpPr>
              <p:nvPr/>
            </p:nvCxnSpPr>
            <p:spPr>
              <a:xfrm flipH="1">
                <a:off x="2237618" y="3222647"/>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5914591F-C7DF-4D6E-96AE-943BE37ACAF1}"/>
                  </a:ext>
                </a:extLst>
              </p:cNvPr>
              <p:cNvCxnSpPr>
                <a:cxnSpLocks/>
              </p:cNvCxnSpPr>
              <p:nvPr/>
            </p:nvCxnSpPr>
            <p:spPr>
              <a:xfrm flipH="1">
                <a:off x="2237618" y="3024675"/>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DFA5555C-1C49-4D70-B3E3-88E9AECB070E}"/>
                  </a:ext>
                </a:extLst>
              </p:cNvPr>
              <p:cNvCxnSpPr>
                <a:cxnSpLocks/>
              </p:cNvCxnSpPr>
              <p:nvPr/>
            </p:nvCxnSpPr>
            <p:spPr>
              <a:xfrm flipH="1">
                <a:off x="2237618" y="2826704"/>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a:extLst>
                  <a:ext uri="{FF2B5EF4-FFF2-40B4-BE49-F238E27FC236}">
                    <a16:creationId xmlns:a16="http://schemas.microsoft.com/office/drawing/2014/main" id="{CEAB0E70-3AD5-4DD6-88C2-875DDEAE63C3}"/>
                  </a:ext>
                </a:extLst>
              </p:cNvPr>
              <p:cNvCxnSpPr>
                <a:cxnSpLocks/>
              </p:cNvCxnSpPr>
              <p:nvPr/>
            </p:nvCxnSpPr>
            <p:spPr>
              <a:xfrm flipH="1">
                <a:off x="2237618" y="2628733"/>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a:extLst>
                  <a:ext uri="{FF2B5EF4-FFF2-40B4-BE49-F238E27FC236}">
                    <a16:creationId xmlns:a16="http://schemas.microsoft.com/office/drawing/2014/main" id="{A286D187-113A-43EF-A5F5-A061731A6E43}"/>
                  </a:ext>
                </a:extLst>
              </p:cNvPr>
              <p:cNvCxnSpPr>
                <a:cxnSpLocks/>
              </p:cNvCxnSpPr>
              <p:nvPr/>
            </p:nvCxnSpPr>
            <p:spPr>
              <a:xfrm flipH="1">
                <a:off x="2237618" y="2425700"/>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a:extLst>
                  <a:ext uri="{FF2B5EF4-FFF2-40B4-BE49-F238E27FC236}">
                    <a16:creationId xmlns:a16="http://schemas.microsoft.com/office/drawing/2014/main" id="{5FF23643-2516-4FE7-AA8E-0EB4265B070F}"/>
                  </a:ext>
                </a:extLst>
              </p:cNvPr>
              <p:cNvCxnSpPr>
                <a:cxnSpLocks/>
              </p:cNvCxnSpPr>
              <p:nvPr/>
            </p:nvCxnSpPr>
            <p:spPr>
              <a:xfrm flipH="1">
                <a:off x="2237618" y="2211509"/>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1F803644-7B15-44C2-A0FF-4BB0F08EB40E}"/>
                  </a:ext>
                </a:extLst>
              </p:cNvPr>
              <p:cNvCxnSpPr>
                <a:cxnSpLocks/>
              </p:cNvCxnSpPr>
              <p:nvPr/>
            </p:nvCxnSpPr>
            <p:spPr>
              <a:xfrm flipH="1">
                <a:off x="2237618" y="1993900"/>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09CD9B96-4959-4E1E-80D0-E59AA503FBEE}"/>
                  </a:ext>
                </a:extLst>
              </p:cNvPr>
              <p:cNvCxnSpPr>
                <a:cxnSpLocks/>
              </p:cNvCxnSpPr>
              <p:nvPr/>
            </p:nvCxnSpPr>
            <p:spPr>
              <a:xfrm flipH="1">
                <a:off x="2237618" y="1808095"/>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1" name="Group 680">
              <a:extLst>
                <a:ext uri="{FF2B5EF4-FFF2-40B4-BE49-F238E27FC236}">
                  <a16:creationId xmlns:a16="http://schemas.microsoft.com/office/drawing/2014/main" id="{8FE1B000-71A5-43BE-9EDF-2C9E02A7C141}"/>
                </a:ext>
              </a:extLst>
            </p:cNvPr>
            <p:cNvGrpSpPr/>
            <p:nvPr/>
          </p:nvGrpSpPr>
          <p:grpSpPr>
            <a:xfrm>
              <a:off x="5419666" y="1513502"/>
              <a:ext cx="403981" cy="925518"/>
              <a:chOff x="5160565" y="2200404"/>
              <a:chExt cx="403981" cy="925518"/>
            </a:xfrm>
          </p:grpSpPr>
          <p:sp>
            <p:nvSpPr>
              <p:cNvPr id="682" name="Rectangle 681">
                <a:extLst>
                  <a:ext uri="{FF2B5EF4-FFF2-40B4-BE49-F238E27FC236}">
                    <a16:creationId xmlns:a16="http://schemas.microsoft.com/office/drawing/2014/main" id="{F0AD35B1-900E-4A3A-904F-E95A0420ADE9}"/>
                  </a:ext>
                </a:extLst>
              </p:cNvPr>
              <p:cNvSpPr/>
              <p:nvPr/>
            </p:nvSpPr>
            <p:spPr>
              <a:xfrm>
                <a:off x="5285147" y="2989384"/>
                <a:ext cx="109055" cy="108000"/>
              </a:xfrm>
              <a:prstGeom prst="rect">
                <a:avLst/>
              </a:prstGeom>
              <a:solidFill>
                <a:srgbClr val="00734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3" name="Rectangle 682">
                <a:extLst>
                  <a:ext uri="{FF2B5EF4-FFF2-40B4-BE49-F238E27FC236}">
                    <a16:creationId xmlns:a16="http://schemas.microsoft.com/office/drawing/2014/main" id="{567DEED8-E20E-4810-97B3-EC773D873FF7}"/>
                  </a:ext>
                </a:extLst>
              </p:cNvPr>
              <p:cNvSpPr/>
              <p:nvPr/>
            </p:nvSpPr>
            <p:spPr>
              <a:xfrm>
                <a:off x="5285147" y="2801488"/>
                <a:ext cx="109055" cy="108000"/>
              </a:xfrm>
              <a:prstGeom prst="rect">
                <a:avLst/>
              </a:prstGeom>
              <a:solidFill>
                <a:srgbClr val="0099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4" name="Rectangle 683">
                <a:extLst>
                  <a:ext uri="{FF2B5EF4-FFF2-40B4-BE49-F238E27FC236}">
                    <a16:creationId xmlns:a16="http://schemas.microsoft.com/office/drawing/2014/main" id="{57EAA91B-9EDF-4436-AEBC-7947D3741C4C}"/>
                  </a:ext>
                </a:extLst>
              </p:cNvPr>
              <p:cNvSpPr/>
              <p:nvPr/>
            </p:nvSpPr>
            <p:spPr>
              <a:xfrm>
                <a:off x="5285147" y="2613591"/>
                <a:ext cx="109055" cy="108000"/>
              </a:xfrm>
              <a:prstGeom prst="rect">
                <a:avLst/>
              </a:prstGeom>
              <a:solidFill>
                <a:srgbClr val="43E6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5" name="Rectangle 684">
                <a:extLst>
                  <a:ext uri="{FF2B5EF4-FFF2-40B4-BE49-F238E27FC236}">
                    <a16:creationId xmlns:a16="http://schemas.microsoft.com/office/drawing/2014/main" id="{53DFF21C-09DB-4587-99C8-95E579DB30B7}"/>
                  </a:ext>
                </a:extLst>
              </p:cNvPr>
              <p:cNvSpPr/>
              <p:nvPr/>
            </p:nvSpPr>
            <p:spPr>
              <a:xfrm>
                <a:off x="5285146" y="2425693"/>
                <a:ext cx="109055" cy="108000"/>
              </a:xfrm>
              <a:prstGeom prst="rect">
                <a:avLst/>
              </a:prstGeom>
              <a:solidFill>
                <a:srgbClr val="C0F7D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6" name="TextBox 685">
                <a:extLst>
                  <a:ext uri="{FF2B5EF4-FFF2-40B4-BE49-F238E27FC236}">
                    <a16:creationId xmlns:a16="http://schemas.microsoft.com/office/drawing/2014/main" id="{4CB08040-9C82-40C3-A25A-EC9CD001174F}"/>
                  </a:ext>
                </a:extLst>
              </p:cNvPr>
              <p:cNvSpPr txBox="1"/>
              <p:nvPr/>
            </p:nvSpPr>
            <p:spPr>
              <a:xfrm>
                <a:off x="5165908" y="2391343"/>
                <a:ext cx="78815" cy="171235"/>
              </a:xfrm>
              <a:prstGeom prst="rect">
                <a:avLst/>
              </a:prstGeom>
              <a:noFill/>
            </p:spPr>
            <p:txBody>
              <a:bodyPr wrap="non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32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a:t>
                </a:r>
              </a:p>
            </p:txBody>
          </p:sp>
          <p:sp>
            <p:nvSpPr>
              <p:cNvPr id="687" name="TextBox 686">
                <a:extLst>
                  <a:ext uri="{FF2B5EF4-FFF2-40B4-BE49-F238E27FC236}">
                    <a16:creationId xmlns:a16="http://schemas.microsoft.com/office/drawing/2014/main" id="{A6B03BBE-A57A-4016-BBBB-6E90F2FB004F}"/>
                  </a:ext>
                </a:extLst>
              </p:cNvPr>
              <p:cNvSpPr txBox="1"/>
              <p:nvPr/>
            </p:nvSpPr>
            <p:spPr>
              <a:xfrm>
                <a:off x="5165907" y="2579126"/>
                <a:ext cx="78815" cy="171235"/>
              </a:xfrm>
              <a:prstGeom prst="rect">
                <a:avLst/>
              </a:prstGeom>
              <a:noFill/>
            </p:spPr>
            <p:txBody>
              <a:bodyPr wrap="non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32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a:t>
                </a:r>
              </a:p>
            </p:txBody>
          </p:sp>
          <p:sp>
            <p:nvSpPr>
              <p:cNvPr id="688" name="TextBox 687">
                <a:extLst>
                  <a:ext uri="{FF2B5EF4-FFF2-40B4-BE49-F238E27FC236}">
                    <a16:creationId xmlns:a16="http://schemas.microsoft.com/office/drawing/2014/main" id="{2EF6CDAE-1B20-4579-A54C-2DC91ECF990F}"/>
                  </a:ext>
                </a:extLst>
              </p:cNvPr>
              <p:cNvSpPr txBox="1"/>
              <p:nvPr/>
            </p:nvSpPr>
            <p:spPr>
              <a:xfrm>
                <a:off x="5165906" y="2766905"/>
                <a:ext cx="78815" cy="171235"/>
              </a:xfrm>
              <a:prstGeom prst="rect">
                <a:avLst/>
              </a:prstGeom>
              <a:noFill/>
            </p:spPr>
            <p:txBody>
              <a:bodyPr wrap="non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32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a:t>
                </a:r>
              </a:p>
            </p:txBody>
          </p:sp>
          <p:sp>
            <p:nvSpPr>
              <p:cNvPr id="689" name="TextBox 688">
                <a:extLst>
                  <a:ext uri="{FF2B5EF4-FFF2-40B4-BE49-F238E27FC236}">
                    <a16:creationId xmlns:a16="http://schemas.microsoft.com/office/drawing/2014/main" id="{9B72B155-D16C-4005-B632-4A68229FFAC5}"/>
                  </a:ext>
                </a:extLst>
              </p:cNvPr>
              <p:cNvSpPr txBox="1"/>
              <p:nvPr/>
            </p:nvSpPr>
            <p:spPr>
              <a:xfrm>
                <a:off x="5165906" y="2954687"/>
                <a:ext cx="78815" cy="171235"/>
              </a:xfrm>
              <a:prstGeom prst="rect">
                <a:avLst/>
              </a:prstGeom>
              <a:noFill/>
            </p:spPr>
            <p:txBody>
              <a:bodyPr wrap="non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32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a:t>
                </a:r>
              </a:p>
            </p:txBody>
          </p:sp>
          <p:sp>
            <p:nvSpPr>
              <p:cNvPr id="690" name="TextBox 689">
                <a:extLst>
                  <a:ext uri="{FF2B5EF4-FFF2-40B4-BE49-F238E27FC236}">
                    <a16:creationId xmlns:a16="http://schemas.microsoft.com/office/drawing/2014/main" id="{00C77572-FD97-4798-8393-2F4169C815D8}"/>
                  </a:ext>
                </a:extLst>
              </p:cNvPr>
              <p:cNvSpPr txBox="1"/>
              <p:nvPr/>
            </p:nvSpPr>
            <p:spPr>
              <a:xfrm>
                <a:off x="5160565" y="2200404"/>
                <a:ext cx="402087" cy="168640"/>
              </a:xfrm>
              <a:prstGeom prst="rect">
                <a:avLst/>
              </a:prstGeom>
              <a:noFill/>
            </p:spPr>
            <p:txBody>
              <a:bodyPr wrap="non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Grade</a:t>
                </a:r>
              </a:p>
            </p:txBody>
          </p:sp>
          <p:sp>
            <p:nvSpPr>
              <p:cNvPr id="691" name="Rectangle 690">
                <a:extLst>
                  <a:ext uri="{FF2B5EF4-FFF2-40B4-BE49-F238E27FC236}">
                    <a16:creationId xmlns:a16="http://schemas.microsoft.com/office/drawing/2014/main" id="{44D72156-4B00-4362-AF4F-3E8D104EC3A3}"/>
                  </a:ext>
                </a:extLst>
              </p:cNvPr>
              <p:cNvSpPr/>
              <p:nvPr/>
            </p:nvSpPr>
            <p:spPr>
              <a:xfrm>
                <a:off x="5455491" y="2989384"/>
                <a:ext cx="109055" cy="108000"/>
              </a:xfrm>
              <a:prstGeom prst="rect">
                <a:avLst/>
              </a:prstGeom>
              <a:solidFill>
                <a:srgbClr val="004D9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2" name="Rectangle 691">
                <a:extLst>
                  <a:ext uri="{FF2B5EF4-FFF2-40B4-BE49-F238E27FC236}">
                    <a16:creationId xmlns:a16="http://schemas.microsoft.com/office/drawing/2014/main" id="{ADE464DD-3E22-4EF0-AC79-867B784D043D}"/>
                  </a:ext>
                </a:extLst>
              </p:cNvPr>
              <p:cNvSpPr/>
              <p:nvPr/>
            </p:nvSpPr>
            <p:spPr>
              <a:xfrm>
                <a:off x="5455491" y="2801488"/>
                <a:ext cx="109055" cy="108000"/>
              </a:xfrm>
              <a:prstGeom prst="rect">
                <a:avLst/>
              </a:prstGeom>
              <a:solidFill>
                <a:srgbClr val="0066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3" name="Rectangle 692">
                <a:extLst>
                  <a:ext uri="{FF2B5EF4-FFF2-40B4-BE49-F238E27FC236}">
                    <a16:creationId xmlns:a16="http://schemas.microsoft.com/office/drawing/2014/main" id="{44F7FFB4-4146-497A-A91E-08919C552750}"/>
                  </a:ext>
                </a:extLst>
              </p:cNvPr>
              <p:cNvSpPr/>
              <p:nvPr/>
            </p:nvSpPr>
            <p:spPr>
              <a:xfrm>
                <a:off x="5455491" y="2613591"/>
                <a:ext cx="109055" cy="108000"/>
              </a:xfrm>
              <a:prstGeom prst="rect">
                <a:avLst/>
              </a:prstGeom>
              <a:solidFill>
                <a:srgbClr val="47A3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4" name="Rectangle 693">
                <a:extLst>
                  <a:ext uri="{FF2B5EF4-FFF2-40B4-BE49-F238E27FC236}">
                    <a16:creationId xmlns:a16="http://schemas.microsoft.com/office/drawing/2014/main" id="{13178DB9-3CB3-42B6-B097-3EAACAD42F4E}"/>
                  </a:ext>
                </a:extLst>
              </p:cNvPr>
              <p:cNvSpPr/>
              <p:nvPr/>
            </p:nvSpPr>
            <p:spPr>
              <a:xfrm>
                <a:off x="5455491" y="2425693"/>
                <a:ext cx="109055" cy="108000"/>
              </a:xfrm>
              <a:prstGeom prst="rect">
                <a:avLst/>
              </a:prstGeom>
              <a:solidFill>
                <a:srgbClr val="C1D8E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735" name="TextBox 734">
            <a:extLst>
              <a:ext uri="{FF2B5EF4-FFF2-40B4-BE49-F238E27FC236}">
                <a16:creationId xmlns:a16="http://schemas.microsoft.com/office/drawing/2014/main" id="{9733D4D1-6AEC-4D20-A795-FC9162B31D1D}"/>
              </a:ext>
            </a:extLst>
          </p:cNvPr>
          <p:cNvSpPr txBox="1"/>
          <p:nvPr/>
        </p:nvSpPr>
        <p:spPr>
          <a:xfrm>
            <a:off x="7174405" y="6006801"/>
            <a:ext cx="4233384" cy="166199"/>
          </a:xfrm>
          <a:prstGeom prst="rect">
            <a:avLst/>
          </a:prstGeom>
          <a:noFill/>
        </p:spPr>
        <p:txBody>
          <a:bodyPr wrap="squar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8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Frequency (%)</a:t>
            </a:r>
          </a:p>
        </p:txBody>
      </p:sp>
      <p:sp>
        <p:nvSpPr>
          <p:cNvPr id="736" name="Rectangle 735">
            <a:extLst>
              <a:ext uri="{FF2B5EF4-FFF2-40B4-BE49-F238E27FC236}">
                <a16:creationId xmlns:a16="http://schemas.microsoft.com/office/drawing/2014/main" id="{F23A68E0-7B6B-4DDF-80E4-FA6DF069B179}"/>
              </a:ext>
            </a:extLst>
          </p:cNvPr>
          <p:cNvSpPr/>
          <p:nvPr/>
        </p:nvSpPr>
        <p:spPr>
          <a:xfrm>
            <a:off x="7506653" y="5850623"/>
            <a:ext cx="90721" cy="1014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92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7" name="TextBox 736">
            <a:extLst>
              <a:ext uri="{FF2B5EF4-FFF2-40B4-BE49-F238E27FC236}">
                <a16:creationId xmlns:a16="http://schemas.microsoft.com/office/drawing/2014/main" id="{1D7EE747-D1C3-47FA-9721-7854341A24B5}"/>
              </a:ext>
            </a:extLst>
          </p:cNvPr>
          <p:cNvSpPr txBox="1"/>
          <p:nvPr/>
        </p:nvSpPr>
        <p:spPr>
          <a:xfrm>
            <a:off x="8254044" y="1202144"/>
            <a:ext cx="2553583" cy="258532"/>
          </a:xfrm>
          <a:prstGeom prst="rect">
            <a:avLst/>
          </a:prstGeom>
          <a:noFill/>
        </p:spPr>
        <p:txBody>
          <a:bodyPr wrap="none" lIns="0" tIns="0" rIns="0" bIns="0" rtlCol="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68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Common adverse events</a:t>
            </a:r>
          </a:p>
        </p:txBody>
      </p:sp>
      <p:sp>
        <p:nvSpPr>
          <p:cNvPr id="738" name="Rectangle 737">
            <a:extLst>
              <a:ext uri="{FF2B5EF4-FFF2-40B4-BE49-F238E27FC236}">
                <a16:creationId xmlns:a16="http://schemas.microsoft.com/office/drawing/2014/main" id="{1FE4D611-4A8A-4227-AE2C-CA8860E948B7}"/>
              </a:ext>
            </a:extLst>
          </p:cNvPr>
          <p:cNvSpPr/>
          <p:nvPr/>
        </p:nvSpPr>
        <p:spPr>
          <a:xfrm>
            <a:off x="9923482" y="6461966"/>
            <a:ext cx="2049857" cy="323165"/>
          </a:xfrm>
          <a:prstGeom prst="rect">
            <a:avLst/>
          </a:prstGeom>
        </p:spPr>
        <p:txBody>
          <a:bodyPr wrap="non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da-DK" sz="15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Tilly et al. </a:t>
            </a:r>
            <a:r>
              <a:rPr kumimoji="0" lang="da-DK" sz="15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NEJM</a:t>
            </a:r>
            <a:r>
              <a:rPr kumimoji="0" lang="da-DK" sz="15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2021</a:t>
            </a:r>
          </a:p>
        </p:txBody>
      </p:sp>
    </p:spTree>
    <p:extLst>
      <p:ext uri="{BB962C8B-B14F-4D97-AF65-F5344CB8AC3E}">
        <p14:creationId xmlns:p14="http://schemas.microsoft.com/office/powerpoint/2010/main" val="289166788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 name="Title 1">
            <a:extLst>
              <a:ext uri="{FF2B5EF4-FFF2-40B4-BE49-F238E27FC236}">
                <a16:creationId xmlns:a16="http://schemas.microsoft.com/office/drawing/2014/main" id="{BE204E31-0B2D-4997-A41C-557C3A4F6AF0}"/>
              </a:ext>
            </a:extLst>
          </p:cNvPr>
          <p:cNvSpPr txBox="1">
            <a:spLocks/>
          </p:cNvSpPr>
          <p:nvPr/>
        </p:nvSpPr>
        <p:spPr>
          <a:xfrm>
            <a:off x="218661" y="147987"/>
            <a:ext cx="11973339" cy="614723"/>
          </a:xfrm>
          <a:prstGeom prst="rect">
            <a:avLst/>
          </a:prstGeom>
        </p:spPr>
        <p:txBody>
          <a:bodyPr/>
          <a:lstStyle>
            <a:lvl1pPr algn="ctr" rtl="0" eaLnBrk="0" fontAlgn="base" hangingPunct="0">
              <a:spcBef>
                <a:spcPct val="0"/>
              </a:spcBef>
              <a:spcAft>
                <a:spcPct val="0"/>
              </a:spcAft>
              <a:defRPr sz="3300">
                <a:solidFill>
                  <a:schemeClr val="tx1"/>
                </a:solidFill>
                <a:latin typeface="+mj-lt"/>
                <a:ea typeface="+mj-ea"/>
                <a:cs typeface="+mj-cs"/>
              </a:defRPr>
            </a:lvl1pPr>
            <a:lvl2pPr algn="ctr" rtl="0" eaLnBrk="0" fontAlgn="base" hangingPunct="0">
              <a:spcBef>
                <a:spcPct val="0"/>
              </a:spcBef>
              <a:spcAft>
                <a:spcPct val="0"/>
              </a:spcAft>
              <a:defRPr sz="3300">
                <a:solidFill>
                  <a:schemeClr val="tx1"/>
                </a:solidFill>
                <a:latin typeface="Calibri" pitchFamily="34" charset="0"/>
              </a:defRPr>
            </a:lvl2pPr>
            <a:lvl3pPr algn="ctr" rtl="0" eaLnBrk="0" fontAlgn="base" hangingPunct="0">
              <a:spcBef>
                <a:spcPct val="0"/>
              </a:spcBef>
              <a:spcAft>
                <a:spcPct val="0"/>
              </a:spcAft>
              <a:defRPr sz="3300">
                <a:solidFill>
                  <a:schemeClr val="tx1"/>
                </a:solidFill>
                <a:latin typeface="Calibri" pitchFamily="34" charset="0"/>
              </a:defRPr>
            </a:lvl3pPr>
            <a:lvl4pPr algn="ctr" rtl="0" eaLnBrk="0" fontAlgn="base" hangingPunct="0">
              <a:spcBef>
                <a:spcPct val="0"/>
              </a:spcBef>
              <a:spcAft>
                <a:spcPct val="0"/>
              </a:spcAft>
              <a:defRPr sz="3300">
                <a:solidFill>
                  <a:schemeClr val="tx1"/>
                </a:solidFill>
                <a:latin typeface="Calibri" pitchFamily="34" charset="0"/>
              </a:defRPr>
            </a:lvl4pPr>
            <a:lvl5pPr algn="ctr" rtl="0" eaLnBrk="0" fontAlgn="base" hangingPunct="0">
              <a:spcBef>
                <a:spcPct val="0"/>
              </a:spcBef>
              <a:spcAft>
                <a:spcPct val="0"/>
              </a:spcAft>
              <a:defRPr sz="3300">
                <a:solidFill>
                  <a:schemeClr val="tx1"/>
                </a:solidFill>
                <a:latin typeface="Calibri" pitchFamily="34" charset="0"/>
              </a:defRPr>
            </a:lvl5pPr>
            <a:lvl6pPr marL="342900" algn="ctr" rtl="0" eaLnBrk="0" fontAlgn="base" hangingPunct="0">
              <a:spcBef>
                <a:spcPct val="0"/>
              </a:spcBef>
              <a:spcAft>
                <a:spcPct val="0"/>
              </a:spcAft>
              <a:defRPr sz="3300">
                <a:solidFill>
                  <a:schemeClr val="tx1"/>
                </a:solidFill>
                <a:latin typeface="Calibri" pitchFamily="34" charset="0"/>
              </a:defRPr>
            </a:lvl6pPr>
            <a:lvl7pPr marL="685800" algn="ctr" rtl="0" eaLnBrk="0" fontAlgn="base" hangingPunct="0">
              <a:spcBef>
                <a:spcPct val="0"/>
              </a:spcBef>
              <a:spcAft>
                <a:spcPct val="0"/>
              </a:spcAft>
              <a:defRPr sz="3300">
                <a:solidFill>
                  <a:schemeClr val="tx1"/>
                </a:solidFill>
                <a:latin typeface="Calibri" pitchFamily="34" charset="0"/>
              </a:defRPr>
            </a:lvl7pPr>
            <a:lvl8pPr marL="1028700" algn="ctr" rtl="0" eaLnBrk="0" fontAlgn="base" hangingPunct="0">
              <a:spcBef>
                <a:spcPct val="0"/>
              </a:spcBef>
              <a:spcAft>
                <a:spcPct val="0"/>
              </a:spcAft>
              <a:defRPr sz="3300">
                <a:solidFill>
                  <a:schemeClr val="tx1"/>
                </a:solidFill>
                <a:latin typeface="Calibri" pitchFamily="34" charset="0"/>
              </a:defRPr>
            </a:lvl8pPr>
            <a:lvl9pPr marL="1371600" algn="ctr" rtl="0" eaLnBrk="0" fontAlgn="base" hangingPunct="0">
              <a:spcBef>
                <a:spcPct val="0"/>
              </a:spcBef>
              <a:spcAft>
                <a:spcPct val="0"/>
              </a:spcAft>
              <a:defRPr sz="3300">
                <a:solidFill>
                  <a:schemeClr val="tx1"/>
                </a:solidFill>
                <a:latin typeface="Calibri" pitchFamily="34" charset="0"/>
              </a:defRPr>
            </a:lvl9pPr>
          </a:lstStyle>
          <a:p>
            <a:pPr marL="0" marR="0" lvl="0" indent="0" algn="l" defTabSz="1219170" rtl="0" eaLnBrk="0" fontAlgn="base" latinLnBrk="0" hangingPunct="0">
              <a:lnSpc>
                <a:spcPct val="100000"/>
              </a:lnSpc>
              <a:spcBef>
                <a:spcPct val="0"/>
              </a:spcBef>
              <a:spcAft>
                <a:spcPct val="0"/>
              </a:spcAft>
              <a:buClrTx/>
              <a:buSzTx/>
              <a:buFontTx/>
              <a:buNone/>
              <a:tabLst/>
              <a:defRPr/>
            </a:pPr>
            <a:r>
              <a:rPr kumimoji="0" lang="en-CA" sz="3400" b="1" i="0" u="none" strike="noStrike" kern="1200" cap="none" spc="0" normalizeH="0" baseline="0" noProof="0" dirty="0">
                <a:ln>
                  <a:noFill/>
                </a:ln>
                <a:solidFill>
                  <a:srgbClr val="413C38"/>
                </a:solidFill>
                <a:effectLst/>
                <a:uLnTx/>
                <a:uFillTx/>
                <a:latin typeface="Arial" panose="020B0604020202020204" pitchFamily="34" charset="0"/>
                <a:ea typeface="+mj-ea"/>
                <a:cs typeface="Arial" panose="020B0604020202020204" pitchFamily="34" charset="0"/>
              </a:rPr>
              <a:t>Primary endpoint: Progression-free survival</a:t>
            </a:r>
            <a:br>
              <a:rPr kumimoji="0" lang="en-CA" sz="3400" b="1" i="0" u="none" strike="sngStrike" kern="1200" cap="none" spc="0" normalizeH="0" baseline="0" noProof="0" dirty="0">
                <a:ln>
                  <a:noFill/>
                </a:ln>
                <a:solidFill>
                  <a:srgbClr val="413C38"/>
                </a:solidFill>
                <a:effectLst/>
                <a:uLnTx/>
                <a:uFillTx/>
                <a:latin typeface="Arial" panose="020B0604020202020204" pitchFamily="34" charset="0"/>
                <a:ea typeface="+mj-ea"/>
                <a:cs typeface="Arial" panose="020B0604020202020204" pitchFamily="34" charset="0"/>
              </a:rPr>
            </a:br>
            <a:r>
              <a:rPr kumimoji="0" lang="en-CA" sz="3400" b="0" i="1" u="none" strike="noStrike" kern="1200" cap="none" spc="0" normalizeH="0" baseline="0" noProof="0" dirty="0">
                <a:ln>
                  <a:noFill/>
                </a:ln>
                <a:solidFill>
                  <a:srgbClr val="413C38"/>
                </a:solidFill>
                <a:effectLst/>
                <a:uLnTx/>
                <a:uFillTx/>
                <a:latin typeface="Arial" panose="020B0604020202020204" pitchFamily="34" charset="0"/>
                <a:ea typeface="+mj-ea"/>
                <a:cs typeface="Arial" panose="020B0604020202020204" pitchFamily="34" charset="0"/>
              </a:rPr>
              <a:t>Pola-R-CHP significantly improved PFS vs R-CHOP</a:t>
            </a:r>
            <a:endParaRPr kumimoji="0" lang="en-US" sz="3400" b="1" i="0" u="none" strike="noStrike" kern="0" cap="none" spc="0" normalizeH="0" baseline="0" noProof="0" dirty="0">
              <a:ln>
                <a:noFill/>
              </a:ln>
              <a:solidFill>
                <a:srgbClr val="413C38"/>
              </a:solidFill>
              <a:effectLst/>
              <a:uLnTx/>
              <a:uFillTx/>
              <a:latin typeface="Arial" panose="020B0604020202020204" pitchFamily="34" charset="0"/>
              <a:ea typeface="+mj-ea"/>
              <a:cs typeface="Arial" panose="020B0604020202020204" pitchFamily="34" charset="0"/>
            </a:endParaRPr>
          </a:p>
        </p:txBody>
      </p:sp>
      <p:sp>
        <p:nvSpPr>
          <p:cNvPr id="675" name="Rectangle: Rounded Corners 674">
            <a:extLst>
              <a:ext uri="{FF2B5EF4-FFF2-40B4-BE49-F238E27FC236}">
                <a16:creationId xmlns:a16="http://schemas.microsoft.com/office/drawing/2014/main" id="{4A590C8D-BC83-4D42-A1BE-E7372F1F7130}"/>
              </a:ext>
            </a:extLst>
          </p:cNvPr>
          <p:cNvSpPr/>
          <p:nvPr/>
        </p:nvSpPr>
        <p:spPr>
          <a:xfrm>
            <a:off x="8253067" y="2503355"/>
            <a:ext cx="3538076" cy="332325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920" b="0" i="1"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7" name="Rounded Rectangle 2015">
            <a:extLst>
              <a:ext uri="{FF2B5EF4-FFF2-40B4-BE49-F238E27FC236}">
                <a16:creationId xmlns:a16="http://schemas.microsoft.com/office/drawing/2014/main" id="{62B99847-B764-4431-BB83-5D216B56E7EE}"/>
              </a:ext>
            </a:extLst>
          </p:cNvPr>
          <p:cNvSpPr/>
          <p:nvPr/>
        </p:nvSpPr>
        <p:spPr>
          <a:xfrm>
            <a:off x="8253600" y="3180464"/>
            <a:ext cx="3641003" cy="266667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5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a:p>
            <a:pPr marL="205735" marR="0" lvl="0" indent="-205735"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5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Pola-R-CHP demonstrated a </a:t>
            </a:r>
            <a:r>
              <a:rPr kumimoji="0" lang="en-GB" sz="15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27% reduction in the relative risk of disease progression, relapse, </a:t>
            </a:r>
            <a:br>
              <a:rPr kumimoji="0" lang="en-GB" sz="15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br>
            <a:r>
              <a:rPr kumimoji="0" lang="en-GB" sz="15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or death </a:t>
            </a:r>
            <a:r>
              <a:rPr kumimoji="0" lang="en-GB" sz="15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vs R-CHOP</a:t>
            </a:r>
          </a:p>
          <a:p>
            <a:pPr marL="205735" marR="0" lvl="0" indent="-205735"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5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a:p>
            <a:pPr marL="205735" marR="0" lvl="0" indent="-205735"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5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24-month PFS: </a:t>
            </a:r>
            <a:br>
              <a:rPr kumimoji="0" lang="en-GB" sz="15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76.7% with Pola-R-CHP vs 70.2% with R-CHOP (</a:t>
            </a:r>
            <a:r>
              <a:rPr kumimoji="0" lang="en-GB" sz="15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∆=6.5%</a:t>
            </a:r>
            <a:r>
              <a:rPr kumimoji="0" lang="en-GB" sz="15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5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p:txBody>
      </p:sp>
      <p:sp>
        <p:nvSpPr>
          <p:cNvPr id="678" name="Rectangle 677">
            <a:extLst>
              <a:ext uri="{FF2B5EF4-FFF2-40B4-BE49-F238E27FC236}">
                <a16:creationId xmlns:a16="http://schemas.microsoft.com/office/drawing/2014/main" id="{69AF5732-2ACF-4444-A97B-06D47E7A9D29}"/>
              </a:ext>
            </a:extLst>
          </p:cNvPr>
          <p:cNvSpPr/>
          <p:nvPr/>
        </p:nvSpPr>
        <p:spPr>
          <a:xfrm>
            <a:off x="5356417" y="2436594"/>
            <a:ext cx="1091315" cy="5125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920" b="0" i="1"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graphicFrame>
        <p:nvGraphicFramePr>
          <p:cNvPr id="679" name="Table 104">
            <a:extLst>
              <a:ext uri="{FF2B5EF4-FFF2-40B4-BE49-F238E27FC236}">
                <a16:creationId xmlns:a16="http://schemas.microsoft.com/office/drawing/2014/main" id="{77B0CFD7-92A1-49AC-B15F-2C2B841CBEE5}"/>
              </a:ext>
            </a:extLst>
          </p:cNvPr>
          <p:cNvGraphicFramePr>
            <a:graphicFrameLocks noGrp="1"/>
          </p:cNvGraphicFramePr>
          <p:nvPr/>
        </p:nvGraphicFramePr>
        <p:xfrm>
          <a:off x="716190" y="5698661"/>
          <a:ext cx="7763387" cy="609600"/>
        </p:xfrm>
        <a:graphic>
          <a:graphicData uri="http://schemas.openxmlformats.org/drawingml/2006/table">
            <a:tbl>
              <a:tblPr firstRow="1" bandRow="1">
                <a:tableStyleId>{5C22544A-7EE6-4342-B048-85BDC9FD1C3A}</a:tableStyleId>
              </a:tblPr>
              <a:tblGrid>
                <a:gridCol w="1035553">
                  <a:extLst>
                    <a:ext uri="{9D8B030D-6E8A-4147-A177-3AD203B41FA5}">
                      <a16:colId xmlns:a16="http://schemas.microsoft.com/office/drawing/2014/main" val="2869645027"/>
                    </a:ext>
                  </a:extLst>
                </a:gridCol>
                <a:gridCol w="837839">
                  <a:extLst>
                    <a:ext uri="{9D8B030D-6E8A-4147-A177-3AD203B41FA5}">
                      <a16:colId xmlns:a16="http://schemas.microsoft.com/office/drawing/2014/main" val="540751401"/>
                    </a:ext>
                  </a:extLst>
                </a:gridCol>
                <a:gridCol w="837839">
                  <a:extLst>
                    <a:ext uri="{9D8B030D-6E8A-4147-A177-3AD203B41FA5}">
                      <a16:colId xmlns:a16="http://schemas.microsoft.com/office/drawing/2014/main" val="1540182813"/>
                    </a:ext>
                  </a:extLst>
                </a:gridCol>
                <a:gridCol w="837839">
                  <a:extLst>
                    <a:ext uri="{9D8B030D-6E8A-4147-A177-3AD203B41FA5}">
                      <a16:colId xmlns:a16="http://schemas.microsoft.com/office/drawing/2014/main" val="4150260454"/>
                    </a:ext>
                  </a:extLst>
                </a:gridCol>
                <a:gridCol w="837839">
                  <a:extLst>
                    <a:ext uri="{9D8B030D-6E8A-4147-A177-3AD203B41FA5}">
                      <a16:colId xmlns:a16="http://schemas.microsoft.com/office/drawing/2014/main" val="2548447822"/>
                    </a:ext>
                  </a:extLst>
                </a:gridCol>
                <a:gridCol w="837839">
                  <a:extLst>
                    <a:ext uri="{9D8B030D-6E8A-4147-A177-3AD203B41FA5}">
                      <a16:colId xmlns:a16="http://schemas.microsoft.com/office/drawing/2014/main" val="1311460247"/>
                    </a:ext>
                  </a:extLst>
                </a:gridCol>
                <a:gridCol w="862961">
                  <a:extLst>
                    <a:ext uri="{9D8B030D-6E8A-4147-A177-3AD203B41FA5}">
                      <a16:colId xmlns:a16="http://schemas.microsoft.com/office/drawing/2014/main" val="981588324"/>
                    </a:ext>
                  </a:extLst>
                </a:gridCol>
                <a:gridCol w="837839">
                  <a:extLst>
                    <a:ext uri="{9D8B030D-6E8A-4147-A177-3AD203B41FA5}">
                      <a16:colId xmlns:a16="http://schemas.microsoft.com/office/drawing/2014/main" val="1455001978"/>
                    </a:ext>
                  </a:extLst>
                </a:gridCol>
                <a:gridCol w="837839">
                  <a:extLst>
                    <a:ext uri="{9D8B030D-6E8A-4147-A177-3AD203B41FA5}">
                      <a16:colId xmlns:a16="http://schemas.microsoft.com/office/drawing/2014/main" val="2577441386"/>
                    </a:ext>
                  </a:extLst>
                </a:gridCol>
              </a:tblGrid>
              <a:tr h="203200">
                <a:tc gridSpan="9">
                  <a:txBody>
                    <a:bodyPr/>
                    <a:lstStyle/>
                    <a:p>
                      <a:r>
                        <a:rPr lang="en-GB" sz="1300" b="1" dirty="0">
                          <a:solidFill>
                            <a:schemeClr val="tx1"/>
                          </a:solidFill>
                          <a:latin typeface="Roche Sans" panose="020B0504030201040101" pitchFamily="34" charset="0"/>
                        </a:rPr>
                        <a:t>No. of patients at risk</a:t>
                      </a:r>
                    </a:p>
                  </a:txBody>
                  <a:tcPr marL="0" marR="0" marT="0" marB="0">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2137173209"/>
                  </a:ext>
                </a:extLst>
              </a:tr>
              <a:tr h="203200">
                <a:tc>
                  <a:txBody>
                    <a:bodyPr/>
                    <a:lstStyle/>
                    <a:p>
                      <a:r>
                        <a:rPr lang="en-GB" sz="1300" b="0">
                          <a:solidFill>
                            <a:srgbClr val="00965E"/>
                          </a:solidFill>
                          <a:latin typeface="Roche Sans" panose="020B0504030201040101" pitchFamily="34" charset="0"/>
                        </a:rPr>
                        <a:t>Pola-R-CHP</a:t>
                      </a:r>
                    </a:p>
                  </a:txBody>
                  <a:tcPr marL="0" marR="0" marT="0" marB="0">
                    <a:noFill/>
                  </a:tcPr>
                </a:tc>
                <a:tc>
                  <a:txBody>
                    <a:bodyPr/>
                    <a:lstStyle/>
                    <a:p>
                      <a:pPr algn="ctr"/>
                      <a:r>
                        <a:rPr lang="en-GB" sz="1300" b="0">
                          <a:solidFill>
                            <a:srgbClr val="00965E"/>
                          </a:solidFill>
                          <a:latin typeface="Roche Sans" panose="020B0504030201040101" pitchFamily="34" charset="0"/>
                        </a:rPr>
                        <a:t>440</a:t>
                      </a:r>
                    </a:p>
                  </a:txBody>
                  <a:tcPr marL="109728" marR="109728" marT="0" marB="0">
                    <a:noFill/>
                  </a:tcPr>
                </a:tc>
                <a:tc>
                  <a:txBody>
                    <a:bodyPr/>
                    <a:lstStyle/>
                    <a:p>
                      <a:pPr algn="ctr"/>
                      <a:r>
                        <a:rPr lang="en-GB" sz="1300" b="0">
                          <a:solidFill>
                            <a:srgbClr val="00965E"/>
                          </a:solidFill>
                          <a:latin typeface="Roche Sans" panose="020B0504030201040101" pitchFamily="34" charset="0"/>
                        </a:rPr>
                        <a:t>404</a:t>
                      </a:r>
                    </a:p>
                  </a:txBody>
                  <a:tcPr marL="109728" marR="109728" marT="0" marB="0">
                    <a:noFill/>
                  </a:tcPr>
                </a:tc>
                <a:tc>
                  <a:txBody>
                    <a:bodyPr/>
                    <a:lstStyle/>
                    <a:p>
                      <a:pPr algn="ctr"/>
                      <a:r>
                        <a:rPr lang="en-GB" sz="1300" b="0">
                          <a:solidFill>
                            <a:srgbClr val="00965E"/>
                          </a:solidFill>
                          <a:latin typeface="Roche Sans" panose="020B0504030201040101" pitchFamily="34" charset="0"/>
                        </a:rPr>
                        <a:t>353</a:t>
                      </a:r>
                    </a:p>
                  </a:txBody>
                  <a:tcPr marL="109728" marR="109728" marT="0" marB="0">
                    <a:noFill/>
                  </a:tcPr>
                </a:tc>
                <a:tc>
                  <a:txBody>
                    <a:bodyPr/>
                    <a:lstStyle/>
                    <a:p>
                      <a:pPr algn="ctr"/>
                      <a:r>
                        <a:rPr lang="en-GB" sz="1300" b="0">
                          <a:solidFill>
                            <a:srgbClr val="00965E"/>
                          </a:solidFill>
                          <a:latin typeface="Roche Sans" panose="020B0504030201040101" pitchFamily="34" charset="0"/>
                        </a:rPr>
                        <a:t>327</a:t>
                      </a:r>
                    </a:p>
                  </a:txBody>
                  <a:tcPr marL="109728" marR="109728" marT="0" marB="0">
                    <a:noFill/>
                  </a:tcPr>
                </a:tc>
                <a:tc>
                  <a:txBody>
                    <a:bodyPr/>
                    <a:lstStyle/>
                    <a:p>
                      <a:pPr algn="ctr"/>
                      <a:r>
                        <a:rPr lang="en-GB" sz="1300" b="0">
                          <a:solidFill>
                            <a:srgbClr val="00965E"/>
                          </a:solidFill>
                          <a:latin typeface="Roche Sans" panose="020B0504030201040101" pitchFamily="34" charset="0"/>
                        </a:rPr>
                        <a:t>246</a:t>
                      </a:r>
                    </a:p>
                  </a:txBody>
                  <a:tcPr marL="109728" marR="109728" marT="0" marB="0">
                    <a:noFill/>
                  </a:tcPr>
                </a:tc>
                <a:tc>
                  <a:txBody>
                    <a:bodyPr/>
                    <a:lstStyle/>
                    <a:p>
                      <a:pPr algn="ctr"/>
                      <a:r>
                        <a:rPr lang="en-GB" sz="1300" b="0">
                          <a:solidFill>
                            <a:srgbClr val="00965E"/>
                          </a:solidFill>
                          <a:latin typeface="Roche Sans" panose="020B0504030201040101" pitchFamily="34" charset="0"/>
                        </a:rPr>
                        <a:t>78</a:t>
                      </a:r>
                    </a:p>
                  </a:txBody>
                  <a:tcPr marL="109728" marR="109728" marT="0" marB="0">
                    <a:noFill/>
                  </a:tcPr>
                </a:tc>
                <a:tc>
                  <a:txBody>
                    <a:bodyPr/>
                    <a:lstStyle/>
                    <a:p>
                      <a:pPr algn="ctr"/>
                      <a:r>
                        <a:rPr lang="en-GB" sz="1300" b="0">
                          <a:solidFill>
                            <a:srgbClr val="00965E"/>
                          </a:solidFill>
                          <a:latin typeface="Roche Sans" panose="020B0504030201040101" pitchFamily="34" charset="0"/>
                        </a:rPr>
                        <a:t>NE</a:t>
                      </a:r>
                    </a:p>
                  </a:txBody>
                  <a:tcPr marL="109728" marR="109728" marT="0" marB="0">
                    <a:noFill/>
                  </a:tcPr>
                </a:tc>
                <a:tc>
                  <a:txBody>
                    <a:bodyPr/>
                    <a:lstStyle/>
                    <a:p>
                      <a:pPr algn="ctr"/>
                      <a:r>
                        <a:rPr lang="en-GB" sz="1300" b="0">
                          <a:solidFill>
                            <a:srgbClr val="00965E"/>
                          </a:solidFill>
                          <a:latin typeface="Roche Sans" panose="020B0504030201040101" pitchFamily="34" charset="0"/>
                        </a:rPr>
                        <a:t>NE</a:t>
                      </a:r>
                    </a:p>
                  </a:txBody>
                  <a:tcPr marL="109728" marR="109728" marT="0" marB="0">
                    <a:noFill/>
                  </a:tcPr>
                </a:tc>
                <a:extLst>
                  <a:ext uri="{0D108BD9-81ED-4DB2-BD59-A6C34878D82A}">
                    <a16:rowId xmlns:a16="http://schemas.microsoft.com/office/drawing/2014/main" val="2109738207"/>
                  </a:ext>
                </a:extLst>
              </a:tr>
              <a:tr h="203200">
                <a:tc>
                  <a:txBody>
                    <a:bodyPr/>
                    <a:lstStyle/>
                    <a:p>
                      <a:r>
                        <a:rPr lang="en-GB" sz="1300" b="0">
                          <a:solidFill>
                            <a:srgbClr val="0066CC"/>
                          </a:solidFill>
                          <a:latin typeface="Roche Sans" panose="020B0504030201040101" pitchFamily="34" charset="0"/>
                        </a:rPr>
                        <a:t>R-CHOP</a:t>
                      </a:r>
                    </a:p>
                  </a:txBody>
                  <a:tcPr marL="0" marR="0" marT="0" marB="0">
                    <a:noFill/>
                  </a:tcPr>
                </a:tc>
                <a:tc>
                  <a:txBody>
                    <a:bodyPr/>
                    <a:lstStyle/>
                    <a:p>
                      <a:pPr algn="ctr"/>
                      <a:r>
                        <a:rPr lang="en-GB" sz="1300" b="0">
                          <a:solidFill>
                            <a:srgbClr val="0066CC"/>
                          </a:solidFill>
                          <a:latin typeface="Roche Sans" panose="020B0504030201040101" pitchFamily="34" charset="0"/>
                        </a:rPr>
                        <a:t>439</a:t>
                      </a:r>
                    </a:p>
                  </a:txBody>
                  <a:tcPr marL="109728" marR="109728" marT="0" marB="0">
                    <a:noFill/>
                  </a:tcPr>
                </a:tc>
                <a:tc>
                  <a:txBody>
                    <a:bodyPr/>
                    <a:lstStyle/>
                    <a:p>
                      <a:pPr algn="ctr"/>
                      <a:r>
                        <a:rPr lang="en-GB" sz="1300" b="0">
                          <a:solidFill>
                            <a:srgbClr val="0066CC"/>
                          </a:solidFill>
                          <a:latin typeface="Roche Sans" panose="020B0504030201040101" pitchFamily="34" charset="0"/>
                        </a:rPr>
                        <a:t>389</a:t>
                      </a:r>
                    </a:p>
                  </a:txBody>
                  <a:tcPr marL="109728" marR="109728" marT="0" marB="0">
                    <a:noFill/>
                  </a:tcPr>
                </a:tc>
                <a:tc>
                  <a:txBody>
                    <a:bodyPr/>
                    <a:lstStyle/>
                    <a:p>
                      <a:pPr algn="ctr"/>
                      <a:r>
                        <a:rPr lang="en-GB" sz="1300" b="0">
                          <a:solidFill>
                            <a:srgbClr val="0066CC"/>
                          </a:solidFill>
                          <a:latin typeface="Roche Sans" panose="020B0504030201040101" pitchFamily="34" charset="0"/>
                        </a:rPr>
                        <a:t>330</a:t>
                      </a:r>
                    </a:p>
                  </a:txBody>
                  <a:tcPr marL="109728" marR="109728" marT="0" marB="0">
                    <a:noFill/>
                  </a:tcPr>
                </a:tc>
                <a:tc>
                  <a:txBody>
                    <a:bodyPr/>
                    <a:lstStyle/>
                    <a:p>
                      <a:pPr algn="ctr"/>
                      <a:r>
                        <a:rPr lang="en-GB" sz="1300" b="0">
                          <a:solidFill>
                            <a:srgbClr val="0066CC"/>
                          </a:solidFill>
                          <a:latin typeface="Roche Sans" panose="020B0504030201040101" pitchFamily="34" charset="0"/>
                        </a:rPr>
                        <a:t>296</a:t>
                      </a:r>
                    </a:p>
                  </a:txBody>
                  <a:tcPr marL="109728" marR="109728" marT="0" marB="0">
                    <a:noFill/>
                  </a:tcPr>
                </a:tc>
                <a:tc>
                  <a:txBody>
                    <a:bodyPr/>
                    <a:lstStyle/>
                    <a:p>
                      <a:pPr algn="ctr"/>
                      <a:r>
                        <a:rPr lang="en-GB" sz="1300" b="0">
                          <a:solidFill>
                            <a:srgbClr val="0066CC"/>
                          </a:solidFill>
                          <a:latin typeface="Roche Sans" panose="020B0504030201040101" pitchFamily="34" charset="0"/>
                        </a:rPr>
                        <a:t>220</a:t>
                      </a:r>
                    </a:p>
                  </a:txBody>
                  <a:tcPr marL="109728" marR="109728" marT="0" marB="0">
                    <a:noFill/>
                  </a:tcPr>
                </a:tc>
                <a:tc>
                  <a:txBody>
                    <a:bodyPr/>
                    <a:lstStyle/>
                    <a:p>
                      <a:pPr algn="ctr"/>
                      <a:r>
                        <a:rPr lang="en-GB" sz="1300" b="0">
                          <a:solidFill>
                            <a:srgbClr val="0066CC"/>
                          </a:solidFill>
                          <a:latin typeface="Roche Sans" panose="020B0504030201040101" pitchFamily="34" charset="0"/>
                        </a:rPr>
                        <a:t>78</a:t>
                      </a:r>
                    </a:p>
                  </a:txBody>
                  <a:tcPr marL="109728" marR="109728" marT="0" marB="0">
                    <a:noFill/>
                  </a:tcPr>
                </a:tc>
                <a:tc>
                  <a:txBody>
                    <a:bodyPr/>
                    <a:lstStyle/>
                    <a:p>
                      <a:pPr algn="ctr"/>
                      <a:r>
                        <a:rPr lang="en-GB" sz="1300" b="0">
                          <a:solidFill>
                            <a:srgbClr val="0066CC"/>
                          </a:solidFill>
                          <a:latin typeface="Roche Sans" panose="020B0504030201040101" pitchFamily="34" charset="0"/>
                        </a:rPr>
                        <a:t>3</a:t>
                      </a:r>
                    </a:p>
                  </a:txBody>
                  <a:tcPr marL="109728" marR="109728" marT="0" marB="0">
                    <a:noFill/>
                  </a:tcPr>
                </a:tc>
                <a:tc>
                  <a:txBody>
                    <a:bodyPr/>
                    <a:lstStyle/>
                    <a:p>
                      <a:pPr algn="ctr"/>
                      <a:r>
                        <a:rPr lang="en-GB" sz="1300" b="0" dirty="0">
                          <a:solidFill>
                            <a:srgbClr val="0066CC"/>
                          </a:solidFill>
                          <a:latin typeface="Roche Sans" panose="020B0504030201040101" pitchFamily="34" charset="0"/>
                        </a:rPr>
                        <a:t>NE</a:t>
                      </a:r>
                    </a:p>
                  </a:txBody>
                  <a:tcPr marL="109728" marR="109728" marT="0" marB="0">
                    <a:noFill/>
                  </a:tcPr>
                </a:tc>
                <a:extLst>
                  <a:ext uri="{0D108BD9-81ED-4DB2-BD59-A6C34878D82A}">
                    <a16:rowId xmlns:a16="http://schemas.microsoft.com/office/drawing/2014/main" val="2068119370"/>
                  </a:ext>
                </a:extLst>
              </a:tr>
            </a:tbl>
          </a:graphicData>
        </a:graphic>
      </p:graphicFrame>
      <p:sp>
        <p:nvSpPr>
          <p:cNvPr id="680" name="TextBox 679">
            <a:extLst>
              <a:ext uri="{FF2B5EF4-FFF2-40B4-BE49-F238E27FC236}">
                <a16:creationId xmlns:a16="http://schemas.microsoft.com/office/drawing/2014/main" id="{25FFCBA2-849E-498E-8DC5-269C52AB7EA5}"/>
              </a:ext>
            </a:extLst>
          </p:cNvPr>
          <p:cNvSpPr txBox="1"/>
          <p:nvPr/>
        </p:nvSpPr>
        <p:spPr>
          <a:xfrm>
            <a:off x="8977259" y="2461628"/>
            <a:ext cx="2167260" cy="664797"/>
          </a:xfrm>
          <a:prstGeom prst="rect">
            <a:avLst/>
          </a:prstGeom>
          <a:solidFill>
            <a:schemeClr val="bg1"/>
          </a:solidFill>
          <a:ln>
            <a:solidFill>
              <a:schemeClr val="bg1"/>
            </a:solidFill>
          </a:ln>
        </p:spPr>
        <p:txBody>
          <a:bodyPr wrap="none" lIns="0" tIns="0" rIns="0" bIns="0" rtlCol="0"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88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HR 0.73 </a:t>
            </a:r>
            <a:r>
              <a:rPr kumimoji="0" lang="en-US" sz="144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(P=0.02)</a:t>
            </a:r>
            <a:br>
              <a:rPr kumimoji="0" lang="en-US" sz="144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br>
            <a:r>
              <a:rPr kumimoji="0" lang="en-US" sz="144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95% CI: 0.57, 0.95</a:t>
            </a:r>
            <a:r>
              <a:rPr kumimoji="0" lang="en-NZ" sz="144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 </a:t>
            </a:r>
            <a:endParaRPr kumimoji="0" lang="en-GB" sz="144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p:txBody>
      </p:sp>
      <p:grpSp>
        <p:nvGrpSpPr>
          <p:cNvPr id="681" name="Group 680">
            <a:extLst>
              <a:ext uri="{FF2B5EF4-FFF2-40B4-BE49-F238E27FC236}">
                <a16:creationId xmlns:a16="http://schemas.microsoft.com/office/drawing/2014/main" id="{E2A570BC-3134-467D-8F40-4BB904DDC9CA}"/>
              </a:ext>
            </a:extLst>
          </p:cNvPr>
          <p:cNvGrpSpPr/>
          <p:nvPr/>
        </p:nvGrpSpPr>
        <p:grpSpPr>
          <a:xfrm>
            <a:off x="1999954" y="5346632"/>
            <a:ext cx="6203039" cy="221599"/>
            <a:chOff x="2269341" y="3736288"/>
            <a:chExt cx="5893372" cy="154419"/>
          </a:xfrm>
        </p:grpSpPr>
        <p:sp>
          <p:nvSpPr>
            <p:cNvPr id="682" name="Rectangle 681">
              <a:extLst>
                <a:ext uri="{FF2B5EF4-FFF2-40B4-BE49-F238E27FC236}">
                  <a16:creationId xmlns:a16="http://schemas.microsoft.com/office/drawing/2014/main" id="{274899F9-894F-4D8C-8DFB-B5E008B4FCE6}"/>
                </a:ext>
              </a:extLst>
            </p:cNvPr>
            <p:cNvSpPr/>
            <p:nvPr/>
          </p:nvSpPr>
          <p:spPr>
            <a:xfrm>
              <a:off x="2269341" y="3736288"/>
              <a:ext cx="255058" cy="154419"/>
            </a:xfrm>
            <a:prstGeom prst="rect">
              <a:avLst/>
            </a:prstGeom>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0</a:t>
              </a:r>
            </a:p>
          </p:txBody>
        </p:sp>
        <p:sp>
          <p:nvSpPr>
            <p:cNvPr id="683" name="Rectangle 682">
              <a:extLst>
                <a:ext uri="{FF2B5EF4-FFF2-40B4-BE49-F238E27FC236}">
                  <a16:creationId xmlns:a16="http://schemas.microsoft.com/office/drawing/2014/main" id="{A2869309-4BE9-46F7-B539-F1CD5A431C8B}"/>
                </a:ext>
              </a:extLst>
            </p:cNvPr>
            <p:cNvSpPr/>
            <p:nvPr/>
          </p:nvSpPr>
          <p:spPr>
            <a:xfrm>
              <a:off x="3074814" y="3736288"/>
              <a:ext cx="255058" cy="154419"/>
            </a:xfrm>
            <a:prstGeom prst="rect">
              <a:avLst/>
            </a:prstGeom>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6</a:t>
              </a:r>
            </a:p>
          </p:txBody>
        </p:sp>
        <p:sp>
          <p:nvSpPr>
            <p:cNvPr id="684" name="Rectangle 683">
              <a:extLst>
                <a:ext uri="{FF2B5EF4-FFF2-40B4-BE49-F238E27FC236}">
                  <a16:creationId xmlns:a16="http://schemas.microsoft.com/office/drawing/2014/main" id="{1695FDAE-83CB-486E-B679-1CC7D197C0CE}"/>
                </a:ext>
              </a:extLst>
            </p:cNvPr>
            <p:cNvSpPr/>
            <p:nvPr/>
          </p:nvSpPr>
          <p:spPr>
            <a:xfrm>
              <a:off x="3880287" y="3736288"/>
              <a:ext cx="255058" cy="154419"/>
            </a:xfrm>
            <a:prstGeom prst="rect">
              <a:avLst/>
            </a:prstGeom>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12</a:t>
              </a:r>
            </a:p>
          </p:txBody>
        </p:sp>
        <p:sp>
          <p:nvSpPr>
            <p:cNvPr id="685" name="Rectangle 684">
              <a:extLst>
                <a:ext uri="{FF2B5EF4-FFF2-40B4-BE49-F238E27FC236}">
                  <a16:creationId xmlns:a16="http://schemas.microsoft.com/office/drawing/2014/main" id="{69440D99-1417-46C4-8BBE-F245E70CEDD3}"/>
                </a:ext>
              </a:extLst>
            </p:cNvPr>
            <p:cNvSpPr/>
            <p:nvPr/>
          </p:nvSpPr>
          <p:spPr>
            <a:xfrm>
              <a:off x="4685760" y="3736288"/>
              <a:ext cx="255058" cy="154419"/>
            </a:xfrm>
            <a:prstGeom prst="rect">
              <a:avLst/>
            </a:prstGeom>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18</a:t>
              </a:r>
            </a:p>
          </p:txBody>
        </p:sp>
        <p:sp>
          <p:nvSpPr>
            <p:cNvPr id="686" name="Rectangle 685">
              <a:extLst>
                <a:ext uri="{FF2B5EF4-FFF2-40B4-BE49-F238E27FC236}">
                  <a16:creationId xmlns:a16="http://schemas.microsoft.com/office/drawing/2014/main" id="{5FA1AAF2-6A08-4C3E-8236-2B69CE1C4AD5}"/>
                </a:ext>
              </a:extLst>
            </p:cNvPr>
            <p:cNvSpPr/>
            <p:nvPr/>
          </p:nvSpPr>
          <p:spPr>
            <a:xfrm>
              <a:off x="5491234" y="3736288"/>
              <a:ext cx="255058" cy="154419"/>
            </a:xfrm>
            <a:prstGeom prst="rect">
              <a:avLst/>
            </a:prstGeom>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24</a:t>
              </a:r>
            </a:p>
          </p:txBody>
        </p:sp>
        <p:sp>
          <p:nvSpPr>
            <p:cNvPr id="687" name="Rectangle 686">
              <a:extLst>
                <a:ext uri="{FF2B5EF4-FFF2-40B4-BE49-F238E27FC236}">
                  <a16:creationId xmlns:a16="http://schemas.microsoft.com/office/drawing/2014/main" id="{B6DBF48F-E7D2-4847-A5DA-18F0988E0658}"/>
                </a:ext>
              </a:extLst>
            </p:cNvPr>
            <p:cNvSpPr/>
            <p:nvPr/>
          </p:nvSpPr>
          <p:spPr>
            <a:xfrm>
              <a:off x="6296706" y="3736288"/>
              <a:ext cx="255058" cy="154419"/>
            </a:xfrm>
            <a:prstGeom prst="rect">
              <a:avLst/>
            </a:prstGeom>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30</a:t>
              </a:r>
            </a:p>
          </p:txBody>
        </p:sp>
        <p:sp>
          <p:nvSpPr>
            <p:cNvPr id="688" name="Rectangle 687">
              <a:extLst>
                <a:ext uri="{FF2B5EF4-FFF2-40B4-BE49-F238E27FC236}">
                  <a16:creationId xmlns:a16="http://schemas.microsoft.com/office/drawing/2014/main" id="{23E9B4E0-711F-4FA5-B490-E66211948F1E}"/>
                </a:ext>
              </a:extLst>
            </p:cNvPr>
            <p:cNvSpPr/>
            <p:nvPr/>
          </p:nvSpPr>
          <p:spPr>
            <a:xfrm>
              <a:off x="7907655" y="3736288"/>
              <a:ext cx="255058" cy="154419"/>
            </a:xfrm>
            <a:prstGeom prst="rect">
              <a:avLst/>
            </a:prstGeom>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42</a:t>
              </a:r>
            </a:p>
          </p:txBody>
        </p:sp>
        <p:sp>
          <p:nvSpPr>
            <p:cNvPr id="689" name="Rectangle 688">
              <a:extLst>
                <a:ext uri="{FF2B5EF4-FFF2-40B4-BE49-F238E27FC236}">
                  <a16:creationId xmlns:a16="http://schemas.microsoft.com/office/drawing/2014/main" id="{A29E56DC-1CD2-4AED-BE9B-A1EF8B7E31CE}"/>
                </a:ext>
              </a:extLst>
            </p:cNvPr>
            <p:cNvSpPr/>
            <p:nvPr/>
          </p:nvSpPr>
          <p:spPr>
            <a:xfrm>
              <a:off x="7102179" y="3736288"/>
              <a:ext cx="255058" cy="154419"/>
            </a:xfrm>
            <a:prstGeom prst="rect">
              <a:avLst/>
            </a:prstGeom>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36</a:t>
              </a:r>
            </a:p>
          </p:txBody>
        </p:sp>
      </p:grpSp>
      <p:sp>
        <p:nvSpPr>
          <p:cNvPr id="690" name="Rectangle 689">
            <a:extLst>
              <a:ext uri="{FF2B5EF4-FFF2-40B4-BE49-F238E27FC236}">
                <a16:creationId xmlns:a16="http://schemas.microsoft.com/office/drawing/2014/main" id="{4850A9D5-AF4A-44D6-BF7C-2AEBA80993D0}"/>
              </a:ext>
            </a:extLst>
          </p:cNvPr>
          <p:cNvSpPr/>
          <p:nvPr/>
        </p:nvSpPr>
        <p:spPr>
          <a:xfrm>
            <a:off x="4360308" y="5576296"/>
            <a:ext cx="1482072" cy="258532"/>
          </a:xfrm>
          <a:prstGeom prst="rect">
            <a:avLst/>
          </a:prstGeom>
        </p:spPr>
        <p:txBody>
          <a:bodyPr wrap="non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68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Time (months)</a:t>
            </a:r>
          </a:p>
        </p:txBody>
      </p:sp>
      <p:sp>
        <p:nvSpPr>
          <p:cNvPr id="691" name="Freeform 103">
            <a:extLst>
              <a:ext uri="{FF2B5EF4-FFF2-40B4-BE49-F238E27FC236}">
                <a16:creationId xmlns:a16="http://schemas.microsoft.com/office/drawing/2014/main" id="{395B2093-45BA-46B9-9212-EAB3EAD0A2A1}"/>
              </a:ext>
            </a:extLst>
          </p:cNvPr>
          <p:cNvSpPr/>
          <p:nvPr/>
        </p:nvSpPr>
        <p:spPr>
          <a:xfrm>
            <a:off x="2134693" y="1876617"/>
            <a:ext cx="5933299" cy="3323257"/>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2857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grpSp>
        <p:nvGrpSpPr>
          <p:cNvPr id="692" name="Group 691">
            <a:extLst>
              <a:ext uri="{FF2B5EF4-FFF2-40B4-BE49-F238E27FC236}">
                <a16:creationId xmlns:a16="http://schemas.microsoft.com/office/drawing/2014/main" id="{93E09151-DBA2-4E1B-A056-3BE47705E6F6}"/>
              </a:ext>
            </a:extLst>
          </p:cNvPr>
          <p:cNvGrpSpPr/>
          <p:nvPr/>
        </p:nvGrpSpPr>
        <p:grpSpPr>
          <a:xfrm>
            <a:off x="2039107" y="1875109"/>
            <a:ext cx="86400" cy="3324767"/>
            <a:chOff x="2310134" y="1290941"/>
            <a:chExt cx="83076" cy="2316832"/>
          </a:xfrm>
        </p:grpSpPr>
        <p:cxnSp>
          <p:nvCxnSpPr>
            <p:cNvPr id="693" name="Straight Connector 692">
              <a:extLst>
                <a:ext uri="{FF2B5EF4-FFF2-40B4-BE49-F238E27FC236}">
                  <a16:creationId xmlns:a16="http://schemas.microsoft.com/office/drawing/2014/main" id="{2D69BEEC-A30A-43CF-B5FF-B5C9DAC1A350}"/>
                </a:ext>
              </a:extLst>
            </p:cNvPr>
            <p:cNvCxnSpPr>
              <a:cxnSpLocks/>
            </p:cNvCxnSpPr>
            <p:nvPr/>
          </p:nvCxnSpPr>
          <p:spPr>
            <a:xfrm>
              <a:off x="2310134" y="1290941"/>
              <a:ext cx="8307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694" name="Straight Connector 693">
              <a:extLst>
                <a:ext uri="{FF2B5EF4-FFF2-40B4-BE49-F238E27FC236}">
                  <a16:creationId xmlns:a16="http://schemas.microsoft.com/office/drawing/2014/main" id="{D666218C-271B-428A-A869-F15C07683414}"/>
                </a:ext>
              </a:extLst>
            </p:cNvPr>
            <p:cNvCxnSpPr/>
            <p:nvPr/>
          </p:nvCxnSpPr>
          <p:spPr>
            <a:xfrm>
              <a:off x="2310134" y="1754307"/>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695" name="Straight Connector 694">
              <a:extLst>
                <a:ext uri="{FF2B5EF4-FFF2-40B4-BE49-F238E27FC236}">
                  <a16:creationId xmlns:a16="http://schemas.microsoft.com/office/drawing/2014/main" id="{E761A93E-1EEA-4EA0-A4CD-7A2669587878}"/>
                </a:ext>
              </a:extLst>
            </p:cNvPr>
            <p:cNvCxnSpPr/>
            <p:nvPr/>
          </p:nvCxnSpPr>
          <p:spPr>
            <a:xfrm>
              <a:off x="2310134" y="2217673"/>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696" name="Straight Connector 695">
              <a:extLst>
                <a:ext uri="{FF2B5EF4-FFF2-40B4-BE49-F238E27FC236}">
                  <a16:creationId xmlns:a16="http://schemas.microsoft.com/office/drawing/2014/main" id="{2BBCE961-210B-43BD-9D01-83D632195ACF}"/>
                </a:ext>
              </a:extLst>
            </p:cNvPr>
            <p:cNvCxnSpPr/>
            <p:nvPr/>
          </p:nvCxnSpPr>
          <p:spPr>
            <a:xfrm>
              <a:off x="2310134" y="2681039"/>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AEC33F72-438D-47CF-9593-1F2E49BD7804}"/>
                </a:ext>
              </a:extLst>
            </p:cNvPr>
            <p:cNvCxnSpPr/>
            <p:nvPr/>
          </p:nvCxnSpPr>
          <p:spPr>
            <a:xfrm>
              <a:off x="2310134" y="3144405"/>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529C1A1B-EFF8-4706-A340-0C9180FA787C}"/>
                </a:ext>
              </a:extLst>
            </p:cNvPr>
            <p:cNvCxnSpPr/>
            <p:nvPr/>
          </p:nvCxnSpPr>
          <p:spPr>
            <a:xfrm>
              <a:off x="2310134" y="3607773"/>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F7D71FF8-36CC-4965-B744-CC7F5FDF038A}"/>
              </a:ext>
            </a:extLst>
          </p:cNvPr>
          <p:cNvGrpSpPr/>
          <p:nvPr/>
        </p:nvGrpSpPr>
        <p:grpSpPr>
          <a:xfrm>
            <a:off x="2133959" y="5211061"/>
            <a:ext cx="5933944" cy="86400"/>
            <a:chOff x="2394618" y="3624632"/>
            <a:chExt cx="5637710" cy="66256"/>
          </a:xfrm>
        </p:grpSpPr>
        <p:cxnSp>
          <p:nvCxnSpPr>
            <p:cNvPr id="700" name="Straight Connector 699">
              <a:extLst>
                <a:ext uri="{FF2B5EF4-FFF2-40B4-BE49-F238E27FC236}">
                  <a16:creationId xmlns:a16="http://schemas.microsoft.com/office/drawing/2014/main" id="{477DF2D3-CAA0-4073-BE9D-9BFA25E21D79}"/>
                </a:ext>
              </a:extLst>
            </p:cNvPr>
            <p:cNvCxnSpPr>
              <a:cxnSpLocks/>
            </p:cNvCxnSpPr>
            <p:nvPr/>
          </p:nvCxnSpPr>
          <p:spPr>
            <a:xfrm rot="16200000" flipH="1">
              <a:off x="2361490"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D63014D0-B82C-4BB1-A4FA-9B0136E635EF}"/>
                </a:ext>
              </a:extLst>
            </p:cNvPr>
            <p:cNvCxnSpPr>
              <a:cxnSpLocks/>
            </p:cNvCxnSpPr>
            <p:nvPr/>
          </p:nvCxnSpPr>
          <p:spPr>
            <a:xfrm rot="16200000" flipH="1">
              <a:off x="3972264"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F416023F-DF60-4C7F-92E6-A91124110DB8}"/>
                </a:ext>
              </a:extLst>
            </p:cNvPr>
            <p:cNvCxnSpPr>
              <a:cxnSpLocks/>
            </p:cNvCxnSpPr>
            <p:nvPr/>
          </p:nvCxnSpPr>
          <p:spPr>
            <a:xfrm rot="16200000" flipH="1">
              <a:off x="5583038"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A2D52EC1-0D47-4F02-9E09-387FCDD69C5D}"/>
                </a:ext>
              </a:extLst>
            </p:cNvPr>
            <p:cNvCxnSpPr>
              <a:cxnSpLocks/>
            </p:cNvCxnSpPr>
            <p:nvPr/>
          </p:nvCxnSpPr>
          <p:spPr>
            <a:xfrm rot="16200000" flipH="1">
              <a:off x="7193812"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15AF11A2-5620-45C3-A4BF-93E391C1DD8B}"/>
                </a:ext>
              </a:extLst>
            </p:cNvPr>
            <p:cNvCxnSpPr>
              <a:cxnSpLocks/>
            </p:cNvCxnSpPr>
            <p:nvPr/>
          </p:nvCxnSpPr>
          <p:spPr>
            <a:xfrm rot="16200000" flipH="1">
              <a:off x="7999200"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AA5574A2-0694-4595-9F3C-B1362823FB4B}"/>
                </a:ext>
              </a:extLst>
            </p:cNvPr>
            <p:cNvCxnSpPr>
              <a:cxnSpLocks/>
            </p:cNvCxnSpPr>
            <p:nvPr/>
          </p:nvCxnSpPr>
          <p:spPr>
            <a:xfrm rot="16200000" flipH="1">
              <a:off x="6388425"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412550BA-A278-460E-91AC-85F26517AF8D}"/>
                </a:ext>
              </a:extLst>
            </p:cNvPr>
            <p:cNvCxnSpPr>
              <a:cxnSpLocks/>
            </p:cNvCxnSpPr>
            <p:nvPr/>
          </p:nvCxnSpPr>
          <p:spPr>
            <a:xfrm rot="16200000" flipH="1">
              <a:off x="4777651"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1B4940F4-2CAA-4E5F-ADFB-8B3ED5309016}"/>
                </a:ext>
              </a:extLst>
            </p:cNvPr>
            <p:cNvCxnSpPr>
              <a:cxnSpLocks/>
            </p:cNvCxnSpPr>
            <p:nvPr/>
          </p:nvCxnSpPr>
          <p:spPr>
            <a:xfrm rot="16200000" flipH="1">
              <a:off x="3166877" y="3657760"/>
              <a:ext cx="66255"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708" name="Rectangle 707">
            <a:extLst>
              <a:ext uri="{FF2B5EF4-FFF2-40B4-BE49-F238E27FC236}">
                <a16:creationId xmlns:a16="http://schemas.microsoft.com/office/drawing/2014/main" id="{FF1447E8-8EED-4E92-AB74-3C0197B7A7EE}"/>
              </a:ext>
            </a:extLst>
          </p:cNvPr>
          <p:cNvSpPr/>
          <p:nvPr/>
        </p:nvSpPr>
        <p:spPr>
          <a:xfrm rot="16200000">
            <a:off x="883197" y="3408979"/>
            <a:ext cx="973063" cy="258532"/>
          </a:xfrm>
          <a:prstGeom prst="rect">
            <a:avLst/>
          </a:prstGeom>
        </p:spPr>
        <p:txBody>
          <a:bodyPr wrap="square" lIns="0" tIns="0" rIns="0" bIns="0" anchor="ctr">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68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PFS (%)</a:t>
            </a:r>
          </a:p>
        </p:txBody>
      </p:sp>
      <p:grpSp>
        <p:nvGrpSpPr>
          <p:cNvPr id="709" name="Group 708">
            <a:extLst>
              <a:ext uri="{FF2B5EF4-FFF2-40B4-BE49-F238E27FC236}">
                <a16:creationId xmlns:a16="http://schemas.microsoft.com/office/drawing/2014/main" id="{64BE1777-55C6-4CE4-B532-D2DECFD48996}"/>
              </a:ext>
            </a:extLst>
          </p:cNvPr>
          <p:cNvGrpSpPr/>
          <p:nvPr/>
        </p:nvGrpSpPr>
        <p:grpSpPr>
          <a:xfrm>
            <a:off x="1624782" y="1750760"/>
            <a:ext cx="307777" cy="3542335"/>
            <a:chOff x="1274702" y="1306039"/>
            <a:chExt cx="256480" cy="2951945"/>
          </a:xfrm>
        </p:grpSpPr>
        <p:sp>
          <p:nvSpPr>
            <p:cNvPr id="710" name="Rectangle 709">
              <a:extLst>
                <a:ext uri="{FF2B5EF4-FFF2-40B4-BE49-F238E27FC236}">
                  <a16:creationId xmlns:a16="http://schemas.microsoft.com/office/drawing/2014/main" id="{96811B5C-C7C6-4D87-AA40-2943A198F4D1}"/>
                </a:ext>
              </a:extLst>
            </p:cNvPr>
            <p:cNvSpPr/>
            <p:nvPr/>
          </p:nvSpPr>
          <p:spPr>
            <a:xfrm>
              <a:off x="1274702" y="1306039"/>
              <a:ext cx="256480" cy="184666"/>
            </a:xfrm>
            <a:prstGeom prst="rect">
              <a:avLst/>
            </a:prstGeom>
          </p:spPr>
          <p:txBody>
            <a:bodyPr wrap="none" lIns="0" tIns="0" rIns="0" bIns="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100</a:t>
              </a:r>
            </a:p>
          </p:txBody>
        </p:sp>
        <p:sp>
          <p:nvSpPr>
            <p:cNvPr id="711" name="Rectangle 710">
              <a:extLst>
                <a:ext uri="{FF2B5EF4-FFF2-40B4-BE49-F238E27FC236}">
                  <a16:creationId xmlns:a16="http://schemas.microsoft.com/office/drawing/2014/main" id="{ABCA9122-DAED-4CA4-B9F2-5007D92DF39C}"/>
                </a:ext>
              </a:extLst>
            </p:cNvPr>
            <p:cNvSpPr/>
            <p:nvPr/>
          </p:nvSpPr>
          <p:spPr>
            <a:xfrm>
              <a:off x="1360196" y="1859494"/>
              <a:ext cx="170986" cy="184666"/>
            </a:xfrm>
            <a:prstGeom prst="rect">
              <a:avLst/>
            </a:prstGeom>
          </p:spPr>
          <p:txBody>
            <a:bodyPr wrap="none" lIns="0" tIns="0" rIns="0" bIns="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80</a:t>
              </a:r>
            </a:p>
          </p:txBody>
        </p:sp>
        <p:sp>
          <p:nvSpPr>
            <p:cNvPr id="712" name="Rectangle 711">
              <a:extLst>
                <a:ext uri="{FF2B5EF4-FFF2-40B4-BE49-F238E27FC236}">
                  <a16:creationId xmlns:a16="http://schemas.microsoft.com/office/drawing/2014/main" id="{20F91E68-4093-4562-B027-6C081DAF86DB}"/>
                </a:ext>
              </a:extLst>
            </p:cNvPr>
            <p:cNvSpPr/>
            <p:nvPr/>
          </p:nvSpPr>
          <p:spPr>
            <a:xfrm>
              <a:off x="1360196" y="2412950"/>
              <a:ext cx="170986" cy="184666"/>
            </a:xfrm>
            <a:prstGeom prst="rect">
              <a:avLst/>
            </a:prstGeom>
          </p:spPr>
          <p:txBody>
            <a:bodyPr wrap="none" lIns="0" tIns="0" rIns="0" bIns="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60</a:t>
              </a:r>
            </a:p>
          </p:txBody>
        </p:sp>
        <p:sp>
          <p:nvSpPr>
            <p:cNvPr id="713" name="Rectangle 712">
              <a:extLst>
                <a:ext uri="{FF2B5EF4-FFF2-40B4-BE49-F238E27FC236}">
                  <a16:creationId xmlns:a16="http://schemas.microsoft.com/office/drawing/2014/main" id="{37B57773-745F-460E-ADC7-138007F493A5}"/>
                </a:ext>
              </a:extLst>
            </p:cNvPr>
            <p:cNvSpPr/>
            <p:nvPr/>
          </p:nvSpPr>
          <p:spPr>
            <a:xfrm>
              <a:off x="1360196" y="2966406"/>
              <a:ext cx="170986" cy="184666"/>
            </a:xfrm>
            <a:prstGeom prst="rect">
              <a:avLst/>
            </a:prstGeom>
          </p:spPr>
          <p:txBody>
            <a:bodyPr wrap="none" lIns="0" tIns="0" rIns="0" bIns="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40</a:t>
              </a:r>
            </a:p>
          </p:txBody>
        </p:sp>
        <p:sp>
          <p:nvSpPr>
            <p:cNvPr id="714" name="Rectangle 713">
              <a:extLst>
                <a:ext uri="{FF2B5EF4-FFF2-40B4-BE49-F238E27FC236}">
                  <a16:creationId xmlns:a16="http://schemas.microsoft.com/office/drawing/2014/main" id="{312DA070-2077-4F13-A54F-BC020011777B}"/>
                </a:ext>
              </a:extLst>
            </p:cNvPr>
            <p:cNvSpPr/>
            <p:nvPr/>
          </p:nvSpPr>
          <p:spPr>
            <a:xfrm>
              <a:off x="1360196" y="3519860"/>
              <a:ext cx="170986" cy="184666"/>
            </a:xfrm>
            <a:prstGeom prst="rect">
              <a:avLst/>
            </a:prstGeom>
          </p:spPr>
          <p:txBody>
            <a:bodyPr wrap="none" lIns="0" tIns="0" rIns="0" bIns="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20</a:t>
              </a:r>
            </a:p>
          </p:txBody>
        </p:sp>
        <p:sp>
          <p:nvSpPr>
            <p:cNvPr id="715" name="Rectangle 714">
              <a:extLst>
                <a:ext uri="{FF2B5EF4-FFF2-40B4-BE49-F238E27FC236}">
                  <a16:creationId xmlns:a16="http://schemas.microsoft.com/office/drawing/2014/main" id="{53079105-04C8-4048-B820-FD3625B4440D}"/>
                </a:ext>
              </a:extLst>
            </p:cNvPr>
            <p:cNvSpPr/>
            <p:nvPr/>
          </p:nvSpPr>
          <p:spPr>
            <a:xfrm>
              <a:off x="1445689" y="4073318"/>
              <a:ext cx="85493" cy="184666"/>
            </a:xfrm>
            <a:prstGeom prst="rect">
              <a:avLst/>
            </a:prstGeom>
          </p:spPr>
          <p:txBody>
            <a:bodyPr wrap="none" lIns="0" tIns="0" rIns="0" bIns="0" anchor="ctr">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44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0</a:t>
              </a:r>
            </a:p>
          </p:txBody>
        </p:sp>
      </p:grpSp>
      <p:grpSp>
        <p:nvGrpSpPr>
          <p:cNvPr id="716" name="Group 715">
            <a:extLst>
              <a:ext uri="{FF2B5EF4-FFF2-40B4-BE49-F238E27FC236}">
                <a16:creationId xmlns:a16="http://schemas.microsoft.com/office/drawing/2014/main" id="{BEC7DA34-8497-4D23-B54A-1F92231BDD33}"/>
              </a:ext>
            </a:extLst>
          </p:cNvPr>
          <p:cNvGrpSpPr/>
          <p:nvPr/>
        </p:nvGrpSpPr>
        <p:grpSpPr>
          <a:xfrm>
            <a:off x="6371905" y="1799407"/>
            <a:ext cx="1864655" cy="687083"/>
            <a:chOff x="6977120" y="1334310"/>
            <a:chExt cx="1771568" cy="478787"/>
          </a:xfrm>
        </p:grpSpPr>
        <p:sp>
          <p:nvSpPr>
            <p:cNvPr id="717" name="Rectangle 716">
              <a:extLst>
                <a:ext uri="{FF2B5EF4-FFF2-40B4-BE49-F238E27FC236}">
                  <a16:creationId xmlns:a16="http://schemas.microsoft.com/office/drawing/2014/main" id="{0AB0244A-AC28-47E3-94CB-1E503856CC23}"/>
                </a:ext>
              </a:extLst>
            </p:cNvPr>
            <p:cNvSpPr/>
            <p:nvPr/>
          </p:nvSpPr>
          <p:spPr>
            <a:xfrm>
              <a:off x="7311126" y="1334310"/>
              <a:ext cx="1437562" cy="135117"/>
            </a:xfrm>
            <a:prstGeom prst="rect">
              <a:avLst/>
            </a:prstGeom>
          </p:spPr>
          <p:txBody>
            <a:bodyPr wrap="square" lIns="0" tIns="0" rIns="0" bIns="0"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26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Pola-R-CHP (N=440)</a:t>
              </a:r>
            </a:p>
          </p:txBody>
        </p:sp>
        <p:cxnSp>
          <p:nvCxnSpPr>
            <p:cNvPr id="718" name="Straight Connector 717">
              <a:extLst>
                <a:ext uri="{FF2B5EF4-FFF2-40B4-BE49-F238E27FC236}">
                  <a16:creationId xmlns:a16="http://schemas.microsoft.com/office/drawing/2014/main" id="{85051367-1A78-4437-B1BF-FA23C245D061}"/>
                </a:ext>
              </a:extLst>
            </p:cNvPr>
            <p:cNvCxnSpPr>
              <a:cxnSpLocks/>
            </p:cNvCxnSpPr>
            <p:nvPr/>
          </p:nvCxnSpPr>
          <p:spPr>
            <a:xfrm flipH="1">
              <a:off x="6977120" y="1401868"/>
              <a:ext cx="246260" cy="0"/>
            </a:xfrm>
            <a:prstGeom prst="line">
              <a:avLst/>
            </a:prstGeom>
            <a:ln w="19050">
              <a:solidFill>
                <a:srgbClr val="00965E"/>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CA6664F8-141E-4C4B-818B-A2322C20BB18}"/>
                </a:ext>
              </a:extLst>
            </p:cNvPr>
            <p:cNvCxnSpPr>
              <a:cxnSpLocks/>
            </p:cNvCxnSpPr>
            <p:nvPr/>
          </p:nvCxnSpPr>
          <p:spPr>
            <a:xfrm flipH="1">
              <a:off x="6977120" y="1592001"/>
              <a:ext cx="246260" cy="0"/>
            </a:xfrm>
            <a:prstGeom prst="line">
              <a:avLst/>
            </a:prstGeom>
            <a:ln w="19050">
              <a:solidFill>
                <a:srgbClr val="0066CC"/>
              </a:solidFill>
            </a:ln>
          </p:spPr>
          <p:style>
            <a:lnRef idx="1">
              <a:schemeClr val="accent1"/>
            </a:lnRef>
            <a:fillRef idx="0">
              <a:schemeClr val="accent1"/>
            </a:fillRef>
            <a:effectRef idx="0">
              <a:schemeClr val="accent1"/>
            </a:effectRef>
            <a:fontRef idx="minor">
              <a:schemeClr val="tx1"/>
            </a:fontRef>
          </p:style>
        </p:cxnSp>
        <p:sp>
          <p:nvSpPr>
            <p:cNvPr id="720" name="Rectangle 719">
              <a:extLst>
                <a:ext uri="{FF2B5EF4-FFF2-40B4-BE49-F238E27FC236}">
                  <a16:creationId xmlns:a16="http://schemas.microsoft.com/office/drawing/2014/main" id="{BBBDD461-DFAA-4804-94F6-5A2A434C313D}"/>
                </a:ext>
              </a:extLst>
            </p:cNvPr>
            <p:cNvSpPr/>
            <p:nvPr/>
          </p:nvSpPr>
          <p:spPr>
            <a:xfrm>
              <a:off x="7311126" y="1522176"/>
              <a:ext cx="1204863" cy="135117"/>
            </a:xfrm>
            <a:prstGeom prst="rect">
              <a:avLst/>
            </a:prstGeom>
          </p:spPr>
          <p:txBody>
            <a:bodyPr wrap="square" lIns="0" tIns="0" rIns="0" bIns="0"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26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R-CHOP (N=439)</a:t>
              </a:r>
            </a:p>
          </p:txBody>
        </p:sp>
        <p:grpSp>
          <p:nvGrpSpPr>
            <p:cNvPr id="721" name="Group 720">
              <a:extLst>
                <a:ext uri="{FF2B5EF4-FFF2-40B4-BE49-F238E27FC236}">
                  <a16:creationId xmlns:a16="http://schemas.microsoft.com/office/drawing/2014/main" id="{D0EB9D45-9AD9-4014-B9CC-C257699EB4BE}"/>
                </a:ext>
              </a:extLst>
            </p:cNvPr>
            <p:cNvGrpSpPr/>
            <p:nvPr/>
          </p:nvGrpSpPr>
          <p:grpSpPr>
            <a:xfrm>
              <a:off x="7041639" y="1713616"/>
              <a:ext cx="123130" cy="90310"/>
              <a:chOff x="6452009" y="3201745"/>
              <a:chExt cx="123130" cy="76730"/>
            </a:xfrm>
          </p:grpSpPr>
          <p:cxnSp>
            <p:nvCxnSpPr>
              <p:cNvPr id="723" name="Google Shape;1492;p60">
                <a:extLst>
                  <a:ext uri="{FF2B5EF4-FFF2-40B4-BE49-F238E27FC236}">
                    <a16:creationId xmlns:a16="http://schemas.microsoft.com/office/drawing/2014/main" id="{2B76E57D-9A9B-4B21-AF31-F34C6CE0AE27}"/>
                  </a:ext>
                </a:extLst>
              </p:cNvPr>
              <p:cNvCxnSpPr>
                <a:cxnSpLocks/>
              </p:cNvCxnSpPr>
              <p:nvPr/>
            </p:nvCxnSpPr>
            <p:spPr>
              <a:xfrm rot="10800000">
                <a:off x="6452009" y="3240111"/>
                <a:ext cx="123130" cy="0"/>
              </a:xfrm>
              <a:prstGeom prst="straightConnector1">
                <a:avLst/>
              </a:prstGeom>
              <a:noFill/>
              <a:ln w="9525" cap="flat" cmpd="sng">
                <a:solidFill>
                  <a:schemeClr val="dk1"/>
                </a:solidFill>
                <a:prstDash val="solid"/>
                <a:miter lim="800000"/>
                <a:headEnd type="none" w="sm" len="sm"/>
                <a:tailEnd type="none" w="sm" len="sm"/>
              </a:ln>
            </p:spPr>
          </p:cxnSp>
          <p:cxnSp>
            <p:nvCxnSpPr>
              <p:cNvPr id="724" name="Google Shape;1493;p60">
                <a:extLst>
                  <a:ext uri="{FF2B5EF4-FFF2-40B4-BE49-F238E27FC236}">
                    <a16:creationId xmlns:a16="http://schemas.microsoft.com/office/drawing/2014/main" id="{7106046A-9530-4905-A329-CEFC7ADDFFD1}"/>
                  </a:ext>
                </a:extLst>
              </p:cNvPr>
              <p:cNvCxnSpPr>
                <a:cxnSpLocks/>
              </p:cNvCxnSpPr>
              <p:nvPr/>
            </p:nvCxnSpPr>
            <p:spPr>
              <a:xfrm>
                <a:off x="6513574" y="3201745"/>
                <a:ext cx="0" cy="76730"/>
              </a:xfrm>
              <a:prstGeom prst="straightConnector1">
                <a:avLst/>
              </a:prstGeom>
              <a:noFill/>
              <a:ln w="9525" cap="flat" cmpd="sng">
                <a:solidFill>
                  <a:schemeClr val="dk1"/>
                </a:solidFill>
                <a:prstDash val="solid"/>
                <a:miter lim="800000"/>
                <a:headEnd type="none" w="sm" len="sm"/>
                <a:tailEnd type="none" w="sm" len="sm"/>
              </a:ln>
            </p:spPr>
          </p:cxnSp>
        </p:grpSp>
        <p:sp>
          <p:nvSpPr>
            <p:cNvPr id="722" name="Google Shape;1497;p60">
              <a:extLst>
                <a:ext uri="{FF2B5EF4-FFF2-40B4-BE49-F238E27FC236}">
                  <a16:creationId xmlns:a16="http://schemas.microsoft.com/office/drawing/2014/main" id="{BA4107BD-512D-40F4-B1AE-04677C1F4D90}"/>
                </a:ext>
              </a:extLst>
            </p:cNvPr>
            <p:cNvSpPr/>
            <p:nvPr/>
          </p:nvSpPr>
          <p:spPr>
            <a:xfrm>
              <a:off x="7311124" y="1677980"/>
              <a:ext cx="668098" cy="135117"/>
            </a:xfrm>
            <a:prstGeom prst="rect">
              <a:avLst/>
            </a:prstGeom>
            <a:noFill/>
            <a:ln>
              <a:noFill/>
            </a:ln>
          </p:spPr>
          <p:txBody>
            <a:bodyPr spcFirstLastPara="1" wrap="square" lIns="0" tIns="0" rIns="0" bIns="0" anchor="t" anchorCtr="0">
              <a:spAutoFit/>
            </a:bodyPr>
            <a:lstStyle/>
            <a:p>
              <a:pPr marL="0" marR="0" lvl="0" indent="0" algn="l" defTabSz="1097242" rtl="0" eaLnBrk="1" fontAlgn="auto" latinLnBrk="0" hangingPunct="1">
                <a:lnSpc>
                  <a:spcPct val="100000"/>
                </a:lnSpc>
                <a:spcBef>
                  <a:spcPts val="0"/>
                </a:spcBef>
                <a:spcAft>
                  <a:spcPts val="0"/>
                </a:spcAft>
                <a:buClr>
                  <a:srgbClr val="000000"/>
                </a:buClr>
                <a:buSzTx/>
                <a:buFontTx/>
                <a:buNone/>
                <a:tabLst/>
                <a:defRPr/>
              </a:pPr>
              <a:r>
                <a:rPr kumimoji="0" lang="en-CA" sz="1260" b="0" i="0" u="none" strike="noStrike" kern="0" cap="none" spc="0" normalizeH="0" baseline="0" noProof="0">
                  <a:ln>
                    <a:noFill/>
                  </a:ln>
                  <a:solidFill>
                    <a:srgbClr val="333333"/>
                  </a:solidFill>
                  <a:effectLst/>
                  <a:uLnTx/>
                  <a:uFillTx/>
                  <a:latin typeface="Arial" panose="020B0604020202020204" pitchFamily="34" charset="0"/>
                  <a:ea typeface="Arial"/>
                  <a:cs typeface="Arial" panose="020B0604020202020204" pitchFamily="34" charset="0"/>
                  <a:sym typeface="Arial"/>
                </a:rPr>
                <a:t>Censored</a:t>
              </a:r>
              <a:endParaRPr kumimoji="0" sz="1800" b="0" i="0" u="none" strike="noStrike" kern="0" cap="none" spc="0" normalizeH="0" baseline="0" noProof="0">
                <a:ln>
                  <a:noFill/>
                </a:ln>
                <a:solidFill>
                  <a:srgbClr val="333333"/>
                </a:solidFill>
                <a:effectLst/>
                <a:uLnTx/>
                <a:uFillTx/>
                <a:latin typeface="Arial" panose="020B0604020202020204" pitchFamily="34" charset="0"/>
                <a:ea typeface="Arial"/>
                <a:cs typeface="Arial" panose="020B0604020202020204" pitchFamily="34" charset="0"/>
                <a:sym typeface="Arial"/>
              </a:endParaRPr>
            </a:p>
          </p:txBody>
        </p:sp>
      </p:grpSp>
      <p:sp>
        <p:nvSpPr>
          <p:cNvPr id="725" name="Rectangle 724">
            <a:extLst>
              <a:ext uri="{FF2B5EF4-FFF2-40B4-BE49-F238E27FC236}">
                <a16:creationId xmlns:a16="http://schemas.microsoft.com/office/drawing/2014/main" id="{96BDB887-7A5C-4668-AC56-905E941F27D6}"/>
              </a:ext>
            </a:extLst>
          </p:cNvPr>
          <p:cNvSpPr/>
          <p:nvPr/>
        </p:nvSpPr>
        <p:spPr>
          <a:xfrm>
            <a:off x="5356417" y="2436594"/>
            <a:ext cx="1091315" cy="5125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920" b="0" i="1"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6" name="Freeform 963">
            <a:extLst>
              <a:ext uri="{FF2B5EF4-FFF2-40B4-BE49-F238E27FC236}">
                <a16:creationId xmlns:a16="http://schemas.microsoft.com/office/drawing/2014/main" id="{96AC127D-2613-4CD7-830D-368638E7A177}"/>
              </a:ext>
            </a:extLst>
          </p:cNvPr>
          <p:cNvSpPr>
            <a:spLocks/>
          </p:cNvSpPr>
          <p:nvPr/>
        </p:nvSpPr>
        <p:spPr bwMode="auto">
          <a:xfrm>
            <a:off x="2144801" y="1889041"/>
            <a:ext cx="5178464" cy="1274571"/>
          </a:xfrm>
          <a:custGeom>
            <a:avLst/>
            <a:gdLst>
              <a:gd name="T0" fmla="*/ 288 w 8306"/>
              <a:gd name="T1" fmla="*/ 13 h 1800"/>
              <a:gd name="T2" fmla="*/ 439 w 8306"/>
              <a:gd name="T3" fmla="*/ 32 h 1800"/>
              <a:gd name="T4" fmla="*/ 498 w 8306"/>
              <a:gd name="T5" fmla="*/ 54 h 1800"/>
              <a:gd name="T6" fmla="*/ 540 w 8306"/>
              <a:gd name="T7" fmla="*/ 85 h 1800"/>
              <a:gd name="T8" fmla="*/ 610 w 8306"/>
              <a:gd name="T9" fmla="*/ 99 h 1800"/>
              <a:gd name="T10" fmla="*/ 638 w 8306"/>
              <a:gd name="T11" fmla="*/ 140 h 1800"/>
              <a:gd name="T12" fmla="*/ 815 w 8306"/>
              <a:gd name="T13" fmla="*/ 175 h 1800"/>
              <a:gd name="T14" fmla="*/ 871 w 8306"/>
              <a:gd name="T15" fmla="*/ 197 h 1800"/>
              <a:gd name="T16" fmla="*/ 989 w 8306"/>
              <a:gd name="T17" fmla="*/ 219 h 1800"/>
              <a:gd name="T18" fmla="*/ 1165 w 8306"/>
              <a:gd name="T19" fmla="*/ 241 h 1800"/>
              <a:gd name="T20" fmla="*/ 1308 w 8306"/>
              <a:gd name="T21" fmla="*/ 295 h 1800"/>
              <a:gd name="T22" fmla="*/ 1394 w 8306"/>
              <a:gd name="T23" fmla="*/ 338 h 1800"/>
              <a:gd name="T24" fmla="*/ 1417 w 8306"/>
              <a:gd name="T25" fmla="*/ 390 h 1800"/>
              <a:gd name="T26" fmla="*/ 1431 w 8306"/>
              <a:gd name="T27" fmla="*/ 439 h 1800"/>
              <a:gd name="T28" fmla="*/ 1445 w 8306"/>
              <a:gd name="T29" fmla="*/ 500 h 1800"/>
              <a:gd name="T30" fmla="*/ 1471 w 8306"/>
              <a:gd name="T31" fmla="*/ 536 h 1800"/>
              <a:gd name="T32" fmla="*/ 1496 w 8306"/>
              <a:gd name="T33" fmla="*/ 562 h 1800"/>
              <a:gd name="T34" fmla="*/ 1518 w 8306"/>
              <a:gd name="T35" fmla="*/ 622 h 1800"/>
              <a:gd name="T36" fmla="*/ 1545 w 8306"/>
              <a:gd name="T37" fmla="*/ 660 h 1800"/>
              <a:gd name="T38" fmla="*/ 1576 w 8306"/>
              <a:gd name="T39" fmla="*/ 681 h 1800"/>
              <a:gd name="T40" fmla="*/ 1686 w 8306"/>
              <a:gd name="T41" fmla="*/ 706 h 1800"/>
              <a:gd name="T42" fmla="*/ 1868 w 8306"/>
              <a:gd name="T43" fmla="*/ 727 h 1800"/>
              <a:gd name="T44" fmla="*/ 2033 w 8306"/>
              <a:gd name="T45" fmla="*/ 749 h 1800"/>
              <a:gd name="T46" fmla="*/ 2062 w 8306"/>
              <a:gd name="T47" fmla="*/ 771 h 1800"/>
              <a:gd name="T48" fmla="*/ 2121 w 8306"/>
              <a:gd name="T49" fmla="*/ 794 h 1800"/>
              <a:gd name="T50" fmla="*/ 2154 w 8306"/>
              <a:gd name="T51" fmla="*/ 819 h 1800"/>
              <a:gd name="T52" fmla="*/ 2191 w 8306"/>
              <a:gd name="T53" fmla="*/ 840 h 1800"/>
              <a:gd name="T54" fmla="*/ 2578 w 8306"/>
              <a:gd name="T55" fmla="*/ 862 h 1800"/>
              <a:gd name="T56" fmla="*/ 2668 w 8306"/>
              <a:gd name="T57" fmla="*/ 885 h 1800"/>
              <a:gd name="T58" fmla="*/ 2688 w 8306"/>
              <a:gd name="T59" fmla="*/ 907 h 1800"/>
              <a:gd name="T60" fmla="*/ 2705 w 8306"/>
              <a:gd name="T61" fmla="*/ 929 h 1800"/>
              <a:gd name="T62" fmla="*/ 2730 w 8306"/>
              <a:gd name="T63" fmla="*/ 957 h 1800"/>
              <a:gd name="T64" fmla="*/ 2748 w 8306"/>
              <a:gd name="T65" fmla="*/ 993 h 1800"/>
              <a:gd name="T66" fmla="*/ 2763 w 8306"/>
              <a:gd name="T67" fmla="*/ 1016 h 1800"/>
              <a:gd name="T68" fmla="*/ 2806 w 8306"/>
              <a:gd name="T69" fmla="*/ 1038 h 1800"/>
              <a:gd name="T70" fmla="*/ 2827 w 8306"/>
              <a:gd name="T71" fmla="*/ 1068 h 1800"/>
              <a:gd name="T72" fmla="*/ 2905 w 8306"/>
              <a:gd name="T73" fmla="*/ 1101 h 1800"/>
              <a:gd name="T74" fmla="*/ 2996 w 8306"/>
              <a:gd name="T75" fmla="*/ 1127 h 1800"/>
              <a:gd name="T76" fmla="*/ 3102 w 8306"/>
              <a:gd name="T77" fmla="*/ 1149 h 1800"/>
              <a:gd name="T78" fmla="*/ 3578 w 8306"/>
              <a:gd name="T79" fmla="*/ 1173 h 1800"/>
              <a:gd name="T80" fmla="*/ 3734 w 8306"/>
              <a:gd name="T81" fmla="*/ 1192 h 1800"/>
              <a:gd name="T82" fmla="*/ 3851 w 8306"/>
              <a:gd name="T83" fmla="*/ 1219 h 1800"/>
              <a:gd name="T84" fmla="*/ 4102 w 8306"/>
              <a:gd name="T85" fmla="*/ 1251 h 1800"/>
              <a:gd name="T86" fmla="*/ 4122 w 8306"/>
              <a:gd name="T87" fmla="*/ 1292 h 1800"/>
              <a:gd name="T88" fmla="*/ 4151 w 8306"/>
              <a:gd name="T89" fmla="*/ 1324 h 1800"/>
              <a:gd name="T90" fmla="*/ 4239 w 8306"/>
              <a:gd name="T91" fmla="*/ 1345 h 1800"/>
              <a:gd name="T92" fmla="*/ 4369 w 8306"/>
              <a:gd name="T93" fmla="*/ 1384 h 1800"/>
              <a:gd name="T94" fmla="*/ 5456 w 8306"/>
              <a:gd name="T95" fmla="*/ 1407 h 1800"/>
              <a:gd name="T96" fmla="*/ 5522 w 8306"/>
              <a:gd name="T97" fmla="*/ 1437 h 1800"/>
              <a:gd name="T98" fmla="*/ 6271 w 8306"/>
              <a:gd name="T99" fmla="*/ 1477 h 1800"/>
              <a:gd name="T100" fmla="*/ 6521 w 8306"/>
              <a:gd name="T101" fmla="*/ 1543 h 1800"/>
              <a:gd name="T102" fmla="*/ 6947 w 8306"/>
              <a:gd name="T103" fmla="*/ 1606 h 1800"/>
              <a:gd name="T104" fmla="*/ 8306 w 8306"/>
              <a:gd name="T105" fmla="*/ 1800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06" h="1800">
                <a:moveTo>
                  <a:pt x="0" y="0"/>
                </a:moveTo>
                <a:lnTo>
                  <a:pt x="129" y="0"/>
                </a:lnTo>
                <a:lnTo>
                  <a:pt x="129" y="13"/>
                </a:lnTo>
                <a:lnTo>
                  <a:pt x="288" y="13"/>
                </a:lnTo>
                <a:lnTo>
                  <a:pt x="288" y="23"/>
                </a:lnTo>
                <a:lnTo>
                  <a:pt x="397" y="23"/>
                </a:lnTo>
                <a:lnTo>
                  <a:pt x="397" y="32"/>
                </a:lnTo>
                <a:lnTo>
                  <a:pt x="439" y="32"/>
                </a:lnTo>
                <a:lnTo>
                  <a:pt x="439" y="43"/>
                </a:lnTo>
                <a:lnTo>
                  <a:pt x="460" y="43"/>
                </a:lnTo>
                <a:lnTo>
                  <a:pt x="460" y="54"/>
                </a:lnTo>
                <a:lnTo>
                  <a:pt x="498" y="54"/>
                </a:lnTo>
                <a:lnTo>
                  <a:pt x="498" y="65"/>
                </a:lnTo>
                <a:lnTo>
                  <a:pt x="506" y="65"/>
                </a:lnTo>
                <a:lnTo>
                  <a:pt x="506" y="85"/>
                </a:lnTo>
                <a:lnTo>
                  <a:pt x="540" y="85"/>
                </a:lnTo>
                <a:lnTo>
                  <a:pt x="540" y="91"/>
                </a:lnTo>
                <a:lnTo>
                  <a:pt x="561" y="91"/>
                </a:lnTo>
                <a:lnTo>
                  <a:pt x="561" y="99"/>
                </a:lnTo>
                <a:lnTo>
                  <a:pt x="610" y="99"/>
                </a:lnTo>
                <a:lnTo>
                  <a:pt x="610" y="118"/>
                </a:lnTo>
                <a:lnTo>
                  <a:pt x="630" y="118"/>
                </a:lnTo>
                <a:lnTo>
                  <a:pt x="630" y="140"/>
                </a:lnTo>
                <a:lnTo>
                  <a:pt x="638" y="140"/>
                </a:lnTo>
                <a:lnTo>
                  <a:pt x="638" y="153"/>
                </a:lnTo>
                <a:lnTo>
                  <a:pt x="794" y="153"/>
                </a:lnTo>
                <a:lnTo>
                  <a:pt x="794" y="175"/>
                </a:lnTo>
                <a:lnTo>
                  <a:pt x="815" y="175"/>
                </a:lnTo>
                <a:lnTo>
                  <a:pt x="815" y="188"/>
                </a:lnTo>
                <a:lnTo>
                  <a:pt x="843" y="188"/>
                </a:lnTo>
                <a:lnTo>
                  <a:pt x="843" y="197"/>
                </a:lnTo>
                <a:lnTo>
                  <a:pt x="871" y="197"/>
                </a:lnTo>
                <a:lnTo>
                  <a:pt x="871" y="208"/>
                </a:lnTo>
                <a:lnTo>
                  <a:pt x="976" y="208"/>
                </a:lnTo>
                <a:lnTo>
                  <a:pt x="976" y="219"/>
                </a:lnTo>
                <a:lnTo>
                  <a:pt x="989" y="219"/>
                </a:lnTo>
                <a:lnTo>
                  <a:pt x="989" y="232"/>
                </a:lnTo>
                <a:lnTo>
                  <a:pt x="1105" y="232"/>
                </a:lnTo>
                <a:lnTo>
                  <a:pt x="1105" y="241"/>
                </a:lnTo>
                <a:lnTo>
                  <a:pt x="1165" y="241"/>
                </a:lnTo>
                <a:lnTo>
                  <a:pt x="1165" y="275"/>
                </a:lnTo>
                <a:lnTo>
                  <a:pt x="1196" y="275"/>
                </a:lnTo>
                <a:lnTo>
                  <a:pt x="1196" y="295"/>
                </a:lnTo>
                <a:lnTo>
                  <a:pt x="1308" y="295"/>
                </a:lnTo>
                <a:lnTo>
                  <a:pt x="1308" y="307"/>
                </a:lnTo>
                <a:lnTo>
                  <a:pt x="1349" y="307"/>
                </a:lnTo>
                <a:lnTo>
                  <a:pt x="1349" y="338"/>
                </a:lnTo>
                <a:lnTo>
                  <a:pt x="1394" y="338"/>
                </a:lnTo>
                <a:lnTo>
                  <a:pt x="1394" y="354"/>
                </a:lnTo>
                <a:lnTo>
                  <a:pt x="1405" y="354"/>
                </a:lnTo>
                <a:lnTo>
                  <a:pt x="1405" y="390"/>
                </a:lnTo>
                <a:lnTo>
                  <a:pt x="1417" y="390"/>
                </a:lnTo>
                <a:lnTo>
                  <a:pt x="1417" y="412"/>
                </a:lnTo>
                <a:lnTo>
                  <a:pt x="1420" y="412"/>
                </a:lnTo>
                <a:lnTo>
                  <a:pt x="1420" y="439"/>
                </a:lnTo>
                <a:lnTo>
                  <a:pt x="1431" y="439"/>
                </a:lnTo>
                <a:lnTo>
                  <a:pt x="1431" y="456"/>
                </a:lnTo>
                <a:lnTo>
                  <a:pt x="1439" y="456"/>
                </a:lnTo>
                <a:lnTo>
                  <a:pt x="1439" y="500"/>
                </a:lnTo>
                <a:lnTo>
                  <a:pt x="1445" y="500"/>
                </a:lnTo>
                <a:lnTo>
                  <a:pt x="1445" y="513"/>
                </a:lnTo>
                <a:lnTo>
                  <a:pt x="1459" y="513"/>
                </a:lnTo>
                <a:lnTo>
                  <a:pt x="1459" y="536"/>
                </a:lnTo>
                <a:lnTo>
                  <a:pt x="1471" y="536"/>
                </a:lnTo>
                <a:lnTo>
                  <a:pt x="1471" y="545"/>
                </a:lnTo>
                <a:lnTo>
                  <a:pt x="1485" y="545"/>
                </a:lnTo>
                <a:lnTo>
                  <a:pt x="1485" y="562"/>
                </a:lnTo>
                <a:lnTo>
                  <a:pt x="1496" y="562"/>
                </a:lnTo>
                <a:lnTo>
                  <a:pt x="1496" y="578"/>
                </a:lnTo>
                <a:lnTo>
                  <a:pt x="1505" y="578"/>
                </a:lnTo>
                <a:lnTo>
                  <a:pt x="1505" y="622"/>
                </a:lnTo>
                <a:lnTo>
                  <a:pt x="1518" y="622"/>
                </a:lnTo>
                <a:lnTo>
                  <a:pt x="1518" y="650"/>
                </a:lnTo>
                <a:lnTo>
                  <a:pt x="1530" y="650"/>
                </a:lnTo>
                <a:lnTo>
                  <a:pt x="1530" y="660"/>
                </a:lnTo>
                <a:lnTo>
                  <a:pt x="1545" y="660"/>
                </a:lnTo>
                <a:lnTo>
                  <a:pt x="1545" y="673"/>
                </a:lnTo>
                <a:lnTo>
                  <a:pt x="1556" y="673"/>
                </a:lnTo>
                <a:lnTo>
                  <a:pt x="1556" y="681"/>
                </a:lnTo>
                <a:lnTo>
                  <a:pt x="1576" y="681"/>
                </a:lnTo>
                <a:lnTo>
                  <a:pt x="1576" y="693"/>
                </a:lnTo>
                <a:lnTo>
                  <a:pt x="1603" y="693"/>
                </a:lnTo>
                <a:lnTo>
                  <a:pt x="1603" y="706"/>
                </a:lnTo>
                <a:lnTo>
                  <a:pt x="1686" y="706"/>
                </a:lnTo>
                <a:lnTo>
                  <a:pt x="1686" y="714"/>
                </a:lnTo>
                <a:lnTo>
                  <a:pt x="1862" y="714"/>
                </a:lnTo>
                <a:lnTo>
                  <a:pt x="1862" y="727"/>
                </a:lnTo>
                <a:lnTo>
                  <a:pt x="1868" y="727"/>
                </a:lnTo>
                <a:lnTo>
                  <a:pt x="1868" y="735"/>
                </a:lnTo>
                <a:lnTo>
                  <a:pt x="2021" y="735"/>
                </a:lnTo>
                <a:lnTo>
                  <a:pt x="2021" y="749"/>
                </a:lnTo>
                <a:lnTo>
                  <a:pt x="2033" y="749"/>
                </a:lnTo>
                <a:lnTo>
                  <a:pt x="2033" y="761"/>
                </a:lnTo>
                <a:lnTo>
                  <a:pt x="2043" y="761"/>
                </a:lnTo>
                <a:lnTo>
                  <a:pt x="2043" y="771"/>
                </a:lnTo>
                <a:lnTo>
                  <a:pt x="2062" y="771"/>
                </a:lnTo>
                <a:lnTo>
                  <a:pt x="2062" y="782"/>
                </a:lnTo>
                <a:lnTo>
                  <a:pt x="2072" y="782"/>
                </a:lnTo>
                <a:lnTo>
                  <a:pt x="2072" y="794"/>
                </a:lnTo>
                <a:lnTo>
                  <a:pt x="2121" y="794"/>
                </a:lnTo>
                <a:lnTo>
                  <a:pt x="2121" y="803"/>
                </a:lnTo>
                <a:lnTo>
                  <a:pt x="2147" y="803"/>
                </a:lnTo>
                <a:lnTo>
                  <a:pt x="2147" y="819"/>
                </a:lnTo>
                <a:lnTo>
                  <a:pt x="2154" y="819"/>
                </a:lnTo>
                <a:lnTo>
                  <a:pt x="2154" y="827"/>
                </a:lnTo>
                <a:lnTo>
                  <a:pt x="2181" y="827"/>
                </a:lnTo>
                <a:lnTo>
                  <a:pt x="2181" y="840"/>
                </a:lnTo>
                <a:lnTo>
                  <a:pt x="2191" y="840"/>
                </a:lnTo>
                <a:lnTo>
                  <a:pt x="2191" y="849"/>
                </a:lnTo>
                <a:lnTo>
                  <a:pt x="2265" y="849"/>
                </a:lnTo>
                <a:lnTo>
                  <a:pt x="2265" y="862"/>
                </a:lnTo>
                <a:lnTo>
                  <a:pt x="2578" y="862"/>
                </a:lnTo>
                <a:lnTo>
                  <a:pt x="2578" y="875"/>
                </a:lnTo>
                <a:lnTo>
                  <a:pt x="2585" y="875"/>
                </a:lnTo>
                <a:lnTo>
                  <a:pt x="2585" y="885"/>
                </a:lnTo>
                <a:lnTo>
                  <a:pt x="2668" y="885"/>
                </a:lnTo>
                <a:lnTo>
                  <a:pt x="2668" y="897"/>
                </a:lnTo>
                <a:lnTo>
                  <a:pt x="2681" y="897"/>
                </a:lnTo>
                <a:lnTo>
                  <a:pt x="2681" y="907"/>
                </a:lnTo>
                <a:lnTo>
                  <a:pt x="2688" y="907"/>
                </a:lnTo>
                <a:lnTo>
                  <a:pt x="2688" y="921"/>
                </a:lnTo>
                <a:lnTo>
                  <a:pt x="2697" y="921"/>
                </a:lnTo>
                <a:lnTo>
                  <a:pt x="2697" y="929"/>
                </a:lnTo>
                <a:lnTo>
                  <a:pt x="2705" y="929"/>
                </a:lnTo>
                <a:lnTo>
                  <a:pt x="2705" y="943"/>
                </a:lnTo>
                <a:lnTo>
                  <a:pt x="2721" y="943"/>
                </a:lnTo>
                <a:lnTo>
                  <a:pt x="2721" y="957"/>
                </a:lnTo>
                <a:lnTo>
                  <a:pt x="2730" y="957"/>
                </a:lnTo>
                <a:lnTo>
                  <a:pt x="2730" y="981"/>
                </a:lnTo>
                <a:lnTo>
                  <a:pt x="2736" y="981"/>
                </a:lnTo>
                <a:lnTo>
                  <a:pt x="2736" y="993"/>
                </a:lnTo>
                <a:lnTo>
                  <a:pt x="2748" y="993"/>
                </a:lnTo>
                <a:lnTo>
                  <a:pt x="2748" y="1005"/>
                </a:lnTo>
                <a:lnTo>
                  <a:pt x="2754" y="1005"/>
                </a:lnTo>
                <a:lnTo>
                  <a:pt x="2754" y="1016"/>
                </a:lnTo>
                <a:lnTo>
                  <a:pt x="2763" y="1016"/>
                </a:lnTo>
                <a:lnTo>
                  <a:pt x="2763" y="1022"/>
                </a:lnTo>
                <a:lnTo>
                  <a:pt x="2794" y="1022"/>
                </a:lnTo>
                <a:lnTo>
                  <a:pt x="2794" y="1038"/>
                </a:lnTo>
                <a:lnTo>
                  <a:pt x="2806" y="1038"/>
                </a:lnTo>
                <a:lnTo>
                  <a:pt x="2806" y="1047"/>
                </a:lnTo>
                <a:lnTo>
                  <a:pt x="2815" y="1047"/>
                </a:lnTo>
                <a:lnTo>
                  <a:pt x="2815" y="1068"/>
                </a:lnTo>
                <a:lnTo>
                  <a:pt x="2827" y="1068"/>
                </a:lnTo>
                <a:lnTo>
                  <a:pt x="2827" y="1079"/>
                </a:lnTo>
                <a:lnTo>
                  <a:pt x="2862" y="1079"/>
                </a:lnTo>
                <a:lnTo>
                  <a:pt x="2862" y="1101"/>
                </a:lnTo>
                <a:lnTo>
                  <a:pt x="2905" y="1101"/>
                </a:lnTo>
                <a:lnTo>
                  <a:pt x="2905" y="1114"/>
                </a:lnTo>
                <a:lnTo>
                  <a:pt x="2920" y="1114"/>
                </a:lnTo>
                <a:lnTo>
                  <a:pt x="2920" y="1127"/>
                </a:lnTo>
                <a:lnTo>
                  <a:pt x="2996" y="1127"/>
                </a:lnTo>
                <a:lnTo>
                  <a:pt x="2996" y="1135"/>
                </a:lnTo>
                <a:lnTo>
                  <a:pt x="3040" y="1135"/>
                </a:lnTo>
                <a:lnTo>
                  <a:pt x="3040" y="1149"/>
                </a:lnTo>
                <a:lnTo>
                  <a:pt x="3102" y="1149"/>
                </a:lnTo>
                <a:lnTo>
                  <a:pt x="3102" y="1157"/>
                </a:lnTo>
                <a:lnTo>
                  <a:pt x="3150" y="1157"/>
                </a:lnTo>
                <a:lnTo>
                  <a:pt x="3150" y="1173"/>
                </a:lnTo>
                <a:lnTo>
                  <a:pt x="3578" y="1173"/>
                </a:lnTo>
                <a:lnTo>
                  <a:pt x="3578" y="1182"/>
                </a:lnTo>
                <a:lnTo>
                  <a:pt x="3643" y="1182"/>
                </a:lnTo>
                <a:lnTo>
                  <a:pt x="3643" y="1192"/>
                </a:lnTo>
                <a:lnTo>
                  <a:pt x="3734" y="1192"/>
                </a:lnTo>
                <a:lnTo>
                  <a:pt x="3734" y="1205"/>
                </a:lnTo>
                <a:lnTo>
                  <a:pt x="3836" y="1205"/>
                </a:lnTo>
                <a:lnTo>
                  <a:pt x="3836" y="1219"/>
                </a:lnTo>
                <a:lnTo>
                  <a:pt x="3851" y="1219"/>
                </a:lnTo>
                <a:lnTo>
                  <a:pt x="3851" y="1241"/>
                </a:lnTo>
                <a:lnTo>
                  <a:pt x="4070" y="1241"/>
                </a:lnTo>
                <a:lnTo>
                  <a:pt x="4070" y="1251"/>
                </a:lnTo>
                <a:lnTo>
                  <a:pt x="4102" y="1251"/>
                </a:lnTo>
                <a:lnTo>
                  <a:pt x="4102" y="1262"/>
                </a:lnTo>
                <a:lnTo>
                  <a:pt x="4113" y="1262"/>
                </a:lnTo>
                <a:lnTo>
                  <a:pt x="4113" y="1292"/>
                </a:lnTo>
                <a:lnTo>
                  <a:pt x="4122" y="1292"/>
                </a:lnTo>
                <a:lnTo>
                  <a:pt x="4122" y="1307"/>
                </a:lnTo>
                <a:lnTo>
                  <a:pt x="4132" y="1307"/>
                </a:lnTo>
                <a:lnTo>
                  <a:pt x="4132" y="1324"/>
                </a:lnTo>
                <a:lnTo>
                  <a:pt x="4151" y="1324"/>
                </a:lnTo>
                <a:lnTo>
                  <a:pt x="4151" y="1334"/>
                </a:lnTo>
                <a:lnTo>
                  <a:pt x="4186" y="1334"/>
                </a:lnTo>
                <a:lnTo>
                  <a:pt x="4186" y="1345"/>
                </a:lnTo>
                <a:lnTo>
                  <a:pt x="4239" y="1345"/>
                </a:lnTo>
                <a:lnTo>
                  <a:pt x="4239" y="1359"/>
                </a:lnTo>
                <a:lnTo>
                  <a:pt x="4274" y="1359"/>
                </a:lnTo>
                <a:lnTo>
                  <a:pt x="4274" y="1384"/>
                </a:lnTo>
                <a:lnTo>
                  <a:pt x="4369" y="1384"/>
                </a:lnTo>
                <a:lnTo>
                  <a:pt x="4369" y="1392"/>
                </a:lnTo>
                <a:lnTo>
                  <a:pt x="4639" y="1392"/>
                </a:lnTo>
                <a:lnTo>
                  <a:pt x="4639" y="1407"/>
                </a:lnTo>
                <a:lnTo>
                  <a:pt x="5456" y="1407"/>
                </a:lnTo>
                <a:lnTo>
                  <a:pt x="5456" y="1418"/>
                </a:lnTo>
                <a:lnTo>
                  <a:pt x="5484" y="1418"/>
                </a:lnTo>
                <a:lnTo>
                  <a:pt x="5484" y="1437"/>
                </a:lnTo>
                <a:lnTo>
                  <a:pt x="5522" y="1437"/>
                </a:lnTo>
                <a:lnTo>
                  <a:pt x="5522" y="1453"/>
                </a:lnTo>
                <a:lnTo>
                  <a:pt x="5742" y="1453"/>
                </a:lnTo>
                <a:lnTo>
                  <a:pt x="5742" y="1477"/>
                </a:lnTo>
                <a:lnTo>
                  <a:pt x="6271" y="1477"/>
                </a:lnTo>
                <a:lnTo>
                  <a:pt x="6271" y="1509"/>
                </a:lnTo>
                <a:lnTo>
                  <a:pt x="6421" y="1509"/>
                </a:lnTo>
                <a:lnTo>
                  <a:pt x="6421" y="1543"/>
                </a:lnTo>
                <a:lnTo>
                  <a:pt x="6521" y="1543"/>
                </a:lnTo>
                <a:lnTo>
                  <a:pt x="6521" y="1574"/>
                </a:lnTo>
                <a:lnTo>
                  <a:pt x="6563" y="1574"/>
                </a:lnTo>
                <a:lnTo>
                  <a:pt x="6563" y="1606"/>
                </a:lnTo>
                <a:lnTo>
                  <a:pt x="6947" y="1606"/>
                </a:lnTo>
                <a:lnTo>
                  <a:pt x="6947" y="1696"/>
                </a:lnTo>
                <a:lnTo>
                  <a:pt x="6975" y="1696"/>
                </a:lnTo>
                <a:lnTo>
                  <a:pt x="6975" y="1800"/>
                </a:lnTo>
                <a:lnTo>
                  <a:pt x="8306" y="1800"/>
                </a:lnTo>
              </a:path>
            </a:pathLst>
          </a:custGeom>
          <a:noFill/>
          <a:ln w="19050" cap="sq">
            <a:solidFill>
              <a:srgbClr val="0066C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grpSp>
        <p:nvGrpSpPr>
          <p:cNvPr id="727" name="Group 726">
            <a:extLst>
              <a:ext uri="{FF2B5EF4-FFF2-40B4-BE49-F238E27FC236}">
                <a16:creationId xmlns:a16="http://schemas.microsoft.com/office/drawing/2014/main" id="{920D690E-7CA4-476D-AC47-DFBF74063E46}"/>
              </a:ext>
            </a:extLst>
          </p:cNvPr>
          <p:cNvGrpSpPr/>
          <p:nvPr/>
        </p:nvGrpSpPr>
        <p:grpSpPr>
          <a:xfrm>
            <a:off x="2444285" y="1903829"/>
            <a:ext cx="4918043" cy="1301185"/>
            <a:chOff x="10681022" y="1375460"/>
            <a:chExt cx="5995988" cy="1397000"/>
          </a:xfrm>
        </p:grpSpPr>
        <p:sp>
          <p:nvSpPr>
            <p:cNvPr id="728" name="Line 964">
              <a:extLst>
                <a:ext uri="{FF2B5EF4-FFF2-40B4-BE49-F238E27FC236}">
                  <a16:creationId xmlns:a16="http://schemas.microsoft.com/office/drawing/2014/main" id="{7FFA63D5-EE49-45AF-9E0F-97C15ECE044F}"/>
                </a:ext>
              </a:extLst>
            </p:cNvPr>
            <p:cNvSpPr>
              <a:spLocks noChangeShapeType="1"/>
            </p:cNvSpPr>
            <p:nvPr/>
          </p:nvSpPr>
          <p:spPr bwMode="auto">
            <a:xfrm flipH="1">
              <a:off x="16578585"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29" name="Line 965">
              <a:extLst>
                <a:ext uri="{FF2B5EF4-FFF2-40B4-BE49-F238E27FC236}">
                  <a16:creationId xmlns:a16="http://schemas.microsoft.com/office/drawing/2014/main" id="{E076C637-99A0-4ED9-8157-F3FB921AF079}"/>
                </a:ext>
              </a:extLst>
            </p:cNvPr>
            <p:cNvSpPr>
              <a:spLocks noChangeShapeType="1"/>
            </p:cNvSpPr>
            <p:nvPr/>
          </p:nvSpPr>
          <p:spPr bwMode="auto">
            <a:xfrm>
              <a:off x="16627797"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0" name="Line 966">
              <a:extLst>
                <a:ext uri="{FF2B5EF4-FFF2-40B4-BE49-F238E27FC236}">
                  <a16:creationId xmlns:a16="http://schemas.microsoft.com/office/drawing/2014/main" id="{5A0B5D77-6B79-4CB7-BCA5-E4FE30D655FE}"/>
                </a:ext>
              </a:extLst>
            </p:cNvPr>
            <p:cNvSpPr>
              <a:spLocks noChangeShapeType="1"/>
            </p:cNvSpPr>
            <p:nvPr/>
          </p:nvSpPr>
          <p:spPr bwMode="auto">
            <a:xfrm flipH="1">
              <a:off x="16564297" y="272642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1" name="Line 967">
              <a:extLst>
                <a:ext uri="{FF2B5EF4-FFF2-40B4-BE49-F238E27FC236}">
                  <a16:creationId xmlns:a16="http://schemas.microsoft.com/office/drawing/2014/main" id="{1508E810-794E-4C20-8507-CBD1AA700C84}"/>
                </a:ext>
              </a:extLst>
            </p:cNvPr>
            <p:cNvSpPr>
              <a:spLocks noChangeShapeType="1"/>
            </p:cNvSpPr>
            <p:nvPr/>
          </p:nvSpPr>
          <p:spPr bwMode="auto">
            <a:xfrm>
              <a:off x="16611922"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2" name="Line 968">
              <a:extLst>
                <a:ext uri="{FF2B5EF4-FFF2-40B4-BE49-F238E27FC236}">
                  <a16:creationId xmlns:a16="http://schemas.microsoft.com/office/drawing/2014/main" id="{BFF813AC-93AA-4573-818B-B6A6334CB502}"/>
                </a:ext>
              </a:extLst>
            </p:cNvPr>
            <p:cNvSpPr>
              <a:spLocks noChangeShapeType="1"/>
            </p:cNvSpPr>
            <p:nvPr/>
          </p:nvSpPr>
          <p:spPr bwMode="auto">
            <a:xfrm flipH="1">
              <a:off x="16542072"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3" name="Line 969">
              <a:extLst>
                <a:ext uri="{FF2B5EF4-FFF2-40B4-BE49-F238E27FC236}">
                  <a16:creationId xmlns:a16="http://schemas.microsoft.com/office/drawing/2014/main" id="{F3A2E5FE-C215-456D-A288-B899EDBACC45}"/>
                </a:ext>
              </a:extLst>
            </p:cNvPr>
            <p:cNvSpPr>
              <a:spLocks noChangeShapeType="1"/>
            </p:cNvSpPr>
            <p:nvPr/>
          </p:nvSpPr>
          <p:spPr bwMode="auto">
            <a:xfrm>
              <a:off x="16591285"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4" name="Line 970">
              <a:extLst>
                <a:ext uri="{FF2B5EF4-FFF2-40B4-BE49-F238E27FC236}">
                  <a16:creationId xmlns:a16="http://schemas.microsoft.com/office/drawing/2014/main" id="{796E604C-C17B-48DB-A741-C0653206ED0D}"/>
                </a:ext>
              </a:extLst>
            </p:cNvPr>
            <p:cNvSpPr>
              <a:spLocks noChangeShapeType="1"/>
            </p:cNvSpPr>
            <p:nvPr/>
          </p:nvSpPr>
          <p:spPr bwMode="auto">
            <a:xfrm flipH="1">
              <a:off x="16457935" y="272642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5" name="Line 971">
              <a:extLst>
                <a:ext uri="{FF2B5EF4-FFF2-40B4-BE49-F238E27FC236}">
                  <a16:creationId xmlns:a16="http://schemas.microsoft.com/office/drawing/2014/main" id="{91A71FD8-6344-4571-962A-91FA15213005}"/>
                </a:ext>
              </a:extLst>
            </p:cNvPr>
            <p:cNvSpPr>
              <a:spLocks noChangeShapeType="1"/>
            </p:cNvSpPr>
            <p:nvPr/>
          </p:nvSpPr>
          <p:spPr bwMode="auto">
            <a:xfrm>
              <a:off x="16505560"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6" name="Line 972">
              <a:extLst>
                <a:ext uri="{FF2B5EF4-FFF2-40B4-BE49-F238E27FC236}">
                  <a16:creationId xmlns:a16="http://schemas.microsoft.com/office/drawing/2014/main" id="{D09F0F56-D6EC-4CDF-808F-75E8FA848F65}"/>
                </a:ext>
              </a:extLst>
            </p:cNvPr>
            <p:cNvSpPr>
              <a:spLocks noChangeShapeType="1"/>
            </p:cNvSpPr>
            <p:nvPr/>
          </p:nvSpPr>
          <p:spPr bwMode="auto">
            <a:xfrm flipH="1">
              <a:off x="16442060"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7" name="Line 973">
              <a:extLst>
                <a:ext uri="{FF2B5EF4-FFF2-40B4-BE49-F238E27FC236}">
                  <a16:creationId xmlns:a16="http://schemas.microsoft.com/office/drawing/2014/main" id="{C83D72C3-2192-42B9-9709-2D90D9B8DFB5}"/>
                </a:ext>
              </a:extLst>
            </p:cNvPr>
            <p:cNvSpPr>
              <a:spLocks noChangeShapeType="1"/>
            </p:cNvSpPr>
            <p:nvPr/>
          </p:nvSpPr>
          <p:spPr bwMode="auto">
            <a:xfrm>
              <a:off x="16491272"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8" name="Line 974">
              <a:extLst>
                <a:ext uri="{FF2B5EF4-FFF2-40B4-BE49-F238E27FC236}">
                  <a16:creationId xmlns:a16="http://schemas.microsoft.com/office/drawing/2014/main" id="{50C36E1B-BE43-4156-881C-B03547910B67}"/>
                </a:ext>
              </a:extLst>
            </p:cNvPr>
            <p:cNvSpPr>
              <a:spLocks noChangeShapeType="1"/>
            </p:cNvSpPr>
            <p:nvPr/>
          </p:nvSpPr>
          <p:spPr bwMode="auto">
            <a:xfrm flipH="1">
              <a:off x="16100747" y="272642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39" name="Line 975">
              <a:extLst>
                <a:ext uri="{FF2B5EF4-FFF2-40B4-BE49-F238E27FC236}">
                  <a16:creationId xmlns:a16="http://schemas.microsoft.com/office/drawing/2014/main" id="{C608DD62-850C-44DD-83E0-4002846356B0}"/>
                </a:ext>
              </a:extLst>
            </p:cNvPr>
            <p:cNvSpPr>
              <a:spLocks noChangeShapeType="1"/>
            </p:cNvSpPr>
            <p:nvPr/>
          </p:nvSpPr>
          <p:spPr bwMode="auto">
            <a:xfrm>
              <a:off x="16149960"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0" name="Line 976">
              <a:extLst>
                <a:ext uri="{FF2B5EF4-FFF2-40B4-BE49-F238E27FC236}">
                  <a16:creationId xmlns:a16="http://schemas.microsoft.com/office/drawing/2014/main" id="{761CD1F1-C39D-4C49-BE69-BA4A7F9F1942}"/>
                </a:ext>
              </a:extLst>
            </p:cNvPr>
            <p:cNvSpPr>
              <a:spLocks noChangeShapeType="1"/>
            </p:cNvSpPr>
            <p:nvPr/>
          </p:nvSpPr>
          <p:spPr bwMode="auto">
            <a:xfrm flipH="1">
              <a:off x="15975335"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1" name="Line 977">
              <a:extLst>
                <a:ext uri="{FF2B5EF4-FFF2-40B4-BE49-F238E27FC236}">
                  <a16:creationId xmlns:a16="http://schemas.microsoft.com/office/drawing/2014/main" id="{3753DFD5-B836-4A63-AA1B-05A5E46D1605}"/>
                </a:ext>
              </a:extLst>
            </p:cNvPr>
            <p:cNvSpPr>
              <a:spLocks noChangeShapeType="1"/>
            </p:cNvSpPr>
            <p:nvPr/>
          </p:nvSpPr>
          <p:spPr bwMode="auto">
            <a:xfrm>
              <a:off x="16024547"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2" name="Line 978">
              <a:extLst>
                <a:ext uri="{FF2B5EF4-FFF2-40B4-BE49-F238E27FC236}">
                  <a16:creationId xmlns:a16="http://schemas.microsoft.com/office/drawing/2014/main" id="{32A27822-F350-43D2-AF6B-D69A221D55FE}"/>
                </a:ext>
              </a:extLst>
            </p:cNvPr>
            <p:cNvSpPr>
              <a:spLocks noChangeShapeType="1"/>
            </p:cNvSpPr>
            <p:nvPr/>
          </p:nvSpPr>
          <p:spPr bwMode="auto">
            <a:xfrm flipH="1">
              <a:off x="15764197" y="272642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3" name="Line 979">
              <a:extLst>
                <a:ext uri="{FF2B5EF4-FFF2-40B4-BE49-F238E27FC236}">
                  <a16:creationId xmlns:a16="http://schemas.microsoft.com/office/drawing/2014/main" id="{11E7DDE8-E2E6-4D6C-9C8D-D63A390F679E}"/>
                </a:ext>
              </a:extLst>
            </p:cNvPr>
            <p:cNvSpPr>
              <a:spLocks noChangeShapeType="1"/>
            </p:cNvSpPr>
            <p:nvPr/>
          </p:nvSpPr>
          <p:spPr bwMode="auto">
            <a:xfrm>
              <a:off x="15813410"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4" name="Line 980">
              <a:extLst>
                <a:ext uri="{FF2B5EF4-FFF2-40B4-BE49-F238E27FC236}">
                  <a16:creationId xmlns:a16="http://schemas.microsoft.com/office/drawing/2014/main" id="{C7CF4564-D1C2-4614-A916-AEC90DE8CA44}"/>
                </a:ext>
              </a:extLst>
            </p:cNvPr>
            <p:cNvSpPr>
              <a:spLocks noChangeShapeType="1"/>
            </p:cNvSpPr>
            <p:nvPr/>
          </p:nvSpPr>
          <p:spPr bwMode="auto">
            <a:xfrm flipH="1">
              <a:off x="15711810"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5" name="Line 981">
              <a:extLst>
                <a:ext uri="{FF2B5EF4-FFF2-40B4-BE49-F238E27FC236}">
                  <a16:creationId xmlns:a16="http://schemas.microsoft.com/office/drawing/2014/main" id="{B343E58F-1F95-4430-82E6-30E4CF810A47}"/>
                </a:ext>
              </a:extLst>
            </p:cNvPr>
            <p:cNvSpPr>
              <a:spLocks noChangeShapeType="1"/>
            </p:cNvSpPr>
            <p:nvPr/>
          </p:nvSpPr>
          <p:spPr bwMode="auto">
            <a:xfrm>
              <a:off x="15761022"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6" name="Line 982">
              <a:extLst>
                <a:ext uri="{FF2B5EF4-FFF2-40B4-BE49-F238E27FC236}">
                  <a16:creationId xmlns:a16="http://schemas.microsoft.com/office/drawing/2014/main" id="{3C0704F7-DA4E-4A91-86C0-1878CFA79C3F}"/>
                </a:ext>
              </a:extLst>
            </p:cNvPr>
            <p:cNvSpPr>
              <a:spLocks noChangeShapeType="1"/>
            </p:cNvSpPr>
            <p:nvPr/>
          </p:nvSpPr>
          <p:spPr bwMode="auto">
            <a:xfrm flipH="1">
              <a:off x="15694347"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7" name="Line 983">
              <a:extLst>
                <a:ext uri="{FF2B5EF4-FFF2-40B4-BE49-F238E27FC236}">
                  <a16:creationId xmlns:a16="http://schemas.microsoft.com/office/drawing/2014/main" id="{557A2517-38D7-4F27-8E5C-A8325F97E517}"/>
                </a:ext>
              </a:extLst>
            </p:cNvPr>
            <p:cNvSpPr>
              <a:spLocks noChangeShapeType="1"/>
            </p:cNvSpPr>
            <p:nvPr/>
          </p:nvSpPr>
          <p:spPr bwMode="auto">
            <a:xfrm>
              <a:off x="15743560"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8" name="Line 984">
              <a:extLst>
                <a:ext uri="{FF2B5EF4-FFF2-40B4-BE49-F238E27FC236}">
                  <a16:creationId xmlns:a16="http://schemas.microsoft.com/office/drawing/2014/main" id="{DEC1C041-C8DC-4257-B3A6-B19195754412}"/>
                </a:ext>
              </a:extLst>
            </p:cNvPr>
            <p:cNvSpPr>
              <a:spLocks noChangeShapeType="1"/>
            </p:cNvSpPr>
            <p:nvPr/>
          </p:nvSpPr>
          <p:spPr bwMode="auto">
            <a:xfrm flipH="1">
              <a:off x="15672122"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49" name="Line 985">
              <a:extLst>
                <a:ext uri="{FF2B5EF4-FFF2-40B4-BE49-F238E27FC236}">
                  <a16:creationId xmlns:a16="http://schemas.microsoft.com/office/drawing/2014/main" id="{015B705B-7101-478D-8940-3B7DFA3BBB17}"/>
                </a:ext>
              </a:extLst>
            </p:cNvPr>
            <p:cNvSpPr>
              <a:spLocks noChangeShapeType="1"/>
            </p:cNvSpPr>
            <p:nvPr/>
          </p:nvSpPr>
          <p:spPr bwMode="auto">
            <a:xfrm>
              <a:off x="15721335"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0" name="Line 986">
              <a:extLst>
                <a:ext uri="{FF2B5EF4-FFF2-40B4-BE49-F238E27FC236}">
                  <a16:creationId xmlns:a16="http://schemas.microsoft.com/office/drawing/2014/main" id="{B1B3C76B-1718-49AB-A223-F6BE54337B6C}"/>
                </a:ext>
              </a:extLst>
            </p:cNvPr>
            <p:cNvSpPr>
              <a:spLocks noChangeShapeType="1"/>
            </p:cNvSpPr>
            <p:nvPr/>
          </p:nvSpPr>
          <p:spPr bwMode="auto">
            <a:xfrm flipH="1">
              <a:off x="15648310" y="272642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1" name="Line 987">
              <a:extLst>
                <a:ext uri="{FF2B5EF4-FFF2-40B4-BE49-F238E27FC236}">
                  <a16:creationId xmlns:a16="http://schemas.microsoft.com/office/drawing/2014/main" id="{76DB8D30-862E-40E9-99B3-BE34E00A7FAF}"/>
                </a:ext>
              </a:extLst>
            </p:cNvPr>
            <p:cNvSpPr>
              <a:spLocks noChangeShapeType="1"/>
            </p:cNvSpPr>
            <p:nvPr/>
          </p:nvSpPr>
          <p:spPr bwMode="auto">
            <a:xfrm>
              <a:off x="15697522"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2" name="Line 988">
              <a:extLst>
                <a:ext uri="{FF2B5EF4-FFF2-40B4-BE49-F238E27FC236}">
                  <a16:creationId xmlns:a16="http://schemas.microsoft.com/office/drawing/2014/main" id="{53CC5544-AFA1-4C32-B2FE-4DF8A5E5BA36}"/>
                </a:ext>
              </a:extLst>
            </p:cNvPr>
            <p:cNvSpPr>
              <a:spLocks noChangeShapeType="1"/>
            </p:cNvSpPr>
            <p:nvPr/>
          </p:nvSpPr>
          <p:spPr bwMode="auto">
            <a:xfrm flipH="1">
              <a:off x="15640372"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3" name="Line 989">
              <a:extLst>
                <a:ext uri="{FF2B5EF4-FFF2-40B4-BE49-F238E27FC236}">
                  <a16:creationId xmlns:a16="http://schemas.microsoft.com/office/drawing/2014/main" id="{F05D40EE-3912-476C-BF50-91C297E0CAE2}"/>
                </a:ext>
              </a:extLst>
            </p:cNvPr>
            <p:cNvSpPr>
              <a:spLocks noChangeShapeType="1"/>
            </p:cNvSpPr>
            <p:nvPr/>
          </p:nvSpPr>
          <p:spPr bwMode="auto">
            <a:xfrm>
              <a:off x="15689585"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4" name="Line 990">
              <a:extLst>
                <a:ext uri="{FF2B5EF4-FFF2-40B4-BE49-F238E27FC236}">
                  <a16:creationId xmlns:a16="http://schemas.microsoft.com/office/drawing/2014/main" id="{A82DF814-4447-4086-97DE-41CE76F5A2BA}"/>
                </a:ext>
              </a:extLst>
            </p:cNvPr>
            <p:cNvSpPr>
              <a:spLocks noChangeShapeType="1"/>
            </p:cNvSpPr>
            <p:nvPr/>
          </p:nvSpPr>
          <p:spPr bwMode="auto">
            <a:xfrm flipH="1">
              <a:off x="15629260"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5" name="Line 991">
              <a:extLst>
                <a:ext uri="{FF2B5EF4-FFF2-40B4-BE49-F238E27FC236}">
                  <a16:creationId xmlns:a16="http://schemas.microsoft.com/office/drawing/2014/main" id="{E10FFC85-77B3-48B9-BAD6-1461552FB40B}"/>
                </a:ext>
              </a:extLst>
            </p:cNvPr>
            <p:cNvSpPr>
              <a:spLocks noChangeShapeType="1"/>
            </p:cNvSpPr>
            <p:nvPr/>
          </p:nvSpPr>
          <p:spPr bwMode="auto">
            <a:xfrm>
              <a:off x="15678472"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6" name="Line 992">
              <a:extLst>
                <a:ext uri="{FF2B5EF4-FFF2-40B4-BE49-F238E27FC236}">
                  <a16:creationId xmlns:a16="http://schemas.microsoft.com/office/drawing/2014/main" id="{A4ED0F2E-EE95-4FD0-9272-56A0D5B5C597}"/>
                </a:ext>
              </a:extLst>
            </p:cNvPr>
            <p:cNvSpPr>
              <a:spLocks noChangeShapeType="1"/>
            </p:cNvSpPr>
            <p:nvPr/>
          </p:nvSpPr>
          <p:spPr bwMode="auto">
            <a:xfrm flipH="1">
              <a:off x="15595922" y="272642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7" name="Line 993">
              <a:extLst>
                <a:ext uri="{FF2B5EF4-FFF2-40B4-BE49-F238E27FC236}">
                  <a16:creationId xmlns:a16="http://schemas.microsoft.com/office/drawing/2014/main" id="{1BA8A412-192C-4B8C-A139-610F6EB52696}"/>
                </a:ext>
              </a:extLst>
            </p:cNvPr>
            <p:cNvSpPr>
              <a:spLocks noChangeShapeType="1"/>
            </p:cNvSpPr>
            <p:nvPr/>
          </p:nvSpPr>
          <p:spPr bwMode="auto">
            <a:xfrm>
              <a:off x="15643547"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8" name="Line 994">
              <a:extLst>
                <a:ext uri="{FF2B5EF4-FFF2-40B4-BE49-F238E27FC236}">
                  <a16:creationId xmlns:a16="http://schemas.microsoft.com/office/drawing/2014/main" id="{5D59D259-4AC8-4207-9859-F75ACB5E9A5F}"/>
                </a:ext>
              </a:extLst>
            </p:cNvPr>
            <p:cNvSpPr>
              <a:spLocks noChangeShapeType="1"/>
            </p:cNvSpPr>
            <p:nvPr/>
          </p:nvSpPr>
          <p:spPr bwMode="auto">
            <a:xfrm flipH="1">
              <a:off x="15583222" y="272642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59" name="Line 995">
              <a:extLst>
                <a:ext uri="{FF2B5EF4-FFF2-40B4-BE49-F238E27FC236}">
                  <a16:creationId xmlns:a16="http://schemas.microsoft.com/office/drawing/2014/main" id="{809C0730-737D-42C9-BB08-0A649892ED83}"/>
                </a:ext>
              </a:extLst>
            </p:cNvPr>
            <p:cNvSpPr>
              <a:spLocks noChangeShapeType="1"/>
            </p:cNvSpPr>
            <p:nvPr/>
          </p:nvSpPr>
          <p:spPr bwMode="auto">
            <a:xfrm>
              <a:off x="15632435"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0" name="Line 996">
              <a:extLst>
                <a:ext uri="{FF2B5EF4-FFF2-40B4-BE49-F238E27FC236}">
                  <a16:creationId xmlns:a16="http://schemas.microsoft.com/office/drawing/2014/main" id="{F418BB2D-1F8F-47F3-AA14-151289EA6665}"/>
                </a:ext>
              </a:extLst>
            </p:cNvPr>
            <p:cNvSpPr>
              <a:spLocks noChangeShapeType="1"/>
            </p:cNvSpPr>
            <p:nvPr/>
          </p:nvSpPr>
          <p:spPr bwMode="auto">
            <a:xfrm flipH="1">
              <a:off x="15570522" y="2726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1" name="Line 997">
              <a:extLst>
                <a:ext uri="{FF2B5EF4-FFF2-40B4-BE49-F238E27FC236}">
                  <a16:creationId xmlns:a16="http://schemas.microsoft.com/office/drawing/2014/main" id="{1B6259CE-B9DA-403D-952D-D95414E63C41}"/>
                </a:ext>
              </a:extLst>
            </p:cNvPr>
            <p:cNvSpPr>
              <a:spLocks noChangeShapeType="1"/>
            </p:cNvSpPr>
            <p:nvPr/>
          </p:nvSpPr>
          <p:spPr bwMode="auto">
            <a:xfrm>
              <a:off x="15619735" y="2680385"/>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2" name="Line 998">
              <a:extLst>
                <a:ext uri="{FF2B5EF4-FFF2-40B4-BE49-F238E27FC236}">
                  <a16:creationId xmlns:a16="http://schemas.microsoft.com/office/drawing/2014/main" id="{322AA0FF-3055-48E0-9F63-C29B693E65EC}"/>
                </a:ext>
              </a:extLst>
            </p:cNvPr>
            <p:cNvSpPr>
              <a:spLocks noChangeShapeType="1"/>
            </p:cNvSpPr>
            <p:nvPr/>
          </p:nvSpPr>
          <p:spPr bwMode="auto">
            <a:xfrm flipH="1">
              <a:off x="15565760" y="2647047"/>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3" name="Line 999">
              <a:extLst>
                <a:ext uri="{FF2B5EF4-FFF2-40B4-BE49-F238E27FC236}">
                  <a16:creationId xmlns:a16="http://schemas.microsoft.com/office/drawing/2014/main" id="{553AC664-8FD6-4C9E-9DB4-6F58198EB0BA}"/>
                </a:ext>
              </a:extLst>
            </p:cNvPr>
            <p:cNvSpPr>
              <a:spLocks noChangeShapeType="1"/>
            </p:cNvSpPr>
            <p:nvPr/>
          </p:nvSpPr>
          <p:spPr bwMode="auto">
            <a:xfrm>
              <a:off x="15614972" y="2601010"/>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4" name="Line 1000">
              <a:extLst>
                <a:ext uri="{FF2B5EF4-FFF2-40B4-BE49-F238E27FC236}">
                  <a16:creationId xmlns:a16="http://schemas.microsoft.com/office/drawing/2014/main" id="{0C509ED1-5123-4359-8BC7-E981A5DC1471}"/>
                </a:ext>
              </a:extLst>
            </p:cNvPr>
            <p:cNvSpPr>
              <a:spLocks noChangeShapeType="1"/>
            </p:cNvSpPr>
            <p:nvPr/>
          </p:nvSpPr>
          <p:spPr bwMode="auto">
            <a:xfrm flipH="1">
              <a:off x="15556235" y="2647047"/>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5" name="Line 1001">
              <a:extLst>
                <a:ext uri="{FF2B5EF4-FFF2-40B4-BE49-F238E27FC236}">
                  <a16:creationId xmlns:a16="http://schemas.microsoft.com/office/drawing/2014/main" id="{88A6D7C4-A750-4719-BA41-0182C248073B}"/>
                </a:ext>
              </a:extLst>
            </p:cNvPr>
            <p:cNvSpPr>
              <a:spLocks noChangeShapeType="1"/>
            </p:cNvSpPr>
            <p:nvPr/>
          </p:nvSpPr>
          <p:spPr bwMode="auto">
            <a:xfrm>
              <a:off x="15605447" y="2601010"/>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6" name="Line 1002">
              <a:extLst>
                <a:ext uri="{FF2B5EF4-FFF2-40B4-BE49-F238E27FC236}">
                  <a16:creationId xmlns:a16="http://schemas.microsoft.com/office/drawing/2014/main" id="{4F85D0D4-1913-4C55-8974-FEBF1C3F56D7}"/>
                </a:ext>
              </a:extLst>
            </p:cNvPr>
            <p:cNvSpPr>
              <a:spLocks noChangeShapeType="1"/>
            </p:cNvSpPr>
            <p:nvPr/>
          </p:nvSpPr>
          <p:spPr bwMode="auto">
            <a:xfrm flipH="1">
              <a:off x="15548297" y="2647047"/>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7" name="Line 1003">
              <a:extLst>
                <a:ext uri="{FF2B5EF4-FFF2-40B4-BE49-F238E27FC236}">
                  <a16:creationId xmlns:a16="http://schemas.microsoft.com/office/drawing/2014/main" id="{A6192F47-51FD-4CE7-B25F-EC46F9A2EF80}"/>
                </a:ext>
              </a:extLst>
            </p:cNvPr>
            <p:cNvSpPr>
              <a:spLocks noChangeShapeType="1"/>
            </p:cNvSpPr>
            <p:nvPr/>
          </p:nvSpPr>
          <p:spPr bwMode="auto">
            <a:xfrm>
              <a:off x="15597510" y="2601010"/>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8" name="Line 1004">
              <a:extLst>
                <a:ext uri="{FF2B5EF4-FFF2-40B4-BE49-F238E27FC236}">
                  <a16:creationId xmlns:a16="http://schemas.microsoft.com/office/drawing/2014/main" id="{F215F037-0962-4007-B4CE-E9A6C7997BF8}"/>
                </a:ext>
              </a:extLst>
            </p:cNvPr>
            <p:cNvSpPr>
              <a:spLocks noChangeShapeType="1"/>
            </p:cNvSpPr>
            <p:nvPr/>
          </p:nvSpPr>
          <p:spPr bwMode="auto">
            <a:xfrm flipH="1">
              <a:off x="15540360" y="258037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69" name="Line 1005">
              <a:extLst>
                <a:ext uri="{FF2B5EF4-FFF2-40B4-BE49-F238E27FC236}">
                  <a16:creationId xmlns:a16="http://schemas.microsoft.com/office/drawing/2014/main" id="{CDBB5FAC-DDD6-4613-BD30-7B194A475E2E}"/>
                </a:ext>
              </a:extLst>
            </p:cNvPr>
            <p:cNvSpPr>
              <a:spLocks noChangeShapeType="1"/>
            </p:cNvSpPr>
            <p:nvPr/>
          </p:nvSpPr>
          <p:spPr bwMode="auto">
            <a:xfrm>
              <a:off x="15589572" y="25327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0" name="Line 1006">
              <a:extLst>
                <a:ext uri="{FF2B5EF4-FFF2-40B4-BE49-F238E27FC236}">
                  <a16:creationId xmlns:a16="http://schemas.microsoft.com/office/drawing/2014/main" id="{BE43449B-B6F2-4124-BCF0-CF9FAFBCC6F2}"/>
                </a:ext>
              </a:extLst>
            </p:cNvPr>
            <p:cNvSpPr>
              <a:spLocks noChangeShapeType="1"/>
            </p:cNvSpPr>
            <p:nvPr/>
          </p:nvSpPr>
          <p:spPr bwMode="auto">
            <a:xfrm flipH="1">
              <a:off x="15526072" y="258037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1" name="Line 1007">
              <a:extLst>
                <a:ext uri="{FF2B5EF4-FFF2-40B4-BE49-F238E27FC236}">
                  <a16:creationId xmlns:a16="http://schemas.microsoft.com/office/drawing/2014/main" id="{9E0E93C7-A0E9-42E4-8E5A-310A47BE49E7}"/>
                </a:ext>
              </a:extLst>
            </p:cNvPr>
            <p:cNvSpPr>
              <a:spLocks noChangeShapeType="1"/>
            </p:cNvSpPr>
            <p:nvPr/>
          </p:nvSpPr>
          <p:spPr bwMode="auto">
            <a:xfrm>
              <a:off x="15573697" y="25327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2" name="Line 1008">
              <a:extLst>
                <a:ext uri="{FF2B5EF4-FFF2-40B4-BE49-F238E27FC236}">
                  <a16:creationId xmlns:a16="http://schemas.microsoft.com/office/drawing/2014/main" id="{FA80AD6B-F3E5-4396-8834-DABF847EB1B8}"/>
                </a:ext>
              </a:extLst>
            </p:cNvPr>
            <p:cNvSpPr>
              <a:spLocks noChangeShapeType="1"/>
            </p:cNvSpPr>
            <p:nvPr/>
          </p:nvSpPr>
          <p:spPr bwMode="auto">
            <a:xfrm flipH="1">
              <a:off x="15519722" y="258037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3" name="Line 1009">
              <a:extLst>
                <a:ext uri="{FF2B5EF4-FFF2-40B4-BE49-F238E27FC236}">
                  <a16:creationId xmlns:a16="http://schemas.microsoft.com/office/drawing/2014/main" id="{20D4CB2E-B0F4-4FBA-9EE9-4021940EEB17}"/>
                </a:ext>
              </a:extLst>
            </p:cNvPr>
            <p:cNvSpPr>
              <a:spLocks noChangeShapeType="1"/>
            </p:cNvSpPr>
            <p:nvPr/>
          </p:nvSpPr>
          <p:spPr bwMode="auto">
            <a:xfrm>
              <a:off x="15568935" y="25327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4" name="Line 1010">
              <a:extLst>
                <a:ext uri="{FF2B5EF4-FFF2-40B4-BE49-F238E27FC236}">
                  <a16:creationId xmlns:a16="http://schemas.microsoft.com/office/drawing/2014/main" id="{FB05AD30-D976-4CE1-8E02-73FE35BDB8A8}"/>
                </a:ext>
              </a:extLst>
            </p:cNvPr>
            <p:cNvSpPr>
              <a:spLocks noChangeShapeType="1"/>
            </p:cNvSpPr>
            <p:nvPr/>
          </p:nvSpPr>
          <p:spPr bwMode="auto">
            <a:xfrm flipH="1">
              <a:off x="15503847" y="258037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5" name="Line 1011">
              <a:extLst>
                <a:ext uri="{FF2B5EF4-FFF2-40B4-BE49-F238E27FC236}">
                  <a16:creationId xmlns:a16="http://schemas.microsoft.com/office/drawing/2014/main" id="{07391C5C-A7E1-4FF7-849E-978C336D3EFD}"/>
                </a:ext>
              </a:extLst>
            </p:cNvPr>
            <p:cNvSpPr>
              <a:spLocks noChangeShapeType="1"/>
            </p:cNvSpPr>
            <p:nvPr/>
          </p:nvSpPr>
          <p:spPr bwMode="auto">
            <a:xfrm>
              <a:off x="15553060" y="25327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6" name="Line 1012">
              <a:extLst>
                <a:ext uri="{FF2B5EF4-FFF2-40B4-BE49-F238E27FC236}">
                  <a16:creationId xmlns:a16="http://schemas.microsoft.com/office/drawing/2014/main" id="{28FBC579-D132-4FFD-AF88-9F518DF79555}"/>
                </a:ext>
              </a:extLst>
            </p:cNvPr>
            <p:cNvSpPr>
              <a:spLocks noChangeShapeType="1"/>
            </p:cNvSpPr>
            <p:nvPr/>
          </p:nvSpPr>
          <p:spPr bwMode="auto">
            <a:xfrm flipH="1">
              <a:off x="15489560" y="258037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7" name="Line 1013">
              <a:extLst>
                <a:ext uri="{FF2B5EF4-FFF2-40B4-BE49-F238E27FC236}">
                  <a16:creationId xmlns:a16="http://schemas.microsoft.com/office/drawing/2014/main" id="{16255FBA-361B-44BD-B45B-FCD6CCA851A4}"/>
                </a:ext>
              </a:extLst>
            </p:cNvPr>
            <p:cNvSpPr>
              <a:spLocks noChangeShapeType="1"/>
            </p:cNvSpPr>
            <p:nvPr/>
          </p:nvSpPr>
          <p:spPr bwMode="auto">
            <a:xfrm>
              <a:off x="15537185" y="25327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8" name="Line 1014">
              <a:extLst>
                <a:ext uri="{FF2B5EF4-FFF2-40B4-BE49-F238E27FC236}">
                  <a16:creationId xmlns:a16="http://schemas.microsoft.com/office/drawing/2014/main" id="{3A3CDC57-BF99-4FE3-9B1A-51AE6FD838C9}"/>
                </a:ext>
              </a:extLst>
            </p:cNvPr>
            <p:cNvSpPr>
              <a:spLocks noChangeShapeType="1"/>
            </p:cNvSpPr>
            <p:nvPr/>
          </p:nvSpPr>
          <p:spPr bwMode="auto">
            <a:xfrm flipH="1">
              <a:off x="15478447" y="258037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79" name="Line 1016">
              <a:extLst>
                <a:ext uri="{FF2B5EF4-FFF2-40B4-BE49-F238E27FC236}">
                  <a16:creationId xmlns:a16="http://schemas.microsoft.com/office/drawing/2014/main" id="{4B39B163-1B1E-4C5B-A0DE-ED883BB85CD6}"/>
                </a:ext>
              </a:extLst>
            </p:cNvPr>
            <p:cNvSpPr>
              <a:spLocks noChangeShapeType="1"/>
            </p:cNvSpPr>
            <p:nvPr/>
          </p:nvSpPr>
          <p:spPr bwMode="auto">
            <a:xfrm>
              <a:off x="15527660"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0" name="Line 1017">
              <a:extLst>
                <a:ext uri="{FF2B5EF4-FFF2-40B4-BE49-F238E27FC236}">
                  <a16:creationId xmlns:a16="http://schemas.microsoft.com/office/drawing/2014/main" id="{DDC6427C-69F0-4A4F-9978-889C4846B45A}"/>
                </a:ext>
              </a:extLst>
            </p:cNvPr>
            <p:cNvSpPr>
              <a:spLocks noChangeShapeType="1"/>
            </p:cNvSpPr>
            <p:nvPr/>
          </p:nvSpPr>
          <p:spPr bwMode="auto">
            <a:xfrm flipH="1">
              <a:off x="15473685" y="25803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1" name="Line 1018">
              <a:extLst>
                <a:ext uri="{FF2B5EF4-FFF2-40B4-BE49-F238E27FC236}">
                  <a16:creationId xmlns:a16="http://schemas.microsoft.com/office/drawing/2014/main" id="{B0E13041-C6D8-4E20-8611-327D73F03C0F}"/>
                </a:ext>
              </a:extLst>
            </p:cNvPr>
            <p:cNvSpPr>
              <a:spLocks noChangeShapeType="1"/>
            </p:cNvSpPr>
            <p:nvPr/>
          </p:nvSpPr>
          <p:spPr bwMode="auto">
            <a:xfrm>
              <a:off x="15522897"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2" name="Line 1019">
              <a:extLst>
                <a:ext uri="{FF2B5EF4-FFF2-40B4-BE49-F238E27FC236}">
                  <a16:creationId xmlns:a16="http://schemas.microsoft.com/office/drawing/2014/main" id="{76A99745-E373-4ED8-9EE1-5936FCAB42AA}"/>
                </a:ext>
              </a:extLst>
            </p:cNvPr>
            <p:cNvSpPr>
              <a:spLocks noChangeShapeType="1"/>
            </p:cNvSpPr>
            <p:nvPr/>
          </p:nvSpPr>
          <p:spPr bwMode="auto">
            <a:xfrm flipH="1">
              <a:off x="15457810" y="25803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3" name="Line 1020">
              <a:extLst>
                <a:ext uri="{FF2B5EF4-FFF2-40B4-BE49-F238E27FC236}">
                  <a16:creationId xmlns:a16="http://schemas.microsoft.com/office/drawing/2014/main" id="{7381138C-4D1C-4EBA-ADC4-C56DBB485613}"/>
                </a:ext>
              </a:extLst>
            </p:cNvPr>
            <p:cNvSpPr>
              <a:spLocks noChangeShapeType="1"/>
            </p:cNvSpPr>
            <p:nvPr/>
          </p:nvSpPr>
          <p:spPr bwMode="auto">
            <a:xfrm>
              <a:off x="15508610"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4" name="Line 1021">
              <a:extLst>
                <a:ext uri="{FF2B5EF4-FFF2-40B4-BE49-F238E27FC236}">
                  <a16:creationId xmlns:a16="http://schemas.microsoft.com/office/drawing/2014/main" id="{4A1CB972-1C2B-47E0-8D6D-E9B558940418}"/>
                </a:ext>
              </a:extLst>
            </p:cNvPr>
            <p:cNvSpPr>
              <a:spLocks noChangeShapeType="1"/>
            </p:cNvSpPr>
            <p:nvPr/>
          </p:nvSpPr>
          <p:spPr bwMode="auto">
            <a:xfrm flipH="1">
              <a:off x="15448285" y="25803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5" name="Line 1022">
              <a:extLst>
                <a:ext uri="{FF2B5EF4-FFF2-40B4-BE49-F238E27FC236}">
                  <a16:creationId xmlns:a16="http://schemas.microsoft.com/office/drawing/2014/main" id="{C61C1D1F-62DD-42C5-BE27-860588454039}"/>
                </a:ext>
              </a:extLst>
            </p:cNvPr>
            <p:cNvSpPr>
              <a:spLocks noChangeShapeType="1"/>
            </p:cNvSpPr>
            <p:nvPr/>
          </p:nvSpPr>
          <p:spPr bwMode="auto">
            <a:xfrm>
              <a:off x="15495910"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6" name="Line 1023">
              <a:extLst>
                <a:ext uri="{FF2B5EF4-FFF2-40B4-BE49-F238E27FC236}">
                  <a16:creationId xmlns:a16="http://schemas.microsoft.com/office/drawing/2014/main" id="{17CBE0C7-CDB4-4CD3-A59B-4C9029543041}"/>
                </a:ext>
              </a:extLst>
            </p:cNvPr>
            <p:cNvSpPr>
              <a:spLocks noChangeShapeType="1"/>
            </p:cNvSpPr>
            <p:nvPr/>
          </p:nvSpPr>
          <p:spPr bwMode="auto">
            <a:xfrm flipH="1">
              <a:off x="15427647" y="25803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7" name="Line 1024">
              <a:extLst>
                <a:ext uri="{FF2B5EF4-FFF2-40B4-BE49-F238E27FC236}">
                  <a16:creationId xmlns:a16="http://schemas.microsoft.com/office/drawing/2014/main" id="{9B392219-76D0-445A-839F-814C3A28267A}"/>
                </a:ext>
              </a:extLst>
            </p:cNvPr>
            <p:cNvSpPr>
              <a:spLocks noChangeShapeType="1"/>
            </p:cNvSpPr>
            <p:nvPr/>
          </p:nvSpPr>
          <p:spPr bwMode="auto">
            <a:xfrm>
              <a:off x="15475272"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8" name="Line 1025">
              <a:extLst>
                <a:ext uri="{FF2B5EF4-FFF2-40B4-BE49-F238E27FC236}">
                  <a16:creationId xmlns:a16="http://schemas.microsoft.com/office/drawing/2014/main" id="{D799B1EA-0DEA-4B4A-9BE3-8DBD6458A85D}"/>
                </a:ext>
              </a:extLst>
            </p:cNvPr>
            <p:cNvSpPr>
              <a:spLocks noChangeShapeType="1"/>
            </p:cNvSpPr>
            <p:nvPr/>
          </p:nvSpPr>
          <p:spPr bwMode="auto">
            <a:xfrm flipH="1">
              <a:off x="15416535" y="25803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89" name="Line 1026">
              <a:extLst>
                <a:ext uri="{FF2B5EF4-FFF2-40B4-BE49-F238E27FC236}">
                  <a16:creationId xmlns:a16="http://schemas.microsoft.com/office/drawing/2014/main" id="{539A9FD9-79FD-4281-868E-AE0FC291FF68}"/>
                </a:ext>
              </a:extLst>
            </p:cNvPr>
            <p:cNvSpPr>
              <a:spLocks noChangeShapeType="1"/>
            </p:cNvSpPr>
            <p:nvPr/>
          </p:nvSpPr>
          <p:spPr bwMode="auto">
            <a:xfrm>
              <a:off x="15465747"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0" name="Line 1027">
              <a:extLst>
                <a:ext uri="{FF2B5EF4-FFF2-40B4-BE49-F238E27FC236}">
                  <a16:creationId xmlns:a16="http://schemas.microsoft.com/office/drawing/2014/main" id="{F863E66F-8DAF-4BAB-AD1D-060656A5D744}"/>
                </a:ext>
              </a:extLst>
            </p:cNvPr>
            <p:cNvSpPr>
              <a:spLocks noChangeShapeType="1"/>
            </p:cNvSpPr>
            <p:nvPr/>
          </p:nvSpPr>
          <p:spPr bwMode="auto">
            <a:xfrm flipH="1">
              <a:off x="15403835" y="25803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1" name="Line 1028">
              <a:extLst>
                <a:ext uri="{FF2B5EF4-FFF2-40B4-BE49-F238E27FC236}">
                  <a16:creationId xmlns:a16="http://schemas.microsoft.com/office/drawing/2014/main" id="{B6AC361A-0064-40D7-AFEE-BDD96EF23D2F}"/>
                </a:ext>
              </a:extLst>
            </p:cNvPr>
            <p:cNvSpPr>
              <a:spLocks noChangeShapeType="1"/>
            </p:cNvSpPr>
            <p:nvPr/>
          </p:nvSpPr>
          <p:spPr bwMode="auto">
            <a:xfrm>
              <a:off x="15453047"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2" name="Line 1029">
              <a:extLst>
                <a:ext uri="{FF2B5EF4-FFF2-40B4-BE49-F238E27FC236}">
                  <a16:creationId xmlns:a16="http://schemas.microsoft.com/office/drawing/2014/main" id="{1932B240-F73F-4DE8-A2B3-0423FB18383C}"/>
                </a:ext>
              </a:extLst>
            </p:cNvPr>
            <p:cNvSpPr>
              <a:spLocks noChangeShapeType="1"/>
            </p:cNvSpPr>
            <p:nvPr/>
          </p:nvSpPr>
          <p:spPr bwMode="auto">
            <a:xfrm flipH="1">
              <a:off x="15394310" y="25803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3" name="Line 1030">
              <a:extLst>
                <a:ext uri="{FF2B5EF4-FFF2-40B4-BE49-F238E27FC236}">
                  <a16:creationId xmlns:a16="http://schemas.microsoft.com/office/drawing/2014/main" id="{43DB217A-F4E7-4EE3-9D2A-352CE431B192}"/>
                </a:ext>
              </a:extLst>
            </p:cNvPr>
            <p:cNvSpPr>
              <a:spLocks noChangeShapeType="1"/>
            </p:cNvSpPr>
            <p:nvPr/>
          </p:nvSpPr>
          <p:spPr bwMode="auto">
            <a:xfrm>
              <a:off x="15441935"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4" name="Line 1031">
              <a:extLst>
                <a:ext uri="{FF2B5EF4-FFF2-40B4-BE49-F238E27FC236}">
                  <a16:creationId xmlns:a16="http://schemas.microsoft.com/office/drawing/2014/main" id="{13226755-4DEF-426F-8549-AE1EBD1D66FB}"/>
                </a:ext>
              </a:extLst>
            </p:cNvPr>
            <p:cNvSpPr>
              <a:spLocks noChangeShapeType="1"/>
            </p:cNvSpPr>
            <p:nvPr/>
          </p:nvSpPr>
          <p:spPr bwMode="auto">
            <a:xfrm flipH="1">
              <a:off x="15365735" y="25803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5" name="Line 1032">
              <a:extLst>
                <a:ext uri="{FF2B5EF4-FFF2-40B4-BE49-F238E27FC236}">
                  <a16:creationId xmlns:a16="http://schemas.microsoft.com/office/drawing/2014/main" id="{81040FC4-4D03-4FF4-8BA1-488B900149A7}"/>
                </a:ext>
              </a:extLst>
            </p:cNvPr>
            <p:cNvSpPr>
              <a:spLocks noChangeShapeType="1"/>
            </p:cNvSpPr>
            <p:nvPr/>
          </p:nvSpPr>
          <p:spPr bwMode="auto">
            <a:xfrm>
              <a:off x="15414947"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6" name="Line 1033">
              <a:extLst>
                <a:ext uri="{FF2B5EF4-FFF2-40B4-BE49-F238E27FC236}">
                  <a16:creationId xmlns:a16="http://schemas.microsoft.com/office/drawing/2014/main" id="{DBB6E0DE-DCF3-4E1E-A76B-06F5B0FD7218}"/>
                </a:ext>
              </a:extLst>
            </p:cNvPr>
            <p:cNvSpPr>
              <a:spLocks noChangeShapeType="1"/>
            </p:cNvSpPr>
            <p:nvPr/>
          </p:nvSpPr>
          <p:spPr bwMode="auto">
            <a:xfrm flipH="1">
              <a:off x="15337160" y="25803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7" name="Line 1034">
              <a:extLst>
                <a:ext uri="{FF2B5EF4-FFF2-40B4-BE49-F238E27FC236}">
                  <a16:creationId xmlns:a16="http://schemas.microsoft.com/office/drawing/2014/main" id="{B4EA2F65-E01C-4F55-99D0-5D5A9AFA55D1}"/>
                </a:ext>
              </a:extLst>
            </p:cNvPr>
            <p:cNvSpPr>
              <a:spLocks noChangeShapeType="1"/>
            </p:cNvSpPr>
            <p:nvPr/>
          </p:nvSpPr>
          <p:spPr bwMode="auto">
            <a:xfrm>
              <a:off x="15386372"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8" name="Line 1035">
              <a:extLst>
                <a:ext uri="{FF2B5EF4-FFF2-40B4-BE49-F238E27FC236}">
                  <a16:creationId xmlns:a16="http://schemas.microsoft.com/office/drawing/2014/main" id="{2C29AC50-0A32-42FD-A663-C5BB37449B81}"/>
                </a:ext>
              </a:extLst>
            </p:cNvPr>
            <p:cNvSpPr>
              <a:spLocks noChangeShapeType="1"/>
            </p:cNvSpPr>
            <p:nvPr/>
          </p:nvSpPr>
          <p:spPr bwMode="auto">
            <a:xfrm flipH="1">
              <a:off x="15321285" y="25803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799" name="Line 1036">
              <a:extLst>
                <a:ext uri="{FF2B5EF4-FFF2-40B4-BE49-F238E27FC236}">
                  <a16:creationId xmlns:a16="http://schemas.microsoft.com/office/drawing/2014/main" id="{32A48698-0384-490F-A8EA-5546B6A2E61B}"/>
                </a:ext>
              </a:extLst>
            </p:cNvPr>
            <p:cNvSpPr>
              <a:spLocks noChangeShapeType="1"/>
            </p:cNvSpPr>
            <p:nvPr/>
          </p:nvSpPr>
          <p:spPr bwMode="auto">
            <a:xfrm>
              <a:off x="15368910"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0" name="Line 1037">
              <a:extLst>
                <a:ext uri="{FF2B5EF4-FFF2-40B4-BE49-F238E27FC236}">
                  <a16:creationId xmlns:a16="http://schemas.microsoft.com/office/drawing/2014/main" id="{4046215D-C9E8-466B-88FF-542DBCF96C80}"/>
                </a:ext>
              </a:extLst>
            </p:cNvPr>
            <p:cNvSpPr>
              <a:spLocks noChangeShapeType="1"/>
            </p:cNvSpPr>
            <p:nvPr/>
          </p:nvSpPr>
          <p:spPr bwMode="auto">
            <a:xfrm flipH="1">
              <a:off x="15295885" y="25803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1" name="Line 1038">
              <a:extLst>
                <a:ext uri="{FF2B5EF4-FFF2-40B4-BE49-F238E27FC236}">
                  <a16:creationId xmlns:a16="http://schemas.microsoft.com/office/drawing/2014/main" id="{DA4B699E-58F1-4046-ACBD-B8DC55E4B5C7}"/>
                </a:ext>
              </a:extLst>
            </p:cNvPr>
            <p:cNvSpPr>
              <a:spLocks noChangeShapeType="1"/>
            </p:cNvSpPr>
            <p:nvPr/>
          </p:nvSpPr>
          <p:spPr bwMode="auto">
            <a:xfrm>
              <a:off x="15345097"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2" name="Line 1039">
              <a:extLst>
                <a:ext uri="{FF2B5EF4-FFF2-40B4-BE49-F238E27FC236}">
                  <a16:creationId xmlns:a16="http://schemas.microsoft.com/office/drawing/2014/main" id="{892291BA-9C2B-4A58-BF4B-7F2546955FEA}"/>
                </a:ext>
              </a:extLst>
            </p:cNvPr>
            <p:cNvSpPr>
              <a:spLocks noChangeShapeType="1"/>
            </p:cNvSpPr>
            <p:nvPr/>
          </p:nvSpPr>
          <p:spPr bwMode="auto">
            <a:xfrm flipH="1">
              <a:off x="15280010" y="25803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3" name="Line 1040">
              <a:extLst>
                <a:ext uri="{FF2B5EF4-FFF2-40B4-BE49-F238E27FC236}">
                  <a16:creationId xmlns:a16="http://schemas.microsoft.com/office/drawing/2014/main" id="{5A1A723C-5A5C-4832-A220-C9FD9623D1B3}"/>
                </a:ext>
              </a:extLst>
            </p:cNvPr>
            <p:cNvSpPr>
              <a:spLocks noChangeShapeType="1"/>
            </p:cNvSpPr>
            <p:nvPr/>
          </p:nvSpPr>
          <p:spPr bwMode="auto">
            <a:xfrm>
              <a:off x="15330810"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4" name="Line 1041">
              <a:extLst>
                <a:ext uri="{FF2B5EF4-FFF2-40B4-BE49-F238E27FC236}">
                  <a16:creationId xmlns:a16="http://schemas.microsoft.com/office/drawing/2014/main" id="{66A58E74-F374-403D-9AE1-123072C0BDE0}"/>
                </a:ext>
              </a:extLst>
            </p:cNvPr>
            <p:cNvSpPr>
              <a:spLocks noChangeShapeType="1"/>
            </p:cNvSpPr>
            <p:nvPr/>
          </p:nvSpPr>
          <p:spPr bwMode="auto">
            <a:xfrm flipH="1">
              <a:off x="15265722" y="25803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5" name="Line 1042">
              <a:extLst>
                <a:ext uri="{FF2B5EF4-FFF2-40B4-BE49-F238E27FC236}">
                  <a16:creationId xmlns:a16="http://schemas.microsoft.com/office/drawing/2014/main" id="{9042A599-11A2-4291-9DEA-2423B082067F}"/>
                </a:ext>
              </a:extLst>
            </p:cNvPr>
            <p:cNvSpPr>
              <a:spLocks noChangeShapeType="1"/>
            </p:cNvSpPr>
            <p:nvPr/>
          </p:nvSpPr>
          <p:spPr bwMode="auto">
            <a:xfrm>
              <a:off x="15314935"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6" name="Line 1043">
              <a:extLst>
                <a:ext uri="{FF2B5EF4-FFF2-40B4-BE49-F238E27FC236}">
                  <a16:creationId xmlns:a16="http://schemas.microsoft.com/office/drawing/2014/main" id="{FB6A9039-970B-4D07-B204-5291423BB266}"/>
                </a:ext>
              </a:extLst>
            </p:cNvPr>
            <p:cNvSpPr>
              <a:spLocks noChangeShapeType="1"/>
            </p:cNvSpPr>
            <p:nvPr/>
          </p:nvSpPr>
          <p:spPr bwMode="auto">
            <a:xfrm flipH="1">
              <a:off x="15257785" y="25803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7" name="Line 1044">
              <a:extLst>
                <a:ext uri="{FF2B5EF4-FFF2-40B4-BE49-F238E27FC236}">
                  <a16:creationId xmlns:a16="http://schemas.microsoft.com/office/drawing/2014/main" id="{DCA15B2F-17F3-4110-9B31-C0E9F6E92E9F}"/>
                </a:ext>
              </a:extLst>
            </p:cNvPr>
            <p:cNvSpPr>
              <a:spLocks noChangeShapeType="1"/>
            </p:cNvSpPr>
            <p:nvPr/>
          </p:nvSpPr>
          <p:spPr bwMode="auto">
            <a:xfrm>
              <a:off x="15306997" y="25327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8" name="Line 1045">
              <a:extLst>
                <a:ext uri="{FF2B5EF4-FFF2-40B4-BE49-F238E27FC236}">
                  <a16:creationId xmlns:a16="http://schemas.microsoft.com/office/drawing/2014/main" id="{E54210F0-A056-432C-809E-558C03506D50}"/>
                </a:ext>
              </a:extLst>
            </p:cNvPr>
            <p:cNvSpPr>
              <a:spLocks noChangeShapeType="1"/>
            </p:cNvSpPr>
            <p:nvPr/>
          </p:nvSpPr>
          <p:spPr bwMode="auto">
            <a:xfrm flipH="1">
              <a:off x="15246672" y="2556560"/>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09" name="Line 1046">
              <a:extLst>
                <a:ext uri="{FF2B5EF4-FFF2-40B4-BE49-F238E27FC236}">
                  <a16:creationId xmlns:a16="http://schemas.microsoft.com/office/drawing/2014/main" id="{2BA7B606-6F60-455F-87C6-2F5C9E8DFF61}"/>
                </a:ext>
              </a:extLst>
            </p:cNvPr>
            <p:cNvSpPr>
              <a:spLocks noChangeShapeType="1"/>
            </p:cNvSpPr>
            <p:nvPr/>
          </p:nvSpPr>
          <p:spPr bwMode="auto">
            <a:xfrm>
              <a:off x="15295885" y="2510523"/>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0" name="Line 1047">
              <a:extLst>
                <a:ext uri="{FF2B5EF4-FFF2-40B4-BE49-F238E27FC236}">
                  <a16:creationId xmlns:a16="http://schemas.microsoft.com/office/drawing/2014/main" id="{45F07E65-00B4-468C-AA58-64EE87CE9346}"/>
                </a:ext>
              </a:extLst>
            </p:cNvPr>
            <p:cNvSpPr>
              <a:spLocks noChangeShapeType="1"/>
            </p:cNvSpPr>
            <p:nvPr/>
          </p:nvSpPr>
          <p:spPr bwMode="auto">
            <a:xfrm flipH="1">
              <a:off x="15233972" y="2556560"/>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1" name="Line 1048">
              <a:extLst>
                <a:ext uri="{FF2B5EF4-FFF2-40B4-BE49-F238E27FC236}">
                  <a16:creationId xmlns:a16="http://schemas.microsoft.com/office/drawing/2014/main" id="{98B9A946-18C6-4ADC-B4D0-F8B95CEB780B}"/>
                </a:ext>
              </a:extLst>
            </p:cNvPr>
            <p:cNvSpPr>
              <a:spLocks noChangeShapeType="1"/>
            </p:cNvSpPr>
            <p:nvPr/>
          </p:nvSpPr>
          <p:spPr bwMode="auto">
            <a:xfrm>
              <a:off x="15283185" y="2510523"/>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2" name="Line 1049">
              <a:extLst>
                <a:ext uri="{FF2B5EF4-FFF2-40B4-BE49-F238E27FC236}">
                  <a16:creationId xmlns:a16="http://schemas.microsoft.com/office/drawing/2014/main" id="{DF4BE884-5C68-4DCF-A5CA-73BD75BE0177}"/>
                </a:ext>
              </a:extLst>
            </p:cNvPr>
            <p:cNvSpPr>
              <a:spLocks noChangeShapeType="1"/>
            </p:cNvSpPr>
            <p:nvPr/>
          </p:nvSpPr>
          <p:spPr bwMode="auto">
            <a:xfrm flipH="1">
              <a:off x="15222860" y="253274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3" name="Line 1050">
              <a:extLst>
                <a:ext uri="{FF2B5EF4-FFF2-40B4-BE49-F238E27FC236}">
                  <a16:creationId xmlns:a16="http://schemas.microsoft.com/office/drawing/2014/main" id="{EF8F6E8D-6E98-4498-A474-388C1538ED5F}"/>
                </a:ext>
              </a:extLst>
            </p:cNvPr>
            <p:cNvSpPr>
              <a:spLocks noChangeShapeType="1"/>
            </p:cNvSpPr>
            <p:nvPr/>
          </p:nvSpPr>
          <p:spPr bwMode="auto">
            <a:xfrm>
              <a:off x="15270485" y="2486710"/>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4" name="Line 1051">
              <a:extLst>
                <a:ext uri="{FF2B5EF4-FFF2-40B4-BE49-F238E27FC236}">
                  <a16:creationId xmlns:a16="http://schemas.microsoft.com/office/drawing/2014/main" id="{70D76A2A-3233-49AD-ADBD-0C2FA2BD29FB}"/>
                </a:ext>
              </a:extLst>
            </p:cNvPr>
            <p:cNvSpPr>
              <a:spLocks noChangeShapeType="1"/>
            </p:cNvSpPr>
            <p:nvPr/>
          </p:nvSpPr>
          <p:spPr bwMode="auto">
            <a:xfrm flipH="1">
              <a:off x="15205397" y="2532748"/>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5" name="Line 1052">
              <a:extLst>
                <a:ext uri="{FF2B5EF4-FFF2-40B4-BE49-F238E27FC236}">
                  <a16:creationId xmlns:a16="http://schemas.microsoft.com/office/drawing/2014/main" id="{5DDBAC47-4281-45C7-8821-D497A3820435}"/>
                </a:ext>
              </a:extLst>
            </p:cNvPr>
            <p:cNvSpPr>
              <a:spLocks noChangeShapeType="1"/>
            </p:cNvSpPr>
            <p:nvPr/>
          </p:nvSpPr>
          <p:spPr bwMode="auto">
            <a:xfrm>
              <a:off x="15254610" y="2486710"/>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6" name="Line 1053">
              <a:extLst>
                <a:ext uri="{FF2B5EF4-FFF2-40B4-BE49-F238E27FC236}">
                  <a16:creationId xmlns:a16="http://schemas.microsoft.com/office/drawing/2014/main" id="{15936269-BABF-47E8-8DE3-076D384FB129}"/>
                </a:ext>
              </a:extLst>
            </p:cNvPr>
            <p:cNvSpPr>
              <a:spLocks noChangeShapeType="1"/>
            </p:cNvSpPr>
            <p:nvPr/>
          </p:nvSpPr>
          <p:spPr bwMode="auto">
            <a:xfrm flipH="1">
              <a:off x="15186347" y="253274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7" name="Line 1054">
              <a:extLst>
                <a:ext uri="{FF2B5EF4-FFF2-40B4-BE49-F238E27FC236}">
                  <a16:creationId xmlns:a16="http://schemas.microsoft.com/office/drawing/2014/main" id="{B092CB99-4F37-4AD4-B2E6-C543E0A9D0B0}"/>
                </a:ext>
              </a:extLst>
            </p:cNvPr>
            <p:cNvSpPr>
              <a:spLocks noChangeShapeType="1"/>
            </p:cNvSpPr>
            <p:nvPr/>
          </p:nvSpPr>
          <p:spPr bwMode="auto">
            <a:xfrm>
              <a:off x="15233972" y="2486710"/>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8" name="Line 1055">
              <a:extLst>
                <a:ext uri="{FF2B5EF4-FFF2-40B4-BE49-F238E27FC236}">
                  <a16:creationId xmlns:a16="http://schemas.microsoft.com/office/drawing/2014/main" id="{8519795B-3455-47E9-955C-4020A1FD4B3B}"/>
                </a:ext>
              </a:extLst>
            </p:cNvPr>
            <p:cNvSpPr>
              <a:spLocks noChangeShapeType="1"/>
            </p:cNvSpPr>
            <p:nvPr/>
          </p:nvSpPr>
          <p:spPr bwMode="auto">
            <a:xfrm flipH="1">
              <a:off x="15151422" y="253274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19" name="Line 1056">
              <a:extLst>
                <a:ext uri="{FF2B5EF4-FFF2-40B4-BE49-F238E27FC236}">
                  <a16:creationId xmlns:a16="http://schemas.microsoft.com/office/drawing/2014/main" id="{2862F1B6-7319-4070-8F7A-D8783FB59116}"/>
                </a:ext>
              </a:extLst>
            </p:cNvPr>
            <p:cNvSpPr>
              <a:spLocks noChangeShapeType="1"/>
            </p:cNvSpPr>
            <p:nvPr/>
          </p:nvSpPr>
          <p:spPr bwMode="auto">
            <a:xfrm>
              <a:off x="15200635" y="2486710"/>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0" name="Line 1057">
              <a:extLst>
                <a:ext uri="{FF2B5EF4-FFF2-40B4-BE49-F238E27FC236}">
                  <a16:creationId xmlns:a16="http://schemas.microsoft.com/office/drawing/2014/main" id="{B5DC6396-FBEB-473A-8D78-EADE42966D75}"/>
                </a:ext>
              </a:extLst>
            </p:cNvPr>
            <p:cNvSpPr>
              <a:spLocks noChangeShapeType="1"/>
            </p:cNvSpPr>
            <p:nvPr/>
          </p:nvSpPr>
          <p:spPr bwMode="auto">
            <a:xfrm flipH="1">
              <a:off x="15129197" y="2505760"/>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1" name="Line 1058">
              <a:extLst>
                <a:ext uri="{FF2B5EF4-FFF2-40B4-BE49-F238E27FC236}">
                  <a16:creationId xmlns:a16="http://schemas.microsoft.com/office/drawing/2014/main" id="{8D36675F-81ED-4AC3-AFD9-F3E624106607}"/>
                </a:ext>
              </a:extLst>
            </p:cNvPr>
            <p:cNvSpPr>
              <a:spLocks noChangeShapeType="1"/>
            </p:cNvSpPr>
            <p:nvPr/>
          </p:nvSpPr>
          <p:spPr bwMode="auto">
            <a:xfrm>
              <a:off x="15178410" y="2459723"/>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2" name="Line 1059">
              <a:extLst>
                <a:ext uri="{FF2B5EF4-FFF2-40B4-BE49-F238E27FC236}">
                  <a16:creationId xmlns:a16="http://schemas.microsoft.com/office/drawing/2014/main" id="{B01E5F98-A63F-4F54-88F4-EF2AE36619F4}"/>
                </a:ext>
              </a:extLst>
            </p:cNvPr>
            <p:cNvSpPr>
              <a:spLocks noChangeShapeType="1"/>
            </p:cNvSpPr>
            <p:nvPr/>
          </p:nvSpPr>
          <p:spPr bwMode="auto">
            <a:xfrm flipH="1">
              <a:off x="15078397" y="2505760"/>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3" name="Line 1060">
              <a:extLst>
                <a:ext uri="{FF2B5EF4-FFF2-40B4-BE49-F238E27FC236}">
                  <a16:creationId xmlns:a16="http://schemas.microsoft.com/office/drawing/2014/main" id="{0F0EA307-91DB-40D2-BEBD-72793FFA9B98}"/>
                </a:ext>
              </a:extLst>
            </p:cNvPr>
            <p:cNvSpPr>
              <a:spLocks noChangeShapeType="1"/>
            </p:cNvSpPr>
            <p:nvPr/>
          </p:nvSpPr>
          <p:spPr bwMode="auto">
            <a:xfrm>
              <a:off x="15127610" y="2459723"/>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4" name="Line 1061">
              <a:extLst>
                <a:ext uri="{FF2B5EF4-FFF2-40B4-BE49-F238E27FC236}">
                  <a16:creationId xmlns:a16="http://schemas.microsoft.com/office/drawing/2014/main" id="{8AB3FE8B-F5CA-48E1-9DFB-9A47BF05D1E7}"/>
                </a:ext>
              </a:extLst>
            </p:cNvPr>
            <p:cNvSpPr>
              <a:spLocks noChangeShapeType="1"/>
            </p:cNvSpPr>
            <p:nvPr/>
          </p:nvSpPr>
          <p:spPr bwMode="auto">
            <a:xfrm flipH="1">
              <a:off x="15027597" y="248829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5" name="Line 1062">
              <a:extLst>
                <a:ext uri="{FF2B5EF4-FFF2-40B4-BE49-F238E27FC236}">
                  <a16:creationId xmlns:a16="http://schemas.microsoft.com/office/drawing/2014/main" id="{832C2EF8-57F5-49C5-B919-120EF975C769}"/>
                </a:ext>
              </a:extLst>
            </p:cNvPr>
            <p:cNvSpPr>
              <a:spLocks noChangeShapeType="1"/>
            </p:cNvSpPr>
            <p:nvPr/>
          </p:nvSpPr>
          <p:spPr bwMode="auto">
            <a:xfrm>
              <a:off x="15075222" y="24406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6" name="Line 1063">
              <a:extLst>
                <a:ext uri="{FF2B5EF4-FFF2-40B4-BE49-F238E27FC236}">
                  <a16:creationId xmlns:a16="http://schemas.microsoft.com/office/drawing/2014/main" id="{87D49F5B-CCF3-48EE-839A-E57B30567793}"/>
                </a:ext>
              </a:extLst>
            </p:cNvPr>
            <p:cNvSpPr>
              <a:spLocks noChangeShapeType="1"/>
            </p:cNvSpPr>
            <p:nvPr/>
          </p:nvSpPr>
          <p:spPr bwMode="auto">
            <a:xfrm flipH="1">
              <a:off x="15006960" y="248829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7" name="Line 1064">
              <a:extLst>
                <a:ext uri="{FF2B5EF4-FFF2-40B4-BE49-F238E27FC236}">
                  <a16:creationId xmlns:a16="http://schemas.microsoft.com/office/drawing/2014/main" id="{52FEC5FF-4459-4573-8986-A0C5D5E08DF4}"/>
                </a:ext>
              </a:extLst>
            </p:cNvPr>
            <p:cNvSpPr>
              <a:spLocks noChangeShapeType="1"/>
            </p:cNvSpPr>
            <p:nvPr/>
          </p:nvSpPr>
          <p:spPr bwMode="auto">
            <a:xfrm>
              <a:off x="15054585" y="24406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8" name="Line 1065">
              <a:extLst>
                <a:ext uri="{FF2B5EF4-FFF2-40B4-BE49-F238E27FC236}">
                  <a16:creationId xmlns:a16="http://schemas.microsoft.com/office/drawing/2014/main" id="{1A38D3E0-8158-417C-A36D-911B9F037BEC}"/>
                </a:ext>
              </a:extLst>
            </p:cNvPr>
            <p:cNvSpPr>
              <a:spLocks noChangeShapeType="1"/>
            </p:cNvSpPr>
            <p:nvPr/>
          </p:nvSpPr>
          <p:spPr bwMode="auto">
            <a:xfrm flipH="1">
              <a:off x="14897422" y="248829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29" name="Line 1066">
              <a:extLst>
                <a:ext uri="{FF2B5EF4-FFF2-40B4-BE49-F238E27FC236}">
                  <a16:creationId xmlns:a16="http://schemas.microsoft.com/office/drawing/2014/main" id="{CE2DEEA5-0F06-4D90-AF15-2476B597B2F8}"/>
                </a:ext>
              </a:extLst>
            </p:cNvPr>
            <p:cNvSpPr>
              <a:spLocks noChangeShapeType="1"/>
            </p:cNvSpPr>
            <p:nvPr/>
          </p:nvSpPr>
          <p:spPr bwMode="auto">
            <a:xfrm>
              <a:off x="14945047" y="24406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0" name="Line 1067">
              <a:extLst>
                <a:ext uri="{FF2B5EF4-FFF2-40B4-BE49-F238E27FC236}">
                  <a16:creationId xmlns:a16="http://schemas.microsoft.com/office/drawing/2014/main" id="{CF5C3413-A410-479A-A042-B73C23E80A40}"/>
                </a:ext>
              </a:extLst>
            </p:cNvPr>
            <p:cNvSpPr>
              <a:spLocks noChangeShapeType="1"/>
            </p:cNvSpPr>
            <p:nvPr/>
          </p:nvSpPr>
          <p:spPr bwMode="auto">
            <a:xfrm flipH="1">
              <a:off x="14759310" y="2488298"/>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1" name="Line 1068">
              <a:extLst>
                <a:ext uri="{FF2B5EF4-FFF2-40B4-BE49-F238E27FC236}">
                  <a16:creationId xmlns:a16="http://schemas.microsoft.com/office/drawing/2014/main" id="{F896C3DB-F5A3-4DD3-919D-E8605EF4D0D8}"/>
                </a:ext>
              </a:extLst>
            </p:cNvPr>
            <p:cNvSpPr>
              <a:spLocks noChangeShapeType="1"/>
            </p:cNvSpPr>
            <p:nvPr/>
          </p:nvSpPr>
          <p:spPr bwMode="auto">
            <a:xfrm>
              <a:off x="14810110" y="24406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2" name="Line 1069">
              <a:extLst>
                <a:ext uri="{FF2B5EF4-FFF2-40B4-BE49-F238E27FC236}">
                  <a16:creationId xmlns:a16="http://schemas.microsoft.com/office/drawing/2014/main" id="{37305110-926A-4E93-BCE5-AB73ED5B017F}"/>
                </a:ext>
              </a:extLst>
            </p:cNvPr>
            <p:cNvSpPr>
              <a:spLocks noChangeShapeType="1"/>
            </p:cNvSpPr>
            <p:nvPr/>
          </p:nvSpPr>
          <p:spPr bwMode="auto">
            <a:xfrm flipH="1">
              <a:off x="14749785" y="2488298"/>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3" name="Line 1070">
              <a:extLst>
                <a:ext uri="{FF2B5EF4-FFF2-40B4-BE49-F238E27FC236}">
                  <a16:creationId xmlns:a16="http://schemas.microsoft.com/office/drawing/2014/main" id="{1508F8C2-4F0F-4DB3-BD6B-098BE87607E8}"/>
                </a:ext>
              </a:extLst>
            </p:cNvPr>
            <p:cNvSpPr>
              <a:spLocks noChangeShapeType="1"/>
            </p:cNvSpPr>
            <p:nvPr/>
          </p:nvSpPr>
          <p:spPr bwMode="auto">
            <a:xfrm>
              <a:off x="14798997" y="24406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4" name="Line 1071">
              <a:extLst>
                <a:ext uri="{FF2B5EF4-FFF2-40B4-BE49-F238E27FC236}">
                  <a16:creationId xmlns:a16="http://schemas.microsoft.com/office/drawing/2014/main" id="{F22910AD-4D37-4699-BE60-91B9A84BD01F}"/>
                </a:ext>
              </a:extLst>
            </p:cNvPr>
            <p:cNvSpPr>
              <a:spLocks noChangeShapeType="1"/>
            </p:cNvSpPr>
            <p:nvPr/>
          </p:nvSpPr>
          <p:spPr bwMode="auto">
            <a:xfrm flipH="1">
              <a:off x="14710097" y="248829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5" name="Line 1072">
              <a:extLst>
                <a:ext uri="{FF2B5EF4-FFF2-40B4-BE49-F238E27FC236}">
                  <a16:creationId xmlns:a16="http://schemas.microsoft.com/office/drawing/2014/main" id="{BD448C85-BFA3-4B00-BACC-81B2A9DBFE16}"/>
                </a:ext>
              </a:extLst>
            </p:cNvPr>
            <p:cNvSpPr>
              <a:spLocks noChangeShapeType="1"/>
            </p:cNvSpPr>
            <p:nvPr/>
          </p:nvSpPr>
          <p:spPr bwMode="auto">
            <a:xfrm>
              <a:off x="14759310" y="24406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6" name="Line 1073">
              <a:extLst>
                <a:ext uri="{FF2B5EF4-FFF2-40B4-BE49-F238E27FC236}">
                  <a16:creationId xmlns:a16="http://schemas.microsoft.com/office/drawing/2014/main" id="{00740229-8DF9-45F2-BADF-691FCE8CDE4B}"/>
                </a:ext>
              </a:extLst>
            </p:cNvPr>
            <p:cNvSpPr>
              <a:spLocks noChangeShapeType="1"/>
            </p:cNvSpPr>
            <p:nvPr/>
          </p:nvSpPr>
          <p:spPr bwMode="auto">
            <a:xfrm flipH="1">
              <a:off x="14681522" y="248829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7" name="Line 1074">
              <a:extLst>
                <a:ext uri="{FF2B5EF4-FFF2-40B4-BE49-F238E27FC236}">
                  <a16:creationId xmlns:a16="http://schemas.microsoft.com/office/drawing/2014/main" id="{4CEB6372-B686-4C95-B230-D5D506DCAA2C}"/>
                </a:ext>
              </a:extLst>
            </p:cNvPr>
            <p:cNvSpPr>
              <a:spLocks noChangeShapeType="1"/>
            </p:cNvSpPr>
            <p:nvPr/>
          </p:nvSpPr>
          <p:spPr bwMode="auto">
            <a:xfrm>
              <a:off x="14730735" y="24406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8" name="Line 1075">
              <a:extLst>
                <a:ext uri="{FF2B5EF4-FFF2-40B4-BE49-F238E27FC236}">
                  <a16:creationId xmlns:a16="http://schemas.microsoft.com/office/drawing/2014/main" id="{87F477E5-DF79-423A-B271-D4025CE8FACC}"/>
                </a:ext>
              </a:extLst>
            </p:cNvPr>
            <p:cNvSpPr>
              <a:spLocks noChangeShapeType="1"/>
            </p:cNvSpPr>
            <p:nvPr/>
          </p:nvSpPr>
          <p:spPr bwMode="auto">
            <a:xfrm flipH="1">
              <a:off x="14667235" y="2488298"/>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39" name="Line 1076">
              <a:extLst>
                <a:ext uri="{FF2B5EF4-FFF2-40B4-BE49-F238E27FC236}">
                  <a16:creationId xmlns:a16="http://schemas.microsoft.com/office/drawing/2014/main" id="{1F802C90-079C-44B9-8151-40DE7FC63487}"/>
                </a:ext>
              </a:extLst>
            </p:cNvPr>
            <p:cNvSpPr>
              <a:spLocks noChangeShapeType="1"/>
            </p:cNvSpPr>
            <p:nvPr/>
          </p:nvSpPr>
          <p:spPr bwMode="auto">
            <a:xfrm>
              <a:off x="14716447" y="24406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0" name="Line 1077">
              <a:extLst>
                <a:ext uri="{FF2B5EF4-FFF2-40B4-BE49-F238E27FC236}">
                  <a16:creationId xmlns:a16="http://schemas.microsoft.com/office/drawing/2014/main" id="{0F52945F-1A71-4014-AAD8-4CD4F7C416B0}"/>
                </a:ext>
              </a:extLst>
            </p:cNvPr>
            <p:cNvSpPr>
              <a:spLocks noChangeShapeType="1"/>
            </p:cNvSpPr>
            <p:nvPr/>
          </p:nvSpPr>
          <p:spPr bwMode="auto">
            <a:xfrm flipH="1">
              <a:off x="14630722" y="248829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1" name="Line 1078">
              <a:extLst>
                <a:ext uri="{FF2B5EF4-FFF2-40B4-BE49-F238E27FC236}">
                  <a16:creationId xmlns:a16="http://schemas.microsoft.com/office/drawing/2014/main" id="{4EE5D3B6-3261-4048-95C1-87977225AD49}"/>
                </a:ext>
              </a:extLst>
            </p:cNvPr>
            <p:cNvSpPr>
              <a:spLocks noChangeShapeType="1"/>
            </p:cNvSpPr>
            <p:nvPr/>
          </p:nvSpPr>
          <p:spPr bwMode="auto">
            <a:xfrm>
              <a:off x="14679935" y="24406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2" name="Line 1079">
              <a:extLst>
                <a:ext uri="{FF2B5EF4-FFF2-40B4-BE49-F238E27FC236}">
                  <a16:creationId xmlns:a16="http://schemas.microsoft.com/office/drawing/2014/main" id="{0A54B387-EAD9-47F9-B826-DE5F645D971D}"/>
                </a:ext>
              </a:extLst>
            </p:cNvPr>
            <p:cNvSpPr>
              <a:spLocks noChangeShapeType="1"/>
            </p:cNvSpPr>
            <p:nvPr/>
          </p:nvSpPr>
          <p:spPr bwMode="auto">
            <a:xfrm flipH="1">
              <a:off x="14616435" y="24644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3" name="Line 1080">
              <a:extLst>
                <a:ext uri="{FF2B5EF4-FFF2-40B4-BE49-F238E27FC236}">
                  <a16:creationId xmlns:a16="http://schemas.microsoft.com/office/drawing/2014/main" id="{33551D5B-4B48-4075-90AB-B1AE7073BAA5}"/>
                </a:ext>
              </a:extLst>
            </p:cNvPr>
            <p:cNvSpPr>
              <a:spLocks noChangeShapeType="1"/>
            </p:cNvSpPr>
            <p:nvPr/>
          </p:nvSpPr>
          <p:spPr bwMode="auto">
            <a:xfrm>
              <a:off x="14664060"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4" name="Line 1081">
              <a:extLst>
                <a:ext uri="{FF2B5EF4-FFF2-40B4-BE49-F238E27FC236}">
                  <a16:creationId xmlns:a16="http://schemas.microsoft.com/office/drawing/2014/main" id="{01D241F6-D9A4-408E-B207-6FF2626DE449}"/>
                </a:ext>
              </a:extLst>
            </p:cNvPr>
            <p:cNvSpPr>
              <a:spLocks noChangeShapeType="1"/>
            </p:cNvSpPr>
            <p:nvPr/>
          </p:nvSpPr>
          <p:spPr bwMode="auto">
            <a:xfrm flipH="1">
              <a:off x="14605322"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5" name="Line 1082">
              <a:extLst>
                <a:ext uri="{FF2B5EF4-FFF2-40B4-BE49-F238E27FC236}">
                  <a16:creationId xmlns:a16="http://schemas.microsoft.com/office/drawing/2014/main" id="{7D36B694-4464-434D-B5D8-9AB27DCB6DC8}"/>
                </a:ext>
              </a:extLst>
            </p:cNvPr>
            <p:cNvSpPr>
              <a:spLocks noChangeShapeType="1"/>
            </p:cNvSpPr>
            <p:nvPr/>
          </p:nvSpPr>
          <p:spPr bwMode="auto">
            <a:xfrm>
              <a:off x="14652947"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6" name="Line 1083">
              <a:extLst>
                <a:ext uri="{FF2B5EF4-FFF2-40B4-BE49-F238E27FC236}">
                  <a16:creationId xmlns:a16="http://schemas.microsoft.com/office/drawing/2014/main" id="{2461C57B-1421-4A3D-AAD8-0C4888BDE342}"/>
                </a:ext>
              </a:extLst>
            </p:cNvPr>
            <p:cNvSpPr>
              <a:spLocks noChangeShapeType="1"/>
            </p:cNvSpPr>
            <p:nvPr/>
          </p:nvSpPr>
          <p:spPr bwMode="auto">
            <a:xfrm flipH="1">
              <a:off x="14591035" y="24644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7" name="Line 1084">
              <a:extLst>
                <a:ext uri="{FF2B5EF4-FFF2-40B4-BE49-F238E27FC236}">
                  <a16:creationId xmlns:a16="http://schemas.microsoft.com/office/drawing/2014/main" id="{9B554708-D761-478F-AE4C-549FA8B95815}"/>
                </a:ext>
              </a:extLst>
            </p:cNvPr>
            <p:cNvSpPr>
              <a:spLocks noChangeShapeType="1"/>
            </p:cNvSpPr>
            <p:nvPr/>
          </p:nvSpPr>
          <p:spPr bwMode="auto">
            <a:xfrm>
              <a:off x="14640247"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8" name="Line 1085">
              <a:extLst>
                <a:ext uri="{FF2B5EF4-FFF2-40B4-BE49-F238E27FC236}">
                  <a16:creationId xmlns:a16="http://schemas.microsoft.com/office/drawing/2014/main" id="{DBFDD934-D515-411F-B603-3BB628FB8C48}"/>
                </a:ext>
              </a:extLst>
            </p:cNvPr>
            <p:cNvSpPr>
              <a:spLocks noChangeShapeType="1"/>
            </p:cNvSpPr>
            <p:nvPr/>
          </p:nvSpPr>
          <p:spPr bwMode="auto">
            <a:xfrm flipH="1">
              <a:off x="14578335"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49" name="Line 1086">
              <a:extLst>
                <a:ext uri="{FF2B5EF4-FFF2-40B4-BE49-F238E27FC236}">
                  <a16:creationId xmlns:a16="http://schemas.microsoft.com/office/drawing/2014/main" id="{3183F15B-AEC9-49CF-87EC-4490ECC6B7C9}"/>
                </a:ext>
              </a:extLst>
            </p:cNvPr>
            <p:cNvSpPr>
              <a:spLocks noChangeShapeType="1"/>
            </p:cNvSpPr>
            <p:nvPr/>
          </p:nvSpPr>
          <p:spPr bwMode="auto">
            <a:xfrm>
              <a:off x="14627547"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0" name="Line 1087">
              <a:extLst>
                <a:ext uri="{FF2B5EF4-FFF2-40B4-BE49-F238E27FC236}">
                  <a16:creationId xmlns:a16="http://schemas.microsoft.com/office/drawing/2014/main" id="{EE63519C-E8CD-41E4-B09F-F84CA2ABC98C}"/>
                </a:ext>
              </a:extLst>
            </p:cNvPr>
            <p:cNvSpPr>
              <a:spLocks noChangeShapeType="1"/>
            </p:cNvSpPr>
            <p:nvPr/>
          </p:nvSpPr>
          <p:spPr bwMode="auto">
            <a:xfrm flipH="1">
              <a:off x="14570397" y="24644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1" name="Line 1088">
              <a:extLst>
                <a:ext uri="{FF2B5EF4-FFF2-40B4-BE49-F238E27FC236}">
                  <a16:creationId xmlns:a16="http://schemas.microsoft.com/office/drawing/2014/main" id="{5CDFA068-36F0-40AF-965D-8278B659D435}"/>
                </a:ext>
              </a:extLst>
            </p:cNvPr>
            <p:cNvSpPr>
              <a:spLocks noChangeShapeType="1"/>
            </p:cNvSpPr>
            <p:nvPr/>
          </p:nvSpPr>
          <p:spPr bwMode="auto">
            <a:xfrm>
              <a:off x="14618022"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2" name="Line 1089">
              <a:extLst>
                <a:ext uri="{FF2B5EF4-FFF2-40B4-BE49-F238E27FC236}">
                  <a16:creationId xmlns:a16="http://schemas.microsoft.com/office/drawing/2014/main" id="{DE560100-ECC9-4E1C-948E-D491581AC8BF}"/>
                </a:ext>
              </a:extLst>
            </p:cNvPr>
            <p:cNvSpPr>
              <a:spLocks noChangeShapeType="1"/>
            </p:cNvSpPr>
            <p:nvPr/>
          </p:nvSpPr>
          <p:spPr bwMode="auto">
            <a:xfrm flipH="1">
              <a:off x="14554522" y="24644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3" name="Line 1090">
              <a:extLst>
                <a:ext uri="{FF2B5EF4-FFF2-40B4-BE49-F238E27FC236}">
                  <a16:creationId xmlns:a16="http://schemas.microsoft.com/office/drawing/2014/main" id="{88FF2E3B-0EC6-4412-B3BB-340AA517B42F}"/>
                </a:ext>
              </a:extLst>
            </p:cNvPr>
            <p:cNvSpPr>
              <a:spLocks noChangeShapeType="1"/>
            </p:cNvSpPr>
            <p:nvPr/>
          </p:nvSpPr>
          <p:spPr bwMode="auto">
            <a:xfrm>
              <a:off x="14602147"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4" name="Line 1091">
              <a:extLst>
                <a:ext uri="{FF2B5EF4-FFF2-40B4-BE49-F238E27FC236}">
                  <a16:creationId xmlns:a16="http://schemas.microsoft.com/office/drawing/2014/main" id="{1D607A42-CF90-47A1-B023-9FD9AB88BDE2}"/>
                </a:ext>
              </a:extLst>
            </p:cNvPr>
            <p:cNvSpPr>
              <a:spLocks noChangeShapeType="1"/>
            </p:cNvSpPr>
            <p:nvPr/>
          </p:nvSpPr>
          <p:spPr bwMode="auto">
            <a:xfrm flipH="1">
              <a:off x="14543410"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5" name="Line 1092">
              <a:extLst>
                <a:ext uri="{FF2B5EF4-FFF2-40B4-BE49-F238E27FC236}">
                  <a16:creationId xmlns:a16="http://schemas.microsoft.com/office/drawing/2014/main" id="{CD123CDC-B599-4A68-9DDC-1721C145CE4F}"/>
                </a:ext>
              </a:extLst>
            </p:cNvPr>
            <p:cNvSpPr>
              <a:spLocks noChangeShapeType="1"/>
            </p:cNvSpPr>
            <p:nvPr/>
          </p:nvSpPr>
          <p:spPr bwMode="auto">
            <a:xfrm>
              <a:off x="14592622"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6" name="Line 1093">
              <a:extLst>
                <a:ext uri="{FF2B5EF4-FFF2-40B4-BE49-F238E27FC236}">
                  <a16:creationId xmlns:a16="http://schemas.microsoft.com/office/drawing/2014/main" id="{0D5ECF3D-D77D-41DB-BB49-95F25BE5861C}"/>
                </a:ext>
              </a:extLst>
            </p:cNvPr>
            <p:cNvSpPr>
              <a:spLocks noChangeShapeType="1"/>
            </p:cNvSpPr>
            <p:nvPr/>
          </p:nvSpPr>
          <p:spPr bwMode="auto">
            <a:xfrm flipH="1">
              <a:off x="14535472"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7" name="Line 1094">
              <a:extLst>
                <a:ext uri="{FF2B5EF4-FFF2-40B4-BE49-F238E27FC236}">
                  <a16:creationId xmlns:a16="http://schemas.microsoft.com/office/drawing/2014/main" id="{EE33AF3F-F2EF-4F9A-B9CD-744F2B61BB79}"/>
                </a:ext>
              </a:extLst>
            </p:cNvPr>
            <p:cNvSpPr>
              <a:spLocks noChangeShapeType="1"/>
            </p:cNvSpPr>
            <p:nvPr/>
          </p:nvSpPr>
          <p:spPr bwMode="auto">
            <a:xfrm>
              <a:off x="14584685"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8" name="Line 1095">
              <a:extLst>
                <a:ext uri="{FF2B5EF4-FFF2-40B4-BE49-F238E27FC236}">
                  <a16:creationId xmlns:a16="http://schemas.microsoft.com/office/drawing/2014/main" id="{93E07195-6FDA-4BC6-96A8-2B232F466E68}"/>
                </a:ext>
              </a:extLst>
            </p:cNvPr>
            <p:cNvSpPr>
              <a:spLocks noChangeShapeType="1"/>
            </p:cNvSpPr>
            <p:nvPr/>
          </p:nvSpPr>
          <p:spPr bwMode="auto">
            <a:xfrm flipH="1">
              <a:off x="14522772"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59" name="Line 1096">
              <a:extLst>
                <a:ext uri="{FF2B5EF4-FFF2-40B4-BE49-F238E27FC236}">
                  <a16:creationId xmlns:a16="http://schemas.microsoft.com/office/drawing/2014/main" id="{2CBA1958-31E2-40C8-9FA2-82F18E06632A}"/>
                </a:ext>
              </a:extLst>
            </p:cNvPr>
            <p:cNvSpPr>
              <a:spLocks noChangeShapeType="1"/>
            </p:cNvSpPr>
            <p:nvPr/>
          </p:nvSpPr>
          <p:spPr bwMode="auto">
            <a:xfrm>
              <a:off x="14571985"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0" name="Line 1097">
              <a:extLst>
                <a:ext uri="{FF2B5EF4-FFF2-40B4-BE49-F238E27FC236}">
                  <a16:creationId xmlns:a16="http://schemas.microsoft.com/office/drawing/2014/main" id="{C71C7C88-CF28-438F-B108-6DA8076F795C}"/>
                </a:ext>
              </a:extLst>
            </p:cNvPr>
            <p:cNvSpPr>
              <a:spLocks noChangeShapeType="1"/>
            </p:cNvSpPr>
            <p:nvPr/>
          </p:nvSpPr>
          <p:spPr bwMode="auto">
            <a:xfrm flipH="1">
              <a:off x="14513247"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1" name="Line 1098">
              <a:extLst>
                <a:ext uri="{FF2B5EF4-FFF2-40B4-BE49-F238E27FC236}">
                  <a16:creationId xmlns:a16="http://schemas.microsoft.com/office/drawing/2014/main" id="{FF8C0852-F764-41C5-A0FE-8381BF0961FA}"/>
                </a:ext>
              </a:extLst>
            </p:cNvPr>
            <p:cNvSpPr>
              <a:spLocks noChangeShapeType="1"/>
            </p:cNvSpPr>
            <p:nvPr/>
          </p:nvSpPr>
          <p:spPr bwMode="auto">
            <a:xfrm>
              <a:off x="14562460"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2" name="Line 1099">
              <a:extLst>
                <a:ext uri="{FF2B5EF4-FFF2-40B4-BE49-F238E27FC236}">
                  <a16:creationId xmlns:a16="http://schemas.microsoft.com/office/drawing/2014/main" id="{29E455F8-3A94-4048-97FA-45E0322C8167}"/>
                </a:ext>
              </a:extLst>
            </p:cNvPr>
            <p:cNvSpPr>
              <a:spLocks noChangeShapeType="1"/>
            </p:cNvSpPr>
            <p:nvPr/>
          </p:nvSpPr>
          <p:spPr bwMode="auto">
            <a:xfrm flipH="1">
              <a:off x="14508485"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3" name="Line 1100">
              <a:extLst>
                <a:ext uri="{FF2B5EF4-FFF2-40B4-BE49-F238E27FC236}">
                  <a16:creationId xmlns:a16="http://schemas.microsoft.com/office/drawing/2014/main" id="{13ED5600-4E9B-491E-85E8-AC587B16331E}"/>
                </a:ext>
              </a:extLst>
            </p:cNvPr>
            <p:cNvSpPr>
              <a:spLocks noChangeShapeType="1"/>
            </p:cNvSpPr>
            <p:nvPr/>
          </p:nvSpPr>
          <p:spPr bwMode="auto">
            <a:xfrm>
              <a:off x="14557697"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4" name="Line 1101">
              <a:extLst>
                <a:ext uri="{FF2B5EF4-FFF2-40B4-BE49-F238E27FC236}">
                  <a16:creationId xmlns:a16="http://schemas.microsoft.com/office/drawing/2014/main" id="{55DCD957-B02D-42B5-87EB-86ABDDE5E5B9}"/>
                </a:ext>
              </a:extLst>
            </p:cNvPr>
            <p:cNvSpPr>
              <a:spLocks noChangeShapeType="1"/>
            </p:cNvSpPr>
            <p:nvPr/>
          </p:nvSpPr>
          <p:spPr bwMode="auto">
            <a:xfrm flipH="1">
              <a:off x="14498960"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5" name="Line 1102">
              <a:extLst>
                <a:ext uri="{FF2B5EF4-FFF2-40B4-BE49-F238E27FC236}">
                  <a16:creationId xmlns:a16="http://schemas.microsoft.com/office/drawing/2014/main" id="{4F7D690C-3A76-4EC2-AF4E-11E8108CEE18}"/>
                </a:ext>
              </a:extLst>
            </p:cNvPr>
            <p:cNvSpPr>
              <a:spLocks noChangeShapeType="1"/>
            </p:cNvSpPr>
            <p:nvPr/>
          </p:nvSpPr>
          <p:spPr bwMode="auto">
            <a:xfrm>
              <a:off x="14548172"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6" name="Line 1103">
              <a:extLst>
                <a:ext uri="{FF2B5EF4-FFF2-40B4-BE49-F238E27FC236}">
                  <a16:creationId xmlns:a16="http://schemas.microsoft.com/office/drawing/2014/main" id="{76A2BDE2-2EB4-4EF3-8DEA-A19431EA29C9}"/>
                </a:ext>
              </a:extLst>
            </p:cNvPr>
            <p:cNvSpPr>
              <a:spLocks noChangeShapeType="1"/>
            </p:cNvSpPr>
            <p:nvPr/>
          </p:nvSpPr>
          <p:spPr bwMode="auto">
            <a:xfrm flipH="1">
              <a:off x="14491022"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7" name="Line 1104">
              <a:extLst>
                <a:ext uri="{FF2B5EF4-FFF2-40B4-BE49-F238E27FC236}">
                  <a16:creationId xmlns:a16="http://schemas.microsoft.com/office/drawing/2014/main" id="{6F2C690D-946B-4994-90FA-F665CFDF71D2}"/>
                </a:ext>
              </a:extLst>
            </p:cNvPr>
            <p:cNvSpPr>
              <a:spLocks noChangeShapeType="1"/>
            </p:cNvSpPr>
            <p:nvPr/>
          </p:nvSpPr>
          <p:spPr bwMode="auto">
            <a:xfrm>
              <a:off x="14540235"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8" name="Line 1105">
              <a:extLst>
                <a:ext uri="{FF2B5EF4-FFF2-40B4-BE49-F238E27FC236}">
                  <a16:creationId xmlns:a16="http://schemas.microsoft.com/office/drawing/2014/main" id="{4332D239-7C0C-4E19-A089-EC3CE2A1F58E}"/>
                </a:ext>
              </a:extLst>
            </p:cNvPr>
            <p:cNvSpPr>
              <a:spLocks noChangeShapeType="1"/>
            </p:cNvSpPr>
            <p:nvPr/>
          </p:nvSpPr>
          <p:spPr bwMode="auto">
            <a:xfrm flipH="1">
              <a:off x="14481497" y="24644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69" name="Line 1106">
              <a:extLst>
                <a:ext uri="{FF2B5EF4-FFF2-40B4-BE49-F238E27FC236}">
                  <a16:creationId xmlns:a16="http://schemas.microsoft.com/office/drawing/2014/main" id="{72AAFF64-1043-4588-A489-EDA39153D3E1}"/>
                </a:ext>
              </a:extLst>
            </p:cNvPr>
            <p:cNvSpPr>
              <a:spLocks noChangeShapeType="1"/>
            </p:cNvSpPr>
            <p:nvPr/>
          </p:nvSpPr>
          <p:spPr bwMode="auto">
            <a:xfrm>
              <a:off x="14529122"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0" name="Line 1107">
              <a:extLst>
                <a:ext uri="{FF2B5EF4-FFF2-40B4-BE49-F238E27FC236}">
                  <a16:creationId xmlns:a16="http://schemas.microsoft.com/office/drawing/2014/main" id="{4E428068-5E6E-4469-85AA-41011FE692C2}"/>
                </a:ext>
              </a:extLst>
            </p:cNvPr>
            <p:cNvSpPr>
              <a:spLocks noChangeShapeType="1"/>
            </p:cNvSpPr>
            <p:nvPr/>
          </p:nvSpPr>
          <p:spPr bwMode="auto">
            <a:xfrm flipH="1">
              <a:off x="14478322" y="24644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1" name="Line 1108">
              <a:extLst>
                <a:ext uri="{FF2B5EF4-FFF2-40B4-BE49-F238E27FC236}">
                  <a16:creationId xmlns:a16="http://schemas.microsoft.com/office/drawing/2014/main" id="{CB73215F-ADEE-4746-8A26-1B9D913120DC}"/>
                </a:ext>
              </a:extLst>
            </p:cNvPr>
            <p:cNvSpPr>
              <a:spLocks noChangeShapeType="1"/>
            </p:cNvSpPr>
            <p:nvPr/>
          </p:nvSpPr>
          <p:spPr bwMode="auto">
            <a:xfrm>
              <a:off x="14525947"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2" name="Line 1109">
              <a:extLst>
                <a:ext uri="{FF2B5EF4-FFF2-40B4-BE49-F238E27FC236}">
                  <a16:creationId xmlns:a16="http://schemas.microsoft.com/office/drawing/2014/main" id="{A8E3D337-FE92-4469-918C-60B341308317}"/>
                </a:ext>
              </a:extLst>
            </p:cNvPr>
            <p:cNvSpPr>
              <a:spLocks noChangeShapeType="1"/>
            </p:cNvSpPr>
            <p:nvPr/>
          </p:nvSpPr>
          <p:spPr bwMode="auto">
            <a:xfrm flipH="1">
              <a:off x="14465622"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3" name="Line 1110">
              <a:extLst>
                <a:ext uri="{FF2B5EF4-FFF2-40B4-BE49-F238E27FC236}">
                  <a16:creationId xmlns:a16="http://schemas.microsoft.com/office/drawing/2014/main" id="{7829391E-373F-4F62-8FFB-7AB5693747DC}"/>
                </a:ext>
              </a:extLst>
            </p:cNvPr>
            <p:cNvSpPr>
              <a:spLocks noChangeShapeType="1"/>
            </p:cNvSpPr>
            <p:nvPr/>
          </p:nvSpPr>
          <p:spPr bwMode="auto">
            <a:xfrm>
              <a:off x="14514835"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4" name="Line 1111">
              <a:extLst>
                <a:ext uri="{FF2B5EF4-FFF2-40B4-BE49-F238E27FC236}">
                  <a16:creationId xmlns:a16="http://schemas.microsoft.com/office/drawing/2014/main" id="{C5DCD927-E2C2-4238-AA09-72E9035A60B4}"/>
                </a:ext>
              </a:extLst>
            </p:cNvPr>
            <p:cNvSpPr>
              <a:spLocks noChangeShapeType="1"/>
            </p:cNvSpPr>
            <p:nvPr/>
          </p:nvSpPr>
          <p:spPr bwMode="auto">
            <a:xfrm flipH="1">
              <a:off x="14460860" y="24644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5" name="Line 1112">
              <a:extLst>
                <a:ext uri="{FF2B5EF4-FFF2-40B4-BE49-F238E27FC236}">
                  <a16:creationId xmlns:a16="http://schemas.microsoft.com/office/drawing/2014/main" id="{8CE58B53-927C-4B1D-A2A5-E6A8AD386105}"/>
                </a:ext>
              </a:extLst>
            </p:cNvPr>
            <p:cNvSpPr>
              <a:spLocks noChangeShapeType="1"/>
            </p:cNvSpPr>
            <p:nvPr/>
          </p:nvSpPr>
          <p:spPr bwMode="auto">
            <a:xfrm>
              <a:off x="14510072" y="24184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6" name="Line 1113">
              <a:extLst>
                <a:ext uri="{FF2B5EF4-FFF2-40B4-BE49-F238E27FC236}">
                  <a16:creationId xmlns:a16="http://schemas.microsoft.com/office/drawing/2014/main" id="{D03B7BF8-45C8-4950-B5AC-1A9C84160F37}"/>
                </a:ext>
              </a:extLst>
            </p:cNvPr>
            <p:cNvSpPr>
              <a:spLocks noChangeShapeType="1"/>
            </p:cNvSpPr>
            <p:nvPr/>
          </p:nvSpPr>
          <p:spPr bwMode="auto">
            <a:xfrm flipH="1">
              <a:off x="14454510" y="2448610"/>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7" name="Line 1114">
              <a:extLst>
                <a:ext uri="{FF2B5EF4-FFF2-40B4-BE49-F238E27FC236}">
                  <a16:creationId xmlns:a16="http://schemas.microsoft.com/office/drawing/2014/main" id="{86D6E96F-E4AA-49D6-9B04-F8840F1A9525}"/>
                </a:ext>
              </a:extLst>
            </p:cNvPr>
            <p:cNvSpPr>
              <a:spLocks noChangeShapeType="1"/>
            </p:cNvSpPr>
            <p:nvPr/>
          </p:nvSpPr>
          <p:spPr bwMode="auto">
            <a:xfrm>
              <a:off x="14503722" y="2402573"/>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8" name="Line 1115">
              <a:extLst>
                <a:ext uri="{FF2B5EF4-FFF2-40B4-BE49-F238E27FC236}">
                  <a16:creationId xmlns:a16="http://schemas.microsoft.com/office/drawing/2014/main" id="{A0C5C4C5-7BE2-441A-917A-75F976BBED4C}"/>
                </a:ext>
              </a:extLst>
            </p:cNvPr>
            <p:cNvSpPr>
              <a:spLocks noChangeShapeType="1"/>
            </p:cNvSpPr>
            <p:nvPr/>
          </p:nvSpPr>
          <p:spPr bwMode="auto">
            <a:xfrm flipH="1">
              <a:off x="14444985" y="2448610"/>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79" name="Line 1116">
              <a:extLst>
                <a:ext uri="{FF2B5EF4-FFF2-40B4-BE49-F238E27FC236}">
                  <a16:creationId xmlns:a16="http://schemas.microsoft.com/office/drawing/2014/main" id="{AEE17287-1201-4073-892B-31FA7819443F}"/>
                </a:ext>
              </a:extLst>
            </p:cNvPr>
            <p:cNvSpPr>
              <a:spLocks noChangeShapeType="1"/>
            </p:cNvSpPr>
            <p:nvPr/>
          </p:nvSpPr>
          <p:spPr bwMode="auto">
            <a:xfrm>
              <a:off x="14494197" y="2402573"/>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0" name="Line 1117">
              <a:extLst>
                <a:ext uri="{FF2B5EF4-FFF2-40B4-BE49-F238E27FC236}">
                  <a16:creationId xmlns:a16="http://schemas.microsoft.com/office/drawing/2014/main" id="{936DED3B-46CF-4660-93DF-B6232626A048}"/>
                </a:ext>
              </a:extLst>
            </p:cNvPr>
            <p:cNvSpPr>
              <a:spLocks noChangeShapeType="1"/>
            </p:cNvSpPr>
            <p:nvPr/>
          </p:nvSpPr>
          <p:spPr bwMode="auto">
            <a:xfrm flipH="1">
              <a:off x="14435460" y="2437498"/>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1" name="Line 1118">
              <a:extLst>
                <a:ext uri="{FF2B5EF4-FFF2-40B4-BE49-F238E27FC236}">
                  <a16:creationId xmlns:a16="http://schemas.microsoft.com/office/drawing/2014/main" id="{C172F922-A61B-47A2-8A47-FB1C99FD5A47}"/>
                </a:ext>
              </a:extLst>
            </p:cNvPr>
            <p:cNvSpPr>
              <a:spLocks noChangeShapeType="1"/>
            </p:cNvSpPr>
            <p:nvPr/>
          </p:nvSpPr>
          <p:spPr bwMode="auto">
            <a:xfrm>
              <a:off x="14484672" y="2389873"/>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2" name="Line 1119">
              <a:extLst>
                <a:ext uri="{FF2B5EF4-FFF2-40B4-BE49-F238E27FC236}">
                  <a16:creationId xmlns:a16="http://schemas.microsoft.com/office/drawing/2014/main" id="{B23F6C4A-7CEF-473F-80B5-5F1D6ED4A8DA}"/>
                </a:ext>
              </a:extLst>
            </p:cNvPr>
            <p:cNvSpPr>
              <a:spLocks noChangeShapeType="1"/>
            </p:cNvSpPr>
            <p:nvPr/>
          </p:nvSpPr>
          <p:spPr bwMode="auto">
            <a:xfrm flipH="1">
              <a:off x="14430697" y="243114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3" name="Line 1120">
              <a:extLst>
                <a:ext uri="{FF2B5EF4-FFF2-40B4-BE49-F238E27FC236}">
                  <a16:creationId xmlns:a16="http://schemas.microsoft.com/office/drawing/2014/main" id="{2BD1F42F-06C9-4F04-9379-456373509FBD}"/>
                </a:ext>
              </a:extLst>
            </p:cNvPr>
            <p:cNvSpPr>
              <a:spLocks noChangeShapeType="1"/>
            </p:cNvSpPr>
            <p:nvPr/>
          </p:nvSpPr>
          <p:spPr bwMode="auto">
            <a:xfrm>
              <a:off x="14478322" y="2385110"/>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4" name="Line 1121">
              <a:extLst>
                <a:ext uri="{FF2B5EF4-FFF2-40B4-BE49-F238E27FC236}">
                  <a16:creationId xmlns:a16="http://schemas.microsoft.com/office/drawing/2014/main" id="{325236BC-AF27-43AE-8380-6F09E71ACD26}"/>
                </a:ext>
              </a:extLst>
            </p:cNvPr>
            <p:cNvSpPr>
              <a:spLocks noChangeShapeType="1"/>
            </p:cNvSpPr>
            <p:nvPr/>
          </p:nvSpPr>
          <p:spPr bwMode="auto">
            <a:xfrm flipH="1">
              <a:off x="14419585" y="2431148"/>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5" name="Line 1122">
              <a:extLst>
                <a:ext uri="{FF2B5EF4-FFF2-40B4-BE49-F238E27FC236}">
                  <a16:creationId xmlns:a16="http://schemas.microsoft.com/office/drawing/2014/main" id="{D8639410-7808-46C8-850A-C5BCBBCBB786}"/>
                </a:ext>
              </a:extLst>
            </p:cNvPr>
            <p:cNvSpPr>
              <a:spLocks noChangeShapeType="1"/>
            </p:cNvSpPr>
            <p:nvPr/>
          </p:nvSpPr>
          <p:spPr bwMode="auto">
            <a:xfrm>
              <a:off x="14468797" y="2385110"/>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6" name="Line 1123">
              <a:extLst>
                <a:ext uri="{FF2B5EF4-FFF2-40B4-BE49-F238E27FC236}">
                  <a16:creationId xmlns:a16="http://schemas.microsoft.com/office/drawing/2014/main" id="{47E9FEC0-D41B-48E6-AC26-2CAD7C28C5EC}"/>
                </a:ext>
              </a:extLst>
            </p:cNvPr>
            <p:cNvSpPr>
              <a:spLocks noChangeShapeType="1"/>
            </p:cNvSpPr>
            <p:nvPr/>
          </p:nvSpPr>
          <p:spPr bwMode="auto">
            <a:xfrm flipH="1">
              <a:off x="14413235" y="2431148"/>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7" name="Line 1124">
              <a:extLst>
                <a:ext uri="{FF2B5EF4-FFF2-40B4-BE49-F238E27FC236}">
                  <a16:creationId xmlns:a16="http://schemas.microsoft.com/office/drawing/2014/main" id="{D1A5D38A-3964-4822-B524-31363AB2EA3F}"/>
                </a:ext>
              </a:extLst>
            </p:cNvPr>
            <p:cNvSpPr>
              <a:spLocks noChangeShapeType="1"/>
            </p:cNvSpPr>
            <p:nvPr/>
          </p:nvSpPr>
          <p:spPr bwMode="auto">
            <a:xfrm>
              <a:off x="14460860" y="2385110"/>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8" name="Line 1125">
              <a:extLst>
                <a:ext uri="{FF2B5EF4-FFF2-40B4-BE49-F238E27FC236}">
                  <a16:creationId xmlns:a16="http://schemas.microsoft.com/office/drawing/2014/main" id="{934168B6-432F-407E-9139-AD68EDA05CA4}"/>
                </a:ext>
              </a:extLst>
            </p:cNvPr>
            <p:cNvSpPr>
              <a:spLocks noChangeShapeType="1"/>
            </p:cNvSpPr>
            <p:nvPr/>
          </p:nvSpPr>
          <p:spPr bwMode="auto">
            <a:xfrm flipH="1">
              <a:off x="14406885" y="24263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89" name="Line 1126">
              <a:extLst>
                <a:ext uri="{FF2B5EF4-FFF2-40B4-BE49-F238E27FC236}">
                  <a16:creationId xmlns:a16="http://schemas.microsoft.com/office/drawing/2014/main" id="{8B657D25-2650-4C2A-8C57-EB683E345AB5}"/>
                </a:ext>
              </a:extLst>
            </p:cNvPr>
            <p:cNvSpPr>
              <a:spLocks noChangeShapeType="1"/>
            </p:cNvSpPr>
            <p:nvPr/>
          </p:nvSpPr>
          <p:spPr bwMode="auto">
            <a:xfrm>
              <a:off x="14456097" y="23803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0" name="Line 1127">
              <a:extLst>
                <a:ext uri="{FF2B5EF4-FFF2-40B4-BE49-F238E27FC236}">
                  <a16:creationId xmlns:a16="http://schemas.microsoft.com/office/drawing/2014/main" id="{188A0694-A8A7-40AF-AB52-141A4046FB3E}"/>
                </a:ext>
              </a:extLst>
            </p:cNvPr>
            <p:cNvSpPr>
              <a:spLocks noChangeShapeType="1"/>
            </p:cNvSpPr>
            <p:nvPr/>
          </p:nvSpPr>
          <p:spPr bwMode="auto">
            <a:xfrm flipH="1">
              <a:off x="14398947" y="24263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1" name="Line 1128">
              <a:extLst>
                <a:ext uri="{FF2B5EF4-FFF2-40B4-BE49-F238E27FC236}">
                  <a16:creationId xmlns:a16="http://schemas.microsoft.com/office/drawing/2014/main" id="{A20EE368-1A64-4D71-A8C5-FEFFDC9E5761}"/>
                </a:ext>
              </a:extLst>
            </p:cNvPr>
            <p:cNvSpPr>
              <a:spLocks noChangeShapeType="1"/>
            </p:cNvSpPr>
            <p:nvPr/>
          </p:nvSpPr>
          <p:spPr bwMode="auto">
            <a:xfrm>
              <a:off x="14446572" y="23803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2" name="Line 1129">
              <a:extLst>
                <a:ext uri="{FF2B5EF4-FFF2-40B4-BE49-F238E27FC236}">
                  <a16:creationId xmlns:a16="http://schemas.microsoft.com/office/drawing/2014/main" id="{78C48823-ADC8-4A48-85FB-4E254A69A208}"/>
                </a:ext>
              </a:extLst>
            </p:cNvPr>
            <p:cNvSpPr>
              <a:spLocks noChangeShapeType="1"/>
            </p:cNvSpPr>
            <p:nvPr/>
          </p:nvSpPr>
          <p:spPr bwMode="auto">
            <a:xfrm flipH="1">
              <a:off x="14389422" y="24263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3" name="Line 1130">
              <a:extLst>
                <a:ext uri="{FF2B5EF4-FFF2-40B4-BE49-F238E27FC236}">
                  <a16:creationId xmlns:a16="http://schemas.microsoft.com/office/drawing/2014/main" id="{0508EA29-B6CB-49E4-92A0-8E2270E41AA2}"/>
                </a:ext>
              </a:extLst>
            </p:cNvPr>
            <p:cNvSpPr>
              <a:spLocks noChangeShapeType="1"/>
            </p:cNvSpPr>
            <p:nvPr/>
          </p:nvSpPr>
          <p:spPr bwMode="auto">
            <a:xfrm>
              <a:off x="14438635" y="23803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4" name="Line 1131">
              <a:extLst>
                <a:ext uri="{FF2B5EF4-FFF2-40B4-BE49-F238E27FC236}">
                  <a16:creationId xmlns:a16="http://schemas.microsoft.com/office/drawing/2014/main" id="{8D032EB6-0C2C-43B4-89AC-8B7424CE4B42}"/>
                </a:ext>
              </a:extLst>
            </p:cNvPr>
            <p:cNvSpPr>
              <a:spLocks noChangeShapeType="1"/>
            </p:cNvSpPr>
            <p:nvPr/>
          </p:nvSpPr>
          <p:spPr bwMode="auto">
            <a:xfrm flipH="1">
              <a:off x="14386247" y="24263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5" name="Line 1132">
              <a:extLst>
                <a:ext uri="{FF2B5EF4-FFF2-40B4-BE49-F238E27FC236}">
                  <a16:creationId xmlns:a16="http://schemas.microsoft.com/office/drawing/2014/main" id="{4202670D-7DCD-4DDC-BD9B-8B7A108ED699}"/>
                </a:ext>
              </a:extLst>
            </p:cNvPr>
            <p:cNvSpPr>
              <a:spLocks noChangeShapeType="1"/>
            </p:cNvSpPr>
            <p:nvPr/>
          </p:nvSpPr>
          <p:spPr bwMode="auto">
            <a:xfrm>
              <a:off x="14435460" y="238034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6" name="Line 1133">
              <a:extLst>
                <a:ext uri="{FF2B5EF4-FFF2-40B4-BE49-F238E27FC236}">
                  <a16:creationId xmlns:a16="http://schemas.microsoft.com/office/drawing/2014/main" id="{660C8993-207A-499E-B3B3-9837C15D1A92}"/>
                </a:ext>
              </a:extLst>
            </p:cNvPr>
            <p:cNvSpPr>
              <a:spLocks noChangeShapeType="1"/>
            </p:cNvSpPr>
            <p:nvPr/>
          </p:nvSpPr>
          <p:spPr bwMode="auto">
            <a:xfrm flipH="1">
              <a:off x="14373547"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7" name="Line 1134">
              <a:extLst>
                <a:ext uri="{FF2B5EF4-FFF2-40B4-BE49-F238E27FC236}">
                  <a16:creationId xmlns:a16="http://schemas.microsoft.com/office/drawing/2014/main" id="{DDC630C2-8A2A-4DC4-B744-FC5EA7E63830}"/>
                </a:ext>
              </a:extLst>
            </p:cNvPr>
            <p:cNvSpPr>
              <a:spLocks noChangeShapeType="1"/>
            </p:cNvSpPr>
            <p:nvPr/>
          </p:nvSpPr>
          <p:spPr bwMode="auto">
            <a:xfrm>
              <a:off x="14421172"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8" name="Line 1135">
              <a:extLst>
                <a:ext uri="{FF2B5EF4-FFF2-40B4-BE49-F238E27FC236}">
                  <a16:creationId xmlns:a16="http://schemas.microsoft.com/office/drawing/2014/main" id="{5E24136F-D460-48B8-A1C7-EFDE77029318}"/>
                </a:ext>
              </a:extLst>
            </p:cNvPr>
            <p:cNvSpPr>
              <a:spLocks noChangeShapeType="1"/>
            </p:cNvSpPr>
            <p:nvPr/>
          </p:nvSpPr>
          <p:spPr bwMode="auto">
            <a:xfrm flipH="1">
              <a:off x="14368785"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899" name="Line 1136">
              <a:extLst>
                <a:ext uri="{FF2B5EF4-FFF2-40B4-BE49-F238E27FC236}">
                  <a16:creationId xmlns:a16="http://schemas.microsoft.com/office/drawing/2014/main" id="{64501B4B-DEB7-4FD3-8222-8058582D91DE}"/>
                </a:ext>
              </a:extLst>
            </p:cNvPr>
            <p:cNvSpPr>
              <a:spLocks noChangeShapeType="1"/>
            </p:cNvSpPr>
            <p:nvPr/>
          </p:nvSpPr>
          <p:spPr bwMode="auto">
            <a:xfrm>
              <a:off x="14417997"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0" name="Line 1137">
              <a:extLst>
                <a:ext uri="{FF2B5EF4-FFF2-40B4-BE49-F238E27FC236}">
                  <a16:creationId xmlns:a16="http://schemas.microsoft.com/office/drawing/2014/main" id="{7F3DA052-F95E-4FDC-A0EB-775A268BD365}"/>
                </a:ext>
              </a:extLst>
            </p:cNvPr>
            <p:cNvSpPr>
              <a:spLocks noChangeShapeType="1"/>
            </p:cNvSpPr>
            <p:nvPr/>
          </p:nvSpPr>
          <p:spPr bwMode="auto">
            <a:xfrm flipH="1">
              <a:off x="14360847"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1" name="Line 1138">
              <a:extLst>
                <a:ext uri="{FF2B5EF4-FFF2-40B4-BE49-F238E27FC236}">
                  <a16:creationId xmlns:a16="http://schemas.microsoft.com/office/drawing/2014/main" id="{C88488E1-D545-45FA-825E-91CB2A76082F}"/>
                </a:ext>
              </a:extLst>
            </p:cNvPr>
            <p:cNvSpPr>
              <a:spLocks noChangeShapeType="1"/>
            </p:cNvSpPr>
            <p:nvPr/>
          </p:nvSpPr>
          <p:spPr bwMode="auto">
            <a:xfrm>
              <a:off x="14410060"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2" name="Line 1139">
              <a:extLst>
                <a:ext uri="{FF2B5EF4-FFF2-40B4-BE49-F238E27FC236}">
                  <a16:creationId xmlns:a16="http://schemas.microsoft.com/office/drawing/2014/main" id="{AAAC2E2B-DC5F-4013-9C29-8ED1B8EF184B}"/>
                </a:ext>
              </a:extLst>
            </p:cNvPr>
            <p:cNvSpPr>
              <a:spLocks noChangeShapeType="1"/>
            </p:cNvSpPr>
            <p:nvPr/>
          </p:nvSpPr>
          <p:spPr bwMode="auto">
            <a:xfrm flipH="1">
              <a:off x="14352910"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3" name="Line 1140">
              <a:extLst>
                <a:ext uri="{FF2B5EF4-FFF2-40B4-BE49-F238E27FC236}">
                  <a16:creationId xmlns:a16="http://schemas.microsoft.com/office/drawing/2014/main" id="{99BEF8A9-89CB-437F-B1F5-D5B85100CFB6}"/>
                </a:ext>
              </a:extLst>
            </p:cNvPr>
            <p:cNvSpPr>
              <a:spLocks noChangeShapeType="1"/>
            </p:cNvSpPr>
            <p:nvPr/>
          </p:nvSpPr>
          <p:spPr bwMode="auto">
            <a:xfrm>
              <a:off x="14400535"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4" name="Line 1141">
              <a:extLst>
                <a:ext uri="{FF2B5EF4-FFF2-40B4-BE49-F238E27FC236}">
                  <a16:creationId xmlns:a16="http://schemas.microsoft.com/office/drawing/2014/main" id="{762836AD-84D6-48BA-9194-5C18B00C744F}"/>
                </a:ext>
              </a:extLst>
            </p:cNvPr>
            <p:cNvSpPr>
              <a:spLocks noChangeShapeType="1"/>
            </p:cNvSpPr>
            <p:nvPr/>
          </p:nvSpPr>
          <p:spPr bwMode="auto">
            <a:xfrm flipH="1">
              <a:off x="14346560"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5" name="Line 1142">
              <a:extLst>
                <a:ext uri="{FF2B5EF4-FFF2-40B4-BE49-F238E27FC236}">
                  <a16:creationId xmlns:a16="http://schemas.microsoft.com/office/drawing/2014/main" id="{FCE19DBA-765F-41D0-9087-89CBED25D898}"/>
                </a:ext>
              </a:extLst>
            </p:cNvPr>
            <p:cNvSpPr>
              <a:spLocks noChangeShapeType="1"/>
            </p:cNvSpPr>
            <p:nvPr/>
          </p:nvSpPr>
          <p:spPr bwMode="auto">
            <a:xfrm>
              <a:off x="14394185"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6" name="Line 1143">
              <a:extLst>
                <a:ext uri="{FF2B5EF4-FFF2-40B4-BE49-F238E27FC236}">
                  <a16:creationId xmlns:a16="http://schemas.microsoft.com/office/drawing/2014/main" id="{C8884F3F-0E90-4B2B-AFFB-19ECBDDDACA9}"/>
                </a:ext>
              </a:extLst>
            </p:cNvPr>
            <p:cNvSpPr>
              <a:spLocks noChangeShapeType="1"/>
            </p:cNvSpPr>
            <p:nvPr/>
          </p:nvSpPr>
          <p:spPr bwMode="auto">
            <a:xfrm flipH="1">
              <a:off x="14317985"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7" name="Line 1144">
              <a:extLst>
                <a:ext uri="{FF2B5EF4-FFF2-40B4-BE49-F238E27FC236}">
                  <a16:creationId xmlns:a16="http://schemas.microsoft.com/office/drawing/2014/main" id="{B525FEA2-F057-4D2A-BA0A-03FA3E8A6DCD}"/>
                </a:ext>
              </a:extLst>
            </p:cNvPr>
            <p:cNvSpPr>
              <a:spLocks noChangeShapeType="1"/>
            </p:cNvSpPr>
            <p:nvPr/>
          </p:nvSpPr>
          <p:spPr bwMode="auto">
            <a:xfrm>
              <a:off x="14365610"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8" name="Line 1145">
              <a:extLst>
                <a:ext uri="{FF2B5EF4-FFF2-40B4-BE49-F238E27FC236}">
                  <a16:creationId xmlns:a16="http://schemas.microsoft.com/office/drawing/2014/main" id="{9F096BC6-CEDA-43A0-ABB1-D2E76FD65C88}"/>
                </a:ext>
              </a:extLst>
            </p:cNvPr>
            <p:cNvSpPr>
              <a:spLocks noChangeShapeType="1"/>
            </p:cNvSpPr>
            <p:nvPr/>
          </p:nvSpPr>
          <p:spPr bwMode="auto">
            <a:xfrm flipH="1">
              <a:off x="14308460"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09" name="Line 1146">
              <a:extLst>
                <a:ext uri="{FF2B5EF4-FFF2-40B4-BE49-F238E27FC236}">
                  <a16:creationId xmlns:a16="http://schemas.microsoft.com/office/drawing/2014/main" id="{438FED0A-E7B3-440B-95F9-5FD007BC8EA0}"/>
                </a:ext>
              </a:extLst>
            </p:cNvPr>
            <p:cNvSpPr>
              <a:spLocks noChangeShapeType="1"/>
            </p:cNvSpPr>
            <p:nvPr/>
          </p:nvSpPr>
          <p:spPr bwMode="auto">
            <a:xfrm>
              <a:off x="14356085"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0" name="Line 1147">
              <a:extLst>
                <a:ext uri="{FF2B5EF4-FFF2-40B4-BE49-F238E27FC236}">
                  <a16:creationId xmlns:a16="http://schemas.microsoft.com/office/drawing/2014/main" id="{0FD36936-6FB1-4CF0-BCE1-E1B2F62A5F26}"/>
                </a:ext>
              </a:extLst>
            </p:cNvPr>
            <p:cNvSpPr>
              <a:spLocks noChangeShapeType="1"/>
            </p:cNvSpPr>
            <p:nvPr/>
          </p:nvSpPr>
          <p:spPr bwMode="auto">
            <a:xfrm flipH="1">
              <a:off x="14298935"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1" name="Line 1148">
              <a:extLst>
                <a:ext uri="{FF2B5EF4-FFF2-40B4-BE49-F238E27FC236}">
                  <a16:creationId xmlns:a16="http://schemas.microsoft.com/office/drawing/2014/main" id="{B9D7ABD5-FB8C-484F-BD9E-418A88DDFFBB}"/>
                </a:ext>
              </a:extLst>
            </p:cNvPr>
            <p:cNvSpPr>
              <a:spLocks noChangeShapeType="1"/>
            </p:cNvSpPr>
            <p:nvPr/>
          </p:nvSpPr>
          <p:spPr bwMode="auto">
            <a:xfrm>
              <a:off x="14346560"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2" name="Line 1149">
              <a:extLst>
                <a:ext uri="{FF2B5EF4-FFF2-40B4-BE49-F238E27FC236}">
                  <a16:creationId xmlns:a16="http://schemas.microsoft.com/office/drawing/2014/main" id="{EE72596E-0EB7-4A4A-A33C-1DBE528D9C1F}"/>
                </a:ext>
              </a:extLst>
            </p:cNvPr>
            <p:cNvSpPr>
              <a:spLocks noChangeShapeType="1"/>
            </p:cNvSpPr>
            <p:nvPr/>
          </p:nvSpPr>
          <p:spPr bwMode="auto">
            <a:xfrm flipH="1">
              <a:off x="14290997"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3" name="Line 1150">
              <a:extLst>
                <a:ext uri="{FF2B5EF4-FFF2-40B4-BE49-F238E27FC236}">
                  <a16:creationId xmlns:a16="http://schemas.microsoft.com/office/drawing/2014/main" id="{7DAA29D2-4D40-4B32-B461-0D84E60535D7}"/>
                </a:ext>
              </a:extLst>
            </p:cNvPr>
            <p:cNvSpPr>
              <a:spLocks noChangeShapeType="1"/>
            </p:cNvSpPr>
            <p:nvPr/>
          </p:nvSpPr>
          <p:spPr bwMode="auto">
            <a:xfrm>
              <a:off x="14338622"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4" name="Line 1151">
              <a:extLst>
                <a:ext uri="{FF2B5EF4-FFF2-40B4-BE49-F238E27FC236}">
                  <a16:creationId xmlns:a16="http://schemas.microsoft.com/office/drawing/2014/main" id="{8A528320-76BA-463E-BCE5-22E16664C985}"/>
                </a:ext>
              </a:extLst>
            </p:cNvPr>
            <p:cNvSpPr>
              <a:spLocks noChangeShapeType="1"/>
            </p:cNvSpPr>
            <p:nvPr/>
          </p:nvSpPr>
          <p:spPr bwMode="auto">
            <a:xfrm flipH="1">
              <a:off x="14281472"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5" name="Line 1152">
              <a:extLst>
                <a:ext uri="{FF2B5EF4-FFF2-40B4-BE49-F238E27FC236}">
                  <a16:creationId xmlns:a16="http://schemas.microsoft.com/office/drawing/2014/main" id="{1632803D-76BA-469C-B44C-D13DE5FF2258}"/>
                </a:ext>
              </a:extLst>
            </p:cNvPr>
            <p:cNvSpPr>
              <a:spLocks noChangeShapeType="1"/>
            </p:cNvSpPr>
            <p:nvPr/>
          </p:nvSpPr>
          <p:spPr bwMode="auto">
            <a:xfrm>
              <a:off x="14330685"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6" name="Line 1153">
              <a:extLst>
                <a:ext uri="{FF2B5EF4-FFF2-40B4-BE49-F238E27FC236}">
                  <a16:creationId xmlns:a16="http://schemas.microsoft.com/office/drawing/2014/main" id="{E73BBD15-E9FB-4576-ADCF-49A508BB89D7}"/>
                </a:ext>
              </a:extLst>
            </p:cNvPr>
            <p:cNvSpPr>
              <a:spLocks noChangeShapeType="1"/>
            </p:cNvSpPr>
            <p:nvPr/>
          </p:nvSpPr>
          <p:spPr bwMode="auto">
            <a:xfrm flipH="1">
              <a:off x="14275122"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7" name="Line 1154">
              <a:extLst>
                <a:ext uri="{FF2B5EF4-FFF2-40B4-BE49-F238E27FC236}">
                  <a16:creationId xmlns:a16="http://schemas.microsoft.com/office/drawing/2014/main" id="{1089E637-F71E-4E03-9672-C596490FCC9D}"/>
                </a:ext>
              </a:extLst>
            </p:cNvPr>
            <p:cNvSpPr>
              <a:spLocks noChangeShapeType="1"/>
            </p:cNvSpPr>
            <p:nvPr/>
          </p:nvSpPr>
          <p:spPr bwMode="auto">
            <a:xfrm>
              <a:off x="14324335"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8" name="Line 1155">
              <a:extLst>
                <a:ext uri="{FF2B5EF4-FFF2-40B4-BE49-F238E27FC236}">
                  <a16:creationId xmlns:a16="http://schemas.microsoft.com/office/drawing/2014/main" id="{3A6AF210-3A5E-4455-9A2B-CA6EA904B175}"/>
                </a:ext>
              </a:extLst>
            </p:cNvPr>
            <p:cNvSpPr>
              <a:spLocks noChangeShapeType="1"/>
            </p:cNvSpPr>
            <p:nvPr/>
          </p:nvSpPr>
          <p:spPr bwMode="auto">
            <a:xfrm flipH="1">
              <a:off x="14257660"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19" name="Line 1156">
              <a:extLst>
                <a:ext uri="{FF2B5EF4-FFF2-40B4-BE49-F238E27FC236}">
                  <a16:creationId xmlns:a16="http://schemas.microsoft.com/office/drawing/2014/main" id="{A76537B7-AB36-4151-9BA6-BAEF2A22E1A6}"/>
                </a:ext>
              </a:extLst>
            </p:cNvPr>
            <p:cNvSpPr>
              <a:spLocks noChangeShapeType="1"/>
            </p:cNvSpPr>
            <p:nvPr/>
          </p:nvSpPr>
          <p:spPr bwMode="auto">
            <a:xfrm>
              <a:off x="14308460"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0" name="Line 1157">
              <a:extLst>
                <a:ext uri="{FF2B5EF4-FFF2-40B4-BE49-F238E27FC236}">
                  <a16:creationId xmlns:a16="http://schemas.microsoft.com/office/drawing/2014/main" id="{A562E4C5-DD8E-48A6-947B-739C8EEDDD60}"/>
                </a:ext>
              </a:extLst>
            </p:cNvPr>
            <p:cNvSpPr>
              <a:spLocks noChangeShapeType="1"/>
            </p:cNvSpPr>
            <p:nvPr/>
          </p:nvSpPr>
          <p:spPr bwMode="auto">
            <a:xfrm flipH="1">
              <a:off x="14256072"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1" name="Line 1158">
              <a:extLst>
                <a:ext uri="{FF2B5EF4-FFF2-40B4-BE49-F238E27FC236}">
                  <a16:creationId xmlns:a16="http://schemas.microsoft.com/office/drawing/2014/main" id="{EF75A447-DAA7-4A9C-B1F8-755552681D7F}"/>
                </a:ext>
              </a:extLst>
            </p:cNvPr>
            <p:cNvSpPr>
              <a:spLocks noChangeShapeType="1"/>
            </p:cNvSpPr>
            <p:nvPr/>
          </p:nvSpPr>
          <p:spPr bwMode="auto">
            <a:xfrm>
              <a:off x="14303697"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2" name="Line 1159">
              <a:extLst>
                <a:ext uri="{FF2B5EF4-FFF2-40B4-BE49-F238E27FC236}">
                  <a16:creationId xmlns:a16="http://schemas.microsoft.com/office/drawing/2014/main" id="{EE242203-EF2C-46BE-9D9E-37AD64D11A8D}"/>
                </a:ext>
              </a:extLst>
            </p:cNvPr>
            <p:cNvSpPr>
              <a:spLocks noChangeShapeType="1"/>
            </p:cNvSpPr>
            <p:nvPr/>
          </p:nvSpPr>
          <p:spPr bwMode="auto">
            <a:xfrm flipH="1">
              <a:off x="14244960"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3" name="Line 1160">
              <a:extLst>
                <a:ext uri="{FF2B5EF4-FFF2-40B4-BE49-F238E27FC236}">
                  <a16:creationId xmlns:a16="http://schemas.microsoft.com/office/drawing/2014/main" id="{45AA6274-762C-4936-BEFB-5F9A85C5B64C}"/>
                </a:ext>
              </a:extLst>
            </p:cNvPr>
            <p:cNvSpPr>
              <a:spLocks noChangeShapeType="1"/>
            </p:cNvSpPr>
            <p:nvPr/>
          </p:nvSpPr>
          <p:spPr bwMode="auto">
            <a:xfrm>
              <a:off x="14294172"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4" name="Line 1161">
              <a:extLst>
                <a:ext uri="{FF2B5EF4-FFF2-40B4-BE49-F238E27FC236}">
                  <a16:creationId xmlns:a16="http://schemas.microsoft.com/office/drawing/2014/main" id="{D2BAB3B0-827E-4765-8605-83434A33BD14}"/>
                </a:ext>
              </a:extLst>
            </p:cNvPr>
            <p:cNvSpPr>
              <a:spLocks noChangeShapeType="1"/>
            </p:cNvSpPr>
            <p:nvPr/>
          </p:nvSpPr>
          <p:spPr bwMode="auto">
            <a:xfrm flipH="1">
              <a:off x="14237022"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5" name="Line 1162">
              <a:extLst>
                <a:ext uri="{FF2B5EF4-FFF2-40B4-BE49-F238E27FC236}">
                  <a16:creationId xmlns:a16="http://schemas.microsoft.com/office/drawing/2014/main" id="{92C13159-DF28-4880-8C32-81D7969F0C14}"/>
                </a:ext>
              </a:extLst>
            </p:cNvPr>
            <p:cNvSpPr>
              <a:spLocks noChangeShapeType="1"/>
            </p:cNvSpPr>
            <p:nvPr/>
          </p:nvSpPr>
          <p:spPr bwMode="auto">
            <a:xfrm>
              <a:off x="14286235"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6" name="Line 1163">
              <a:extLst>
                <a:ext uri="{FF2B5EF4-FFF2-40B4-BE49-F238E27FC236}">
                  <a16:creationId xmlns:a16="http://schemas.microsoft.com/office/drawing/2014/main" id="{5C8BB622-D292-4230-BD31-61F483B51AF7}"/>
                </a:ext>
              </a:extLst>
            </p:cNvPr>
            <p:cNvSpPr>
              <a:spLocks noChangeShapeType="1"/>
            </p:cNvSpPr>
            <p:nvPr/>
          </p:nvSpPr>
          <p:spPr bwMode="auto">
            <a:xfrm flipH="1">
              <a:off x="14229085"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7" name="Line 1164">
              <a:extLst>
                <a:ext uri="{FF2B5EF4-FFF2-40B4-BE49-F238E27FC236}">
                  <a16:creationId xmlns:a16="http://schemas.microsoft.com/office/drawing/2014/main" id="{E7738384-7CFA-4EEF-8EED-DB556625855F}"/>
                </a:ext>
              </a:extLst>
            </p:cNvPr>
            <p:cNvSpPr>
              <a:spLocks noChangeShapeType="1"/>
            </p:cNvSpPr>
            <p:nvPr/>
          </p:nvSpPr>
          <p:spPr bwMode="auto">
            <a:xfrm>
              <a:off x="14278297"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8" name="Line 1165">
              <a:extLst>
                <a:ext uri="{FF2B5EF4-FFF2-40B4-BE49-F238E27FC236}">
                  <a16:creationId xmlns:a16="http://schemas.microsoft.com/office/drawing/2014/main" id="{4AAF9921-ABD5-434A-A48E-DD528B43226F}"/>
                </a:ext>
              </a:extLst>
            </p:cNvPr>
            <p:cNvSpPr>
              <a:spLocks noChangeShapeType="1"/>
            </p:cNvSpPr>
            <p:nvPr/>
          </p:nvSpPr>
          <p:spPr bwMode="auto">
            <a:xfrm flipH="1">
              <a:off x="14213210"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29" name="Line 1166">
              <a:extLst>
                <a:ext uri="{FF2B5EF4-FFF2-40B4-BE49-F238E27FC236}">
                  <a16:creationId xmlns:a16="http://schemas.microsoft.com/office/drawing/2014/main" id="{F47A48F2-A10C-41D5-BE14-1090D17174E7}"/>
                </a:ext>
              </a:extLst>
            </p:cNvPr>
            <p:cNvSpPr>
              <a:spLocks noChangeShapeType="1"/>
            </p:cNvSpPr>
            <p:nvPr/>
          </p:nvSpPr>
          <p:spPr bwMode="auto">
            <a:xfrm>
              <a:off x="14262422"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0" name="Line 1167">
              <a:extLst>
                <a:ext uri="{FF2B5EF4-FFF2-40B4-BE49-F238E27FC236}">
                  <a16:creationId xmlns:a16="http://schemas.microsoft.com/office/drawing/2014/main" id="{793CACD3-605E-428F-8C30-1A8810B63EE6}"/>
                </a:ext>
              </a:extLst>
            </p:cNvPr>
            <p:cNvSpPr>
              <a:spLocks noChangeShapeType="1"/>
            </p:cNvSpPr>
            <p:nvPr/>
          </p:nvSpPr>
          <p:spPr bwMode="auto">
            <a:xfrm flipH="1">
              <a:off x="14178285"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1" name="Line 1168">
              <a:extLst>
                <a:ext uri="{FF2B5EF4-FFF2-40B4-BE49-F238E27FC236}">
                  <a16:creationId xmlns:a16="http://schemas.microsoft.com/office/drawing/2014/main" id="{45576EA6-A1BA-457D-A208-D1109E347B7B}"/>
                </a:ext>
              </a:extLst>
            </p:cNvPr>
            <p:cNvSpPr>
              <a:spLocks noChangeShapeType="1"/>
            </p:cNvSpPr>
            <p:nvPr/>
          </p:nvSpPr>
          <p:spPr bwMode="auto">
            <a:xfrm>
              <a:off x="14225910"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2" name="Line 1169">
              <a:extLst>
                <a:ext uri="{FF2B5EF4-FFF2-40B4-BE49-F238E27FC236}">
                  <a16:creationId xmlns:a16="http://schemas.microsoft.com/office/drawing/2014/main" id="{B36B3F6E-ED9D-4456-BF05-F3A5864A7E0A}"/>
                </a:ext>
              </a:extLst>
            </p:cNvPr>
            <p:cNvSpPr>
              <a:spLocks noChangeShapeType="1"/>
            </p:cNvSpPr>
            <p:nvPr/>
          </p:nvSpPr>
          <p:spPr bwMode="auto">
            <a:xfrm flipH="1">
              <a:off x="14167172"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3" name="Line 1170">
              <a:extLst>
                <a:ext uri="{FF2B5EF4-FFF2-40B4-BE49-F238E27FC236}">
                  <a16:creationId xmlns:a16="http://schemas.microsoft.com/office/drawing/2014/main" id="{43C0777F-F4E3-42A7-9E88-28A55844D531}"/>
                </a:ext>
              </a:extLst>
            </p:cNvPr>
            <p:cNvSpPr>
              <a:spLocks noChangeShapeType="1"/>
            </p:cNvSpPr>
            <p:nvPr/>
          </p:nvSpPr>
          <p:spPr bwMode="auto">
            <a:xfrm>
              <a:off x="14216385"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4" name="Line 1171">
              <a:extLst>
                <a:ext uri="{FF2B5EF4-FFF2-40B4-BE49-F238E27FC236}">
                  <a16:creationId xmlns:a16="http://schemas.microsoft.com/office/drawing/2014/main" id="{D88A3391-E68D-42CE-AEA4-8C6A20F1DF70}"/>
                </a:ext>
              </a:extLst>
            </p:cNvPr>
            <p:cNvSpPr>
              <a:spLocks noChangeShapeType="1"/>
            </p:cNvSpPr>
            <p:nvPr/>
          </p:nvSpPr>
          <p:spPr bwMode="auto">
            <a:xfrm flipH="1">
              <a:off x="14137010"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5" name="Line 1172">
              <a:extLst>
                <a:ext uri="{FF2B5EF4-FFF2-40B4-BE49-F238E27FC236}">
                  <a16:creationId xmlns:a16="http://schemas.microsoft.com/office/drawing/2014/main" id="{5BDE18FA-0D8D-43E5-BA16-83A586C237EE}"/>
                </a:ext>
              </a:extLst>
            </p:cNvPr>
            <p:cNvSpPr>
              <a:spLocks noChangeShapeType="1"/>
            </p:cNvSpPr>
            <p:nvPr/>
          </p:nvSpPr>
          <p:spPr bwMode="auto">
            <a:xfrm>
              <a:off x="14186222"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6" name="Line 1173">
              <a:extLst>
                <a:ext uri="{FF2B5EF4-FFF2-40B4-BE49-F238E27FC236}">
                  <a16:creationId xmlns:a16="http://schemas.microsoft.com/office/drawing/2014/main" id="{97DEE43D-BD1C-494D-B55E-2EB6F148FFF0}"/>
                </a:ext>
              </a:extLst>
            </p:cNvPr>
            <p:cNvSpPr>
              <a:spLocks noChangeShapeType="1"/>
            </p:cNvSpPr>
            <p:nvPr/>
          </p:nvSpPr>
          <p:spPr bwMode="auto">
            <a:xfrm flipH="1">
              <a:off x="14081447"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7" name="Line 1174">
              <a:extLst>
                <a:ext uri="{FF2B5EF4-FFF2-40B4-BE49-F238E27FC236}">
                  <a16:creationId xmlns:a16="http://schemas.microsoft.com/office/drawing/2014/main" id="{CB6AF524-2656-48DA-B90B-75DEC041F447}"/>
                </a:ext>
              </a:extLst>
            </p:cNvPr>
            <p:cNvSpPr>
              <a:spLocks noChangeShapeType="1"/>
            </p:cNvSpPr>
            <p:nvPr/>
          </p:nvSpPr>
          <p:spPr bwMode="auto">
            <a:xfrm>
              <a:off x="14130660"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8" name="Line 1175">
              <a:extLst>
                <a:ext uri="{FF2B5EF4-FFF2-40B4-BE49-F238E27FC236}">
                  <a16:creationId xmlns:a16="http://schemas.microsoft.com/office/drawing/2014/main" id="{6324FE0F-92AF-4D94-B119-830065573B4C}"/>
                </a:ext>
              </a:extLst>
            </p:cNvPr>
            <p:cNvSpPr>
              <a:spLocks noChangeShapeType="1"/>
            </p:cNvSpPr>
            <p:nvPr/>
          </p:nvSpPr>
          <p:spPr bwMode="auto">
            <a:xfrm flipH="1">
              <a:off x="14043347"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39" name="Line 1176">
              <a:extLst>
                <a:ext uri="{FF2B5EF4-FFF2-40B4-BE49-F238E27FC236}">
                  <a16:creationId xmlns:a16="http://schemas.microsoft.com/office/drawing/2014/main" id="{D4378A57-8581-4884-A9D0-65554DFDBFB8}"/>
                </a:ext>
              </a:extLst>
            </p:cNvPr>
            <p:cNvSpPr>
              <a:spLocks noChangeShapeType="1"/>
            </p:cNvSpPr>
            <p:nvPr/>
          </p:nvSpPr>
          <p:spPr bwMode="auto">
            <a:xfrm>
              <a:off x="14090972"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0" name="Line 1177">
              <a:extLst>
                <a:ext uri="{FF2B5EF4-FFF2-40B4-BE49-F238E27FC236}">
                  <a16:creationId xmlns:a16="http://schemas.microsoft.com/office/drawing/2014/main" id="{B77B2A6F-64A7-461F-B65F-50F10EF12760}"/>
                </a:ext>
              </a:extLst>
            </p:cNvPr>
            <p:cNvSpPr>
              <a:spLocks noChangeShapeType="1"/>
            </p:cNvSpPr>
            <p:nvPr/>
          </p:nvSpPr>
          <p:spPr bwMode="auto">
            <a:xfrm flipH="1">
              <a:off x="14036997"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1" name="Line 1178">
              <a:extLst>
                <a:ext uri="{FF2B5EF4-FFF2-40B4-BE49-F238E27FC236}">
                  <a16:creationId xmlns:a16="http://schemas.microsoft.com/office/drawing/2014/main" id="{1A9CF09A-A79D-45B0-9B50-491A08FC7429}"/>
                </a:ext>
              </a:extLst>
            </p:cNvPr>
            <p:cNvSpPr>
              <a:spLocks noChangeShapeType="1"/>
            </p:cNvSpPr>
            <p:nvPr/>
          </p:nvSpPr>
          <p:spPr bwMode="auto">
            <a:xfrm>
              <a:off x="14084622"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2" name="Line 1179">
              <a:extLst>
                <a:ext uri="{FF2B5EF4-FFF2-40B4-BE49-F238E27FC236}">
                  <a16:creationId xmlns:a16="http://schemas.microsoft.com/office/drawing/2014/main" id="{6F622EC5-FB53-42C6-B3EB-841ECD1E17D6}"/>
                </a:ext>
              </a:extLst>
            </p:cNvPr>
            <p:cNvSpPr>
              <a:spLocks noChangeShapeType="1"/>
            </p:cNvSpPr>
            <p:nvPr/>
          </p:nvSpPr>
          <p:spPr bwMode="auto">
            <a:xfrm flipH="1">
              <a:off x="14000485"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3" name="Line 1180">
              <a:extLst>
                <a:ext uri="{FF2B5EF4-FFF2-40B4-BE49-F238E27FC236}">
                  <a16:creationId xmlns:a16="http://schemas.microsoft.com/office/drawing/2014/main" id="{52281204-7B31-4A5B-9D09-59E45E5D52FF}"/>
                </a:ext>
              </a:extLst>
            </p:cNvPr>
            <p:cNvSpPr>
              <a:spLocks noChangeShapeType="1"/>
            </p:cNvSpPr>
            <p:nvPr/>
          </p:nvSpPr>
          <p:spPr bwMode="auto">
            <a:xfrm>
              <a:off x="14049697"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4" name="Line 1181">
              <a:extLst>
                <a:ext uri="{FF2B5EF4-FFF2-40B4-BE49-F238E27FC236}">
                  <a16:creationId xmlns:a16="http://schemas.microsoft.com/office/drawing/2014/main" id="{80514BAC-239F-4788-8F64-5EBC2551A9A5}"/>
                </a:ext>
              </a:extLst>
            </p:cNvPr>
            <p:cNvSpPr>
              <a:spLocks noChangeShapeType="1"/>
            </p:cNvSpPr>
            <p:nvPr/>
          </p:nvSpPr>
          <p:spPr bwMode="auto">
            <a:xfrm flipH="1">
              <a:off x="13956035"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5" name="Line 1182">
              <a:extLst>
                <a:ext uri="{FF2B5EF4-FFF2-40B4-BE49-F238E27FC236}">
                  <a16:creationId xmlns:a16="http://schemas.microsoft.com/office/drawing/2014/main" id="{3677BCD7-D34C-4883-BFAD-AC18BA7A5CE3}"/>
                </a:ext>
              </a:extLst>
            </p:cNvPr>
            <p:cNvSpPr>
              <a:spLocks noChangeShapeType="1"/>
            </p:cNvSpPr>
            <p:nvPr/>
          </p:nvSpPr>
          <p:spPr bwMode="auto">
            <a:xfrm>
              <a:off x="14005247"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6" name="Line 1183">
              <a:extLst>
                <a:ext uri="{FF2B5EF4-FFF2-40B4-BE49-F238E27FC236}">
                  <a16:creationId xmlns:a16="http://schemas.microsoft.com/office/drawing/2014/main" id="{1D68B5A8-DF81-4086-AFA4-B2D95C91068E}"/>
                </a:ext>
              </a:extLst>
            </p:cNvPr>
            <p:cNvSpPr>
              <a:spLocks noChangeShapeType="1"/>
            </p:cNvSpPr>
            <p:nvPr/>
          </p:nvSpPr>
          <p:spPr bwMode="auto">
            <a:xfrm flipH="1">
              <a:off x="13883010" y="242797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7" name="Line 1184">
              <a:extLst>
                <a:ext uri="{FF2B5EF4-FFF2-40B4-BE49-F238E27FC236}">
                  <a16:creationId xmlns:a16="http://schemas.microsoft.com/office/drawing/2014/main" id="{38156EEB-4AEE-4BC7-81DC-82EC4FA8B5D8}"/>
                </a:ext>
              </a:extLst>
            </p:cNvPr>
            <p:cNvSpPr>
              <a:spLocks noChangeShapeType="1"/>
            </p:cNvSpPr>
            <p:nvPr/>
          </p:nvSpPr>
          <p:spPr bwMode="auto">
            <a:xfrm>
              <a:off x="13932222"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8" name="Line 1185">
              <a:extLst>
                <a:ext uri="{FF2B5EF4-FFF2-40B4-BE49-F238E27FC236}">
                  <a16:creationId xmlns:a16="http://schemas.microsoft.com/office/drawing/2014/main" id="{F66EBBB6-581C-49FC-AF23-CF99CA959504}"/>
                </a:ext>
              </a:extLst>
            </p:cNvPr>
            <p:cNvSpPr>
              <a:spLocks noChangeShapeType="1"/>
            </p:cNvSpPr>
            <p:nvPr/>
          </p:nvSpPr>
          <p:spPr bwMode="auto">
            <a:xfrm flipH="1">
              <a:off x="13854435" y="2427973"/>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49" name="Line 1186">
              <a:extLst>
                <a:ext uri="{FF2B5EF4-FFF2-40B4-BE49-F238E27FC236}">
                  <a16:creationId xmlns:a16="http://schemas.microsoft.com/office/drawing/2014/main" id="{05249C63-B7CB-47FA-A1F6-16D9FCB84EA8}"/>
                </a:ext>
              </a:extLst>
            </p:cNvPr>
            <p:cNvSpPr>
              <a:spLocks noChangeShapeType="1"/>
            </p:cNvSpPr>
            <p:nvPr/>
          </p:nvSpPr>
          <p:spPr bwMode="auto">
            <a:xfrm>
              <a:off x="13903647" y="23819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0" name="Line 1187">
              <a:extLst>
                <a:ext uri="{FF2B5EF4-FFF2-40B4-BE49-F238E27FC236}">
                  <a16:creationId xmlns:a16="http://schemas.microsoft.com/office/drawing/2014/main" id="{D25D5F58-95EF-4CE9-BD65-BA54FC26CE69}"/>
                </a:ext>
              </a:extLst>
            </p:cNvPr>
            <p:cNvSpPr>
              <a:spLocks noChangeShapeType="1"/>
            </p:cNvSpPr>
            <p:nvPr/>
          </p:nvSpPr>
          <p:spPr bwMode="auto">
            <a:xfrm flipH="1">
              <a:off x="13663935" y="242003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1" name="Line 1188">
              <a:extLst>
                <a:ext uri="{FF2B5EF4-FFF2-40B4-BE49-F238E27FC236}">
                  <a16:creationId xmlns:a16="http://schemas.microsoft.com/office/drawing/2014/main" id="{11AB33C7-D5DA-46A2-A6B1-15765FBB0850}"/>
                </a:ext>
              </a:extLst>
            </p:cNvPr>
            <p:cNvSpPr>
              <a:spLocks noChangeShapeType="1"/>
            </p:cNvSpPr>
            <p:nvPr/>
          </p:nvSpPr>
          <p:spPr bwMode="auto">
            <a:xfrm>
              <a:off x="13711560" y="237399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2" name="Line 1189">
              <a:extLst>
                <a:ext uri="{FF2B5EF4-FFF2-40B4-BE49-F238E27FC236}">
                  <a16:creationId xmlns:a16="http://schemas.microsoft.com/office/drawing/2014/main" id="{CF45838F-3EBD-470D-8C53-14526BAF2563}"/>
                </a:ext>
              </a:extLst>
            </p:cNvPr>
            <p:cNvSpPr>
              <a:spLocks noChangeShapeType="1"/>
            </p:cNvSpPr>
            <p:nvPr/>
          </p:nvSpPr>
          <p:spPr bwMode="auto">
            <a:xfrm flipH="1">
              <a:off x="13648060" y="242003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3" name="Line 1190">
              <a:extLst>
                <a:ext uri="{FF2B5EF4-FFF2-40B4-BE49-F238E27FC236}">
                  <a16:creationId xmlns:a16="http://schemas.microsoft.com/office/drawing/2014/main" id="{86BAE421-D343-4C56-8B71-9BAB361307C8}"/>
                </a:ext>
              </a:extLst>
            </p:cNvPr>
            <p:cNvSpPr>
              <a:spLocks noChangeShapeType="1"/>
            </p:cNvSpPr>
            <p:nvPr/>
          </p:nvSpPr>
          <p:spPr bwMode="auto">
            <a:xfrm>
              <a:off x="13695685" y="237399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4" name="Line 1191">
              <a:extLst>
                <a:ext uri="{FF2B5EF4-FFF2-40B4-BE49-F238E27FC236}">
                  <a16:creationId xmlns:a16="http://schemas.microsoft.com/office/drawing/2014/main" id="{8011EF4B-48D8-4EF8-8ECB-E3278A15118A}"/>
                </a:ext>
              </a:extLst>
            </p:cNvPr>
            <p:cNvSpPr>
              <a:spLocks noChangeShapeType="1"/>
            </p:cNvSpPr>
            <p:nvPr/>
          </p:nvSpPr>
          <p:spPr bwMode="auto">
            <a:xfrm flipH="1">
              <a:off x="13592497" y="242003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5" name="Line 1192">
              <a:extLst>
                <a:ext uri="{FF2B5EF4-FFF2-40B4-BE49-F238E27FC236}">
                  <a16:creationId xmlns:a16="http://schemas.microsoft.com/office/drawing/2014/main" id="{6BDFF731-F5EE-4674-8CFC-CA264A4D8C83}"/>
                </a:ext>
              </a:extLst>
            </p:cNvPr>
            <p:cNvSpPr>
              <a:spLocks noChangeShapeType="1"/>
            </p:cNvSpPr>
            <p:nvPr/>
          </p:nvSpPr>
          <p:spPr bwMode="auto">
            <a:xfrm>
              <a:off x="13641710" y="237399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6" name="Line 1193">
              <a:extLst>
                <a:ext uri="{FF2B5EF4-FFF2-40B4-BE49-F238E27FC236}">
                  <a16:creationId xmlns:a16="http://schemas.microsoft.com/office/drawing/2014/main" id="{AAE7F4A8-9A32-4FC8-A614-7E7342FC595E}"/>
                </a:ext>
              </a:extLst>
            </p:cNvPr>
            <p:cNvSpPr>
              <a:spLocks noChangeShapeType="1"/>
            </p:cNvSpPr>
            <p:nvPr/>
          </p:nvSpPr>
          <p:spPr bwMode="auto">
            <a:xfrm flipH="1">
              <a:off x="13584560" y="242003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7" name="Line 1194">
              <a:extLst>
                <a:ext uri="{FF2B5EF4-FFF2-40B4-BE49-F238E27FC236}">
                  <a16:creationId xmlns:a16="http://schemas.microsoft.com/office/drawing/2014/main" id="{B0D75E28-E62E-4676-93A3-6B5AE9B96CD2}"/>
                </a:ext>
              </a:extLst>
            </p:cNvPr>
            <p:cNvSpPr>
              <a:spLocks noChangeShapeType="1"/>
            </p:cNvSpPr>
            <p:nvPr/>
          </p:nvSpPr>
          <p:spPr bwMode="auto">
            <a:xfrm>
              <a:off x="13633772" y="2373998"/>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8" name="Line 1195">
              <a:extLst>
                <a:ext uri="{FF2B5EF4-FFF2-40B4-BE49-F238E27FC236}">
                  <a16:creationId xmlns:a16="http://schemas.microsoft.com/office/drawing/2014/main" id="{52F5CCB6-ABEA-4461-8A33-81CFCF0CD387}"/>
                </a:ext>
              </a:extLst>
            </p:cNvPr>
            <p:cNvSpPr>
              <a:spLocks noChangeShapeType="1"/>
            </p:cNvSpPr>
            <p:nvPr/>
          </p:nvSpPr>
          <p:spPr bwMode="auto">
            <a:xfrm flipH="1">
              <a:off x="13527410" y="240733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59" name="Line 1196">
              <a:extLst>
                <a:ext uri="{FF2B5EF4-FFF2-40B4-BE49-F238E27FC236}">
                  <a16:creationId xmlns:a16="http://schemas.microsoft.com/office/drawing/2014/main" id="{CBF2F1C0-D7CF-445D-9474-C711DAC13A35}"/>
                </a:ext>
              </a:extLst>
            </p:cNvPr>
            <p:cNvSpPr>
              <a:spLocks noChangeShapeType="1"/>
            </p:cNvSpPr>
            <p:nvPr/>
          </p:nvSpPr>
          <p:spPr bwMode="auto">
            <a:xfrm>
              <a:off x="13576622" y="236129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0" name="Line 1197">
              <a:extLst>
                <a:ext uri="{FF2B5EF4-FFF2-40B4-BE49-F238E27FC236}">
                  <a16:creationId xmlns:a16="http://schemas.microsoft.com/office/drawing/2014/main" id="{7B19150B-6463-44B0-8A13-88E8D6E108DD}"/>
                </a:ext>
              </a:extLst>
            </p:cNvPr>
            <p:cNvSpPr>
              <a:spLocks noChangeShapeType="1"/>
            </p:cNvSpPr>
            <p:nvPr/>
          </p:nvSpPr>
          <p:spPr bwMode="auto">
            <a:xfrm flipH="1">
              <a:off x="13514710" y="240733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1" name="Line 1198">
              <a:extLst>
                <a:ext uri="{FF2B5EF4-FFF2-40B4-BE49-F238E27FC236}">
                  <a16:creationId xmlns:a16="http://schemas.microsoft.com/office/drawing/2014/main" id="{2BF08F9D-BF0D-4542-BC26-632ED5C151E8}"/>
                </a:ext>
              </a:extLst>
            </p:cNvPr>
            <p:cNvSpPr>
              <a:spLocks noChangeShapeType="1"/>
            </p:cNvSpPr>
            <p:nvPr/>
          </p:nvSpPr>
          <p:spPr bwMode="auto">
            <a:xfrm>
              <a:off x="13563922" y="236129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2" name="Line 1199">
              <a:extLst>
                <a:ext uri="{FF2B5EF4-FFF2-40B4-BE49-F238E27FC236}">
                  <a16:creationId xmlns:a16="http://schemas.microsoft.com/office/drawing/2014/main" id="{5C878FB4-D94F-4F3D-983C-A3876EB64614}"/>
                </a:ext>
              </a:extLst>
            </p:cNvPr>
            <p:cNvSpPr>
              <a:spLocks noChangeShapeType="1"/>
            </p:cNvSpPr>
            <p:nvPr/>
          </p:nvSpPr>
          <p:spPr bwMode="auto">
            <a:xfrm flipH="1">
              <a:off x="13395647" y="2347010"/>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3" name="Line 1200">
              <a:extLst>
                <a:ext uri="{FF2B5EF4-FFF2-40B4-BE49-F238E27FC236}">
                  <a16:creationId xmlns:a16="http://schemas.microsoft.com/office/drawing/2014/main" id="{EECBFBC3-752F-42F1-94B5-FE2054947DAC}"/>
                </a:ext>
              </a:extLst>
            </p:cNvPr>
            <p:cNvSpPr>
              <a:spLocks noChangeShapeType="1"/>
            </p:cNvSpPr>
            <p:nvPr/>
          </p:nvSpPr>
          <p:spPr bwMode="auto">
            <a:xfrm>
              <a:off x="13443272" y="229938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4" name="Line 1201">
              <a:extLst>
                <a:ext uri="{FF2B5EF4-FFF2-40B4-BE49-F238E27FC236}">
                  <a16:creationId xmlns:a16="http://schemas.microsoft.com/office/drawing/2014/main" id="{87B4130C-BDC6-4EDB-AA1B-39A5A4A5389D}"/>
                </a:ext>
              </a:extLst>
            </p:cNvPr>
            <p:cNvSpPr>
              <a:spLocks noChangeShapeType="1"/>
            </p:cNvSpPr>
            <p:nvPr/>
          </p:nvSpPr>
          <p:spPr bwMode="auto">
            <a:xfrm flipH="1">
              <a:off x="13348022" y="2302560"/>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5" name="Line 1202">
              <a:extLst>
                <a:ext uri="{FF2B5EF4-FFF2-40B4-BE49-F238E27FC236}">
                  <a16:creationId xmlns:a16="http://schemas.microsoft.com/office/drawing/2014/main" id="{8ECD8EAA-D0EF-4F73-96A2-F4FBE71D5125}"/>
                </a:ext>
              </a:extLst>
            </p:cNvPr>
            <p:cNvSpPr>
              <a:spLocks noChangeShapeType="1"/>
            </p:cNvSpPr>
            <p:nvPr/>
          </p:nvSpPr>
          <p:spPr bwMode="auto">
            <a:xfrm>
              <a:off x="13397235" y="2256523"/>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6" name="Line 1203">
              <a:extLst>
                <a:ext uri="{FF2B5EF4-FFF2-40B4-BE49-F238E27FC236}">
                  <a16:creationId xmlns:a16="http://schemas.microsoft.com/office/drawing/2014/main" id="{E49D672A-240D-475A-A110-4744BA8B1525}"/>
                </a:ext>
              </a:extLst>
            </p:cNvPr>
            <p:cNvSpPr>
              <a:spLocks noChangeShapeType="1"/>
            </p:cNvSpPr>
            <p:nvPr/>
          </p:nvSpPr>
          <p:spPr bwMode="auto">
            <a:xfrm flipH="1">
              <a:off x="13228960" y="2302560"/>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7" name="Line 1204">
              <a:extLst>
                <a:ext uri="{FF2B5EF4-FFF2-40B4-BE49-F238E27FC236}">
                  <a16:creationId xmlns:a16="http://schemas.microsoft.com/office/drawing/2014/main" id="{419B1297-17AD-4E75-A3DA-1F221E7839FB}"/>
                </a:ext>
              </a:extLst>
            </p:cNvPr>
            <p:cNvSpPr>
              <a:spLocks noChangeShapeType="1"/>
            </p:cNvSpPr>
            <p:nvPr/>
          </p:nvSpPr>
          <p:spPr bwMode="auto">
            <a:xfrm>
              <a:off x="13278172" y="2256523"/>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8" name="Line 1205">
              <a:extLst>
                <a:ext uri="{FF2B5EF4-FFF2-40B4-BE49-F238E27FC236}">
                  <a16:creationId xmlns:a16="http://schemas.microsoft.com/office/drawing/2014/main" id="{7AA4712D-E3EF-420B-BE74-CE3138F17C06}"/>
                </a:ext>
              </a:extLst>
            </p:cNvPr>
            <p:cNvSpPr>
              <a:spLocks noChangeShapeType="1"/>
            </p:cNvSpPr>
            <p:nvPr/>
          </p:nvSpPr>
          <p:spPr bwMode="auto">
            <a:xfrm flipH="1">
              <a:off x="13157522" y="2277160"/>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69" name="Line 1206">
              <a:extLst>
                <a:ext uri="{FF2B5EF4-FFF2-40B4-BE49-F238E27FC236}">
                  <a16:creationId xmlns:a16="http://schemas.microsoft.com/office/drawing/2014/main" id="{69F29932-118C-465B-B9B4-DB94123FA111}"/>
                </a:ext>
              </a:extLst>
            </p:cNvPr>
            <p:cNvSpPr>
              <a:spLocks noChangeShapeType="1"/>
            </p:cNvSpPr>
            <p:nvPr/>
          </p:nvSpPr>
          <p:spPr bwMode="auto">
            <a:xfrm>
              <a:off x="13205147" y="22295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0" name="Line 1207">
              <a:extLst>
                <a:ext uri="{FF2B5EF4-FFF2-40B4-BE49-F238E27FC236}">
                  <a16:creationId xmlns:a16="http://schemas.microsoft.com/office/drawing/2014/main" id="{46DCDC68-8686-49D2-9652-CFC798495122}"/>
                </a:ext>
              </a:extLst>
            </p:cNvPr>
            <p:cNvSpPr>
              <a:spLocks noChangeShapeType="1"/>
            </p:cNvSpPr>
            <p:nvPr/>
          </p:nvSpPr>
          <p:spPr bwMode="auto">
            <a:xfrm flipH="1">
              <a:off x="12895585" y="22485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1" name="Line 1208">
              <a:extLst>
                <a:ext uri="{FF2B5EF4-FFF2-40B4-BE49-F238E27FC236}">
                  <a16:creationId xmlns:a16="http://schemas.microsoft.com/office/drawing/2014/main" id="{7EA3669F-141C-42F7-B9D0-251D5AAD39AC}"/>
                </a:ext>
              </a:extLst>
            </p:cNvPr>
            <p:cNvSpPr>
              <a:spLocks noChangeShapeType="1"/>
            </p:cNvSpPr>
            <p:nvPr/>
          </p:nvSpPr>
          <p:spPr bwMode="auto">
            <a:xfrm>
              <a:off x="12943210" y="22025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2" name="Line 1209">
              <a:extLst>
                <a:ext uri="{FF2B5EF4-FFF2-40B4-BE49-F238E27FC236}">
                  <a16:creationId xmlns:a16="http://schemas.microsoft.com/office/drawing/2014/main" id="{BE337584-3B41-4D8F-84B8-6424DCEA4C96}"/>
                </a:ext>
              </a:extLst>
            </p:cNvPr>
            <p:cNvSpPr>
              <a:spLocks noChangeShapeType="1"/>
            </p:cNvSpPr>
            <p:nvPr/>
          </p:nvSpPr>
          <p:spPr bwMode="auto">
            <a:xfrm flipH="1">
              <a:off x="12857485" y="22485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3" name="Line 1210">
              <a:extLst>
                <a:ext uri="{FF2B5EF4-FFF2-40B4-BE49-F238E27FC236}">
                  <a16:creationId xmlns:a16="http://schemas.microsoft.com/office/drawing/2014/main" id="{54969324-B5B7-42A9-A073-586DA1AC5811}"/>
                </a:ext>
              </a:extLst>
            </p:cNvPr>
            <p:cNvSpPr>
              <a:spLocks noChangeShapeType="1"/>
            </p:cNvSpPr>
            <p:nvPr/>
          </p:nvSpPr>
          <p:spPr bwMode="auto">
            <a:xfrm>
              <a:off x="12906697" y="22025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4" name="Line 1211">
              <a:extLst>
                <a:ext uri="{FF2B5EF4-FFF2-40B4-BE49-F238E27FC236}">
                  <a16:creationId xmlns:a16="http://schemas.microsoft.com/office/drawing/2014/main" id="{F7FA96B7-7FFE-463E-BBD8-3F42A9ADE14B}"/>
                </a:ext>
              </a:extLst>
            </p:cNvPr>
            <p:cNvSpPr>
              <a:spLocks noChangeShapeType="1"/>
            </p:cNvSpPr>
            <p:nvPr/>
          </p:nvSpPr>
          <p:spPr bwMode="auto">
            <a:xfrm flipH="1">
              <a:off x="12741597" y="22485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5" name="Line 1212">
              <a:extLst>
                <a:ext uri="{FF2B5EF4-FFF2-40B4-BE49-F238E27FC236}">
                  <a16:creationId xmlns:a16="http://schemas.microsoft.com/office/drawing/2014/main" id="{F79A0304-0A5C-4CA5-8891-435F15F5C76E}"/>
                </a:ext>
              </a:extLst>
            </p:cNvPr>
            <p:cNvSpPr>
              <a:spLocks noChangeShapeType="1"/>
            </p:cNvSpPr>
            <p:nvPr/>
          </p:nvSpPr>
          <p:spPr bwMode="auto">
            <a:xfrm>
              <a:off x="12790810" y="2202548"/>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6" name="Line 1213">
              <a:extLst>
                <a:ext uri="{FF2B5EF4-FFF2-40B4-BE49-F238E27FC236}">
                  <a16:creationId xmlns:a16="http://schemas.microsoft.com/office/drawing/2014/main" id="{366A8386-6D0E-4DC7-A4E9-F641496006B9}"/>
                </a:ext>
              </a:extLst>
            </p:cNvPr>
            <p:cNvSpPr>
              <a:spLocks noChangeShapeType="1"/>
            </p:cNvSpPr>
            <p:nvPr/>
          </p:nvSpPr>
          <p:spPr bwMode="auto">
            <a:xfrm flipH="1">
              <a:off x="12620947" y="2239060"/>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7" name="Line 1214">
              <a:extLst>
                <a:ext uri="{FF2B5EF4-FFF2-40B4-BE49-F238E27FC236}">
                  <a16:creationId xmlns:a16="http://schemas.microsoft.com/office/drawing/2014/main" id="{F81906B9-EEAB-4825-9BA3-4ADB2E191844}"/>
                </a:ext>
              </a:extLst>
            </p:cNvPr>
            <p:cNvSpPr>
              <a:spLocks noChangeShapeType="1"/>
            </p:cNvSpPr>
            <p:nvPr/>
          </p:nvSpPr>
          <p:spPr bwMode="auto">
            <a:xfrm>
              <a:off x="12670160" y="219143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8" name="Line 1215">
              <a:extLst>
                <a:ext uri="{FF2B5EF4-FFF2-40B4-BE49-F238E27FC236}">
                  <a16:creationId xmlns:a16="http://schemas.microsoft.com/office/drawing/2014/main" id="{1AD329DB-BFC4-4776-BC73-0E35C0686A68}"/>
                </a:ext>
              </a:extLst>
            </p:cNvPr>
            <p:cNvSpPr>
              <a:spLocks noChangeShapeType="1"/>
            </p:cNvSpPr>
            <p:nvPr/>
          </p:nvSpPr>
          <p:spPr bwMode="auto">
            <a:xfrm flipH="1">
              <a:off x="12535222" y="2218423"/>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79" name="Line 1217">
              <a:extLst>
                <a:ext uri="{FF2B5EF4-FFF2-40B4-BE49-F238E27FC236}">
                  <a16:creationId xmlns:a16="http://schemas.microsoft.com/office/drawing/2014/main" id="{F4514551-B008-4DD0-A264-DFC465242581}"/>
                </a:ext>
              </a:extLst>
            </p:cNvPr>
            <p:cNvSpPr>
              <a:spLocks noChangeShapeType="1"/>
            </p:cNvSpPr>
            <p:nvPr/>
          </p:nvSpPr>
          <p:spPr bwMode="auto">
            <a:xfrm>
              <a:off x="12582847" y="217079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0" name="Line 1218">
              <a:extLst>
                <a:ext uri="{FF2B5EF4-FFF2-40B4-BE49-F238E27FC236}">
                  <a16:creationId xmlns:a16="http://schemas.microsoft.com/office/drawing/2014/main" id="{67E8A812-9247-4AD0-A582-98C6303B4BF3}"/>
                </a:ext>
              </a:extLst>
            </p:cNvPr>
            <p:cNvSpPr>
              <a:spLocks noChangeShapeType="1"/>
            </p:cNvSpPr>
            <p:nvPr/>
          </p:nvSpPr>
          <p:spPr bwMode="auto">
            <a:xfrm flipH="1">
              <a:off x="12243122" y="2031097"/>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1" name="Line 1219">
              <a:extLst>
                <a:ext uri="{FF2B5EF4-FFF2-40B4-BE49-F238E27FC236}">
                  <a16:creationId xmlns:a16="http://schemas.microsoft.com/office/drawing/2014/main" id="{1676C1B9-CC01-4759-B79F-366A3C3DDD75}"/>
                </a:ext>
              </a:extLst>
            </p:cNvPr>
            <p:cNvSpPr>
              <a:spLocks noChangeShapeType="1"/>
            </p:cNvSpPr>
            <p:nvPr/>
          </p:nvSpPr>
          <p:spPr bwMode="auto">
            <a:xfrm>
              <a:off x="12292334" y="1985060"/>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2" name="Line 1220">
              <a:extLst>
                <a:ext uri="{FF2B5EF4-FFF2-40B4-BE49-F238E27FC236}">
                  <a16:creationId xmlns:a16="http://schemas.microsoft.com/office/drawing/2014/main" id="{D9A549C3-2125-4B5E-B91E-4989C23471EF}"/>
                </a:ext>
              </a:extLst>
            </p:cNvPr>
            <p:cNvSpPr>
              <a:spLocks noChangeShapeType="1"/>
            </p:cNvSpPr>
            <p:nvPr/>
          </p:nvSpPr>
          <p:spPr bwMode="auto">
            <a:xfrm flipH="1">
              <a:off x="11439847" y="18675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3" name="Line 1221">
              <a:extLst>
                <a:ext uri="{FF2B5EF4-FFF2-40B4-BE49-F238E27FC236}">
                  <a16:creationId xmlns:a16="http://schemas.microsoft.com/office/drawing/2014/main" id="{5689F0F8-960A-4643-BBF8-4CCB2C4DCC47}"/>
                </a:ext>
              </a:extLst>
            </p:cNvPr>
            <p:cNvSpPr>
              <a:spLocks noChangeShapeType="1"/>
            </p:cNvSpPr>
            <p:nvPr/>
          </p:nvSpPr>
          <p:spPr bwMode="auto">
            <a:xfrm>
              <a:off x="11487472" y="18215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4" name="Line 1222">
              <a:extLst>
                <a:ext uri="{FF2B5EF4-FFF2-40B4-BE49-F238E27FC236}">
                  <a16:creationId xmlns:a16="http://schemas.microsoft.com/office/drawing/2014/main" id="{DE89A200-7548-4402-B0F4-BBCC7B856189}"/>
                </a:ext>
              </a:extLst>
            </p:cNvPr>
            <p:cNvSpPr>
              <a:spLocks noChangeShapeType="1"/>
            </p:cNvSpPr>
            <p:nvPr/>
          </p:nvSpPr>
          <p:spPr bwMode="auto">
            <a:xfrm flipH="1">
              <a:off x="11422384" y="1851710"/>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5" name="Line 1223">
              <a:extLst>
                <a:ext uri="{FF2B5EF4-FFF2-40B4-BE49-F238E27FC236}">
                  <a16:creationId xmlns:a16="http://schemas.microsoft.com/office/drawing/2014/main" id="{0E9EC5C9-4886-42A6-9F20-4B484BFC57EE}"/>
                </a:ext>
              </a:extLst>
            </p:cNvPr>
            <p:cNvSpPr>
              <a:spLocks noChangeShapeType="1"/>
            </p:cNvSpPr>
            <p:nvPr/>
          </p:nvSpPr>
          <p:spPr bwMode="auto">
            <a:xfrm>
              <a:off x="11470009" y="1805672"/>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6" name="Line 1224">
              <a:extLst>
                <a:ext uri="{FF2B5EF4-FFF2-40B4-BE49-F238E27FC236}">
                  <a16:creationId xmlns:a16="http://schemas.microsoft.com/office/drawing/2014/main" id="{E36BD418-A7B4-4522-933F-01C8783C3628}"/>
                </a:ext>
              </a:extLst>
            </p:cNvPr>
            <p:cNvSpPr>
              <a:spLocks noChangeShapeType="1"/>
            </p:cNvSpPr>
            <p:nvPr/>
          </p:nvSpPr>
          <p:spPr bwMode="auto">
            <a:xfrm flipH="1">
              <a:off x="11392222" y="177868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7" name="Line 1225">
              <a:extLst>
                <a:ext uri="{FF2B5EF4-FFF2-40B4-BE49-F238E27FC236}">
                  <a16:creationId xmlns:a16="http://schemas.microsoft.com/office/drawing/2014/main" id="{03EF2AE5-FDA6-42A6-BC36-E960EF8F5BB5}"/>
                </a:ext>
              </a:extLst>
            </p:cNvPr>
            <p:cNvSpPr>
              <a:spLocks noChangeShapeType="1"/>
            </p:cNvSpPr>
            <p:nvPr/>
          </p:nvSpPr>
          <p:spPr bwMode="auto">
            <a:xfrm>
              <a:off x="11441434" y="17326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8" name="Line 1226">
              <a:extLst>
                <a:ext uri="{FF2B5EF4-FFF2-40B4-BE49-F238E27FC236}">
                  <a16:creationId xmlns:a16="http://schemas.microsoft.com/office/drawing/2014/main" id="{C8CF5A3C-1FF4-411E-9651-8C0769B9ACF2}"/>
                </a:ext>
              </a:extLst>
            </p:cNvPr>
            <p:cNvSpPr>
              <a:spLocks noChangeShapeType="1"/>
            </p:cNvSpPr>
            <p:nvPr/>
          </p:nvSpPr>
          <p:spPr bwMode="auto">
            <a:xfrm flipH="1">
              <a:off x="11338247" y="1651685"/>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89" name="Line 1227">
              <a:extLst>
                <a:ext uri="{FF2B5EF4-FFF2-40B4-BE49-F238E27FC236}">
                  <a16:creationId xmlns:a16="http://schemas.microsoft.com/office/drawing/2014/main" id="{4CD59B24-C84F-4C2A-81E0-3B2C0F89FF72}"/>
                </a:ext>
              </a:extLst>
            </p:cNvPr>
            <p:cNvSpPr>
              <a:spLocks noChangeShapeType="1"/>
            </p:cNvSpPr>
            <p:nvPr/>
          </p:nvSpPr>
          <p:spPr bwMode="auto">
            <a:xfrm>
              <a:off x="11387459" y="1605647"/>
              <a:ext cx="0" cy="92075"/>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0" name="Line 1228">
              <a:extLst>
                <a:ext uri="{FF2B5EF4-FFF2-40B4-BE49-F238E27FC236}">
                  <a16:creationId xmlns:a16="http://schemas.microsoft.com/office/drawing/2014/main" id="{34F31815-BA09-4528-9FC6-1093D152489E}"/>
                </a:ext>
              </a:extLst>
            </p:cNvPr>
            <p:cNvSpPr>
              <a:spLocks noChangeShapeType="1"/>
            </p:cNvSpPr>
            <p:nvPr/>
          </p:nvSpPr>
          <p:spPr bwMode="auto">
            <a:xfrm flipH="1">
              <a:off x="11296972" y="1618347"/>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1" name="Line 1229">
              <a:extLst>
                <a:ext uri="{FF2B5EF4-FFF2-40B4-BE49-F238E27FC236}">
                  <a16:creationId xmlns:a16="http://schemas.microsoft.com/office/drawing/2014/main" id="{A443F359-5C7F-4952-831D-0AD4631F7983}"/>
                </a:ext>
              </a:extLst>
            </p:cNvPr>
            <p:cNvSpPr>
              <a:spLocks noChangeShapeType="1"/>
            </p:cNvSpPr>
            <p:nvPr/>
          </p:nvSpPr>
          <p:spPr bwMode="auto">
            <a:xfrm>
              <a:off x="11346184" y="1572310"/>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2" name="Line 1230">
              <a:extLst>
                <a:ext uri="{FF2B5EF4-FFF2-40B4-BE49-F238E27FC236}">
                  <a16:creationId xmlns:a16="http://schemas.microsoft.com/office/drawing/2014/main" id="{BD893DDD-5942-48E2-BCFD-EB108C4E8A99}"/>
                </a:ext>
              </a:extLst>
            </p:cNvPr>
            <p:cNvSpPr>
              <a:spLocks noChangeShapeType="1"/>
            </p:cNvSpPr>
            <p:nvPr/>
          </p:nvSpPr>
          <p:spPr bwMode="auto">
            <a:xfrm flipH="1">
              <a:off x="11276334" y="1594535"/>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3" name="Line 1231">
              <a:extLst>
                <a:ext uri="{FF2B5EF4-FFF2-40B4-BE49-F238E27FC236}">
                  <a16:creationId xmlns:a16="http://schemas.microsoft.com/office/drawing/2014/main" id="{348C47F0-D4AE-48A8-BFD5-C55EE25D7BCD}"/>
                </a:ext>
              </a:extLst>
            </p:cNvPr>
            <p:cNvSpPr>
              <a:spLocks noChangeShapeType="1"/>
            </p:cNvSpPr>
            <p:nvPr/>
          </p:nvSpPr>
          <p:spPr bwMode="auto">
            <a:xfrm>
              <a:off x="11325547" y="1546910"/>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4" name="Line 1232">
              <a:extLst>
                <a:ext uri="{FF2B5EF4-FFF2-40B4-BE49-F238E27FC236}">
                  <a16:creationId xmlns:a16="http://schemas.microsoft.com/office/drawing/2014/main" id="{05B4AE94-ECE3-4A97-A9EC-1D0CEBFF556E}"/>
                </a:ext>
              </a:extLst>
            </p:cNvPr>
            <p:cNvSpPr>
              <a:spLocks noChangeShapeType="1"/>
            </p:cNvSpPr>
            <p:nvPr/>
          </p:nvSpPr>
          <p:spPr bwMode="auto">
            <a:xfrm flipH="1">
              <a:off x="11201722" y="158342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5" name="Line 1233">
              <a:extLst>
                <a:ext uri="{FF2B5EF4-FFF2-40B4-BE49-F238E27FC236}">
                  <a16:creationId xmlns:a16="http://schemas.microsoft.com/office/drawing/2014/main" id="{47E358E1-2941-4892-A879-07507B067C39}"/>
                </a:ext>
              </a:extLst>
            </p:cNvPr>
            <p:cNvSpPr>
              <a:spLocks noChangeShapeType="1"/>
            </p:cNvSpPr>
            <p:nvPr/>
          </p:nvSpPr>
          <p:spPr bwMode="auto">
            <a:xfrm>
              <a:off x="11249347" y="1537385"/>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6" name="Line 1234">
              <a:extLst>
                <a:ext uri="{FF2B5EF4-FFF2-40B4-BE49-F238E27FC236}">
                  <a16:creationId xmlns:a16="http://schemas.microsoft.com/office/drawing/2014/main" id="{7108B6F0-979E-4164-A6FA-43BFCE48E4F4}"/>
                </a:ext>
              </a:extLst>
            </p:cNvPr>
            <p:cNvSpPr>
              <a:spLocks noChangeShapeType="1"/>
            </p:cNvSpPr>
            <p:nvPr/>
          </p:nvSpPr>
          <p:spPr bwMode="auto">
            <a:xfrm flipH="1">
              <a:off x="11176322" y="157707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7" name="Line 1235">
              <a:extLst>
                <a:ext uri="{FF2B5EF4-FFF2-40B4-BE49-F238E27FC236}">
                  <a16:creationId xmlns:a16="http://schemas.microsoft.com/office/drawing/2014/main" id="{791B54A9-2310-4661-A815-9E08E7CEF3F6}"/>
                </a:ext>
              </a:extLst>
            </p:cNvPr>
            <p:cNvSpPr>
              <a:spLocks noChangeShapeType="1"/>
            </p:cNvSpPr>
            <p:nvPr/>
          </p:nvSpPr>
          <p:spPr bwMode="auto">
            <a:xfrm>
              <a:off x="11225534" y="15294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8" name="Line 1236">
              <a:extLst>
                <a:ext uri="{FF2B5EF4-FFF2-40B4-BE49-F238E27FC236}">
                  <a16:creationId xmlns:a16="http://schemas.microsoft.com/office/drawing/2014/main" id="{3F723077-D0F7-49B9-8022-2F2EC9832A54}"/>
                </a:ext>
              </a:extLst>
            </p:cNvPr>
            <p:cNvSpPr>
              <a:spLocks noChangeShapeType="1"/>
            </p:cNvSpPr>
            <p:nvPr/>
          </p:nvSpPr>
          <p:spPr bwMode="auto">
            <a:xfrm flipH="1">
              <a:off x="10800084" y="1472297"/>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999" name="Line 1237">
              <a:extLst>
                <a:ext uri="{FF2B5EF4-FFF2-40B4-BE49-F238E27FC236}">
                  <a16:creationId xmlns:a16="http://schemas.microsoft.com/office/drawing/2014/main" id="{7BB6C179-35CB-48E3-A465-2DF99F3F4192}"/>
                </a:ext>
              </a:extLst>
            </p:cNvPr>
            <p:cNvSpPr>
              <a:spLocks noChangeShapeType="1"/>
            </p:cNvSpPr>
            <p:nvPr/>
          </p:nvSpPr>
          <p:spPr bwMode="auto">
            <a:xfrm>
              <a:off x="10849297" y="1424672"/>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00" name="Line 1238">
              <a:extLst>
                <a:ext uri="{FF2B5EF4-FFF2-40B4-BE49-F238E27FC236}">
                  <a16:creationId xmlns:a16="http://schemas.microsoft.com/office/drawing/2014/main" id="{373D6706-8A29-466D-89EE-3F3FD5BDE1C6}"/>
                </a:ext>
              </a:extLst>
            </p:cNvPr>
            <p:cNvSpPr>
              <a:spLocks noChangeShapeType="1"/>
            </p:cNvSpPr>
            <p:nvPr/>
          </p:nvSpPr>
          <p:spPr bwMode="auto">
            <a:xfrm flipH="1">
              <a:off x="10761984" y="1472297"/>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01" name="Line 1239">
              <a:extLst>
                <a:ext uri="{FF2B5EF4-FFF2-40B4-BE49-F238E27FC236}">
                  <a16:creationId xmlns:a16="http://schemas.microsoft.com/office/drawing/2014/main" id="{36417F57-749C-4B33-BAF0-D3458E1474D6}"/>
                </a:ext>
              </a:extLst>
            </p:cNvPr>
            <p:cNvSpPr>
              <a:spLocks noChangeShapeType="1"/>
            </p:cNvSpPr>
            <p:nvPr/>
          </p:nvSpPr>
          <p:spPr bwMode="auto">
            <a:xfrm>
              <a:off x="10809609" y="1424672"/>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02" name="Line 1240">
              <a:extLst>
                <a:ext uri="{FF2B5EF4-FFF2-40B4-BE49-F238E27FC236}">
                  <a16:creationId xmlns:a16="http://schemas.microsoft.com/office/drawing/2014/main" id="{23ECE99E-FF70-4F18-B20C-980F20AB9189}"/>
                </a:ext>
              </a:extLst>
            </p:cNvPr>
            <p:cNvSpPr>
              <a:spLocks noChangeShapeType="1"/>
            </p:cNvSpPr>
            <p:nvPr/>
          </p:nvSpPr>
          <p:spPr bwMode="auto">
            <a:xfrm flipH="1">
              <a:off x="10720709" y="1437372"/>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03" name="Line 1241">
              <a:extLst>
                <a:ext uri="{FF2B5EF4-FFF2-40B4-BE49-F238E27FC236}">
                  <a16:creationId xmlns:a16="http://schemas.microsoft.com/office/drawing/2014/main" id="{B784E13F-6413-461C-AD38-EB56C1C30139}"/>
                </a:ext>
              </a:extLst>
            </p:cNvPr>
            <p:cNvSpPr>
              <a:spLocks noChangeShapeType="1"/>
            </p:cNvSpPr>
            <p:nvPr/>
          </p:nvSpPr>
          <p:spPr bwMode="auto">
            <a:xfrm>
              <a:off x="10768334" y="13897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04" name="Line 1242">
              <a:extLst>
                <a:ext uri="{FF2B5EF4-FFF2-40B4-BE49-F238E27FC236}">
                  <a16:creationId xmlns:a16="http://schemas.microsoft.com/office/drawing/2014/main" id="{D7AA14C0-35EF-449E-B79F-B921CB970F78}"/>
                </a:ext>
              </a:extLst>
            </p:cNvPr>
            <p:cNvSpPr>
              <a:spLocks noChangeShapeType="1"/>
            </p:cNvSpPr>
            <p:nvPr/>
          </p:nvSpPr>
          <p:spPr bwMode="auto">
            <a:xfrm flipH="1">
              <a:off x="10695309" y="1437372"/>
              <a:ext cx="98425"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05" name="Line 1243">
              <a:extLst>
                <a:ext uri="{FF2B5EF4-FFF2-40B4-BE49-F238E27FC236}">
                  <a16:creationId xmlns:a16="http://schemas.microsoft.com/office/drawing/2014/main" id="{1B6E44F1-5C7E-4E1E-BAD0-1AB9A0CBF612}"/>
                </a:ext>
              </a:extLst>
            </p:cNvPr>
            <p:cNvSpPr>
              <a:spLocks noChangeShapeType="1"/>
            </p:cNvSpPr>
            <p:nvPr/>
          </p:nvSpPr>
          <p:spPr bwMode="auto">
            <a:xfrm>
              <a:off x="10744522" y="1389747"/>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06" name="Line 1244">
              <a:extLst>
                <a:ext uri="{FF2B5EF4-FFF2-40B4-BE49-F238E27FC236}">
                  <a16:creationId xmlns:a16="http://schemas.microsoft.com/office/drawing/2014/main" id="{A64713D0-31DC-41CD-B9CB-45358ACAB707}"/>
                </a:ext>
              </a:extLst>
            </p:cNvPr>
            <p:cNvSpPr>
              <a:spLocks noChangeShapeType="1"/>
            </p:cNvSpPr>
            <p:nvPr/>
          </p:nvSpPr>
          <p:spPr bwMode="auto">
            <a:xfrm flipH="1">
              <a:off x="10681022" y="1421497"/>
              <a:ext cx="96838" cy="0"/>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07" name="Line 1245">
              <a:extLst>
                <a:ext uri="{FF2B5EF4-FFF2-40B4-BE49-F238E27FC236}">
                  <a16:creationId xmlns:a16="http://schemas.microsoft.com/office/drawing/2014/main" id="{80D0A696-C6F8-4588-86F2-BCC662375B9B}"/>
                </a:ext>
              </a:extLst>
            </p:cNvPr>
            <p:cNvSpPr>
              <a:spLocks noChangeShapeType="1"/>
            </p:cNvSpPr>
            <p:nvPr/>
          </p:nvSpPr>
          <p:spPr bwMode="auto">
            <a:xfrm>
              <a:off x="10730234" y="1375460"/>
              <a:ext cx="0" cy="93663"/>
            </a:xfrm>
            <a:prstGeom prst="line">
              <a:avLst/>
            </a:prstGeom>
            <a:noFill/>
            <a:ln w="9525" cap="sq">
              <a:solidFill>
                <a:srgbClr val="0066CC"/>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grpSp>
      <p:grpSp>
        <p:nvGrpSpPr>
          <p:cNvPr id="1008" name="Group 1007">
            <a:extLst>
              <a:ext uri="{FF2B5EF4-FFF2-40B4-BE49-F238E27FC236}">
                <a16:creationId xmlns:a16="http://schemas.microsoft.com/office/drawing/2014/main" id="{77A01D64-AAE9-478D-9A93-DAD8482F4131}"/>
              </a:ext>
            </a:extLst>
          </p:cNvPr>
          <p:cNvGrpSpPr/>
          <p:nvPr/>
        </p:nvGrpSpPr>
        <p:grpSpPr>
          <a:xfrm>
            <a:off x="2100371" y="1826148"/>
            <a:ext cx="4892000" cy="2213497"/>
            <a:chOff x="2360320" y="1253314"/>
            <a:chExt cx="4647783" cy="1542455"/>
          </a:xfrm>
        </p:grpSpPr>
        <p:sp>
          <p:nvSpPr>
            <p:cNvPr id="1009" name="Freeform 629">
              <a:extLst>
                <a:ext uri="{FF2B5EF4-FFF2-40B4-BE49-F238E27FC236}">
                  <a16:creationId xmlns:a16="http://schemas.microsoft.com/office/drawing/2014/main" id="{F3A7F1B4-FB9C-46C0-98C4-F915397D7F78}"/>
                </a:ext>
              </a:extLst>
            </p:cNvPr>
            <p:cNvSpPr>
              <a:spLocks/>
            </p:cNvSpPr>
            <p:nvPr/>
          </p:nvSpPr>
          <p:spPr bwMode="auto">
            <a:xfrm>
              <a:off x="2394959" y="1283195"/>
              <a:ext cx="4574794" cy="1481663"/>
            </a:xfrm>
            <a:custGeom>
              <a:avLst/>
              <a:gdLst>
                <a:gd name="T0" fmla="*/ 62 w 7724"/>
                <a:gd name="T1" fmla="*/ 12 h 3004"/>
                <a:gd name="T2" fmla="*/ 195 w 7724"/>
                <a:gd name="T3" fmla="*/ 23 h 3004"/>
                <a:gd name="T4" fmla="*/ 276 w 7724"/>
                <a:gd name="T5" fmla="*/ 52 h 3004"/>
                <a:gd name="T6" fmla="*/ 557 w 7724"/>
                <a:gd name="T7" fmla="*/ 62 h 3004"/>
                <a:gd name="T8" fmla="*/ 625 w 7724"/>
                <a:gd name="T9" fmla="*/ 96 h 3004"/>
                <a:gd name="T10" fmla="*/ 702 w 7724"/>
                <a:gd name="T11" fmla="*/ 102 h 3004"/>
                <a:gd name="T12" fmla="*/ 714 w 7724"/>
                <a:gd name="T13" fmla="*/ 120 h 3004"/>
                <a:gd name="T14" fmla="*/ 847 w 7724"/>
                <a:gd name="T15" fmla="*/ 142 h 3004"/>
                <a:gd name="T16" fmla="*/ 943 w 7724"/>
                <a:gd name="T17" fmla="*/ 176 h 3004"/>
                <a:gd name="T18" fmla="*/ 1154 w 7724"/>
                <a:gd name="T19" fmla="*/ 239 h 3004"/>
                <a:gd name="T20" fmla="*/ 1201 w 7724"/>
                <a:gd name="T21" fmla="*/ 285 h 3004"/>
                <a:gd name="T22" fmla="*/ 1374 w 7724"/>
                <a:gd name="T23" fmla="*/ 297 h 3004"/>
                <a:gd name="T24" fmla="*/ 1419 w 7724"/>
                <a:gd name="T25" fmla="*/ 364 h 3004"/>
                <a:gd name="T26" fmla="*/ 1434 w 7724"/>
                <a:gd name="T27" fmla="*/ 403 h 3004"/>
                <a:gd name="T28" fmla="*/ 1441 w 7724"/>
                <a:gd name="T29" fmla="*/ 505 h 3004"/>
                <a:gd name="T30" fmla="*/ 1464 w 7724"/>
                <a:gd name="T31" fmla="*/ 515 h 3004"/>
                <a:gd name="T32" fmla="*/ 1485 w 7724"/>
                <a:gd name="T33" fmla="*/ 558 h 3004"/>
                <a:gd name="T34" fmla="*/ 1601 w 7724"/>
                <a:gd name="T35" fmla="*/ 568 h 3004"/>
                <a:gd name="T36" fmla="*/ 1628 w 7724"/>
                <a:gd name="T37" fmla="*/ 592 h 3004"/>
                <a:gd name="T38" fmla="*/ 1875 w 7724"/>
                <a:gd name="T39" fmla="*/ 604 h 3004"/>
                <a:gd name="T40" fmla="*/ 2078 w 7724"/>
                <a:gd name="T41" fmla="*/ 631 h 3004"/>
                <a:gd name="T42" fmla="*/ 2345 w 7724"/>
                <a:gd name="T43" fmla="*/ 647 h 3004"/>
                <a:gd name="T44" fmla="*/ 2482 w 7724"/>
                <a:gd name="T45" fmla="*/ 687 h 3004"/>
                <a:gd name="T46" fmla="*/ 2635 w 7724"/>
                <a:gd name="T47" fmla="*/ 709 h 3004"/>
                <a:gd name="T48" fmla="*/ 2720 w 7724"/>
                <a:gd name="T49" fmla="*/ 770 h 3004"/>
                <a:gd name="T50" fmla="*/ 2764 w 7724"/>
                <a:gd name="T51" fmla="*/ 785 h 3004"/>
                <a:gd name="T52" fmla="*/ 2776 w 7724"/>
                <a:gd name="T53" fmla="*/ 813 h 3004"/>
                <a:gd name="T54" fmla="*/ 2895 w 7724"/>
                <a:gd name="T55" fmla="*/ 826 h 3004"/>
                <a:gd name="T56" fmla="*/ 2916 w 7724"/>
                <a:gd name="T57" fmla="*/ 851 h 3004"/>
                <a:gd name="T58" fmla="*/ 3187 w 7724"/>
                <a:gd name="T59" fmla="*/ 860 h 3004"/>
                <a:gd name="T60" fmla="*/ 3369 w 7724"/>
                <a:gd name="T61" fmla="*/ 887 h 3004"/>
                <a:gd name="T62" fmla="*/ 3769 w 7724"/>
                <a:gd name="T63" fmla="*/ 897 h 3004"/>
                <a:gd name="T64" fmla="*/ 3835 w 7724"/>
                <a:gd name="T65" fmla="*/ 915 h 3004"/>
                <a:gd name="T66" fmla="*/ 4028 w 7724"/>
                <a:gd name="T67" fmla="*/ 929 h 3004"/>
                <a:gd name="T68" fmla="*/ 4095 w 7724"/>
                <a:gd name="T69" fmla="*/ 958 h 3004"/>
                <a:gd name="T70" fmla="*/ 4269 w 7724"/>
                <a:gd name="T71" fmla="*/ 982 h 3004"/>
                <a:gd name="T72" fmla="*/ 4295 w 7724"/>
                <a:gd name="T73" fmla="*/ 1007 h 3004"/>
                <a:gd name="T74" fmla="*/ 4593 w 7724"/>
                <a:gd name="T75" fmla="*/ 1019 h 3004"/>
                <a:gd name="T76" fmla="*/ 4627 w 7724"/>
                <a:gd name="T77" fmla="*/ 1037 h 3004"/>
                <a:gd name="T78" fmla="*/ 4819 w 7724"/>
                <a:gd name="T79" fmla="*/ 1042 h 3004"/>
                <a:gd name="T80" fmla="*/ 5166 w 7724"/>
                <a:gd name="T81" fmla="*/ 1069 h 3004"/>
                <a:gd name="T82" fmla="*/ 5418 w 7724"/>
                <a:gd name="T83" fmla="*/ 1085 h 3004"/>
                <a:gd name="T84" fmla="*/ 5547 w 7724"/>
                <a:gd name="T85" fmla="*/ 1116 h 3004"/>
                <a:gd name="T86" fmla="*/ 5672 w 7724"/>
                <a:gd name="T87" fmla="*/ 1139 h 3004"/>
                <a:gd name="T88" fmla="*/ 5751 w 7724"/>
                <a:gd name="T89" fmla="*/ 1159 h 3004"/>
                <a:gd name="T90" fmla="*/ 5783 w 7724"/>
                <a:gd name="T91" fmla="*/ 1217 h 3004"/>
                <a:gd name="T92" fmla="*/ 5898 w 7724"/>
                <a:gd name="T93" fmla="*/ 1243 h 3004"/>
                <a:gd name="T94" fmla="*/ 6435 w 7724"/>
                <a:gd name="T95" fmla="*/ 1297 h 3004"/>
                <a:gd name="T96" fmla="*/ 7724 w 7724"/>
                <a:gd name="T97" fmla="*/ 300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24" h="3004">
                  <a:moveTo>
                    <a:pt x="0" y="0"/>
                  </a:moveTo>
                  <a:lnTo>
                    <a:pt x="62" y="0"/>
                  </a:lnTo>
                  <a:lnTo>
                    <a:pt x="62" y="12"/>
                  </a:lnTo>
                  <a:lnTo>
                    <a:pt x="77" y="12"/>
                  </a:lnTo>
                  <a:lnTo>
                    <a:pt x="77" y="23"/>
                  </a:lnTo>
                  <a:lnTo>
                    <a:pt x="195" y="23"/>
                  </a:lnTo>
                  <a:lnTo>
                    <a:pt x="195" y="43"/>
                  </a:lnTo>
                  <a:lnTo>
                    <a:pt x="276" y="43"/>
                  </a:lnTo>
                  <a:lnTo>
                    <a:pt x="276" y="52"/>
                  </a:lnTo>
                  <a:lnTo>
                    <a:pt x="505" y="52"/>
                  </a:lnTo>
                  <a:lnTo>
                    <a:pt x="505" y="62"/>
                  </a:lnTo>
                  <a:lnTo>
                    <a:pt x="557" y="62"/>
                  </a:lnTo>
                  <a:lnTo>
                    <a:pt x="557" y="74"/>
                  </a:lnTo>
                  <a:lnTo>
                    <a:pt x="625" y="74"/>
                  </a:lnTo>
                  <a:lnTo>
                    <a:pt x="625" y="96"/>
                  </a:lnTo>
                  <a:lnTo>
                    <a:pt x="680" y="96"/>
                  </a:lnTo>
                  <a:lnTo>
                    <a:pt x="680" y="102"/>
                  </a:lnTo>
                  <a:lnTo>
                    <a:pt x="702" y="102"/>
                  </a:lnTo>
                  <a:lnTo>
                    <a:pt x="702" y="111"/>
                  </a:lnTo>
                  <a:lnTo>
                    <a:pt x="714" y="111"/>
                  </a:lnTo>
                  <a:lnTo>
                    <a:pt x="714" y="120"/>
                  </a:lnTo>
                  <a:lnTo>
                    <a:pt x="806" y="120"/>
                  </a:lnTo>
                  <a:lnTo>
                    <a:pt x="806" y="142"/>
                  </a:lnTo>
                  <a:lnTo>
                    <a:pt x="847" y="142"/>
                  </a:lnTo>
                  <a:lnTo>
                    <a:pt x="847" y="154"/>
                  </a:lnTo>
                  <a:lnTo>
                    <a:pt x="943" y="154"/>
                  </a:lnTo>
                  <a:lnTo>
                    <a:pt x="943" y="176"/>
                  </a:lnTo>
                  <a:lnTo>
                    <a:pt x="982" y="176"/>
                  </a:lnTo>
                  <a:lnTo>
                    <a:pt x="982" y="239"/>
                  </a:lnTo>
                  <a:lnTo>
                    <a:pt x="1154" y="239"/>
                  </a:lnTo>
                  <a:lnTo>
                    <a:pt x="1154" y="274"/>
                  </a:lnTo>
                  <a:lnTo>
                    <a:pt x="1201" y="274"/>
                  </a:lnTo>
                  <a:lnTo>
                    <a:pt x="1201" y="285"/>
                  </a:lnTo>
                  <a:lnTo>
                    <a:pt x="1248" y="285"/>
                  </a:lnTo>
                  <a:lnTo>
                    <a:pt x="1248" y="297"/>
                  </a:lnTo>
                  <a:lnTo>
                    <a:pt x="1374" y="297"/>
                  </a:lnTo>
                  <a:lnTo>
                    <a:pt x="1374" y="322"/>
                  </a:lnTo>
                  <a:lnTo>
                    <a:pt x="1419" y="322"/>
                  </a:lnTo>
                  <a:lnTo>
                    <a:pt x="1419" y="364"/>
                  </a:lnTo>
                  <a:lnTo>
                    <a:pt x="1424" y="364"/>
                  </a:lnTo>
                  <a:lnTo>
                    <a:pt x="1424" y="403"/>
                  </a:lnTo>
                  <a:lnTo>
                    <a:pt x="1434" y="403"/>
                  </a:lnTo>
                  <a:lnTo>
                    <a:pt x="1434" y="439"/>
                  </a:lnTo>
                  <a:lnTo>
                    <a:pt x="1441" y="439"/>
                  </a:lnTo>
                  <a:lnTo>
                    <a:pt x="1441" y="505"/>
                  </a:lnTo>
                  <a:lnTo>
                    <a:pt x="1450" y="505"/>
                  </a:lnTo>
                  <a:lnTo>
                    <a:pt x="1450" y="515"/>
                  </a:lnTo>
                  <a:lnTo>
                    <a:pt x="1464" y="515"/>
                  </a:lnTo>
                  <a:lnTo>
                    <a:pt x="1464" y="532"/>
                  </a:lnTo>
                  <a:lnTo>
                    <a:pt x="1485" y="532"/>
                  </a:lnTo>
                  <a:lnTo>
                    <a:pt x="1485" y="558"/>
                  </a:lnTo>
                  <a:lnTo>
                    <a:pt x="1558" y="558"/>
                  </a:lnTo>
                  <a:lnTo>
                    <a:pt x="1558" y="568"/>
                  </a:lnTo>
                  <a:lnTo>
                    <a:pt x="1601" y="568"/>
                  </a:lnTo>
                  <a:lnTo>
                    <a:pt x="1601" y="580"/>
                  </a:lnTo>
                  <a:lnTo>
                    <a:pt x="1628" y="580"/>
                  </a:lnTo>
                  <a:lnTo>
                    <a:pt x="1628" y="592"/>
                  </a:lnTo>
                  <a:lnTo>
                    <a:pt x="1693" y="592"/>
                  </a:lnTo>
                  <a:lnTo>
                    <a:pt x="1693" y="604"/>
                  </a:lnTo>
                  <a:lnTo>
                    <a:pt x="1875" y="604"/>
                  </a:lnTo>
                  <a:lnTo>
                    <a:pt x="1875" y="614"/>
                  </a:lnTo>
                  <a:lnTo>
                    <a:pt x="2078" y="614"/>
                  </a:lnTo>
                  <a:lnTo>
                    <a:pt x="2078" y="631"/>
                  </a:lnTo>
                  <a:lnTo>
                    <a:pt x="2192" y="631"/>
                  </a:lnTo>
                  <a:lnTo>
                    <a:pt x="2192" y="647"/>
                  </a:lnTo>
                  <a:lnTo>
                    <a:pt x="2345" y="647"/>
                  </a:lnTo>
                  <a:lnTo>
                    <a:pt x="2345" y="657"/>
                  </a:lnTo>
                  <a:lnTo>
                    <a:pt x="2482" y="657"/>
                  </a:lnTo>
                  <a:lnTo>
                    <a:pt x="2482" y="687"/>
                  </a:lnTo>
                  <a:lnTo>
                    <a:pt x="2527" y="687"/>
                  </a:lnTo>
                  <a:lnTo>
                    <a:pt x="2527" y="709"/>
                  </a:lnTo>
                  <a:lnTo>
                    <a:pt x="2635" y="709"/>
                  </a:lnTo>
                  <a:lnTo>
                    <a:pt x="2635" y="724"/>
                  </a:lnTo>
                  <a:lnTo>
                    <a:pt x="2720" y="724"/>
                  </a:lnTo>
                  <a:lnTo>
                    <a:pt x="2720" y="770"/>
                  </a:lnTo>
                  <a:lnTo>
                    <a:pt x="2752" y="770"/>
                  </a:lnTo>
                  <a:lnTo>
                    <a:pt x="2752" y="785"/>
                  </a:lnTo>
                  <a:lnTo>
                    <a:pt x="2764" y="785"/>
                  </a:lnTo>
                  <a:lnTo>
                    <a:pt x="2764" y="801"/>
                  </a:lnTo>
                  <a:lnTo>
                    <a:pt x="2776" y="801"/>
                  </a:lnTo>
                  <a:lnTo>
                    <a:pt x="2776" y="813"/>
                  </a:lnTo>
                  <a:lnTo>
                    <a:pt x="2789" y="813"/>
                  </a:lnTo>
                  <a:lnTo>
                    <a:pt x="2789" y="826"/>
                  </a:lnTo>
                  <a:lnTo>
                    <a:pt x="2895" y="826"/>
                  </a:lnTo>
                  <a:lnTo>
                    <a:pt x="2895" y="838"/>
                  </a:lnTo>
                  <a:lnTo>
                    <a:pt x="2916" y="838"/>
                  </a:lnTo>
                  <a:lnTo>
                    <a:pt x="2916" y="851"/>
                  </a:lnTo>
                  <a:lnTo>
                    <a:pt x="3060" y="851"/>
                  </a:lnTo>
                  <a:lnTo>
                    <a:pt x="3060" y="860"/>
                  </a:lnTo>
                  <a:lnTo>
                    <a:pt x="3187" y="860"/>
                  </a:lnTo>
                  <a:lnTo>
                    <a:pt x="3187" y="872"/>
                  </a:lnTo>
                  <a:lnTo>
                    <a:pt x="3369" y="872"/>
                  </a:lnTo>
                  <a:lnTo>
                    <a:pt x="3369" y="887"/>
                  </a:lnTo>
                  <a:lnTo>
                    <a:pt x="3507" y="887"/>
                  </a:lnTo>
                  <a:lnTo>
                    <a:pt x="3507" y="897"/>
                  </a:lnTo>
                  <a:lnTo>
                    <a:pt x="3769" y="897"/>
                  </a:lnTo>
                  <a:lnTo>
                    <a:pt x="3769" y="909"/>
                  </a:lnTo>
                  <a:lnTo>
                    <a:pt x="3835" y="909"/>
                  </a:lnTo>
                  <a:lnTo>
                    <a:pt x="3835" y="915"/>
                  </a:lnTo>
                  <a:lnTo>
                    <a:pt x="4017" y="915"/>
                  </a:lnTo>
                  <a:lnTo>
                    <a:pt x="4017" y="929"/>
                  </a:lnTo>
                  <a:lnTo>
                    <a:pt x="4028" y="929"/>
                  </a:lnTo>
                  <a:lnTo>
                    <a:pt x="4028" y="947"/>
                  </a:lnTo>
                  <a:lnTo>
                    <a:pt x="4095" y="947"/>
                  </a:lnTo>
                  <a:lnTo>
                    <a:pt x="4095" y="958"/>
                  </a:lnTo>
                  <a:lnTo>
                    <a:pt x="4177" y="958"/>
                  </a:lnTo>
                  <a:lnTo>
                    <a:pt x="4177" y="982"/>
                  </a:lnTo>
                  <a:lnTo>
                    <a:pt x="4269" y="982"/>
                  </a:lnTo>
                  <a:lnTo>
                    <a:pt x="4269" y="999"/>
                  </a:lnTo>
                  <a:lnTo>
                    <a:pt x="4295" y="999"/>
                  </a:lnTo>
                  <a:lnTo>
                    <a:pt x="4295" y="1007"/>
                  </a:lnTo>
                  <a:lnTo>
                    <a:pt x="4519" y="1007"/>
                  </a:lnTo>
                  <a:lnTo>
                    <a:pt x="4519" y="1019"/>
                  </a:lnTo>
                  <a:lnTo>
                    <a:pt x="4593" y="1019"/>
                  </a:lnTo>
                  <a:lnTo>
                    <a:pt x="4593" y="1031"/>
                  </a:lnTo>
                  <a:lnTo>
                    <a:pt x="4627" y="1031"/>
                  </a:lnTo>
                  <a:lnTo>
                    <a:pt x="4627" y="1037"/>
                  </a:lnTo>
                  <a:lnTo>
                    <a:pt x="4653" y="1037"/>
                  </a:lnTo>
                  <a:lnTo>
                    <a:pt x="4653" y="1042"/>
                  </a:lnTo>
                  <a:lnTo>
                    <a:pt x="4819" y="1042"/>
                  </a:lnTo>
                  <a:lnTo>
                    <a:pt x="4819" y="1057"/>
                  </a:lnTo>
                  <a:lnTo>
                    <a:pt x="5166" y="1057"/>
                  </a:lnTo>
                  <a:lnTo>
                    <a:pt x="5166" y="1069"/>
                  </a:lnTo>
                  <a:lnTo>
                    <a:pt x="5405" y="1069"/>
                  </a:lnTo>
                  <a:lnTo>
                    <a:pt x="5405" y="1085"/>
                  </a:lnTo>
                  <a:lnTo>
                    <a:pt x="5418" y="1085"/>
                  </a:lnTo>
                  <a:lnTo>
                    <a:pt x="5418" y="1095"/>
                  </a:lnTo>
                  <a:lnTo>
                    <a:pt x="5547" y="1095"/>
                  </a:lnTo>
                  <a:lnTo>
                    <a:pt x="5547" y="1116"/>
                  </a:lnTo>
                  <a:lnTo>
                    <a:pt x="5647" y="1116"/>
                  </a:lnTo>
                  <a:lnTo>
                    <a:pt x="5672" y="1116"/>
                  </a:lnTo>
                  <a:lnTo>
                    <a:pt x="5672" y="1139"/>
                  </a:lnTo>
                  <a:lnTo>
                    <a:pt x="5695" y="1139"/>
                  </a:lnTo>
                  <a:lnTo>
                    <a:pt x="5695" y="1159"/>
                  </a:lnTo>
                  <a:lnTo>
                    <a:pt x="5751" y="1159"/>
                  </a:lnTo>
                  <a:lnTo>
                    <a:pt x="5751" y="1188"/>
                  </a:lnTo>
                  <a:lnTo>
                    <a:pt x="5783" y="1188"/>
                  </a:lnTo>
                  <a:lnTo>
                    <a:pt x="5783" y="1217"/>
                  </a:lnTo>
                  <a:lnTo>
                    <a:pt x="5832" y="1217"/>
                  </a:lnTo>
                  <a:lnTo>
                    <a:pt x="5832" y="1243"/>
                  </a:lnTo>
                  <a:lnTo>
                    <a:pt x="5898" y="1243"/>
                  </a:lnTo>
                  <a:lnTo>
                    <a:pt x="5898" y="1271"/>
                  </a:lnTo>
                  <a:lnTo>
                    <a:pt x="6435" y="1271"/>
                  </a:lnTo>
                  <a:lnTo>
                    <a:pt x="6435" y="1297"/>
                  </a:lnTo>
                  <a:lnTo>
                    <a:pt x="7543" y="1297"/>
                  </a:lnTo>
                  <a:lnTo>
                    <a:pt x="7543" y="3004"/>
                  </a:lnTo>
                  <a:lnTo>
                    <a:pt x="7724" y="3004"/>
                  </a:lnTo>
                </a:path>
              </a:pathLst>
            </a:custGeom>
            <a:noFill/>
            <a:ln w="19050" cap="sq">
              <a:solidFill>
                <a:srgbClr val="00965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grpSp>
          <p:nvGrpSpPr>
            <p:cNvPr id="1010" name="Group 1009">
              <a:extLst>
                <a:ext uri="{FF2B5EF4-FFF2-40B4-BE49-F238E27FC236}">
                  <a16:creationId xmlns:a16="http://schemas.microsoft.com/office/drawing/2014/main" id="{6B910611-3C2D-4833-8028-2590F4214A10}"/>
                </a:ext>
              </a:extLst>
            </p:cNvPr>
            <p:cNvGrpSpPr/>
            <p:nvPr/>
          </p:nvGrpSpPr>
          <p:grpSpPr>
            <a:xfrm>
              <a:off x="2360320" y="1253314"/>
              <a:ext cx="4647783" cy="1542455"/>
              <a:chOff x="10271447" y="1313547"/>
              <a:chExt cx="5964238" cy="2376489"/>
            </a:xfrm>
          </p:grpSpPr>
          <p:sp>
            <p:nvSpPr>
              <p:cNvPr id="1011" name="Line 630">
                <a:extLst>
                  <a:ext uri="{FF2B5EF4-FFF2-40B4-BE49-F238E27FC236}">
                    <a16:creationId xmlns:a16="http://schemas.microsoft.com/office/drawing/2014/main" id="{7F0790C5-B482-4D45-995C-CF7422267BBA}"/>
                  </a:ext>
                </a:extLst>
              </p:cNvPr>
              <p:cNvSpPr>
                <a:spLocks noChangeShapeType="1"/>
              </p:cNvSpPr>
              <p:nvPr/>
            </p:nvSpPr>
            <p:spPr bwMode="auto">
              <a:xfrm flipH="1">
                <a:off x="16138847" y="36424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12" name="Line 631">
                <a:extLst>
                  <a:ext uri="{FF2B5EF4-FFF2-40B4-BE49-F238E27FC236}">
                    <a16:creationId xmlns:a16="http://schemas.microsoft.com/office/drawing/2014/main" id="{90459B80-768D-4AC7-94A9-CF9553A96B62}"/>
                  </a:ext>
                </a:extLst>
              </p:cNvPr>
              <p:cNvSpPr>
                <a:spLocks noChangeShapeType="1"/>
              </p:cNvSpPr>
              <p:nvPr/>
            </p:nvSpPr>
            <p:spPr bwMode="auto">
              <a:xfrm>
                <a:off x="16186472" y="3596373"/>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13" name="Line 632">
                <a:extLst>
                  <a:ext uri="{FF2B5EF4-FFF2-40B4-BE49-F238E27FC236}">
                    <a16:creationId xmlns:a16="http://schemas.microsoft.com/office/drawing/2014/main" id="{60DB6EF6-8619-450A-B53A-E8F2ACCAE39A}"/>
                  </a:ext>
                </a:extLst>
              </p:cNvPr>
              <p:cNvSpPr>
                <a:spLocks noChangeShapeType="1"/>
              </p:cNvSpPr>
              <p:nvPr/>
            </p:nvSpPr>
            <p:spPr bwMode="auto">
              <a:xfrm flipH="1">
                <a:off x="15832459"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14" name="Line 633">
                <a:extLst>
                  <a:ext uri="{FF2B5EF4-FFF2-40B4-BE49-F238E27FC236}">
                    <a16:creationId xmlns:a16="http://schemas.microsoft.com/office/drawing/2014/main" id="{DA665F41-58A4-4BEF-9845-BF1951CAFB28}"/>
                  </a:ext>
                </a:extLst>
              </p:cNvPr>
              <p:cNvSpPr>
                <a:spLocks noChangeShapeType="1"/>
              </p:cNvSpPr>
              <p:nvPr/>
            </p:nvSpPr>
            <p:spPr bwMode="auto">
              <a:xfrm>
                <a:off x="1588167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15" name="Line 634">
                <a:extLst>
                  <a:ext uri="{FF2B5EF4-FFF2-40B4-BE49-F238E27FC236}">
                    <a16:creationId xmlns:a16="http://schemas.microsoft.com/office/drawing/2014/main" id="{61D8A6DB-43A6-429C-A7F4-4C6EBE5C3B53}"/>
                  </a:ext>
                </a:extLst>
              </p:cNvPr>
              <p:cNvSpPr>
                <a:spLocks noChangeShapeType="1"/>
              </p:cNvSpPr>
              <p:nvPr/>
            </p:nvSpPr>
            <p:spPr bwMode="auto">
              <a:xfrm flipH="1">
                <a:off x="15822934"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16" name="Line 635">
                <a:extLst>
                  <a:ext uri="{FF2B5EF4-FFF2-40B4-BE49-F238E27FC236}">
                    <a16:creationId xmlns:a16="http://schemas.microsoft.com/office/drawing/2014/main" id="{91224331-1B92-4824-B4B7-B8D14CFCAB92}"/>
                  </a:ext>
                </a:extLst>
              </p:cNvPr>
              <p:cNvSpPr>
                <a:spLocks noChangeShapeType="1"/>
              </p:cNvSpPr>
              <p:nvPr/>
            </p:nvSpPr>
            <p:spPr bwMode="auto">
              <a:xfrm>
                <a:off x="1587214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17" name="Line 636">
                <a:extLst>
                  <a:ext uri="{FF2B5EF4-FFF2-40B4-BE49-F238E27FC236}">
                    <a16:creationId xmlns:a16="http://schemas.microsoft.com/office/drawing/2014/main" id="{3FEBC899-BF06-4FB5-8316-6A72737A13D4}"/>
                  </a:ext>
                </a:extLst>
              </p:cNvPr>
              <p:cNvSpPr>
                <a:spLocks noChangeShapeType="1"/>
              </p:cNvSpPr>
              <p:nvPr/>
            </p:nvSpPr>
            <p:spPr bwMode="auto">
              <a:xfrm flipH="1">
                <a:off x="15813409"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18" name="Line 637">
                <a:extLst>
                  <a:ext uri="{FF2B5EF4-FFF2-40B4-BE49-F238E27FC236}">
                    <a16:creationId xmlns:a16="http://schemas.microsoft.com/office/drawing/2014/main" id="{638093CF-7294-435B-B32B-A4A7702200F7}"/>
                  </a:ext>
                </a:extLst>
              </p:cNvPr>
              <p:cNvSpPr>
                <a:spLocks noChangeShapeType="1"/>
              </p:cNvSpPr>
              <p:nvPr/>
            </p:nvSpPr>
            <p:spPr bwMode="auto">
              <a:xfrm>
                <a:off x="15861034"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19" name="Line 638">
                <a:extLst>
                  <a:ext uri="{FF2B5EF4-FFF2-40B4-BE49-F238E27FC236}">
                    <a16:creationId xmlns:a16="http://schemas.microsoft.com/office/drawing/2014/main" id="{03BC9BDB-ED20-4C91-86A7-AF4098ECBEF6}"/>
                  </a:ext>
                </a:extLst>
              </p:cNvPr>
              <p:cNvSpPr>
                <a:spLocks noChangeShapeType="1"/>
              </p:cNvSpPr>
              <p:nvPr/>
            </p:nvSpPr>
            <p:spPr bwMode="auto">
              <a:xfrm flipH="1">
                <a:off x="15718159"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0" name="Line 639">
                <a:extLst>
                  <a:ext uri="{FF2B5EF4-FFF2-40B4-BE49-F238E27FC236}">
                    <a16:creationId xmlns:a16="http://schemas.microsoft.com/office/drawing/2014/main" id="{74624D82-38FB-4081-A969-38CA7DB77159}"/>
                  </a:ext>
                </a:extLst>
              </p:cNvPr>
              <p:cNvSpPr>
                <a:spLocks noChangeShapeType="1"/>
              </p:cNvSpPr>
              <p:nvPr/>
            </p:nvSpPr>
            <p:spPr bwMode="auto">
              <a:xfrm>
                <a:off x="1576737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1" name="Line 640">
                <a:extLst>
                  <a:ext uri="{FF2B5EF4-FFF2-40B4-BE49-F238E27FC236}">
                    <a16:creationId xmlns:a16="http://schemas.microsoft.com/office/drawing/2014/main" id="{B96E3CE8-60C6-4E14-926D-342E4FF53A26}"/>
                  </a:ext>
                </a:extLst>
              </p:cNvPr>
              <p:cNvSpPr>
                <a:spLocks noChangeShapeType="1"/>
              </p:cNvSpPr>
              <p:nvPr/>
            </p:nvSpPr>
            <p:spPr bwMode="auto">
              <a:xfrm flipH="1">
                <a:off x="15703872"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2" name="Line 641">
                <a:extLst>
                  <a:ext uri="{FF2B5EF4-FFF2-40B4-BE49-F238E27FC236}">
                    <a16:creationId xmlns:a16="http://schemas.microsoft.com/office/drawing/2014/main" id="{50BA20EC-93BF-4E21-B68C-0BABAB111E61}"/>
                  </a:ext>
                </a:extLst>
              </p:cNvPr>
              <p:cNvSpPr>
                <a:spLocks noChangeShapeType="1"/>
              </p:cNvSpPr>
              <p:nvPr/>
            </p:nvSpPr>
            <p:spPr bwMode="auto">
              <a:xfrm>
                <a:off x="15753084"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3" name="Line 642">
                <a:extLst>
                  <a:ext uri="{FF2B5EF4-FFF2-40B4-BE49-F238E27FC236}">
                    <a16:creationId xmlns:a16="http://schemas.microsoft.com/office/drawing/2014/main" id="{3F98E86F-420F-4E0F-AD3E-1A5B16C83DA0}"/>
                  </a:ext>
                </a:extLst>
              </p:cNvPr>
              <p:cNvSpPr>
                <a:spLocks noChangeShapeType="1"/>
              </p:cNvSpPr>
              <p:nvPr/>
            </p:nvSpPr>
            <p:spPr bwMode="auto">
              <a:xfrm flipH="1">
                <a:off x="15683234"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4" name="Line 643">
                <a:extLst>
                  <a:ext uri="{FF2B5EF4-FFF2-40B4-BE49-F238E27FC236}">
                    <a16:creationId xmlns:a16="http://schemas.microsoft.com/office/drawing/2014/main" id="{BFD5CB6D-2110-44FC-A8CB-ED596344CB43}"/>
                  </a:ext>
                </a:extLst>
              </p:cNvPr>
              <p:cNvSpPr>
                <a:spLocks noChangeShapeType="1"/>
              </p:cNvSpPr>
              <p:nvPr/>
            </p:nvSpPr>
            <p:spPr bwMode="auto">
              <a:xfrm>
                <a:off x="1573244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5" name="Line 644">
                <a:extLst>
                  <a:ext uri="{FF2B5EF4-FFF2-40B4-BE49-F238E27FC236}">
                    <a16:creationId xmlns:a16="http://schemas.microsoft.com/office/drawing/2014/main" id="{18BC6049-7802-44A0-8A15-D86D23AF0F78}"/>
                  </a:ext>
                </a:extLst>
              </p:cNvPr>
              <p:cNvSpPr>
                <a:spLocks noChangeShapeType="1"/>
              </p:cNvSpPr>
              <p:nvPr/>
            </p:nvSpPr>
            <p:spPr bwMode="auto">
              <a:xfrm flipH="1">
                <a:off x="15657834"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6" name="Line 645">
                <a:extLst>
                  <a:ext uri="{FF2B5EF4-FFF2-40B4-BE49-F238E27FC236}">
                    <a16:creationId xmlns:a16="http://schemas.microsoft.com/office/drawing/2014/main" id="{9DE68295-00CE-458D-AAD4-5C25CDCBB4B2}"/>
                  </a:ext>
                </a:extLst>
              </p:cNvPr>
              <p:cNvSpPr>
                <a:spLocks noChangeShapeType="1"/>
              </p:cNvSpPr>
              <p:nvPr/>
            </p:nvSpPr>
            <p:spPr bwMode="auto">
              <a:xfrm>
                <a:off x="1570704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7" name="Line 646">
                <a:extLst>
                  <a:ext uri="{FF2B5EF4-FFF2-40B4-BE49-F238E27FC236}">
                    <a16:creationId xmlns:a16="http://schemas.microsoft.com/office/drawing/2014/main" id="{4C2BC649-C144-4A38-BB36-D8A9D88CED3B}"/>
                  </a:ext>
                </a:extLst>
              </p:cNvPr>
              <p:cNvSpPr>
                <a:spLocks noChangeShapeType="1"/>
              </p:cNvSpPr>
              <p:nvPr/>
            </p:nvSpPr>
            <p:spPr bwMode="auto">
              <a:xfrm flipH="1">
                <a:off x="1563719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8" name="Line 647">
                <a:extLst>
                  <a:ext uri="{FF2B5EF4-FFF2-40B4-BE49-F238E27FC236}">
                    <a16:creationId xmlns:a16="http://schemas.microsoft.com/office/drawing/2014/main" id="{5487649D-7700-48A4-9406-87932E9D84E3}"/>
                  </a:ext>
                </a:extLst>
              </p:cNvPr>
              <p:cNvSpPr>
                <a:spLocks noChangeShapeType="1"/>
              </p:cNvSpPr>
              <p:nvPr/>
            </p:nvSpPr>
            <p:spPr bwMode="auto">
              <a:xfrm>
                <a:off x="1568799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29" name="Line 648">
                <a:extLst>
                  <a:ext uri="{FF2B5EF4-FFF2-40B4-BE49-F238E27FC236}">
                    <a16:creationId xmlns:a16="http://schemas.microsoft.com/office/drawing/2014/main" id="{50611A59-32EF-4C83-AEE2-4CD9B64FF198}"/>
                  </a:ext>
                </a:extLst>
              </p:cNvPr>
              <p:cNvSpPr>
                <a:spLocks noChangeShapeType="1"/>
              </p:cNvSpPr>
              <p:nvPr/>
            </p:nvSpPr>
            <p:spPr bwMode="auto">
              <a:xfrm flipH="1">
                <a:off x="15621322"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0" name="Line 649">
                <a:extLst>
                  <a:ext uri="{FF2B5EF4-FFF2-40B4-BE49-F238E27FC236}">
                    <a16:creationId xmlns:a16="http://schemas.microsoft.com/office/drawing/2014/main" id="{376DD6D9-34F8-4A91-B314-242DAC3772F4}"/>
                  </a:ext>
                </a:extLst>
              </p:cNvPr>
              <p:cNvSpPr>
                <a:spLocks noChangeShapeType="1"/>
              </p:cNvSpPr>
              <p:nvPr/>
            </p:nvSpPr>
            <p:spPr bwMode="auto">
              <a:xfrm>
                <a:off x="15670534"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1" name="Line 650">
                <a:extLst>
                  <a:ext uri="{FF2B5EF4-FFF2-40B4-BE49-F238E27FC236}">
                    <a16:creationId xmlns:a16="http://schemas.microsoft.com/office/drawing/2014/main" id="{802CF594-19EB-4E64-96EA-1371288E5338}"/>
                  </a:ext>
                </a:extLst>
              </p:cNvPr>
              <p:cNvSpPr>
                <a:spLocks noChangeShapeType="1"/>
              </p:cNvSpPr>
              <p:nvPr/>
            </p:nvSpPr>
            <p:spPr bwMode="auto">
              <a:xfrm flipH="1">
                <a:off x="1561179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2" name="Line 651">
                <a:extLst>
                  <a:ext uri="{FF2B5EF4-FFF2-40B4-BE49-F238E27FC236}">
                    <a16:creationId xmlns:a16="http://schemas.microsoft.com/office/drawing/2014/main" id="{A3FBAF8E-8A38-4CE5-A31E-734860C0664D}"/>
                  </a:ext>
                </a:extLst>
              </p:cNvPr>
              <p:cNvSpPr>
                <a:spLocks noChangeShapeType="1"/>
              </p:cNvSpPr>
              <p:nvPr/>
            </p:nvSpPr>
            <p:spPr bwMode="auto">
              <a:xfrm>
                <a:off x="1566100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3" name="Line 652">
                <a:extLst>
                  <a:ext uri="{FF2B5EF4-FFF2-40B4-BE49-F238E27FC236}">
                    <a16:creationId xmlns:a16="http://schemas.microsoft.com/office/drawing/2014/main" id="{7904C51D-0BA7-47D2-B054-9E5901EE64B3}"/>
                  </a:ext>
                </a:extLst>
              </p:cNvPr>
              <p:cNvSpPr>
                <a:spLocks noChangeShapeType="1"/>
              </p:cNvSpPr>
              <p:nvPr/>
            </p:nvSpPr>
            <p:spPr bwMode="auto">
              <a:xfrm flipH="1">
                <a:off x="15603859"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4" name="Line 653">
                <a:extLst>
                  <a:ext uri="{FF2B5EF4-FFF2-40B4-BE49-F238E27FC236}">
                    <a16:creationId xmlns:a16="http://schemas.microsoft.com/office/drawing/2014/main" id="{8B2B79A8-FA66-47CC-965E-750752237C6B}"/>
                  </a:ext>
                </a:extLst>
              </p:cNvPr>
              <p:cNvSpPr>
                <a:spLocks noChangeShapeType="1"/>
              </p:cNvSpPr>
              <p:nvPr/>
            </p:nvSpPr>
            <p:spPr bwMode="auto">
              <a:xfrm>
                <a:off x="1565307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5" name="Line 654">
                <a:extLst>
                  <a:ext uri="{FF2B5EF4-FFF2-40B4-BE49-F238E27FC236}">
                    <a16:creationId xmlns:a16="http://schemas.microsoft.com/office/drawing/2014/main" id="{E7802A43-BAED-4266-B0B6-5BA30BFFA185}"/>
                  </a:ext>
                </a:extLst>
              </p:cNvPr>
              <p:cNvSpPr>
                <a:spLocks noChangeShapeType="1"/>
              </p:cNvSpPr>
              <p:nvPr/>
            </p:nvSpPr>
            <p:spPr bwMode="auto">
              <a:xfrm flipH="1">
                <a:off x="15594334"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6" name="Line 655">
                <a:extLst>
                  <a:ext uri="{FF2B5EF4-FFF2-40B4-BE49-F238E27FC236}">
                    <a16:creationId xmlns:a16="http://schemas.microsoft.com/office/drawing/2014/main" id="{045A0736-E75E-4308-BE87-F95AEF8996DC}"/>
                  </a:ext>
                </a:extLst>
              </p:cNvPr>
              <p:cNvSpPr>
                <a:spLocks noChangeShapeType="1"/>
              </p:cNvSpPr>
              <p:nvPr/>
            </p:nvSpPr>
            <p:spPr bwMode="auto">
              <a:xfrm>
                <a:off x="1564354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7" name="Line 656">
                <a:extLst>
                  <a:ext uri="{FF2B5EF4-FFF2-40B4-BE49-F238E27FC236}">
                    <a16:creationId xmlns:a16="http://schemas.microsoft.com/office/drawing/2014/main" id="{AAE07951-E2C3-443F-A9E9-44081B186963}"/>
                  </a:ext>
                </a:extLst>
              </p:cNvPr>
              <p:cNvSpPr>
                <a:spLocks noChangeShapeType="1"/>
              </p:cNvSpPr>
              <p:nvPr/>
            </p:nvSpPr>
            <p:spPr bwMode="auto">
              <a:xfrm flipH="1">
                <a:off x="1558639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8" name="Line 657">
                <a:extLst>
                  <a:ext uri="{FF2B5EF4-FFF2-40B4-BE49-F238E27FC236}">
                    <a16:creationId xmlns:a16="http://schemas.microsoft.com/office/drawing/2014/main" id="{B51E6E27-2E1F-4B61-9319-98C0825E6C03}"/>
                  </a:ext>
                </a:extLst>
              </p:cNvPr>
              <p:cNvSpPr>
                <a:spLocks noChangeShapeType="1"/>
              </p:cNvSpPr>
              <p:nvPr/>
            </p:nvSpPr>
            <p:spPr bwMode="auto">
              <a:xfrm>
                <a:off x="1563560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39" name="Line 658">
                <a:extLst>
                  <a:ext uri="{FF2B5EF4-FFF2-40B4-BE49-F238E27FC236}">
                    <a16:creationId xmlns:a16="http://schemas.microsoft.com/office/drawing/2014/main" id="{DB941AAD-C439-4511-B185-A2912976E931}"/>
                  </a:ext>
                </a:extLst>
              </p:cNvPr>
              <p:cNvSpPr>
                <a:spLocks noChangeShapeType="1"/>
              </p:cNvSpPr>
              <p:nvPr/>
            </p:nvSpPr>
            <p:spPr bwMode="auto">
              <a:xfrm flipH="1">
                <a:off x="15580047"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0" name="Line 659">
                <a:extLst>
                  <a:ext uri="{FF2B5EF4-FFF2-40B4-BE49-F238E27FC236}">
                    <a16:creationId xmlns:a16="http://schemas.microsoft.com/office/drawing/2014/main" id="{299649D5-0604-410C-B47C-1512AA20A7BF}"/>
                  </a:ext>
                </a:extLst>
              </p:cNvPr>
              <p:cNvSpPr>
                <a:spLocks noChangeShapeType="1"/>
              </p:cNvSpPr>
              <p:nvPr/>
            </p:nvSpPr>
            <p:spPr bwMode="auto">
              <a:xfrm>
                <a:off x="1562767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1" name="Line 660">
                <a:extLst>
                  <a:ext uri="{FF2B5EF4-FFF2-40B4-BE49-F238E27FC236}">
                    <a16:creationId xmlns:a16="http://schemas.microsoft.com/office/drawing/2014/main" id="{9304A90B-1A2C-4296-8CC7-41A35D256D20}"/>
                  </a:ext>
                </a:extLst>
              </p:cNvPr>
              <p:cNvSpPr>
                <a:spLocks noChangeShapeType="1"/>
              </p:cNvSpPr>
              <p:nvPr/>
            </p:nvSpPr>
            <p:spPr bwMode="auto">
              <a:xfrm flipH="1">
                <a:off x="15572109"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2" name="Line 661">
                <a:extLst>
                  <a:ext uri="{FF2B5EF4-FFF2-40B4-BE49-F238E27FC236}">
                    <a16:creationId xmlns:a16="http://schemas.microsoft.com/office/drawing/2014/main" id="{9AB2CB34-D647-4B34-ABAC-529956D2E9CE}"/>
                  </a:ext>
                </a:extLst>
              </p:cNvPr>
              <p:cNvSpPr>
                <a:spLocks noChangeShapeType="1"/>
              </p:cNvSpPr>
              <p:nvPr/>
            </p:nvSpPr>
            <p:spPr bwMode="auto">
              <a:xfrm>
                <a:off x="1562132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3" name="Line 662">
                <a:extLst>
                  <a:ext uri="{FF2B5EF4-FFF2-40B4-BE49-F238E27FC236}">
                    <a16:creationId xmlns:a16="http://schemas.microsoft.com/office/drawing/2014/main" id="{C804CBA7-46D8-46FA-BC4D-58C565AF144D}"/>
                  </a:ext>
                </a:extLst>
              </p:cNvPr>
              <p:cNvSpPr>
                <a:spLocks noChangeShapeType="1"/>
              </p:cNvSpPr>
              <p:nvPr/>
            </p:nvSpPr>
            <p:spPr bwMode="auto">
              <a:xfrm flipH="1">
                <a:off x="15567347"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4" name="Line 663">
                <a:extLst>
                  <a:ext uri="{FF2B5EF4-FFF2-40B4-BE49-F238E27FC236}">
                    <a16:creationId xmlns:a16="http://schemas.microsoft.com/office/drawing/2014/main" id="{7953EAE8-824D-4931-A8E7-A508C7EFEFC9}"/>
                  </a:ext>
                </a:extLst>
              </p:cNvPr>
              <p:cNvSpPr>
                <a:spLocks noChangeShapeType="1"/>
              </p:cNvSpPr>
              <p:nvPr/>
            </p:nvSpPr>
            <p:spPr bwMode="auto">
              <a:xfrm>
                <a:off x="1561655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5" name="Line 664">
                <a:extLst>
                  <a:ext uri="{FF2B5EF4-FFF2-40B4-BE49-F238E27FC236}">
                    <a16:creationId xmlns:a16="http://schemas.microsoft.com/office/drawing/2014/main" id="{370D1F3C-EF9B-46C8-9E88-6D9DD8680A1D}"/>
                  </a:ext>
                </a:extLst>
              </p:cNvPr>
              <p:cNvSpPr>
                <a:spLocks noChangeShapeType="1"/>
              </p:cNvSpPr>
              <p:nvPr/>
            </p:nvSpPr>
            <p:spPr bwMode="auto">
              <a:xfrm flipH="1">
                <a:off x="15557822"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6" name="Line 665">
                <a:extLst>
                  <a:ext uri="{FF2B5EF4-FFF2-40B4-BE49-F238E27FC236}">
                    <a16:creationId xmlns:a16="http://schemas.microsoft.com/office/drawing/2014/main" id="{5D9DE4BB-52E6-4742-8FA1-279BB39F6195}"/>
                  </a:ext>
                </a:extLst>
              </p:cNvPr>
              <p:cNvSpPr>
                <a:spLocks noChangeShapeType="1"/>
              </p:cNvSpPr>
              <p:nvPr/>
            </p:nvSpPr>
            <p:spPr bwMode="auto">
              <a:xfrm>
                <a:off x="1560544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7" name="Line 666">
                <a:extLst>
                  <a:ext uri="{FF2B5EF4-FFF2-40B4-BE49-F238E27FC236}">
                    <a16:creationId xmlns:a16="http://schemas.microsoft.com/office/drawing/2014/main" id="{BCEE7E41-975B-4FAA-9E9E-B6340AC4FCF7}"/>
                  </a:ext>
                </a:extLst>
              </p:cNvPr>
              <p:cNvSpPr>
                <a:spLocks noChangeShapeType="1"/>
              </p:cNvSpPr>
              <p:nvPr/>
            </p:nvSpPr>
            <p:spPr bwMode="auto">
              <a:xfrm flipH="1">
                <a:off x="15549884"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8" name="Line 667">
                <a:extLst>
                  <a:ext uri="{FF2B5EF4-FFF2-40B4-BE49-F238E27FC236}">
                    <a16:creationId xmlns:a16="http://schemas.microsoft.com/office/drawing/2014/main" id="{F0FE725B-E94F-420F-8C5B-1F6819772949}"/>
                  </a:ext>
                </a:extLst>
              </p:cNvPr>
              <p:cNvSpPr>
                <a:spLocks noChangeShapeType="1"/>
              </p:cNvSpPr>
              <p:nvPr/>
            </p:nvSpPr>
            <p:spPr bwMode="auto">
              <a:xfrm>
                <a:off x="15600684"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49" name="Line 668">
                <a:extLst>
                  <a:ext uri="{FF2B5EF4-FFF2-40B4-BE49-F238E27FC236}">
                    <a16:creationId xmlns:a16="http://schemas.microsoft.com/office/drawing/2014/main" id="{290DDCBC-0356-4DB6-8A82-2C9E532571CF}"/>
                  </a:ext>
                </a:extLst>
              </p:cNvPr>
              <p:cNvSpPr>
                <a:spLocks noChangeShapeType="1"/>
              </p:cNvSpPr>
              <p:nvPr/>
            </p:nvSpPr>
            <p:spPr bwMode="auto">
              <a:xfrm flipH="1">
                <a:off x="15540359"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0" name="Line 669">
                <a:extLst>
                  <a:ext uri="{FF2B5EF4-FFF2-40B4-BE49-F238E27FC236}">
                    <a16:creationId xmlns:a16="http://schemas.microsoft.com/office/drawing/2014/main" id="{E8002365-33AF-4935-BF07-7877B7CF466D}"/>
                  </a:ext>
                </a:extLst>
              </p:cNvPr>
              <p:cNvSpPr>
                <a:spLocks noChangeShapeType="1"/>
              </p:cNvSpPr>
              <p:nvPr/>
            </p:nvSpPr>
            <p:spPr bwMode="auto">
              <a:xfrm>
                <a:off x="1558957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1" name="Line 670">
                <a:extLst>
                  <a:ext uri="{FF2B5EF4-FFF2-40B4-BE49-F238E27FC236}">
                    <a16:creationId xmlns:a16="http://schemas.microsoft.com/office/drawing/2014/main" id="{0251FBC8-6652-4BC1-B4C1-DA9C9A98E3BA}"/>
                  </a:ext>
                </a:extLst>
              </p:cNvPr>
              <p:cNvSpPr>
                <a:spLocks noChangeShapeType="1"/>
              </p:cNvSpPr>
              <p:nvPr/>
            </p:nvSpPr>
            <p:spPr bwMode="auto">
              <a:xfrm flipH="1">
                <a:off x="15535597"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2" name="Line 671">
                <a:extLst>
                  <a:ext uri="{FF2B5EF4-FFF2-40B4-BE49-F238E27FC236}">
                    <a16:creationId xmlns:a16="http://schemas.microsoft.com/office/drawing/2014/main" id="{31CBBD6B-3AED-410E-9D13-4578224DBC63}"/>
                  </a:ext>
                </a:extLst>
              </p:cNvPr>
              <p:cNvSpPr>
                <a:spLocks noChangeShapeType="1"/>
              </p:cNvSpPr>
              <p:nvPr/>
            </p:nvSpPr>
            <p:spPr bwMode="auto">
              <a:xfrm>
                <a:off x="1558322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3" name="Line 672">
                <a:extLst>
                  <a:ext uri="{FF2B5EF4-FFF2-40B4-BE49-F238E27FC236}">
                    <a16:creationId xmlns:a16="http://schemas.microsoft.com/office/drawing/2014/main" id="{7ADDB151-71F9-4508-BC28-F75A8C555759}"/>
                  </a:ext>
                </a:extLst>
              </p:cNvPr>
              <p:cNvSpPr>
                <a:spLocks noChangeShapeType="1"/>
              </p:cNvSpPr>
              <p:nvPr/>
            </p:nvSpPr>
            <p:spPr bwMode="auto">
              <a:xfrm flipH="1">
                <a:off x="15526072"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4" name="Line 673">
                <a:extLst>
                  <a:ext uri="{FF2B5EF4-FFF2-40B4-BE49-F238E27FC236}">
                    <a16:creationId xmlns:a16="http://schemas.microsoft.com/office/drawing/2014/main" id="{1661F6F9-A33A-4142-97F5-9F3FDFA658C2}"/>
                  </a:ext>
                </a:extLst>
              </p:cNvPr>
              <p:cNvSpPr>
                <a:spLocks noChangeShapeType="1"/>
              </p:cNvSpPr>
              <p:nvPr/>
            </p:nvSpPr>
            <p:spPr bwMode="auto">
              <a:xfrm>
                <a:off x="1557369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5" name="Line 674">
                <a:extLst>
                  <a:ext uri="{FF2B5EF4-FFF2-40B4-BE49-F238E27FC236}">
                    <a16:creationId xmlns:a16="http://schemas.microsoft.com/office/drawing/2014/main" id="{E51A903D-D686-4E85-AB04-429B67C9D192}"/>
                  </a:ext>
                </a:extLst>
              </p:cNvPr>
              <p:cNvSpPr>
                <a:spLocks noChangeShapeType="1"/>
              </p:cNvSpPr>
              <p:nvPr/>
            </p:nvSpPr>
            <p:spPr bwMode="auto">
              <a:xfrm flipH="1">
                <a:off x="15521309"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6" name="Line 675">
                <a:extLst>
                  <a:ext uri="{FF2B5EF4-FFF2-40B4-BE49-F238E27FC236}">
                    <a16:creationId xmlns:a16="http://schemas.microsoft.com/office/drawing/2014/main" id="{2F8CEF99-9183-4E8D-9488-AD0D3717DC44}"/>
                  </a:ext>
                </a:extLst>
              </p:cNvPr>
              <p:cNvSpPr>
                <a:spLocks noChangeShapeType="1"/>
              </p:cNvSpPr>
              <p:nvPr/>
            </p:nvSpPr>
            <p:spPr bwMode="auto">
              <a:xfrm>
                <a:off x="15568934"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7" name="Line 676">
                <a:extLst>
                  <a:ext uri="{FF2B5EF4-FFF2-40B4-BE49-F238E27FC236}">
                    <a16:creationId xmlns:a16="http://schemas.microsoft.com/office/drawing/2014/main" id="{DB26AE5E-87A1-481A-A638-9FAA89A44FA3}"/>
                  </a:ext>
                </a:extLst>
              </p:cNvPr>
              <p:cNvSpPr>
                <a:spLocks noChangeShapeType="1"/>
              </p:cNvSpPr>
              <p:nvPr/>
            </p:nvSpPr>
            <p:spPr bwMode="auto">
              <a:xfrm flipH="1">
                <a:off x="15511784"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8" name="Line 677">
                <a:extLst>
                  <a:ext uri="{FF2B5EF4-FFF2-40B4-BE49-F238E27FC236}">
                    <a16:creationId xmlns:a16="http://schemas.microsoft.com/office/drawing/2014/main" id="{A78F49DE-DB65-43C6-BAE7-023729FEC36D}"/>
                  </a:ext>
                </a:extLst>
              </p:cNvPr>
              <p:cNvSpPr>
                <a:spLocks noChangeShapeType="1"/>
              </p:cNvSpPr>
              <p:nvPr/>
            </p:nvSpPr>
            <p:spPr bwMode="auto">
              <a:xfrm>
                <a:off x="1555940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59" name="Line 678">
                <a:extLst>
                  <a:ext uri="{FF2B5EF4-FFF2-40B4-BE49-F238E27FC236}">
                    <a16:creationId xmlns:a16="http://schemas.microsoft.com/office/drawing/2014/main" id="{E32F12CB-12AC-4ADD-BA09-FDAADFFD7ACD}"/>
                  </a:ext>
                </a:extLst>
              </p:cNvPr>
              <p:cNvSpPr>
                <a:spLocks noChangeShapeType="1"/>
              </p:cNvSpPr>
              <p:nvPr/>
            </p:nvSpPr>
            <p:spPr bwMode="auto">
              <a:xfrm flipH="1">
                <a:off x="15503847"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0" name="Line 679">
                <a:extLst>
                  <a:ext uri="{FF2B5EF4-FFF2-40B4-BE49-F238E27FC236}">
                    <a16:creationId xmlns:a16="http://schemas.microsoft.com/office/drawing/2014/main" id="{8245F89C-1819-4AD4-AA41-455158B29218}"/>
                  </a:ext>
                </a:extLst>
              </p:cNvPr>
              <p:cNvSpPr>
                <a:spLocks noChangeShapeType="1"/>
              </p:cNvSpPr>
              <p:nvPr/>
            </p:nvSpPr>
            <p:spPr bwMode="auto">
              <a:xfrm>
                <a:off x="1555305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1" name="Line 680">
                <a:extLst>
                  <a:ext uri="{FF2B5EF4-FFF2-40B4-BE49-F238E27FC236}">
                    <a16:creationId xmlns:a16="http://schemas.microsoft.com/office/drawing/2014/main" id="{9D1B7439-29A9-4E29-8C64-3F6121CC88AD}"/>
                  </a:ext>
                </a:extLst>
              </p:cNvPr>
              <p:cNvSpPr>
                <a:spLocks noChangeShapeType="1"/>
              </p:cNvSpPr>
              <p:nvPr/>
            </p:nvSpPr>
            <p:spPr bwMode="auto">
              <a:xfrm flipH="1">
                <a:off x="15494322"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2" name="Line 681">
                <a:extLst>
                  <a:ext uri="{FF2B5EF4-FFF2-40B4-BE49-F238E27FC236}">
                    <a16:creationId xmlns:a16="http://schemas.microsoft.com/office/drawing/2014/main" id="{A31F2363-D00A-4ABB-9843-1AE3AB0DA725}"/>
                  </a:ext>
                </a:extLst>
              </p:cNvPr>
              <p:cNvSpPr>
                <a:spLocks noChangeShapeType="1"/>
              </p:cNvSpPr>
              <p:nvPr/>
            </p:nvSpPr>
            <p:spPr bwMode="auto">
              <a:xfrm>
                <a:off x="15543534"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3" name="Line 682">
                <a:extLst>
                  <a:ext uri="{FF2B5EF4-FFF2-40B4-BE49-F238E27FC236}">
                    <a16:creationId xmlns:a16="http://schemas.microsoft.com/office/drawing/2014/main" id="{BA423231-83B0-4624-8B51-57759C66C7C5}"/>
                  </a:ext>
                </a:extLst>
              </p:cNvPr>
              <p:cNvSpPr>
                <a:spLocks noChangeShapeType="1"/>
              </p:cNvSpPr>
              <p:nvPr/>
            </p:nvSpPr>
            <p:spPr bwMode="auto">
              <a:xfrm flipH="1">
                <a:off x="15489559"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4" name="Line 683">
                <a:extLst>
                  <a:ext uri="{FF2B5EF4-FFF2-40B4-BE49-F238E27FC236}">
                    <a16:creationId xmlns:a16="http://schemas.microsoft.com/office/drawing/2014/main" id="{EFC66643-778F-4922-8F4D-A32C68CBBECC}"/>
                  </a:ext>
                </a:extLst>
              </p:cNvPr>
              <p:cNvSpPr>
                <a:spLocks noChangeShapeType="1"/>
              </p:cNvSpPr>
              <p:nvPr/>
            </p:nvSpPr>
            <p:spPr bwMode="auto">
              <a:xfrm>
                <a:off x="1553877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5" name="Line 684">
                <a:extLst>
                  <a:ext uri="{FF2B5EF4-FFF2-40B4-BE49-F238E27FC236}">
                    <a16:creationId xmlns:a16="http://schemas.microsoft.com/office/drawing/2014/main" id="{8B53E1BD-FE24-470E-92ED-9A45EE6F9B2F}"/>
                  </a:ext>
                </a:extLst>
              </p:cNvPr>
              <p:cNvSpPr>
                <a:spLocks noChangeShapeType="1"/>
              </p:cNvSpPr>
              <p:nvPr/>
            </p:nvSpPr>
            <p:spPr bwMode="auto">
              <a:xfrm flipH="1">
                <a:off x="1547844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6" name="Line 685">
                <a:extLst>
                  <a:ext uri="{FF2B5EF4-FFF2-40B4-BE49-F238E27FC236}">
                    <a16:creationId xmlns:a16="http://schemas.microsoft.com/office/drawing/2014/main" id="{F9D2950B-E42E-4733-9092-CD2072EB586B}"/>
                  </a:ext>
                </a:extLst>
              </p:cNvPr>
              <p:cNvSpPr>
                <a:spLocks noChangeShapeType="1"/>
              </p:cNvSpPr>
              <p:nvPr/>
            </p:nvSpPr>
            <p:spPr bwMode="auto">
              <a:xfrm>
                <a:off x="1552765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7" name="Line 686">
                <a:extLst>
                  <a:ext uri="{FF2B5EF4-FFF2-40B4-BE49-F238E27FC236}">
                    <a16:creationId xmlns:a16="http://schemas.microsoft.com/office/drawing/2014/main" id="{3C9ABD0B-73EB-4EF5-BB12-552AA51D6706}"/>
                  </a:ext>
                </a:extLst>
              </p:cNvPr>
              <p:cNvSpPr>
                <a:spLocks noChangeShapeType="1"/>
              </p:cNvSpPr>
              <p:nvPr/>
            </p:nvSpPr>
            <p:spPr bwMode="auto">
              <a:xfrm flipH="1">
                <a:off x="15475272"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8" name="Line 687">
                <a:extLst>
                  <a:ext uri="{FF2B5EF4-FFF2-40B4-BE49-F238E27FC236}">
                    <a16:creationId xmlns:a16="http://schemas.microsoft.com/office/drawing/2014/main" id="{2D88C1AF-E94B-4B84-A6BB-0322EC7DC53F}"/>
                  </a:ext>
                </a:extLst>
              </p:cNvPr>
              <p:cNvSpPr>
                <a:spLocks noChangeShapeType="1"/>
              </p:cNvSpPr>
              <p:nvPr/>
            </p:nvSpPr>
            <p:spPr bwMode="auto">
              <a:xfrm>
                <a:off x="1552289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69" name="Line 688">
                <a:extLst>
                  <a:ext uri="{FF2B5EF4-FFF2-40B4-BE49-F238E27FC236}">
                    <a16:creationId xmlns:a16="http://schemas.microsoft.com/office/drawing/2014/main" id="{843B5B41-1658-4B95-AF9F-1C167F2D81FA}"/>
                  </a:ext>
                </a:extLst>
              </p:cNvPr>
              <p:cNvSpPr>
                <a:spLocks noChangeShapeType="1"/>
              </p:cNvSpPr>
              <p:nvPr/>
            </p:nvSpPr>
            <p:spPr bwMode="auto">
              <a:xfrm flipH="1">
                <a:off x="1546574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0" name="Line 689">
                <a:extLst>
                  <a:ext uri="{FF2B5EF4-FFF2-40B4-BE49-F238E27FC236}">
                    <a16:creationId xmlns:a16="http://schemas.microsoft.com/office/drawing/2014/main" id="{D4861C82-A89C-4036-AF93-C6200D659B94}"/>
                  </a:ext>
                </a:extLst>
              </p:cNvPr>
              <p:cNvSpPr>
                <a:spLocks noChangeShapeType="1"/>
              </p:cNvSpPr>
              <p:nvPr/>
            </p:nvSpPr>
            <p:spPr bwMode="auto">
              <a:xfrm>
                <a:off x="1551337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1" name="Line 690">
                <a:extLst>
                  <a:ext uri="{FF2B5EF4-FFF2-40B4-BE49-F238E27FC236}">
                    <a16:creationId xmlns:a16="http://schemas.microsoft.com/office/drawing/2014/main" id="{D6B062EB-03AC-494C-ADC7-700DD83B537C}"/>
                  </a:ext>
                </a:extLst>
              </p:cNvPr>
              <p:cNvSpPr>
                <a:spLocks noChangeShapeType="1"/>
              </p:cNvSpPr>
              <p:nvPr/>
            </p:nvSpPr>
            <p:spPr bwMode="auto">
              <a:xfrm flipH="1">
                <a:off x="1545939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2" name="Line 691">
                <a:extLst>
                  <a:ext uri="{FF2B5EF4-FFF2-40B4-BE49-F238E27FC236}">
                    <a16:creationId xmlns:a16="http://schemas.microsoft.com/office/drawing/2014/main" id="{39713C0E-7137-45E4-9291-4A5177A6EAE7}"/>
                  </a:ext>
                </a:extLst>
              </p:cNvPr>
              <p:cNvSpPr>
                <a:spLocks noChangeShapeType="1"/>
              </p:cNvSpPr>
              <p:nvPr/>
            </p:nvSpPr>
            <p:spPr bwMode="auto">
              <a:xfrm>
                <a:off x="1550860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3" name="Line 692">
                <a:extLst>
                  <a:ext uri="{FF2B5EF4-FFF2-40B4-BE49-F238E27FC236}">
                    <a16:creationId xmlns:a16="http://schemas.microsoft.com/office/drawing/2014/main" id="{3D667372-F747-4814-905B-CE024C19EB0B}"/>
                  </a:ext>
                </a:extLst>
              </p:cNvPr>
              <p:cNvSpPr>
                <a:spLocks noChangeShapeType="1"/>
              </p:cNvSpPr>
              <p:nvPr/>
            </p:nvSpPr>
            <p:spPr bwMode="auto">
              <a:xfrm flipH="1">
                <a:off x="1544034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4" name="Line 693">
                <a:extLst>
                  <a:ext uri="{FF2B5EF4-FFF2-40B4-BE49-F238E27FC236}">
                    <a16:creationId xmlns:a16="http://schemas.microsoft.com/office/drawing/2014/main" id="{D711B0CC-E124-407C-9EE7-49E7CBB2ED44}"/>
                  </a:ext>
                </a:extLst>
              </p:cNvPr>
              <p:cNvSpPr>
                <a:spLocks noChangeShapeType="1"/>
              </p:cNvSpPr>
              <p:nvPr/>
            </p:nvSpPr>
            <p:spPr bwMode="auto">
              <a:xfrm>
                <a:off x="1548955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5" name="Line 694">
                <a:extLst>
                  <a:ext uri="{FF2B5EF4-FFF2-40B4-BE49-F238E27FC236}">
                    <a16:creationId xmlns:a16="http://schemas.microsoft.com/office/drawing/2014/main" id="{85B1BA24-7A13-42B6-A7A5-0FD798B9DBBB}"/>
                  </a:ext>
                </a:extLst>
              </p:cNvPr>
              <p:cNvSpPr>
                <a:spLocks noChangeShapeType="1"/>
              </p:cNvSpPr>
              <p:nvPr/>
            </p:nvSpPr>
            <p:spPr bwMode="auto">
              <a:xfrm flipH="1">
                <a:off x="15433997"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6" name="Line 695">
                <a:extLst>
                  <a:ext uri="{FF2B5EF4-FFF2-40B4-BE49-F238E27FC236}">
                    <a16:creationId xmlns:a16="http://schemas.microsoft.com/office/drawing/2014/main" id="{573CA2EE-D21D-4F4B-81AF-32406E33FFE7}"/>
                  </a:ext>
                </a:extLst>
              </p:cNvPr>
              <p:cNvSpPr>
                <a:spLocks noChangeShapeType="1"/>
              </p:cNvSpPr>
              <p:nvPr/>
            </p:nvSpPr>
            <p:spPr bwMode="auto">
              <a:xfrm>
                <a:off x="1548162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7" name="Line 696">
                <a:extLst>
                  <a:ext uri="{FF2B5EF4-FFF2-40B4-BE49-F238E27FC236}">
                    <a16:creationId xmlns:a16="http://schemas.microsoft.com/office/drawing/2014/main" id="{F34E42FE-423A-4BFE-B3F6-E7B4858D75AB}"/>
                  </a:ext>
                </a:extLst>
              </p:cNvPr>
              <p:cNvSpPr>
                <a:spLocks noChangeShapeType="1"/>
              </p:cNvSpPr>
              <p:nvPr/>
            </p:nvSpPr>
            <p:spPr bwMode="auto">
              <a:xfrm flipH="1">
                <a:off x="15429234"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8" name="Line 697">
                <a:extLst>
                  <a:ext uri="{FF2B5EF4-FFF2-40B4-BE49-F238E27FC236}">
                    <a16:creationId xmlns:a16="http://schemas.microsoft.com/office/drawing/2014/main" id="{21FC37CE-9CCB-40C1-B7EE-0458FE1A163D}"/>
                  </a:ext>
                </a:extLst>
              </p:cNvPr>
              <p:cNvSpPr>
                <a:spLocks noChangeShapeType="1"/>
              </p:cNvSpPr>
              <p:nvPr/>
            </p:nvSpPr>
            <p:spPr bwMode="auto">
              <a:xfrm>
                <a:off x="1547844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79" name="Line 698">
                <a:extLst>
                  <a:ext uri="{FF2B5EF4-FFF2-40B4-BE49-F238E27FC236}">
                    <a16:creationId xmlns:a16="http://schemas.microsoft.com/office/drawing/2014/main" id="{34A3D02B-7E13-45E3-B65C-4A7B249D4AAE}"/>
                  </a:ext>
                </a:extLst>
              </p:cNvPr>
              <p:cNvSpPr>
                <a:spLocks noChangeShapeType="1"/>
              </p:cNvSpPr>
              <p:nvPr/>
            </p:nvSpPr>
            <p:spPr bwMode="auto">
              <a:xfrm flipH="1">
                <a:off x="15416534"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0" name="Line 699">
                <a:extLst>
                  <a:ext uri="{FF2B5EF4-FFF2-40B4-BE49-F238E27FC236}">
                    <a16:creationId xmlns:a16="http://schemas.microsoft.com/office/drawing/2014/main" id="{E68F9A5F-A951-4784-B23B-088EBAC84ED6}"/>
                  </a:ext>
                </a:extLst>
              </p:cNvPr>
              <p:cNvSpPr>
                <a:spLocks noChangeShapeType="1"/>
              </p:cNvSpPr>
              <p:nvPr/>
            </p:nvSpPr>
            <p:spPr bwMode="auto">
              <a:xfrm>
                <a:off x="1546574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1" name="Line 700">
                <a:extLst>
                  <a:ext uri="{FF2B5EF4-FFF2-40B4-BE49-F238E27FC236}">
                    <a16:creationId xmlns:a16="http://schemas.microsoft.com/office/drawing/2014/main" id="{5FDC4BB6-1EC0-4F8B-94E9-D164FB9FA502}"/>
                  </a:ext>
                </a:extLst>
              </p:cNvPr>
              <p:cNvSpPr>
                <a:spLocks noChangeShapeType="1"/>
              </p:cNvSpPr>
              <p:nvPr/>
            </p:nvSpPr>
            <p:spPr bwMode="auto">
              <a:xfrm flipH="1">
                <a:off x="15413359"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2" name="Line 701">
                <a:extLst>
                  <a:ext uri="{FF2B5EF4-FFF2-40B4-BE49-F238E27FC236}">
                    <a16:creationId xmlns:a16="http://schemas.microsoft.com/office/drawing/2014/main" id="{32569D10-D3D3-4DB8-9209-3C79B19480F1}"/>
                  </a:ext>
                </a:extLst>
              </p:cNvPr>
              <p:cNvSpPr>
                <a:spLocks noChangeShapeType="1"/>
              </p:cNvSpPr>
              <p:nvPr/>
            </p:nvSpPr>
            <p:spPr bwMode="auto">
              <a:xfrm>
                <a:off x="15460984"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3" name="Line 702">
                <a:extLst>
                  <a:ext uri="{FF2B5EF4-FFF2-40B4-BE49-F238E27FC236}">
                    <a16:creationId xmlns:a16="http://schemas.microsoft.com/office/drawing/2014/main" id="{829523F1-DD50-4B2F-B11F-859D5BDB4C9E}"/>
                  </a:ext>
                </a:extLst>
              </p:cNvPr>
              <p:cNvSpPr>
                <a:spLocks noChangeShapeType="1"/>
              </p:cNvSpPr>
              <p:nvPr/>
            </p:nvSpPr>
            <p:spPr bwMode="auto">
              <a:xfrm flipH="1">
                <a:off x="1540224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4" name="Line 703">
                <a:extLst>
                  <a:ext uri="{FF2B5EF4-FFF2-40B4-BE49-F238E27FC236}">
                    <a16:creationId xmlns:a16="http://schemas.microsoft.com/office/drawing/2014/main" id="{2EF49F1F-A035-4A6E-A578-745BE55A3EF5}"/>
                  </a:ext>
                </a:extLst>
              </p:cNvPr>
              <p:cNvSpPr>
                <a:spLocks noChangeShapeType="1"/>
              </p:cNvSpPr>
              <p:nvPr/>
            </p:nvSpPr>
            <p:spPr bwMode="auto">
              <a:xfrm>
                <a:off x="1545145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5" name="Line 704">
                <a:extLst>
                  <a:ext uri="{FF2B5EF4-FFF2-40B4-BE49-F238E27FC236}">
                    <a16:creationId xmlns:a16="http://schemas.microsoft.com/office/drawing/2014/main" id="{EBC140C5-D6BD-4E11-8ADE-42CC98F13E09}"/>
                  </a:ext>
                </a:extLst>
              </p:cNvPr>
              <p:cNvSpPr>
                <a:spLocks noChangeShapeType="1"/>
              </p:cNvSpPr>
              <p:nvPr/>
            </p:nvSpPr>
            <p:spPr bwMode="auto">
              <a:xfrm flipH="1">
                <a:off x="15395897"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6" name="Line 705">
                <a:extLst>
                  <a:ext uri="{FF2B5EF4-FFF2-40B4-BE49-F238E27FC236}">
                    <a16:creationId xmlns:a16="http://schemas.microsoft.com/office/drawing/2014/main" id="{F3F7D306-8B2C-4CD7-A513-C59DE897830D}"/>
                  </a:ext>
                </a:extLst>
              </p:cNvPr>
              <p:cNvSpPr>
                <a:spLocks noChangeShapeType="1"/>
              </p:cNvSpPr>
              <p:nvPr/>
            </p:nvSpPr>
            <p:spPr bwMode="auto">
              <a:xfrm>
                <a:off x="1544352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7" name="Line 706">
                <a:extLst>
                  <a:ext uri="{FF2B5EF4-FFF2-40B4-BE49-F238E27FC236}">
                    <a16:creationId xmlns:a16="http://schemas.microsoft.com/office/drawing/2014/main" id="{6969E714-6771-4400-B507-098C19676AA0}"/>
                  </a:ext>
                </a:extLst>
              </p:cNvPr>
              <p:cNvSpPr>
                <a:spLocks noChangeShapeType="1"/>
              </p:cNvSpPr>
              <p:nvPr/>
            </p:nvSpPr>
            <p:spPr bwMode="auto">
              <a:xfrm flipH="1">
                <a:off x="15386372"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8" name="Line 707">
                <a:extLst>
                  <a:ext uri="{FF2B5EF4-FFF2-40B4-BE49-F238E27FC236}">
                    <a16:creationId xmlns:a16="http://schemas.microsoft.com/office/drawing/2014/main" id="{35B02D70-335F-4C8D-A851-509F67F83783}"/>
                  </a:ext>
                </a:extLst>
              </p:cNvPr>
              <p:cNvSpPr>
                <a:spLocks noChangeShapeType="1"/>
              </p:cNvSpPr>
              <p:nvPr/>
            </p:nvSpPr>
            <p:spPr bwMode="auto">
              <a:xfrm>
                <a:off x="15435584"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89" name="Line 708">
                <a:extLst>
                  <a:ext uri="{FF2B5EF4-FFF2-40B4-BE49-F238E27FC236}">
                    <a16:creationId xmlns:a16="http://schemas.microsoft.com/office/drawing/2014/main" id="{3B5846F0-34E9-4E54-B2D8-51210CF1A36A}"/>
                  </a:ext>
                </a:extLst>
              </p:cNvPr>
              <p:cNvSpPr>
                <a:spLocks noChangeShapeType="1"/>
              </p:cNvSpPr>
              <p:nvPr/>
            </p:nvSpPr>
            <p:spPr bwMode="auto">
              <a:xfrm flipH="1">
                <a:off x="1537049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0" name="Line 709">
                <a:extLst>
                  <a:ext uri="{FF2B5EF4-FFF2-40B4-BE49-F238E27FC236}">
                    <a16:creationId xmlns:a16="http://schemas.microsoft.com/office/drawing/2014/main" id="{6CAAF248-6F01-44A7-ACCC-ED4B108ED5DA}"/>
                  </a:ext>
                </a:extLst>
              </p:cNvPr>
              <p:cNvSpPr>
                <a:spLocks noChangeShapeType="1"/>
              </p:cNvSpPr>
              <p:nvPr/>
            </p:nvSpPr>
            <p:spPr bwMode="auto">
              <a:xfrm>
                <a:off x="1541970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1" name="Line 710">
                <a:extLst>
                  <a:ext uri="{FF2B5EF4-FFF2-40B4-BE49-F238E27FC236}">
                    <a16:creationId xmlns:a16="http://schemas.microsoft.com/office/drawing/2014/main" id="{27EB7CB0-162B-4E16-BDE3-F445F2B25CFD}"/>
                  </a:ext>
                </a:extLst>
              </p:cNvPr>
              <p:cNvSpPr>
                <a:spLocks noChangeShapeType="1"/>
              </p:cNvSpPr>
              <p:nvPr/>
            </p:nvSpPr>
            <p:spPr bwMode="auto">
              <a:xfrm flipH="1">
                <a:off x="15359384"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2" name="Line 711">
                <a:extLst>
                  <a:ext uri="{FF2B5EF4-FFF2-40B4-BE49-F238E27FC236}">
                    <a16:creationId xmlns:a16="http://schemas.microsoft.com/office/drawing/2014/main" id="{73A754A2-510C-4C1F-88AB-D04C65015D5C}"/>
                  </a:ext>
                </a:extLst>
              </p:cNvPr>
              <p:cNvSpPr>
                <a:spLocks noChangeShapeType="1"/>
              </p:cNvSpPr>
              <p:nvPr/>
            </p:nvSpPr>
            <p:spPr bwMode="auto">
              <a:xfrm>
                <a:off x="1540859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3" name="Line 712">
                <a:extLst>
                  <a:ext uri="{FF2B5EF4-FFF2-40B4-BE49-F238E27FC236}">
                    <a16:creationId xmlns:a16="http://schemas.microsoft.com/office/drawing/2014/main" id="{2A854A22-0E0F-42F1-A3FE-A3A07F3B5C0B}"/>
                  </a:ext>
                </a:extLst>
              </p:cNvPr>
              <p:cNvSpPr>
                <a:spLocks noChangeShapeType="1"/>
              </p:cNvSpPr>
              <p:nvPr/>
            </p:nvSpPr>
            <p:spPr bwMode="auto">
              <a:xfrm flipH="1">
                <a:off x="1535144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4" name="Line 713">
                <a:extLst>
                  <a:ext uri="{FF2B5EF4-FFF2-40B4-BE49-F238E27FC236}">
                    <a16:creationId xmlns:a16="http://schemas.microsoft.com/office/drawing/2014/main" id="{021CEB4E-EE4A-4C3B-BA93-E1031096B597}"/>
                  </a:ext>
                </a:extLst>
              </p:cNvPr>
              <p:cNvSpPr>
                <a:spLocks noChangeShapeType="1"/>
              </p:cNvSpPr>
              <p:nvPr/>
            </p:nvSpPr>
            <p:spPr bwMode="auto">
              <a:xfrm>
                <a:off x="1540065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5" name="Line 714">
                <a:extLst>
                  <a:ext uri="{FF2B5EF4-FFF2-40B4-BE49-F238E27FC236}">
                    <a16:creationId xmlns:a16="http://schemas.microsoft.com/office/drawing/2014/main" id="{01507295-909F-4664-AFC3-9354544E8448}"/>
                  </a:ext>
                </a:extLst>
              </p:cNvPr>
              <p:cNvSpPr>
                <a:spLocks noChangeShapeType="1"/>
              </p:cNvSpPr>
              <p:nvPr/>
            </p:nvSpPr>
            <p:spPr bwMode="auto">
              <a:xfrm flipH="1">
                <a:off x="15324459"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6" name="Line 715">
                <a:extLst>
                  <a:ext uri="{FF2B5EF4-FFF2-40B4-BE49-F238E27FC236}">
                    <a16:creationId xmlns:a16="http://schemas.microsoft.com/office/drawing/2014/main" id="{568BD095-0309-4F9D-9B66-F07C14FC9CA9}"/>
                  </a:ext>
                </a:extLst>
              </p:cNvPr>
              <p:cNvSpPr>
                <a:spLocks noChangeShapeType="1"/>
              </p:cNvSpPr>
              <p:nvPr/>
            </p:nvSpPr>
            <p:spPr bwMode="auto">
              <a:xfrm>
                <a:off x="1537367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7" name="Line 716">
                <a:extLst>
                  <a:ext uri="{FF2B5EF4-FFF2-40B4-BE49-F238E27FC236}">
                    <a16:creationId xmlns:a16="http://schemas.microsoft.com/office/drawing/2014/main" id="{91AB7F59-F436-4877-8CEA-3C3AAD496273}"/>
                  </a:ext>
                </a:extLst>
              </p:cNvPr>
              <p:cNvSpPr>
                <a:spLocks noChangeShapeType="1"/>
              </p:cNvSpPr>
              <p:nvPr/>
            </p:nvSpPr>
            <p:spPr bwMode="auto">
              <a:xfrm flipH="1">
                <a:off x="1531969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8" name="Line 717">
                <a:extLst>
                  <a:ext uri="{FF2B5EF4-FFF2-40B4-BE49-F238E27FC236}">
                    <a16:creationId xmlns:a16="http://schemas.microsoft.com/office/drawing/2014/main" id="{1D212145-9B2A-40DE-BE52-E572138F6569}"/>
                  </a:ext>
                </a:extLst>
              </p:cNvPr>
              <p:cNvSpPr>
                <a:spLocks noChangeShapeType="1"/>
              </p:cNvSpPr>
              <p:nvPr/>
            </p:nvSpPr>
            <p:spPr bwMode="auto">
              <a:xfrm>
                <a:off x="1536890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099" name="Line 718">
                <a:extLst>
                  <a:ext uri="{FF2B5EF4-FFF2-40B4-BE49-F238E27FC236}">
                    <a16:creationId xmlns:a16="http://schemas.microsoft.com/office/drawing/2014/main" id="{B8B54226-7161-4BBD-BA50-FBADA5523328}"/>
                  </a:ext>
                </a:extLst>
              </p:cNvPr>
              <p:cNvSpPr>
                <a:spLocks noChangeShapeType="1"/>
              </p:cNvSpPr>
              <p:nvPr/>
            </p:nvSpPr>
            <p:spPr bwMode="auto">
              <a:xfrm flipH="1">
                <a:off x="15295884"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0" name="Line 719">
                <a:extLst>
                  <a:ext uri="{FF2B5EF4-FFF2-40B4-BE49-F238E27FC236}">
                    <a16:creationId xmlns:a16="http://schemas.microsoft.com/office/drawing/2014/main" id="{A875FA96-FBFF-427D-8B69-A0C666B9391A}"/>
                  </a:ext>
                </a:extLst>
              </p:cNvPr>
              <p:cNvSpPr>
                <a:spLocks noChangeShapeType="1"/>
              </p:cNvSpPr>
              <p:nvPr/>
            </p:nvSpPr>
            <p:spPr bwMode="auto">
              <a:xfrm>
                <a:off x="1534350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1" name="Line 720">
                <a:extLst>
                  <a:ext uri="{FF2B5EF4-FFF2-40B4-BE49-F238E27FC236}">
                    <a16:creationId xmlns:a16="http://schemas.microsoft.com/office/drawing/2014/main" id="{362221B0-F193-41BF-820E-CAA7F71A4358}"/>
                  </a:ext>
                </a:extLst>
              </p:cNvPr>
              <p:cNvSpPr>
                <a:spLocks noChangeShapeType="1"/>
              </p:cNvSpPr>
              <p:nvPr/>
            </p:nvSpPr>
            <p:spPr bwMode="auto">
              <a:xfrm flipH="1">
                <a:off x="15289534"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2" name="Line 721">
                <a:extLst>
                  <a:ext uri="{FF2B5EF4-FFF2-40B4-BE49-F238E27FC236}">
                    <a16:creationId xmlns:a16="http://schemas.microsoft.com/office/drawing/2014/main" id="{B0C6F9B0-790B-41F2-BE9A-1BACEC45A984}"/>
                  </a:ext>
                </a:extLst>
              </p:cNvPr>
              <p:cNvSpPr>
                <a:spLocks noChangeShapeType="1"/>
              </p:cNvSpPr>
              <p:nvPr/>
            </p:nvSpPr>
            <p:spPr bwMode="auto">
              <a:xfrm>
                <a:off x="1533715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3" name="Line 722">
                <a:extLst>
                  <a:ext uri="{FF2B5EF4-FFF2-40B4-BE49-F238E27FC236}">
                    <a16:creationId xmlns:a16="http://schemas.microsoft.com/office/drawing/2014/main" id="{9ACC3198-1BC5-4794-A7E7-F7629891D0E3}"/>
                  </a:ext>
                </a:extLst>
              </p:cNvPr>
              <p:cNvSpPr>
                <a:spLocks noChangeShapeType="1"/>
              </p:cNvSpPr>
              <p:nvPr/>
            </p:nvSpPr>
            <p:spPr bwMode="auto">
              <a:xfrm flipH="1">
                <a:off x="15276834" y="2347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4" name="Line 723">
                <a:extLst>
                  <a:ext uri="{FF2B5EF4-FFF2-40B4-BE49-F238E27FC236}">
                    <a16:creationId xmlns:a16="http://schemas.microsoft.com/office/drawing/2014/main" id="{B95082EC-C3CA-42F5-8F74-C91753E46A13}"/>
                  </a:ext>
                </a:extLst>
              </p:cNvPr>
              <p:cNvSpPr>
                <a:spLocks noChangeShapeType="1"/>
              </p:cNvSpPr>
              <p:nvPr/>
            </p:nvSpPr>
            <p:spPr bwMode="auto">
              <a:xfrm>
                <a:off x="1532445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5" name="Line 724">
                <a:extLst>
                  <a:ext uri="{FF2B5EF4-FFF2-40B4-BE49-F238E27FC236}">
                    <a16:creationId xmlns:a16="http://schemas.microsoft.com/office/drawing/2014/main" id="{426F300E-DBB3-4FC1-85D5-9AA68A64DBE9}"/>
                  </a:ext>
                </a:extLst>
              </p:cNvPr>
              <p:cNvSpPr>
                <a:spLocks noChangeShapeType="1"/>
              </p:cNvSpPr>
              <p:nvPr/>
            </p:nvSpPr>
            <p:spPr bwMode="auto">
              <a:xfrm flipH="1">
                <a:off x="15241909"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6" name="Line 725">
                <a:extLst>
                  <a:ext uri="{FF2B5EF4-FFF2-40B4-BE49-F238E27FC236}">
                    <a16:creationId xmlns:a16="http://schemas.microsoft.com/office/drawing/2014/main" id="{E8A2FC95-69B5-4E6C-995D-E8B4DB70E249}"/>
                  </a:ext>
                </a:extLst>
              </p:cNvPr>
              <p:cNvSpPr>
                <a:spLocks noChangeShapeType="1"/>
              </p:cNvSpPr>
              <p:nvPr/>
            </p:nvSpPr>
            <p:spPr bwMode="auto">
              <a:xfrm>
                <a:off x="15291122"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7" name="Line 726">
                <a:extLst>
                  <a:ext uri="{FF2B5EF4-FFF2-40B4-BE49-F238E27FC236}">
                    <a16:creationId xmlns:a16="http://schemas.microsoft.com/office/drawing/2014/main" id="{DD2DC3F1-C28C-4E79-B26A-C7C88A77A18B}"/>
                  </a:ext>
                </a:extLst>
              </p:cNvPr>
              <p:cNvSpPr>
                <a:spLocks noChangeShapeType="1"/>
              </p:cNvSpPr>
              <p:nvPr/>
            </p:nvSpPr>
            <p:spPr bwMode="auto">
              <a:xfrm flipH="1">
                <a:off x="15232384"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8" name="Line 727">
                <a:extLst>
                  <a:ext uri="{FF2B5EF4-FFF2-40B4-BE49-F238E27FC236}">
                    <a16:creationId xmlns:a16="http://schemas.microsoft.com/office/drawing/2014/main" id="{5C67B9BB-7E16-4108-98D1-8CC0B210DB55}"/>
                  </a:ext>
                </a:extLst>
              </p:cNvPr>
              <p:cNvSpPr>
                <a:spLocks noChangeShapeType="1"/>
              </p:cNvSpPr>
              <p:nvPr/>
            </p:nvSpPr>
            <p:spPr bwMode="auto">
              <a:xfrm>
                <a:off x="1528159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09" name="Line 728">
                <a:extLst>
                  <a:ext uri="{FF2B5EF4-FFF2-40B4-BE49-F238E27FC236}">
                    <a16:creationId xmlns:a16="http://schemas.microsoft.com/office/drawing/2014/main" id="{17F97727-BB93-44B0-B2AB-B7172D53AEB7}"/>
                  </a:ext>
                </a:extLst>
              </p:cNvPr>
              <p:cNvSpPr>
                <a:spLocks noChangeShapeType="1"/>
              </p:cNvSpPr>
              <p:nvPr/>
            </p:nvSpPr>
            <p:spPr bwMode="auto">
              <a:xfrm flipH="1">
                <a:off x="15186347"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0" name="Line 729">
                <a:extLst>
                  <a:ext uri="{FF2B5EF4-FFF2-40B4-BE49-F238E27FC236}">
                    <a16:creationId xmlns:a16="http://schemas.microsoft.com/office/drawing/2014/main" id="{1DF65FB6-6D38-4D7A-9881-D0D85B79814E}"/>
                  </a:ext>
                </a:extLst>
              </p:cNvPr>
              <p:cNvSpPr>
                <a:spLocks noChangeShapeType="1"/>
              </p:cNvSpPr>
              <p:nvPr/>
            </p:nvSpPr>
            <p:spPr bwMode="auto">
              <a:xfrm>
                <a:off x="15235559"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1" name="Line 730">
                <a:extLst>
                  <a:ext uri="{FF2B5EF4-FFF2-40B4-BE49-F238E27FC236}">
                    <a16:creationId xmlns:a16="http://schemas.microsoft.com/office/drawing/2014/main" id="{B545C601-0A03-4F2E-A560-15B3689D376E}"/>
                  </a:ext>
                </a:extLst>
              </p:cNvPr>
              <p:cNvSpPr>
                <a:spLocks noChangeShapeType="1"/>
              </p:cNvSpPr>
              <p:nvPr/>
            </p:nvSpPr>
            <p:spPr bwMode="auto">
              <a:xfrm flipH="1">
                <a:off x="15176822" y="23470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2" name="Line 731">
                <a:extLst>
                  <a:ext uri="{FF2B5EF4-FFF2-40B4-BE49-F238E27FC236}">
                    <a16:creationId xmlns:a16="http://schemas.microsoft.com/office/drawing/2014/main" id="{F5799CC8-8B9C-4AEE-A1C1-DBB255D1D1E8}"/>
                  </a:ext>
                </a:extLst>
              </p:cNvPr>
              <p:cNvSpPr>
                <a:spLocks noChangeShapeType="1"/>
              </p:cNvSpPr>
              <p:nvPr/>
            </p:nvSpPr>
            <p:spPr bwMode="auto">
              <a:xfrm>
                <a:off x="15224447" y="2299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3" name="Line 732">
                <a:extLst>
                  <a:ext uri="{FF2B5EF4-FFF2-40B4-BE49-F238E27FC236}">
                    <a16:creationId xmlns:a16="http://schemas.microsoft.com/office/drawing/2014/main" id="{5B6E0AC7-FCE6-4313-9043-FF80A79AA12D}"/>
                  </a:ext>
                </a:extLst>
              </p:cNvPr>
              <p:cNvSpPr>
                <a:spLocks noChangeShapeType="1"/>
              </p:cNvSpPr>
              <p:nvPr/>
            </p:nvSpPr>
            <p:spPr bwMode="auto">
              <a:xfrm flipH="1">
                <a:off x="15099034" y="232478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4" name="Line 733">
                <a:extLst>
                  <a:ext uri="{FF2B5EF4-FFF2-40B4-BE49-F238E27FC236}">
                    <a16:creationId xmlns:a16="http://schemas.microsoft.com/office/drawing/2014/main" id="{257B4FEE-57EC-417A-A478-B644017A60BD}"/>
                  </a:ext>
                </a:extLst>
              </p:cNvPr>
              <p:cNvSpPr>
                <a:spLocks noChangeShapeType="1"/>
              </p:cNvSpPr>
              <p:nvPr/>
            </p:nvSpPr>
            <p:spPr bwMode="auto">
              <a:xfrm>
                <a:off x="15149834"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5" name="Line 734">
                <a:extLst>
                  <a:ext uri="{FF2B5EF4-FFF2-40B4-BE49-F238E27FC236}">
                    <a16:creationId xmlns:a16="http://schemas.microsoft.com/office/drawing/2014/main" id="{679573F2-B2ED-4C0B-9270-FE84CB2A43D1}"/>
                  </a:ext>
                </a:extLst>
              </p:cNvPr>
              <p:cNvSpPr>
                <a:spLocks noChangeShapeType="1"/>
              </p:cNvSpPr>
              <p:nvPr/>
            </p:nvSpPr>
            <p:spPr bwMode="auto">
              <a:xfrm flipH="1">
                <a:off x="15070459" y="232478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6" name="Line 735">
                <a:extLst>
                  <a:ext uri="{FF2B5EF4-FFF2-40B4-BE49-F238E27FC236}">
                    <a16:creationId xmlns:a16="http://schemas.microsoft.com/office/drawing/2014/main" id="{3F388FDE-6CD5-45DF-8E56-9AEF36111131}"/>
                  </a:ext>
                </a:extLst>
              </p:cNvPr>
              <p:cNvSpPr>
                <a:spLocks noChangeShapeType="1"/>
              </p:cNvSpPr>
              <p:nvPr/>
            </p:nvSpPr>
            <p:spPr bwMode="auto">
              <a:xfrm>
                <a:off x="15119672"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7" name="Line 736">
                <a:extLst>
                  <a:ext uri="{FF2B5EF4-FFF2-40B4-BE49-F238E27FC236}">
                    <a16:creationId xmlns:a16="http://schemas.microsoft.com/office/drawing/2014/main" id="{A656EA89-44B3-468B-8094-8C210E4D2B6C}"/>
                  </a:ext>
                </a:extLst>
              </p:cNvPr>
              <p:cNvSpPr>
                <a:spLocks noChangeShapeType="1"/>
              </p:cNvSpPr>
              <p:nvPr/>
            </p:nvSpPr>
            <p:spPr bwMode="auto">
              <a:xfrm flipH="1">
                <a:off x="15065697" y="232478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8" name="Line 737">
                <a:extLst>
                  <a:ext uri="{FF2B5EF4-FFF2-40B4-BE49-F238E27FC236}">
                    <a16:creationId xmlns:a16="http://schemas.microsoft.com/office/drawing/2014/main" id="{583079AC-8D6B-4668-8CA8-45DDA48B2A2F}"/>
                  </a:ext>
                </a:extLst>
              </p:cNvPr>
              <p:cNvSpPr>
                <a:spLocks noChangeShapeType="1"/>
              </p:cNvSpPr>
              <p:nvPr/>
            </p:nvSpPr>
            <p:spPr bwMode="auto">
              <a:xfrm>
                <a:off x="15116497"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19" name="Line 738">
                <a:extLst>
                  <a:ext uri="{FF2B5EF4-FFF2-40B4-BE49-F238E27FC236}">
                    <a16:creationId xmlns:a16="http://schemas.microsoft.com/office/drawing/2014/main" id="{4541C1C6-9A2A-4A2D-A7C3-E597473BD79C}"/>
                  </a:ext>
                </a:extLst>
              </p:cNvPr>
              <p:cNvSpPr>
                <a:spLocks noChangeShapeType="1"/>
              </p:cNvSpPr>
              <p:nvPr/>
            </p:nvSpPr>
            <p:spPr bwMode="auto">
              <a:xfrm flipH="1">
                <a:off x="15051409" y="232478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0" name="Line 739">
                <a:extLst>
                  <a:ext uri="{FF2B5EF4-FFF2-40B4-BE49-F238E27FC236}">
                    <a16:creationId xmlns:a16="http://schemas.microsoft.com/office/drawing/2014/main" id="{BA8782FE-36C7-4AE8-AD57-B38A246663FB}"/>
                  </a:ext>
                </a:extLst>
              </p:cNvPr>
              <p:cNvSpPr>
                <a:spLocks noChangeShapeType="1"/>
              </p:cNvSpPr>
              <p:nvPr/>
            </p:nvSpPr>
            <p:spPr bwMode="auto">
              <a:xfrm>
                <a:off x="15099034"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1" name="Line 740">
                <a:extLst>
                  <a:ext uri="{FF2B5EF4-FFF2-40B4-BE49-F238E27FC236}">
                    <a16:creationId xmlns:a16="http://schemas.microsoft.com/office/drawing/2014/main" id="{1DC0E772-1EBC-488D-A6C5-742BDAD4113C}"/>
                  </a:ext>
                </a:extLst>
              </p:cNvPr>
              <p:cNvSpPr>
                <a:spLocks noChangeShapeType="1"/>
              </p:cNvSpPr>
              <p:nvPr/>
            </p:nvSpPr>
            <p:spPr bwMode="auto">
              <a:xfrm flipH="1">
                <a:off x="15024422" y="232478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2" name="Line 741">
                <a:extLst>
                  <a:ext uri="{FF2B5EF4-FFF2-40B4-BE49-F238E27FC236}">
                    <a16:creationId xmlns:a16="http://schemas.microsoft.com/office/drawing/2014/main" id="{5686747A-9C2B-40F0-AD7A-3788B4DFCDF2}"/>
                  </a:ext>
                </a:extLst>
              </p:cNvPr>
              <p:cNvSpPr>
                <a:spLocks noChangeShapeType="1"/>
              </p:cNvSpPr>
              <p:nvPr/>
            </p:nvSpPr>
            <p:spPr bwMode="auto">
              <a:xfrm>
                <a:off x="15073634"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3" name="Line 742">
                <a:extLst>
                  <a:ext uri="{FF2B5EF4-FFF2-40B4-BE49-F238E27FC236}">
                    <a16:creationId xmlns:a16="http://schemas.microsoft.com/office/drawing/2014/main" id="{9389EA75-15C9-4EE8-834D-48D834B16BE8}"/>
                  </a:ext>
                </a:extLst>
              </p:cNvPr>
              <p:cNvSpPr>
                <a:spLocks noChangeShapeType="1"/>
              </p:cNvSpPr>
              <p:nvPr/>
            </p:nvSpPr>
            <p:spPr bwMode="auto">
              <a:xfrm flipH="1">
                <a:off x="15021247" y="232478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4" name="Line 743">
                <a:extLst>
                  <a:ext uri="{FF2B5EF4-FFF2-40B4-BE49-F238E27FC236}">
                    <a16:creationId xmlns:a16="http://schemas.microsoft.com/office/drawing/2014/main" id="{5A8381CE-87FB-4311-9CAE-17E87AC4DCF5}"/>
                  </a:ext>
                </a:extLst>
              </p:cNvPr>
              <p:cNvSpPr>
                <a:spLocks noChangeShapeType="1"/>
              </p:cNvSpPr>
              <p:nvPr/>
            </p:nvSpPr>
            <p:spPr bwMode="auto">
              <a:xfrm>
                <a:off x="15070459"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5" name="Line 744">
                <a:extLst>
                  <a:ext uri="{FF2B5EF4-FFF2-40B4-BE49-F238E27FC236}">
                    <a16:creationId xmlns:a16="http://schemas.microsoft.com/office/drawing/2014/main" id="{4E1E1B13-DD6D-4B66-B8E2-E12C90B391F1}"/>
                  </a:ext>
                </a:extLst>
              </p:cNvPr>
              <p:cNvSpPr>
                <a:spLocks noChangeShapeType="1"/>
              </p:cNvSpPr>
              <p:nvPr/>
            </p:nvSpPr>
            <p:spPr bwMode="auto">
              <a:xfrm flipH="1">
                <a:off x="14949809" y="2324785"/>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6" name="Line 745">
                <a:extLst>
                  <a:ext uri="{FF2B5EF4-FFF2-40B4-BE49-F238E27FC236}">
                    <a16:creationId xmlns:a16="http://schemas.microsoft.com/office/drawing/2014/main" id="{5D8CFCDB-839F-4892-98E7-032BADBE7469}"/>
                  </a:ext>
                </a:extLst>
              </p:cNvPr>
              <p:cNvSpPr>
                <a:spLocks noChangeShapeType="1"/>
              </p:cNvSpPr>
              <p:nvPr/>
            </p:nvSpPr>
            <p:spPr bwMode="auto">
              <a:xfrm>
                <a:off x="14997434"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7" name="Line 746">
                <a:extLst>
                  <a:ext uri="{FF2B5EF4-FFF2-40B4-BE49-F238E27FC236}">
                    <a16:creationId xmlns:a16="http://schemas.microsoft.com/office/drawing/2014/main" id="{ADB86711-B980-41AF-A0F7-86E07E6C7B23}"/>
                  </a:ext>
                </a:extLst>
              </p:cNvPr>
              <p:cNvSpPr>
                <a:spLocks noChangeShapeType="1"/>
              </p:cNvSpPr>
              <p:nvPr/>
            </p:nvSpPr>
            <p:spPr bwMode="auto">
              <a:xfrm flipH="1">
                <a:off x="14918059" y="2324785"/>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8" name="Line 747">
                <a:extLst>
                  <a:ext uri="{FF2B5EF4-FFF2-40B4-BE49-F238E27FC236}">
                    <a16:creationId xmlns:a16="http://schemas.microsoft.com/office/drawing/2014/main" id="{D8987E29-5E69-4B4D-BF0D-9065A88919A2}"/>
                  </a:ext>
                </a:extLst>
              </p:cNvPr>
              <p:cNvSpPr>
                <a:spLocks noChangeShapeType="1"/>
              </p:cNvSpPr>
              <p:nvPr/>
            </p:nvSpPr>
            <p:spPr bwMode="auto">
              <a:xfrm>
                <a:off x="14967272"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29" name="Line 748">
                <a:extLst>
                  <a:ext uri="{FF2B5EF4-FFF2-40B4-BE49-F238E27FC236}">
                    <a16:creationId xmlns:a16="http://schemas.microsoft.com/office/drawing/2014/main" id="{5B135C46-BD44-4D93-92B7-CAB86B4A0568}"/>
                  </a:ext>
                </a:extLst>
              </p:cNvPr>
              <p:cNvSpPr>
                <a:spLocks noChangeShapeType="1"/>
              </p:cNvSpPr>
              <p:nvPr/>
            </p:nvSpPr>
            <p:spPr bwMode="auto">
              <a:xfrm flipH="1">
                <a:off x="14897422" y="2324785"/>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0" name="Line 749">
                <a:extLst>
                  <a:ext uri="{FF2B5EF4-FFF2-40B4-BE49-F238E27FC236}">
                    <a16:creationId xmlns:a16="http://schemas.microsoft.com/office/drawing/2014/main" id="{1A210778-6381-4AA9-B92E-EE36D5473331}"/>
                  </a:ext>
                </a:extLst>
              </p:cNvPr>
              <p:cNvSpPr>
                <a:spLocks noChangeShapeType="1"/>
              </p:cNvSpPr>
              <p:nvPr/>
            </p:nvSpPr>
            <p:spPr bwMode="auto">
              <a:xfrm>
                <a:off x="14946634"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1" name="Line 750">
                <a:extLst>
                  <a:ext uri="{FF2B5EF4-FFF2-40B4-BE49-F238E27FC236}">
                    <a16:creationId xmlns:a16="http://schemas.microsoft.com/office/drawing/2014/main" id="{2E2B14DF-0140-4775-8D24-D6FDC622E65C}"/>
                  </a:ext>
                </a:extLst>
              </p:cNvPr>
              <p:cNvSpPr>
                <a:spLocks noChangeShapeType="1"/>
              </p:cNvSpPr>
              <p:nvPr/>
            </p:nvSpPr>
            <p:spPr bwMode="auto">
              <a:xfrm flipH="1">
                <a:off x="14867259" y="232478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2" name="Line 751">
                <a:extLst>
                  <a:ext uri="{FF2B5EF4-FFF2-40B4-BE49-F238E27FC236}">
                    <a16:creationId xmlns:a16="http://schemas.microsoft.com/office/drawing/2014/main" id="{6D5EEFF9-647A-492C-9FEE-CDF18AE93897}"/>
                  </a:ext>
                </a:extLst>
              </p:cNvPr>
              <p:cNvSpPr>
                <a:spLocks noChangeShapeType="1"/>
              </p:cNvSpPr>
              <p:nvPr/>
            </p:nvSpPr>
            <p:spPr bwMode="auto">
              <a:xfrm>
                <a:off x="14916472"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3" name="Line 752">
                <a:extLst>
                  <a:ext uri="{FF2B5EF4-FFF2-40B4-BE49-F238E27FC236}">
                    <a16:creationId xmlns:a16="http://schemas.microsoft.com/office/drawing/2014/main" id="{2A43E3FF-3F29-42CB-893C-A688A88BE283}"/>
                  </a:ext>
                </a:extLst>
              </p:cNvPr>
              <p:cNvSpPr>
                <a:spLocks noChangeShapeType="1"/>
              </p:cNvSpPr>
              <p:nvPr/>
            </p:nvSpPr>
            <p:spPr bwMode="auto">
              <a:xfrm flipH="1">
                <a:off x="14851384" y="232478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4" name="Line 753">
                <a:extLst>
                  <a:ext uri="{FF2B5EF4-FFF2-40B4-BE49-F238E27FC236}">
                    <a16:creationId xmlns:a16="http://schemas.microsoft.com/office/drawing/2014/main" id="{F47A2DBA-2C8E-4370-B854-4721781E4848}"/>
                  </a:ext>
                </a:extLst>
              </p:cNvPr>
              <p:cNvSpPr>
                <a:spLocks noChangeShapeType="1"/>
              </p:cNvSpPr>
              <p:nvPr/>
            </p:nvSpPr>
            <p:spPr bwMode="auto">
              <a:xfrm>
                <a:off x="14900597"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5" name="Line 754">
                <a:extLst>
                  <a:ext uri="{FF2B5EF4-FFF2-40B4-BE49-F238E27FC236}">
                    <a16:creationId xmlns:a16="http://schemas.microsoft.com/office/drawing/2014/main" id="{6F9DC79A-187E-4DCD-A566-81BADE0C212D}"/>
                  </a:ext>
                </a:extLst>
              </p:cNvPr>
              <p:cNvSpPr>
                <a:spLocks noChangeShapeType="1"/>
              </p:cNvSpPr>
              <p:nvPr/>
            </p:nvSpPr>
            <p:spPr bwMode="auto">
              <a:xfrm flipH="1">
                <a:off x="14841859" y="2324785"/>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6" name="Line 755">
                <a:extLst>
                  <a:ext uri="{FF2B5EF4-FFF2-40B4-BE49-F238E27FC236}">
                    <a16:creationId xmlns:a16="http://schemas.microsoft.com/office/drawing/2014/main" id="{67D0CDD5-E744-446B-A286-92ED1CD22E88}"/>
                  </a:ext>
                </a:extLst>
              </p:cNvPr>
              <p:cNvSpPr>
                <a:spLocks noChangeShapeType="1"/>
              </p:cNvSpPr>
              <p:nvPr/>
            </p:nvSpPr>
            <p:spPr bwMode="auto">
              <a:xfrm>
                <a:off x="14891072"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7" name="Line 756">
                <a:extLst>
                  <a:ext uri="{FF2B5EF4-FFF2-40B4-BE49-F238E27FC236}">
                    <a16:creationId xmlns:a16="http://schemas.microsoft.com/office/drawing/2014/main" id="{B8713617-475E-485B-B3B4-EE08CC0AD994}"/>
                  </a:ext>
                </a:extLst>
              </p:cNvPr>
              <p:cNvSpPr>
                <a:spLocks noChangeShapeType="1"/>
              </p:cNvSpPr>
              <p:nvPr/>
            </p:nvSpPr>
            <p:spPr bwMode="auto">
              <a:xfrm flipH="1">
                <a:off x="14798997" y="232478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8" name="Line 757">
                <a:extLst>
                  <a:ext uri="{FF2B5EF4-FFF2-40B4-BE49-F238E27FC236}">
                    <a16:creationId xmlns:a16="http://schemas.microsoft.com/office/drawing/2014/main" id="{450E5084-7F5C-4CFA-BCC7-AF8CB201861E}"/>
                  </a:ext>
                </a:extLst>
              </p:cNvPr>
              <p:cNvSpPr>
                <a:spLocks noChangeShapeType="1"/>
              </p:cNvSpPr>
              <p:nvPr/>
            </p:nvSpPr>
            <p:spPr bwMode="auto">
              <a:xfrm>
                <a:off x="14848209"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39" name="Line 758">
                <a:extLst>
                  <a:ext uri="{FF2B5EF4-FFF2-40B4-BE49-F238E27FC236}">
                    <a16:creationId xmlns:a16="http://schemas.microsoft.com/office/drawing/2014/main" id="{ABA7E1BA-2F1A-48F8-B1B3-2D1C05400F19}"/>
                  </a:ext>
                </a:extLst>
              </p:cNvPr>
              <p:cNvSpPr>
                <a:spLocks noChangeShapeType="1"/>
              </p:cNvSpPr>
              <p:nvPr/>
            </p:nvSpPr>
            <p:spPr bwMode="auto">
              <a:xfrm flipH="1">
                <a:off x="14791059" y="2324785"/>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0" name="Line 759">
                <a:extLst>
                  <a:ext uri="{FF2B5EF4-FFF2-40B4-BE49-F238E27FC236}">
                    <a16:creationId xmlns:a16="http://schemas.microsoft.com/office/drawing/2014/main" id="{E3141236-D0E6-434F-80A0-0F4A2E8C236F}"/>
                  </a:ext>
                </a:extLst>
              </p:cNvPr>
              <p:cNvSpPr>
                <a:spLocks noChangeShapeType="1"/>
              </p:cNvSpPr>
              <p:nvPr/>
            </p:nvSpPr>
            <p:spPr bwMode="auto">
              <a:xfrm>
                <a:off x="14840272" y="2278748"/>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1" name="Line 760">
                <a:extLst>
                  <a:ext uri="{FF2B5EF4-FFF2-40B4-BE49-F238E27FC236}">
                    <a16:creationId xmlns:a16="http://schemas.microsoft.com/office/drawing/2014/main" id="{BC3B6E58-F4AF-46A0-ABA4-3123D9D4FC32}"/>
                  </a:ext>
                </a:extLst>
              </p:cNvPr>
              <p:cNvSpPr>
                <a:spLocks noChangeShapeType="1"/>
              </p:cNvSpPr>
              <p:nvPr/>
            </p:nvSpPr>
            <p:spPr bwMode="auto">
              <a:xfrm flipH="1">
                <a:off x="14714859" y="2304148"/>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2" name="Line 761">
                <a:extLst>
                  <a:ext uri="{FF2B5EF4-FFF2-40B4-BE49-F238E27FC236}">
                    <a16:creationId xmlns:a16="http://schemas.microsoft.com/office/drawing/2014/main" id="{A3A25937-3747-4549-884C-FB9F16F6AF16}"/>
                  </a:ext>
                </a:extLst>
              </p:cNvPr>
              <p:cNvSpPr>
                <a:spLocks noChangeShapeType="1"/>
              </p:cNvSpPr>
              <p:nvPr/>
            </p:nvSpPr>
            <p:spPr bwMode="auto">
              <a:xfrm>
                <a:off x="14762484" y="22581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3" name="Line 762">
                <a:extLst>
                  <a:ext uri="{FF2B5EF4-FFF2-40B4-BE49-F238E27FC236}">
                    <a16:creationId xmlns:a16="http://schemas.microsoft.com/office/drawing/2014/main" id="{37A24078-DC41-4DC3-A058-092B5405DF7A}"/>
                  </a:ext>
                </a:extLst>
              </p:cNvPr>
              <p:cNvSpPr>
                <a:spLocks noChangeShapeType="1"/>
              </p:cNvSpPr>
              <p:nvPr/>
            </p:nvSpPr>
            <p:spPr bwMode="auto">
              <a:xfrm flipH="1">
                <a:off x="14706922" y="230414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4" name="Line 763">
                <a:extLst>
                  <a:ext uri="{FF2B5EF4-FFF2-40B4-BE49-F238E27FC236}">
                    <a16:creationId xmlns:a16="http://schemas.microsoft.com/office/drawing/2014/main" id="{7AA23FA5-A48F-48D8-9EA7-326ADA0FBAAB}"/>
                  </a:ext>
                </a:extLst>
              </p:cNvPr>
              <p:cNvSpPr>
                <a:spLocks noChangeShapeType="1"/>
              </p:cNvSpPr>
              <p:nvPr/>
            </p:nvSpPr>
            <p:spPr bwMode="auto">
              <a:xfrm>
                <a:off x="14756134" y="22581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5" name="Line 764">
                <a:extLst>
                  <a:ext uri="{FF2B5EF4-FFF2-40B4-BE49-F238E27FC236}">
                    <a16:creationId xmlns:a16="http://schemas.microsoft.com/office/drawing/2014/main" id="{F837FF1E-9E9B-4FA2-B1F2-752308D89E21}"/>
                  </a:ext>
                </a:extLst>
              </p:cNvPr>
              <p:cNvSpPr>
                <a:spLocks noChangeShapeType="1"/>
              </p:cNvSpPr>
              <p:nvPr/>
            </p:nvSpPr>
            <p:spPr bwMode="auto">
              <a:xfrm flipH="1">
                <a:off x="14676759" y="2281923"/>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6" name="Line 765">
                <a:extLst>
                  <a:ext uri="{FF2B5EF4-FFF2-40B4-BE49-F238E27FC236}">
                    <a16:creationId xmlns:a16="http://schemas.microsoft.com/office/drawing/2014/main" id="{41DDE8A0-C3EC-4597-B852-8752B9DF9F0E}"/>
                  </a:ext>
                </a:extLst>
              </p:cNvPr>
              <p:cNvSpPr>
                <a:spLocks noChangeShapeType="1"/>
              </p:cNvSpPr>
              <p:nvPr/>
            </p:nvSpPr>
            <p:spPr bwMode="auto">
              <a:xfrm>
                <a:off x="14724384" y="22358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7" name="Line 766">
                <a:extLst>
                  <a:ext uri="{FF2B5EF4-FFF2-40B4-BE49-F238E27FC236}">
                    <a16:creationId xmlns:a16="http://schemas.microsoft.com/office/drawing/2014/main" id="{4A200810-11DC-4E51-9CC3-35F6F16F7C92}"/>
                  </a:ext>
                </a:extLst>
              </p:cNvPr>
              <p:cNvSpPr>
                <a:spLocks noChangeShapeType="1"/>
              </p:cNvSpPr>
              <p:nvPr/>
            </p:nvSpPr>
            <p:spPr bwMode="auto">
              <a:xfrm flipH="1">
                <a:off x="14660884" y="2262873"/>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8" name="Line 767">
                <a:extLst>
                  <a:ext uri="{FF2B5EF4-FFF2-40B4-BE49-F238E27FC236}">
                    <a16:creationId xmlns:a16="http://schemas.microsoft.com/office/drawing/2014/main" id="{605DAF86-A7B2-4DD9-99D6-0CD8FEDC8830}"/>
                  </a:ext>
                </a:extLst>
              </p:cNvPr>
              <p:cNvSpPr>
                <a:spLocks noChangeShapeType="1"/>
              </p:cNvSpPr>
              <p:nvPr/>
            </p:nvSpPr>
            <p:spPr bwMode="auto">
              <a:xfrm>
                <a:off x="14710097" y="221683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49" name="Line 768">
                <a:extLst>
                  <a:ext uri="{FF2B5EF4-FFF2-40B4-BE49-F238E27FC236}">
                    <a16:creationId xmlns:a16="http://schemas.microsoft.com/office/drawing/2014/main" id="{1471F449-6D75-436A-9E36-CA2529141955}"/>
                  </a:ext>
                </a:extLst>
              </p:cNvPr>
              <p:cNvSpPr>
                <a:spLocks noChangeShapeType="1"/>
              </p:cNvSpPr>
              <p:nvPr/>
            </p:nvSpPr>
            <p:spPr bwMode="auto">
              <a:xfrm flipH="1">
                <a:off x="14651359" y="2262873"/>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0" name="Line 769">
                <a:extLst>
                  <a:ext uri="{FF2B5EF4-FFF2-40B4-BE49-F238E27FC236}">
                    <a16:creationId xmlns:a16="http://schemas.microsoft.com/office/drawing/2014/main" id="{A43919F0-7C00-463D-852F-0E997FAF98C6}"/>
                  </a:ext>
                </a:extLst>
              </p:cNvPr>
              <p:cNvSpPr>
                <a:spLocks noChangeShapeType="1"/>
              </p:cNvSpPr>
              <p:nvPr/>
            </p:nvSpPr>
            <p:spPr bwMode="auto">
              <a:xfrm>
                <a:off x="14700572" y="221683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1" name="Line 770">
                <a:extLst>
                  <a:ext uri="{FF2B5EF4-FFF2-40B4-BE49-F238E27FC236}">
                    <a16:creationId xmlns:a16="http://schemas.microsoft.com/office/drawing/2014/main" id="{E9822F79-A79C-4D60-9FA5-040F1E518954}"/>
                  </a:ext>
                </a:extLst>
              </p:cNvPr>
              <p:cNvSpPr>
                <a:spLocks noChangeShapeType="1"/>
              </p:cNvSpPr>
              <p:nvPr/>
            </p:nvSpPr>
            <p:spPr bwMode="auto">
              <a:xfrm flipH="1">
                <a:off x="14641834" y="2262873"/>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2" name="Line 771">
                <a:extLst>
                  <a:ext uri="{FF2B5EF4-FFF2-40B4-BE49-F238E27FC236}">
                    <a16:creationId xmlns:a16="http://schemas.microsoft.com/office/drawing/2014/main" id="{AD3C7CDE-460D-47BB-BD1F-C57ECF9FDE8E}"/>
                  </a:ext>
                </a:extLst>
              </p:cNvPr>
              <p:cNvSpPr>
                <a:spLocks noChangeShapeType="1"/>
              </p:cNvSpPr>
              <p:nvPr/>
            </p:nvSpPr>
            <p:spPr bwMode="auto">
              <a:xfrm>
                <a:off x="14689459" y="221683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3" name="Line 772">
                <a:extLst>
                  <a:ext uri="{FF2B5EF4-FFF2-40B4-BE49-F238E27FC236}">
                    <a16:creationId xmlns:a16="http://schemas.microsoft.com/office/drawing/2014/main" id="{50EFAF5F-5BB7-4D09-8898-93DF83F619A8}"/>
                  </a:ext>
                </a:extLst>
              </p:cNvPr>
              <p:cNvSpPr>
                <a:spLocks noChangeShapeType="1"/>
              </p:cNvSpPr>
              <p:nvPr/>
            </p:nvSpPr>
            <p:spPr bwMode="auto">
              <a:xfrm flipH="1">
                <a:off x="14632309" y="2243823"/>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4" name="Line 773">
                <a:extLst>
                  <a:ext uri="{FF2B5EF4-FFF2-40B4-BE49-F238E27FC236}">
                    <a16:creationId xmlns:a16="http://schemas.microsoft.com/office/drawing/2014/main" id="{9390A2CE-6C9A-4716-9965-8426925A7A9E}"/>
                  </a:ext>
                </a:extLst>
              </p:cNvPr>
              <p:cNvSpPr>
                <a:spLocks noChangeShapeType="1"/>
              </p:cNvSpPr>
              <p:nvPr/>
            </p:nvSpPr>
            <p:spPr bwMode="auto">
              <a:xfrm>
                <a:off x="14679934" y="2196198"/>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5" name="Line 774">
                <a:extLst>
                  <a:ext uri="{FF2B5EF4-FFF2-40B4-BE49-F238E27FC236}">
                    <a16:creationId xmlns:a16="http://schemas.microsoft.com/office/drawing/2014/main" id="{0B57ADE6-1DFA-41B5-AE3A-B5B5A8D17F63}"/>
                  </a:ext>
                </a:extLst>
              </p:cNvPr>
              <p:cNvSpPr>
                <a:spLocks noChangeShapeType="1"/>
              </p:cNvSpPr>
              <p:nvPr/>
            </p:nvSpPr>
            <p:spPr bwMode="auto">
              <a:xfrm flipH="1">
                <a:off x="14624372" y="2243823"/>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6" name="Line 775">
                <a:extLst>
                  <a:ext uri="{FF2B5EF4-FFF2-40B4-BE49-F238E27FC236}">
                    <a16:creationId xmlns:a16="http://schemas.microsoft.com/office/drawing/2014/main" id="{5B79EC79-173F-4D93-97C7-01E0A180DA1C}"/>
                  </a:ext>
                </a:extLst>
              </p:cNvPr>
              <p:cNvSpPr>
                <a:spLocks noChangeShapeType="1"/>
              </p:cNvSpPr>
              <p:nvPr/>
            </p:nvSpPr>
            <p:spPr bwMode="auto">
              <a:xfrm>
                <a:off x="14671997" y="2196198"/>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7" name="Line 776">
                <a:extLst>
                  <a:ext uri="{FF2B5EF4-FFF2-40B4-BE49-F238E27FC236}">
                    <a16:creationId xmlns:a16="http://schemas.microsoft.com/office/drawing/2014/main" id="{665DB0DD-FF35-4BA9-B9FA-346068C027DC}"/>
                  </a:ext>
                </a:extLst>
              </p:cNvPr>
              <p:cNvSpPr>
                <a:spLocks noChangeShapeType="1"/>
              </p:cNvSpPr>
              <p:nvPr/>
            </p:nvSpPr>
            <p:spPr bwMode="auto">
              <a:xfrm flipH="1">
                <a:off x="14614847" y="2243823"/>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8" name="Line 777">
                <a:extLst>
                  <a:ext uri="{FF2B5EF4-FFF2-40B4-BE49-F238E27FC236}">
                    <a16:creationId xmlns:a16="http://schemas.microsoft.com/office/drawing/2014/main" id="{5CB11A80-7B31-4B90-9D1D-1F504F00F295}"/>
                  </a:ext>
                </a:extLst>
              </p:cNvPr>
              <p:cNvSpPr>
                <a:spLocks noChangeShapeType="1"/>
              </p:cNvSpPr>
              <p:nvPr/>
            </p:nvSpPr>
            <p:spPr bwMode="auto">
              <a:xfrm>
                <a:off x="14664059" y="2196198"/>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59" name="Line 778">
                <a:extLst>
                  <a:ext uri="{FF2B5EF4-FFF2-40B4-BE49-F238E27FC236}">
                    <a16:creationId xmlns:a16="http://schemas.microsoft.com/office/drawing/2014/main" id="{D6787F09-F254-4499-A513-B8B95A21427D}"/>
                  </a:ext>
                </a:extLst>
              </p:cNvPr>
              <p:cNvSpPr>
                <a:spLocks noChangeShapeType="1"/>
              </p:cNvSpPr>
              <p:nvPr/>
            </p:nvSpPr>
            <p:spPr bwMode="auto">
              <a:xfrm flipH="1">
                <a:off x="14605322" y="2243823"/>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0" name="Line 779">
                <a:extLst>
                  <a:ext uri="{FF2B5EF4-FFF2-40B4-BE49-F238E27FC236}">
                    <a16:creationId xmlns:a16="http://schemas.microsoft.com/office/drawing/2014/main" id="{3EA2F2EA-EB70-4AB5-A9E5-7F228205D9CD}"/>
                  </a:ext>
                </a:extLst>
              </p:cNvPr>
              <p:cNvSpPr>
                <a:spLocks noChangeShapeType="1"/>
              </p:cNvSpPr>
              <p:nvPr/>
            </p:nvSpPr>
            <p:spPr bwMode="auto">
              <a:xfrm>
                <a:off x="14654534" y="2196198"/>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1" name="Line 780">
                <a:extLst>
                  <a:ext uri="{FF2B5EF4-FFF2-40B4-BE49-F238E27FC236}">
                    <a16:creationId xmlns:a16="http://schemas.microsoft.com/office/drawing/2014/main" id="{30D9DE3B-8BF7-4880-A08A-937870D6C7E6}"/>
                  </a:ext>
                </a:extLst>
              </p:cNvPr>
              <p:cNvSpPr>
                <a:spLocks noChangeShapeType="1"/>
              </p:cNvSpPr>
              <p:nvPr/>
            </p:nvSpPr>
            <p:spPr bwMode="auto">
              <a:xfrm flipH="1">
                <a:off x="14598972" y="2243823"/>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2" name="Line 781">
                <a:extLst>
                  <a:ext uri="{FF2B5EF4-FFF2-40B4-BE49-F238E27FC236}">
                    <a16:creationId xmlns:a16="http://schemas.microsoft.com/office/drawing/2014/main" id="{0630B9AB-6E96-4688-ACB1-FB06062FD9AF}"/>
                  </a:ext>
                </a:extLst>
              </p:cNvPr>
              <p:cNvSpPr>
                <a:spLocks noChangeShapeType="1"/>
              </p:cNvSpPr>
              <p:nvPr/>
            </p:nvSpPr>
            <p:spPr bwMode="auto">
              <a:xfrm>
                <a:off x="14648184" y="2196198"/>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3" name="Line 782">
                <a:extLst>
                  <a:ext uri="{FF2B5EF4-FFF2-40B4-BE49-F238E27FC236}">
                    <a16:creationId xmlns:a16="http://schemas.microsoft.com/office/drawing/2014/main" id="{6BAF4B8C-29E7-4FCA-8B75-EBAEE197D870}"/>
                  </a:ext>
                </a:extLst>
              </p:cNvPr>
              <p:cNvSpPr>
                <a:spLocks noChangeShapeType="1"/>
              </p:cNvSpPr>
              <p:nvPr/>
            </p:nvSpPr>
            <p:spPr bwMode="auto">
              <a:xfrm flipH="1">
                <a:off x="14589447" y="2227948"/>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4" name="Line 783">
                <a:extLst>
                  <a:ext uri="{FF2B5EF4-FFF2-40B4-BE49-F238E27FC236}">
                    <a16:creationId xmlns:a16="http://schemas.microsoft.com/office/drawing/2014/main" id="{EA9841F2-C9ED-4836-97F3-17892A464EC3}"/>
                  </a:ext>
                </a:extLst>
              </p:cNvPr>
              <p:cNvSpPr>
                <a:spLocks noChangeShapeType="1"/>
              </p:cNvSpPr>
              <p:nvPr/>
            </p:nvSpPr>
            <p:spPr bwMode="auto">
              <a:xfrm>
                <a:off x="14637072" y="218191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5" name="Line 784">
                <a:extLst>
                  <a:ext uri="{FF2B5EF4-FFF2-40B4-BE49-F238E27FC236}">
                    <a16:creationId xmlns:a16="http://schemas.microsoft.com/office/drawing/2014/main" id="{FA7AE2AE-1A70-4240-94CB-8A3221223E5C}"/>
                  </a:ext>
                </a:extLst>
              </p:cNvPr>
              <p:cNvSpPr>
                <a:spLocks noChangeShapeType="1"/>
              </p:cNvSpPr>
              <p:nvPr/>
            </p:nvSpPr>
            <p:spPr bwMode="auto">
              <a:xfrm flipH="1">
                <a:off x="14586272" y="222794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6" name="Line 785">
                <a:extLst>
                  <a:ext uri="{FF2B5EF4-FFF2-40B4-BE49-F238E27FC236}">
                    <a16:creationId xmlns:a16="http://schemas.microsoft.com/office/drawing/2014/main" id="{0F24BF87-BD3C-46C1-B7C5-BC181E2C0FFE}"/>
                  </a:ext>
                </a:extLst>
              </p:cNvPr>
              <p:cNvSpPr>
                <a:spLocks noChangeShapeType="1"/>
              </p:cNvSpPr>
              <p:nvPr/>
            </p:nvSpPr>
            <p:spPr bwMode="auto">
              <a:xfrm>
                <a:off x="14635484" y="218191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7" name="Line 786">
                <a:extLst>
                  <a:ext uri="{FF2B5EF4-FFF2-40B4-BE49-F238E27FC236}">
                    <a16:creationId xmlns:a16="http://schemas.microsoft.com/office/drawing/2014/main" id="{9CDF6F0F-B3CA-4C30-A54D-133E6218AA1A}"/>
                  </a:ext>
                </a:extLst>
              </p:cNvPr>
              <p:cNvSpPr>
                <a:spLocks noChangeShapeType="1"/>
              </p:cNvSpPr>
              <p:nvPr/>
            </p:nvSpPr>
            <p:spPr bwMode="auto">
              <a:xfrm flipH="1">
                <a:off x="14573572" y="2227948"/>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8" name="Line 787">
                <a:extLst>
                  <a:ext uri="{FF2B5EF4-FFF2-40B4-BE49-F238E27FC236}">
                    <a16:creationId xmlns:a16="http://schemas.microsoft.com/office/drawing/2014/main" id="{C1EE9CA8-9A1B-4C7A-B107-32E7859505D7}"/>
                  </a:ext>
                </a:extLst>
              </p:cNvPr>
              <p:cNvSpPr>
                <a:spLocks noChangeShapeType="1"/>
              </p:cNvSpPr>
              <p:nvPr/>
            </p:nvSpPr>
            <p:spPr bwMode="auto">
              <a:xfrm>
                <a:off x="14621197" y="218191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69" name="Line 788">
                <a:extLst>
                  <a:ext uri="{FF2B5EF4-FFF2-40B4-BE49-F238E27FC236}">
                    <a16:creationId xmlns:a16="http://schemas.microsoft.com/office/drawing/2014/main" id="{36FB2019-466C-4190-BE3C-A3CB5E09A698}"/>
                  </a:ext>
                </a:extLst>
              </p:cNvPr>
              <p:cNvSpPr>
                <a:spLocks noChangeShapeType="1"/>
              </p:cNvSpPr>
              <p:nvPr/>
            </p:nvSpPr>
            <p:spPr bwMode="auto">
              <a:xfrm flipH="1">
                <a:off x="14560872" y="2227948"/>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0" name="Line 789">
                <a:extLst>
                  <a:ext uri="{FF2B5EF4-FFF2-40B4-BE49-F238E27FC236}">
                    <a16:creationId xmlns:a16="http://schemas.microsoft.com/office/drawing/2014/main" id="{09C601D9-BB97-42F2-9F3F-073FCDADE3DF}"/>
                  </a:ext>
                </a:extLst>
              </p:cNvPr>
              <p:cNvSpPr>
                <a:spLocks noChangeShapeType="1"/>
              </p:cNvSpPr>
              <p:nvPr/>
            </p:nvSpPr>
            <p:spPr bwMode="auto">
              <a:xfrm>
                <a:off x="14610084" y="218191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1" name="Line 790">
                <a:extLst>
                  <a:ext uri="{FF2B5EF4-FFF2-40B4-BE49-F238E27FC236}">
                    <a16:creationId xmlns:a16="http://schemas.microsoft.com/office/drawing/2014/main" id="{FAD9668D-8E20-407D-9BBC-2B77BC5F122F}"/>
                  </a:ext>
                </a:extLst>
              </p:cNvPr>
              <p:cNvSpPr>
                <a:spLocks noChangeShapeType="1"/>
              </p:cNvSpPr>
              <p:nvPr/>
            </p:nvSpPr>
            <p:spPr bwMode="auto">
              <a:xfrm flipH="1">
                <a:off x="14556109" y="22088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2" name="Line 791">
                <a:extLst>
                  <a:ext uri="{FF2B5EF4-FFF2-40B4-BE49-F238E27FC236}">
                    <a16:creationId xmlns:a16="http://schemas.microsoft.com/office/drawing/2014/main" id="{FAA60380-C8CE-4986-A6E7-DFE47EBD9F01}"/>
                  </a:ext>
                </a:extLst>
              </p:cNvPr>
              <p:cNvSpPr>
                <a:spLocks noChangeShapeType="1"/>
              </p:cNvSpPr>
              <p:nvPr/>
            </p:nvSpPr>
            <p:spPr bwMode="auto">
              <a:xfrm>
                <a:off x="14605322" y="2162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3" name="Line 792">
                <a:extLst>
                  <a:ext uri="{FF2B5EF4-FFF2-40B4-BE49-F238E27FC236}">
                    <a16:creationId xmlns:a16="http://schemas.microsoft.com/office/drawing/2014/main" id="{5E968DE1-E995-4187-8610-D6AFD46BD2E4}"/>
                  </a:ext>
                </a:extLst>
              </p:cNvPr>
              <p:cNvSpPr>
                <a:spLocks noChangeShapeType="1"/>
              </p:cNvSpPr>
              <p:nvPr/>
            </p:nvSpPr>
            <p:spPr bwMode="auto">
              <a:xfrm flipH="1">
                <a:off x="14552934" y="22088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4" name="Line 793">
                <a:extLst>
                  <a:ext uri="{FF2B5EF4-FFF2-40B4-BE49-F238E27FC236}">
                    <a16:creationId xmlns:a16="http://schemas.microsoft.com/office/drawing/2014/main" id="{0D5CAC88-2352-4AAE-AB54-FC1B24420F41}"/>
                  </a:ext>
                </a:extLst>
              </p:cNvPr>
              <p:cNvSpPr>
                <a:spLocks noChangeShapeType="1"/>
              </p:cNvSpPr>
              <p:nvPr/>
            </p:nvSpPr>
            <p:spPr bwMode="auto">
              <a:xfrm>
                <a:off x="14602147" y="2162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5" name="Line 794">
                <a:extLst>
                  <a:ext uri="{FF2B5EF4-FFF2-40B4-BE49-F238E27FC236}">
                    <a16:creationId xmlns:a16="http://schemas.microsoft.com/office/drawing/2014/main" id="{EFDF0D1E-0E2B-4AD4-AFC0-82EE2EA10FFF}"/>
                  </a:ext>
                </a:extLst>
              </p:cNvPr>
              <p:cNvSpPr>
                <a:spLocks noChangeShapeType="1"/>
              </p:cNvSpPr>
              <p:nvPr/>
            </p:nvSpPr>
            <p:spPr bwMode="auto">
              <a:xfrm flipH="1">
                <a:off x="14543409" y="22088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6" name="Line 795">
                <a:extLst>
                  <a:ext uri="{FF2B5EF4-FFF2-40B4-BE49-F238E27FC236}">
                    <a16:creationId xmlns:a16="http://schemas.microsoft.com/office/drawing/2014/main" id="{32657A40-7287-4038-8E32-899B2E1190BF}"/>
                  </a:ext>
                </a:extLst>
              </p:cNvPr>
              <p:cNvSpPr>
                <a:spLocks noChangeShapeType="1"/>
              </p:cNvSpPr>
              <p:nvPr/>
            </p:nvSpPr>
            <p:spPr bwMode="auto">
              <a:xfrm>
                <a:off x="14592622" y="2162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7" name="Line 796">
                <a:extLst>
                  <a:ext uri="{FF2B5EF4-FFF2-40B4-BE49-F238E27FC236}">
                    <a16:creationId xmlns:a16="http://schemas.microsoft.com/office/drawing/2014/main" id="{8C787A9D-2B33-4E84-8F57-315E59F6EB77}"/>
                  </a:ext>
                </a:extLst>
              </p:cNvPr>
              <p:cNvSpPr>
                <a:spLocks noChangeShapeType="1"/>
              </p:cNvSpPr>
              <p:nvPr/>
            </p:nvSpPr>
            <p:spPr bwMode="auto">
              <a:xfrm flipH="1">
                <a:off x="14537059" y="22088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8" name="Line 797">
                <a:extLst>
                  <a:ext uri="{FF2B5EF4-FFF2-40B4-BE49-F238E27FC236}">
                    <a16:creationId xmlns:a16="http://schemas.microsoft.com/office/drawing/2014/main" id="{9F0F3EC8-B7AB-4427-B235-51F723D03706}"/>
                  </a:ext>
                </a:extLst>
              </p:cNvPr>
              <p:cNvSpPr>
                <a:spLocks noChangeShapeType="1"/>
              </p:cNvSpPr>
              <p:nvPr/>
            </p:nvSpPr>
            <p:spPr bwMode="auto">
              <a:xfrm>
                <a:off x="14586272" y="2162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79" name="Line 798">
                <a:extLst>
                  <a:ext uri="{FF2B5EF4-FFF2-40B4-BE49-F238E27FC236}">
                    <a16:creationId xmlns:a16="http://schemas.microsoft.com/office/drawing/2014/main" id="{B21016AD-EC9F-4A28-B356-950724EB3951}"/>
                  </a:ext>
                </a:extLst>
              </p:cNvPr>
              <p:cNvSpPr>
                <a:spLocks noChangeShapeType="1"/>
              </p:cNvSpPr>
              <p:nvPr/>
            </p:nvSpPr>
            <p:spPr bwMode="auto">
              <a:xfrm flipH="1">
                <a:off x="14527534" y="22088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0" name="Line 799">
                <a:extLst>
                  <a:ext uri="{FF2B5EF4-FFF2-40B4-BE49-F238E27FC236}">
                    <a16:creationId xmlns:a16="http://schemas.microsoft.com/office/drawing/2014/main" id="{34F29AA2-30EF-4476-8CE0-CB9BA81AE801}"/>
                  </a:ext>
                </a:extLst>
              </p:cNvPr>
              <p:cNvSpPr>
                <a:spLocks noChangeShapeType="1"/>
              </p:cNvSpPr>
              <p:nvPr/>
            </p:nvSpPr>
            <p:spPr bwMode="auto">
              <a:xfrm>
                <a:off x="14576747" y="2162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1" name="Line 800">
                <a:extLst>
                  <a:ext uri="{FF2B5EF4-FFF2-40B4-BE49-F238E27FC236}">
                    <a16:creationId xmlns:a16="http://schemas.microsoft.com/office/drawing/2014/main" id="{41F15705-F33A-41DE-8B6A-FFADFCD1D141}"/>
                  </a:ext>
                </a:extLst>
              </p:cNvPr>
              <p:cNvSpPr>
                <a:spLocks noChangeShapeType="1"/>
              </p:cNvSpPr>
              <p:nvPr/>
            </p:nvSpPr>
            <p:spPr bwMode="auto">
              <a:xfrm flipH="1">
                <a:off x="14511659" y="22088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2" name="Line 801">
                <a:extLst>
                  <a:ext uri="{FF2B5EF4-FFF2-40B4-BE49-F238E27FC236}">
                    <a16:creationId xmlns:a16="http://schemas.microsoft.com/office/drawing/2014/main" id="{33433768-EFA1-4D6A-9393-7B22DD5694D8}"/>
                  </a:ext>
                </a:extLst>
              </p:cNvPr>
              <p:cNvSpPr>
                <a:spLocks noChangeShapeType="1"/>
              </p:cNvSpPr>
              <p:nvPr/>
            </p:nvSpPr>
            <p:spPr bwMode="auto">
              <a:xfrm>
                <a:off x="14560872" y="2162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3" name="Line 802">
                <a:extLst>
                  <a:ext uri="{FF2B5EF4-FFF2-40B4-BE49-F238E27FC236}">
                    <a16:creationId xmlns:a16="http://schemas.microsoft.com/office/drawing/2014/main" id="{7B0FFF37-4DCD-4B26-922E-4D40F6DF9301}"/>
                  </a:ext>
                </a:extLst>
              </p:cNvPr>
              <p:cNvSpPr>
                <a:spLocks noChangeShapeType="1"/>
              </p:cNvSpPr>
              <p:nvPr/>
            </p:nvSpPr>
            <p:spPr bwMode="auto">
              <a:xfrm flipH="1">
                <a:off x="14508484" y="2208898"/>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4" name="Line 803">
                <a:extLst>
                  <a:ext uri="{FF2B5EF4-FFF2-40B4-BE49-F238E27FC236}">
                    <a16:creationId xmlns:a16="http://schemas.microsoft.com/office/drawing/2014/main" id="{6300BE23-0168-4B90-8984-24D3A46970EA}"/>
                  </a:ext>
                </a:extLst>
              </p:cNvPr>
              <p:cNvSpPr>
                <a:spLocks noChangeShapeType="1"/>
              </p:cNvSpPr>
              <p:nvPr/>
            </p:nvSpPr>
            <p:spPr bwMode="auto">
              <a:xfrm>
                <a:off x="14556109" y="2162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5" name="Line 804">
                <a:extLst>
                  <a:ext uri="{FF2B5EF4-FFF2-40B4-BE49-F238E27FC236}">
                    <a16:creationId xmlns:a16="http://schemas.microsoft.com/office/drawing/2014/main" id="{B0C19124-04FF-4381-A476-C752032FEF41}"/>
                  </a:ext>
                </a:extLst>
              </p:cNvPr>
              <p:cNvSpPr>
                <a:spLocks noChangeShapeType="1"/>
              </p:cNvSpPr>
              <p:nvPr/>
            </p:nvSpPr>
            <p:spPr bwMode="auto">
              <a:xfrm flipH="1">
                <a:off x="14494197" y="22088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6" name="Line 805">
                <a:extLst>
                  <a:ext uri="{FF2B5EF4-FFF2-40B4-BE49-F238E27FC236}">
                    <a16:creationId xmlns:a16="http://schemas.microsoft.com/office/drawing/2014/main" id="{15926A68-47B2-4112-BFD9-FF6A4B117661}"/>
                  </a:ext>
                </a:extLst>
              </p:cNvPr>
              <p:cNvSpPr>
                <a:spLocks noChangeShapeType="1"/>
              </p:cNvSpPr>
              <p:nvPr/>
            </p:nvSpPr>
            <p:spPr bwMode="auto">
              <a:xfrm>
                <a:off x="14543409" y="2162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7" name="Line 806">
                <a:extLst>
                  <a:ext uri="{FF2B5EF4-FFF2-40B4-BE49-F238E27FC236}">
                    <a16:creationId xmlns:a16="http://schemas.microsoft.com/office/drawing/2014/main" id="{11DC9BFC-3E9B-442E-BE8C-0D39189C37F8}"/>
                  </a:ext>
                </a:extLst>
              </p:cNvPr>
              <p:cNvSpPr>
                <a:spLocks noChangeShapeType="1"/>
              </p:cNvSpPr>
              <p:nvPr/>
            </p:nvSpPr>
            <p:spPr bwMode="auto">
              <a:xfrm flipH="1">
                <a:off x="14498959" y="22088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8" name="Line 807">
                <a:extLst>
                  <a:ext uri="{FF2B5EF4-FFF2-40B4-BE49-F238E27FC236}">
                    <a16:creationId xmlns:a16="http://schemas.microsoft.com/office/drawing/2014/main" id="{79281253-DB7C-42A3-A24B-9813119FBBF3}"/>
                  </a:ext>
                </a:extLst>
              </p:cNvPr>
              <p:cNvSpPr>
                <a:spLocks noChangeShapeType="1"/>
              </p:cNvSpPr>
              <p:nvPr/>
            </p:nvSpPr>
            <p:spPr bwMode="auto">
              <a:xfrm>
                <a:off x="14548172" y="2162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89" name="Line 808">
                <a:extLst>
                  <a:ext uri="{FF2B5EF4-FFF2-40B4-BE49-F238E27FC236}">
                    <a16:creationId xmlns:a16="http://schemas.microsoft.com/office/drawing/2014/main" id="{B6E5DF12-4C42-4878-BB93-F093CECB2E10}"/>
                  </a:ext>
                </a:extLst>
              </p:cNvPr>
              <p:cNvSpPr>
                <a:spLocks noChangeShapeType="1"/>
              </p:cNvSpPr>
              <p:nvPr/>
            </p:nvSpPr>
            <p:spPr bwMode="auto">
              <a:xfrm flipH="1">
                <a:off x="14481497" y="21946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0" name="Line 809">
                <a:extLst>
                  <a:ext uri="{FF2B5EF4-FFF2-40B4-BE49-F238E27FC236}">
                    <a16:creationId xmlns:a16="http://schemas.microsoft.com/office/drawing/2014/main" id="{ACA71448-7345-49BB-89C0-C8CB05D21825}"/>
                  </a:ext>
                </a:extLst>
              </p:cNvPr>
              <p:cNvSpPr>
                <a:spLocks noChangeShapeType="1"/>
              </p:cNvSpPr>
              <p:nvPr/>
            </p:nvSpPr>
            <p:spPr bwMode="auto">
              <a:xfrm>
                <a:off x="14530709" y="2148573"/>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1" name="Line 810">
                <a:extLst>
                  <a:ext uri="{FF2B5EF4-FFF2-40B4-BE49-F238E27FC236}">
                    <a16:creationId xmlns:a16="http://schemas.microsoft.com/office/drawing/2014/main" id="{02570AE3-456D-4673-9611-27BC09C219BB}"/>
                  </a:ext>
                </a:extLst>
              </p:cNvPr>
              <p:cNvSpPr>
                <a:spLocks noChangeShapeType="1"/>
              </p:cNvSpPr>
              <p:nvPr/>
            </p:nvSpPr>
            <p:spPr bwMode="auto">
              <a:xfrm flipH="1">
                <a:off x="14476734" y="21961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2" name="Line 811">
                <a:extLst>
                  <a:ext uri="{FF2B5EF4-FFF2-40B4-BE49-F238E27FC236}">
                    <a16:creationId xmlns:a16="http://schemas.microsoft.com/office/drawing/2014/main" id="{E4EE656B-29E0-4CAD-9C94-E6D62D5E3029}"/>
                  </a:ext>
                </a:extLst>
              </p:cNvPr>
              <p:cNvSpPr>
                <a:spLocks noChangeShapeType="1"/>
              </p:cNvSpPr>
              <p:nvPr/>
            </p:nvSpPr>
            <p:spPr bwMode="auto">
              <a:xfrm>
                <a:off x="14525947"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3" name="Line 812">
                <a:extLst>
                  <a:ext uri="{FF2B5EF4-FFF2-40B4-BE49-F238E27FC236}">
                    <a16:creationId xmlns:a16="http://schemas.microsoft.com/office/drawing/2014/main" id="{1F1E2B44-412C-4D1D-8112-F5889F8C469E}"/>
                  </a:ext>
                </a:extLst>
              </p:cNvPr>
              <p:cNvSpPr>
                <a:spLocks noChangeShapeType="1"/>
              </p:cNvSpPr>
              <p:nvPr/>
            </p:nvSpPr>
            <p:spPr bwMode="auto">
              <a:xfrm flipH="1">
                <a:off x="14465622" y="2196198"/>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4" name="Line 813">
                <a:extLst>
                  <a:ext uri="{FF2B5EF4-FFF2-40B4-BE49-F238E27FC236}">
                    <a16:creationId xmlns:a16="http://schemas.microsoft.com/office/drawing/2014/main" id="{ABFC32A5-D8F8-41F8-A33D-F47828721E6B}"/>
                  </a:ext>
                </a:extLst>
              </p:cNvPr>
              <p:cNvSpPr>
                <a:spLocks noChangeShapeType="1"/>
              </p:cNvSpPr>
              <p:nvPr/>
            </p:nvSpPr>
            <p:spPr bwMode="auto">
              <a:xfrm>
                <a:off x="14514834"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5" name="Line 815">
                <a:extLst>
                  <a:ext uri="{FF2B5EF4-FFF2-40B4-BE49-F238E27FC236}">
                    <a16:creationId xmlns:a16="http://schemas.microsoft.com/office/drawing/2014/main" id="{2F8FDFF0-2E93-475D-B4C1-545C849D65C7}"/>
                  </a:ext>
                </a:extLst>
              </p:cNvPr>
              <p:cNvSpPr>
                <a:spLocks noChangeShapeType="1"/>
              </p:cNvSpPr>
              <p:nvPr/>
            </p:nvSpPr>
            <p:spPr bwMode="auto">
              <a:xfrm flipH="1">
                <a:off x="14462447" y="219619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6" name="Line 816">
                <a:extLst>
                  <a:ext uri="{FF2B5EF4-FFF2-40B4-BE49-F238E27FC236}">
                    <a16:creationId xmlns:a16="http://schemas.microsoft.com/office/drawing/2014/main" id="{B0626EE1-ED35-40FE-BAFF-760A3197E998}"/>
                  </a:ext>
                </a:extLst>
              </p:cNvPr>
              <p:cNvSpPr>
                <a:spLocks noChangeShapeType="1"/>
              </p:cNvSpPr>
              <p:nvPr/>
            </p:nvSpPr>
            <p:spPr bwMode="auto">
              <a:xfrm>
                <a:off x="14511660"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7" name="Line 817">
                <a:extLst>
                  <a:ext uri="{FF2B5EF4-FFF2-40B4-BE49-F238E27FC236}">
                    <a16:creationId xmlns:a16="http://schemas.microsoft.com/office/drawing/2014/main" id="{48E7C723-3078-4E2B-8CF9-3E11184B3D97}"/>
                  </a:ext>
                </a:extLst>
              </p:cNvPr>
              <p:cNvSpPr>
                <a:spLocks noChangeShapeType="1"/>
              </p:cNvSpPr>
              <p:nvPr/>
            </p:nvSpPr>
            <p:spPr bwMode="auto">
              <a:xfrm flipH="1">
                <a:off x="14451335" y="219619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8" name="Line 818">
                <a:extLst>
                  <a:ext uri="{FF2B5EF4-FFF2-40B4-BE49-F238E27FC236}">
                    <a16:creationId xmlns:a16="http://schemas.microsoft.com/office/drawing/2014/main" id="{E2172E1C-7707-41D7-9638-D123032A3F7B}"/>
                  </a:ext>
                </a:extLst>
              </p:cNvPr>
              <p:cNvSpPr>
                <a:spLocks noChangeShapeType="1"/>
              </p:cNvSpPr>
              <p:nvPr/>
            </p:nvSpPr>
            <p:spPr bwMode="auto">
              <a:xfrm>
                <a:off x="14498960"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199" name="Line 819">
                <a:extLst>
                  <a:ext uri="{FF2B5EF4-FFF2-40B4-BE49-F238E27FC236}">
                    <a16:creationId xmlns:a16="http://schemas.microsoft.com/office/drawing/2014/main" id="{2438F9B3-AF29-43E5-97AE-2C7E8A20C5ED}"/>
                  </a:ext>
                </a:extLst>
              </p:cNvPr>
              <p:cNvSpPr>
                <a:spLocks noChangeShapeType="1"/>
              </p:cNvSpPr>
              <p:nvPr/>
            </p:nvSpPr>
            <p:spPr bwMode="auto">
              <a:xfrm flipH="1">
                <a:off x="14446572" y="219619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0" name="Line 820">
                <a:extLst>
                  <a:ext uri="{FF2B5EF4-FFF2-40B4-BE49-F238E27FC236}">
                    <a16:creationId xmlns:a16="http://schemas.microsoft.com/office/drawing/2014/main" id="{7D82A86B-6FCE-4234-98AC-E0A6176687AA}"/>
                  </a:ext>
                </a:extLst>
              </p:cNvPr>
              <p:cNvSpPr>
                <a:spLocks noChangeShapeType="1"/>
              </p:cNvSpPr>
              <p:nvPr/>
            </p:nvSpPr>
            <p:spPr bwMode="auto">
              <a:xfrm>
                <a:off x="14494197"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1" name="Line 821">
                <a:extLst>
                  <a:ext uri="{FF2B5EF4-FFF2-40B4-BE49-F238E27FC236}">
                    <a16:creationId xmlns:a16="http://schemas.microsoft.com/office/drawing/2014/main" id="{C3BF8993-AFE4-413C-A6F7-EFA5880ED94B}"/>
                  </a:ext>
                </a:extLst>
              </p:cNvPr>
              <p:cNvSpPr>
                <a:spLocks noChangeShapeType="1"/>
              </p:cNvSpPr>
              <p:nvPr/>
            </p:nvSpPr>
            <p:spPr bwMode="auto">
              <a:xfrm flipH="1">
                <a:off x="14433872" y="219619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2" name="Line 822">
                <a:extLst>
                  <a:ext uri="{FF2B5EF4-FFF2-40B4-BE49-F238E27FC236}">
                    <a16:creationId xmlns:a16="http://schemas.microsoft.com/office/drawing/2014/main" id="{74EB1AB9-1D18-43EF-B613-DAC2DB448ACD}"/>
                  </a:ext>
                </a:extLst>
              </p:cNvPr>
              <p:cNvSpPr>
                <a:spLocks noChangeShapeType="1"/>
              </p:cNvSpPr>
              <p:nvPr/>
            </p:nvSpPr>
            <p:spPr bwMode="auto">
              <a:xfrm>
                <a:off x="14481497"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3" name="Line 823">
                <a:extLst>
                  <a:ext uri="{FF2B5EF4-FFF2-40B4-BE49-F238E27FC236}">
                    <a16:creationId xmlns:a16="http://schemas.microsoft.com/office/drawing/2014/main" id="{20CBBA28-C1D6-462F-B330-A914967B6918}"/>
                  </a:ext>
                </a:extLst>
              </p:cNvPr>
              <p:cNvSpPr>
                <a:spLocks noChangeShapeType="1"/>
              </p:cNvSpPr>
              <p:nvPr/>
            </p:nvSpPr>
            <p:spPr bwMode="auto">
              <a:xfrm flipH="1">
                <a:off x="14437047" y="219619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4" name="Line 824">
                <a:extLst>
                  <a:ext uri="{FF2B5EF4-FFF2-40B4-BE49-F238E27FC236}">
                    <a16:creationId xmlns:a16="http://schemas.microsoft.com/office/drawing/2014/main" id="{F42BFFE0-6BA7-4A7F-A05E-E0251231F1A8}"/>
                  </a:ext>
                </a:extLst>
              </p:cNvPr>
              <p:cNvSpPr>
                <a:spLocks noChangeShapeType="1"/>
              </p:cNvSpPr>
              <p:nvPr/>
            </p:nvSpPr>
            <p:spPr bwMode="auto">
              <a:xfrm>
                <a:off x="14484672"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5" name="Line 825">
                <a:extLst>
                  <a:ext uri="{FF2B5EF4-FFF2-40B4-BE49-F238E27FC236}">
                    <a16:creationId xmlns:a16="http://schemas.microsoft.com/office/drawing/2014/main" id="{4140F0E9-D3B7-4E15-ABB8-29EDBA06BC5A}"/>
                  </a:ext>
                </a:extLst>
              </p:cNvPr>
              <p:cNvSpPr>
                <a:spLocks noChangeShapeType="1"/>
              </p:cNvSpPr>
              <p:nvPr/>
            </p:nvSpPr>
            <p:spPr bwMode="auto">
              <a:xfrm flipH="1">
                <a:off x="14419585" y="219619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6" name="Line 826">
                <a:extLst>
                  <a:ext uri="{FF2B5EF4-FFF2-40B4-BE49-F238E27FC236}">
                    <a16:creationId xmlns:a16="http://schemas.microsoft.com/office/drawing/2014/main" id="{7B2804CE-0650-4E45-8CE9-2BD4E2C8FA6A}"/>
                  </a:ext>
                </a:extLst>
              </p:cNvPr>
              <p:cNvSpPr>
                <a:spLocks noChangeShapeType="1"/>
              </p:cNvSpPr>
              <p:nvPr/>
            </p:nvSpPr>
            <p:spPr bwMode="auto">
              <a:xfrm>
                <a:off x="14468797"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7" name="Line 827">
                <a:extLst>
                  <a:ext uri="{FF2B5EF4-FFF2-40B4-BE49-F238E27FC236}">
                    <a16:creationId xmlns:a16="http://schemas.microsoft.com/office/drawing/2014/main" id="{7B82A8A5-521A-4CB0-91B0-0722C354525D}"/>
                  </a:ext>
                </a:extLst>
              </p:cNvPr>
              <p:cNvSpPr>
                <a:spLocks noChangeShapeType="1"/>
              </p:cNvSpPr>
              <p:nvPr/>
            </p:nvSpPr>
            <p:spPr bwMode="auto">
              <a:xfrm flipH="1">
                <a:off x="14417997" y="219619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8" name="Line 828">
                <a:extLst>
                  <a:ext uri="{FF2B5EF4-FFF2-40B4-BE49-F238E27FC236}">
                    <a16:creationId xmlns:a16="http://schemas.microsoft.com/office/drawing/2014/main" id="{A187C898-C4DF-49D6-85FA-898F405FC22D}"/>
                  </a:ext>
                </a:extLst>
              </p:cNvPr>
              <p:cNvSpPr>
                <a:spLocks noChangeShapeType="1"/>
              </p:cNvSpPr>
              <p:nvPr/>
            </p:nvSpPr>
            <p:spPr bwMode="auto">
              <a:xfrm>
                <a:off x="14465622"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09" name="Line 829">
                <a:extLst>
                  <a:ext uri="{FF2B5EF4-FFF2-40B4-BE49-F238E27FC236}">
                    <a16:creationId xmlns:a16="http://schemas.microsoft.com/office/drawing/2014/main" id="{482D0F69-92AC-4089-91DC-5DD7D8AECCAA}"/>
                  </a:ext>
                </a:extLst>
              </p:cNvPr>
              <p:cNvSpPr>
                <a:spLocks noChangeShapeType="1"/>
              </p:cNvSpPr>
              <p:nvPr/>
            </p:nvSpPr>
            <p:spPr bwMode="auto">
              <a:xfrm flipH="1">
                <a:off x="14405297" y="219619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0" name="Line 830">
                <a:extLst>
                  <a:ext uri="{FF2B5EF4-FFF2-40B4-BE49-F238E27FC236}">
                    <a16:creationId xmlns:a16="http://schemas.microsoft.com/office/drawing/2014/main" id="{4B5E4320-1017-4F01-9C7A-54BCE4648DB0}"/>
                  </a:ext>
                </a:extLst>
              </p:cNvPr>
              <p:cNvSpPr>
                <a:spLocks noChangeShapeType="1"/>
              </p:cNvSpPr>
              <p:nvPr/>
            </p:nvSpPr>
            <p:spPr bwMode="auto">
              <a:xfrm>
                <a:off x="14454510"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1" name="Line 831">
                <a:extLst>
                  <a:ext uri="{FF2B5EF4-FFF2-40B4-BE49-F238E27FC236}">
                    <a16:creationId xmlns:a16="http://schemas.microsoft.com/office/drawing/2014/main" id="{00D2AA07-9625-49B6-87EA-A0C7129DCBD9}"/>
                  </a:ext>
                </a:extLst>
              </p:cNvPr>
              <p:cNvSpPr>
                <a:spLocks noChangeShapeType="1"/>
              </p:cNvSpPr>
              <p:nvPr/>
            </p:nvSpPr>
            <p:spPr bwMode="auto">
              <a:xfrm flipH="1">
                <a:off x="14400535" y="219619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2" name="Line 832">
                <a:extLst>
                  <a:ext uri="{FF2B5EF4-FFF2-40B4-BE49-F238E27FC236}">
                    <a16:creationId xmlns:a16="http://schemas.microsoft.com/office/drawing/2014/main" id="{A6F965FC-8592-447F-A932-376937B8D253}"/>
                  </a:ext>
                </a:extLst>
              </p:cNvPr>
              <p:cNvSpPr>
                <a:spLocks noChangeShapeType="1"/>
              </p:cNvSpPr>
              <p:nvPr/>
            </p:nvSpPr>
            <p:spPr bwMode="auto">
              <a:xfrm>
                <a:off x="14449747"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3" name="Line 833">
                <a:extLst>
                  <a:ext uri="{FF2B5EF4-FFF2-40B4-BE49-F238E27FC236}">
                    <a16:creationId xmlns:a16="http://schemas.microsoft.com/office/drawing/2014/main" id="{35D19C42-4252-494A-922D-829575047509}"/>
                  </a:ext>
                </a:extLst>
              </p:cNvPr>
              <p:cNvSpPr>
                <a:spLocks noChangeShapeType="1"/>
              </p:cNvSpPr>
              <p:nvPr/>
            </p:nvSpPr>
            <p:spPr bwMode="auto">
              <a:xfrm flipH="1">
                <a:off x="14387835" y="219619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4" name="Line 834">
                <a:extLst>
                  <a:ext uri="{FF2B5EF4-FFF2-40B4-BE49-F238E27FC236}">
                    <a16:creationId xmlns:a16="http://schemas.microsoft.com/office/drawing/2014/main" id="{289A66EA-EC4A-4A65-8302-23C8EDD608F1}"/>
                  </a:ext>
                </a:extLst>
              </p:cNvPr>
              <p:cNvSpPr>
                <a:spLocks noChangeShapeType="1"/>
              </p:cNvSpPr>
              <p:nvPr/>
            </p:nvSpPr>
            <p:spPr bwMode="auto">
              <a:xfrm>
                <a:off x="14437047"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5" name="Line 835">
                <a:extLst>
                  <a:ext uri="{FF2B5EF4-FFF2-40B4-BE49-F238E27FC236}">
                    <a16:creationId xmlns:a16="http://schemas.microsoft.com/office/drawing/2014/main" id="{67286A2B-70EF-4B32-A088-A0E3A9F98E2A}"/>
                  </a:ext>
                </a:extLst>
              </p:cNvPr>
              <p:cNvSpPr>
                <a:spLocks noChangeShapeType="1"/>
              </p:cNvSpPr>
              <p:nvPr/>
            </p:nvSpPr>
            <p:spPr bwMode="auto">
              <a:xfrm flipH="1">
                <a:off x="14375135" y="219619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6" name="Line 836">
                <a:extLst>
                  <a:ext uri="{FF2B5EF4-FFF2-40B4-BE49-F238E27FC236}">
                    <a16:creationId xmlns:a16="http://schemas.microsoft.com/office/drawing/2014/main" id="{415A0440-C86E-4342-B771-0FFF151471BD}"/>
                  </a:ext>
                </a:extLst>
              </p:cNvPr>
              <p:cNvSpPr>
                <a:spLocks noChangeShapeType="1"/>
              </p:cNvSpPr>
              <p:nvPr/>
            </p:nvSpPr>
            <p:spPr bwMode="auto">
              <a:xfrm>
                <a:off x="14422760" y="2150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7" name="Line 837">
                <a:extLst>
                  <a:ext uri="{FF2B5EF4-FFF2-40B4-BE49-F238E27FC236}">
                    <a16:creationId xmlns:a16="http://schemas.microsoft.com/office/drawing/2014/main" id="{D994B90F-650C-4E17-A400-AC43846AFF90}"/>
                  </a:ext>
                </a:extLst>
              </p:cNvPr>
              <p:cNvSpPr>
                <a:spLocks noChangeShapeType="1"/>
              </p:cNvSpPr>
              <p:nvPr/>
            </p:nvSpPr>
            <p:spPr bwMode="auto">
              <a:xfrm flipH="1">
                <a:off x="14362435" y="21739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8" name="Line 838">
                <a:extLst>
                  <a:ext uri="{FF2B5EF4-FFF2-40B4-BE49-F238E27FC236}">
                    <a16:creationId xmlns:a16="http://schemas.microsoft.com/office/drawing/2014/main" id="{07DF1975-E940-4972-B3E5-578DAFFCE92A}"/>
                  </a:ext>
                </a:extLst>
              </p:cNvPr>
              <p:cNvSpPr>
                <a:spLocks noChangeShapeType="1"/>
              </p:cNvSpPr>
              <p:nvPr/>
            </p:nvSpPr>
            <p:spPr bwMode="auto">
              <a:xfrm>
                <a:off x="14411647"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19" name="Line 839">
                <a:extLst>
                  <a:ext uri="{FF2B5EF4-FFF2-40B4-BE49-F238E27FC236}">
                    <a16:creationId xmlns:a16="http://schemas.microsoft.com/office/drawing/2014/main" id="{E55BFBF7-2D88-44C4-A608-C6499FE2D908}"/>
                  </a:ext>
                </a:extLst>
              </p:cNvPr>
              <p:cNvSpPr>
                <a:spLocks noChangeShapeType="1"/>
              </p:cNvSpPr>
              <p:nvPr/>
            </p:nvSpPr>
            <p:spPr bwMode="auto">
              <a:xfrm flipH="1">
                <a:off x="14351322" y="217397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0" name="Line 840">
                <a:extLst>
                  <a:ext uri="{FF2B5EF4-FFF2-40B4-BE49-F238E27FC236}">
                    <a16:creationId xmlns:a16="http://schemas.microsoft.com/office/drawing/2014/main" id="{55255F68-38BC-4715-8D9F-7D94CD9B5B9E}"/>
                  </a:ext>
                </a:extLst>
              </p:cNvPr>
              <p:cNvSpPr>
                <a:spLocks noChangeShapeType="1"/>
              </p:cNvSpPr>
              <p:nvPr/>
            </p:nvSpPr>
            <p:spPr bwMode="auto">
              <a:xfrm>
                <a:off x="14400535"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1" name="Line 841">
                <a:extLst>
                  <a:ext uri="{FF2B5EF4-FFF2-40B4-BE49-F238E27FC236}">
                    <a16:creationId xmlns:a16="http://schemas.microsoft.com/office/drawing/2014/main" id="{462D212D-F8A9-4787-B987-0EFB5338E5AC}"/>
                  </a:ext>
                </a:extLst>
              </p:cNvPr>
              <p:cNvSpPr>
                <a:spLocks noChangeShapeType="1"/>
              </p:cNvSpPr>
              <p:nvPr/>
            </p:nvSpPr>
            <p:spPr bwMode="auto">
              <a:xfrm flipH="1">
                <a:off x="14344972" y="21739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2" name="Line 842">
                <a:extLst>
                  <a:ext uri="{FF2B5EF4-FFF2-40B4-BE49-F238E27FC236}">
                    <a16:creationId xmlns:a16="http://schemas.microsoft.com/office/drawing/2014/main" id="{9E909BD4-F201-4325-A629-D986A7387FA9}"/>
                  </a:ext>
                </a:extLst>
              </p:cNvPr>
              <p:cNvSpPr>
                <a:spLocks noChangeShapeType="1"/>
              </p:cNvSpPr>
              <p:nvPr/>
            </p:nvSpPr>
            <p:spPr bwMode="auto">
              <a:xfrm>
                <a:off x="14394185"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3" name="Line 843">
                <a:extLst>
                  <a:ext uri="{FF2B5EF4-FFF2-40B4-BE49-F238E27FC236}">
                    <a16:creationId xmlns:a16="http://schemas.microsoft.com/office/drawing/2014/main" id="{2302B3AD-23D7-4BC8-B517-CB10FADF37CF}"/>
                  </a:ext>
                </a:extLst>
              </p:cNvPr>
              <p:cNvSpPr>
                <a:spLocks noChangeShapeType="1"/>
              </p:cNvSpPr>
              <p:nvPr/>
            </p:nvSpPr>
            <p:spPr bwMode="auto">
              <a:xfrm flipH="1">
                <a:off x="14338622" y="217397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4" name="Line 844">
                <a:extLst>
                  <a:ext uri="{FF2B5EF4-FFF2-40B4-BE49-F238E27FC236}">
                    <a16:creationId xmlns:a16="http://schemas.microsoft.com/office/drawing/2014/main" id="{00C0A496-45D0-4ADF-92EE-4160DDE07DC3}"/>
                  </a:ext>
                </a:extLst>
              </p:cNvPr>
              <p:cNvSpPr>
                <a:spLocks noChangeShapeType="1"/>
              </p:cNvSpPr>
              <p:nvPr/>
            </p:nvSpPr>
            <p:spPr bwMode="auto">
              <a:xfrm>
                <a:off x="14387835"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5" name="Line 845">
                <a:extLst>
                  <a:ext uri="{FF2B5EF4-FFF2-40B4-BE49-F238E27FC236}">
                    <a16:creationId xmlns:a16="http://schemas.microsoft.com/office/drawing/2014/main" id="{781530F9-72A8-4984-8B97-495E7EA68DD9}"/>
                  </a:ext>
                </a:extLst>
              </p:cNvPr>
              <p:cNvSpPr>
                <a:spLocks noChangeShapeType="1"/>
              </p:cNvSpPr>
              <p:nvPr/>
            </p:nvSpPr>
            <p:spPr bwMode="auto">
              <a:xfrm flipH="1">
                <a:off x="14322747" y="21739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6" name="Line 846">
                <a:extLst>
                  <a:ext uri="{FF2B5EF4-FFF2-40B4-BE49-F238E27FC236}">
                    <a16:creationId xmlns:a16="http://schemas.microsoft.com/office/drawing/2014/main" id="{21075E4C-9E98-4738-A172-24BD8CDBAA70}"/>
                  </a:ext>
                </a:extLst>
              </p:cNvPr>
              <p:cNvSpPr>
                <a:spLocks noChangeShapeType="1"/>
              </p:cNvSpPr>
              <p:nvPr/>
            </p:nvSpPr>
            <p:spPr bwMode="auto">
              <a:xfrm>
                <a:off x="14370372"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7" name="Line 847">
                <a:extLst>
                  <a:ext uri="{FF2B5EF4-FFF2-40B4-BE49-F238E27FC236}">
                    <a16:creationId xmlns:a16="http://schemas.microsoft.com/office/drawing/2014/main" id="{DFBFBEF5-75E9-40CD-88C5-09C7A1DDC727}"/>
                  </a:ext>
                </a:extLst>
              </p:cNvPr>
              <p:cNvSpPr>
                <a:spLocks noChangeShapeType="1"/>
              </p:cNvSpPr>
              <p:nvPr/>
            </p:nvSpPr>
            <p:spPr bwMode="auto">
              <a:xfrm flipH="1">
                <a:off x="14314810" y="217397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8" name="Line 848">
                <a:extLst>
                  <a:ext uri="{FF2B5EF4-FFF2-40B4-BE49-F238E27FC236}">
                    <a16:creationId xmlns:a16="http://schemas.microsoft.com/office/drawing/2014/main" id="{1121B057-D581-4547-AF12-E30F2D4B22D1}"/>
                  </a:ext>
                </a:extLst>
              </p:cNvPr>
              <p:cNvSpPr>
                <a:spLocks noChangeShapeType="1"/>
              </p:cNvSpPr>
              <p:nvPr/>
            </p:nvSpPr>
            <p:spPr bwMode="auto">
              <a:xfrm>
                <a:off x="14365610"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29" name="Line 849">
                <a:extLst>
                  <a:ext uri="{FF2B5EF4-FFF2-40B4-BE49-F238E27FC236}">
                    <a16:creationId xmlns:a16="http://schemas.microsoft.com/office/drawing/2014/main" id="{D14F11F1-CD16-4554-A9C6-D8913709EA7E}"/>
                  </a:ext>
                </a:extLst>
              </p:cNvPr>
              <p:cNvSpPr>
                <a:spLocks noChangeShapeType="1"/>
              </p:cNvSpPr>
              <p:nvPr/>
            </p:nvSpPr>
            <p:spPr bwMode="auto">
              <a:xfrm flipH="1">
                <a:off x="14302110" y="217397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0" name="Line 850">
                <a:extLst>
                  <a:ext uri="{FF2B5EF4-FFF2-40B4-BE49-F238E27FC236}">
                    <a16:creationId xmlns:a16="http://schemas.microsoft.com/office/drawing/2014/main" id="{EC8A3E22-A377-4E83-900E-52DDBE0F7FEB}"/>
                  </a:ext>
                </a:extLst>
              </p:cNvPr>
              <p:cNvSpPr>
                <a:spLocks noChangeShapeType="1"/>
              </p:cNvSpPr>
              <p:nvPr/>
            </p:nvSpPr>
            <p:spPr bwMode="auto">
              <a:xfrm>
                <a:off x="14351322"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1" name="Line 851">
                <a:extLst>
                  <a:ext uri="{FF2B5EF4-FFF2-40B4-BE49-F238E27FC236}">
                    <a16:creationId xmlns:a16="http://schemas.microsoft.com/office/drawing/2014/main" id="{D089BA06-5D94-42EA-A056-3CBCC1545510}"/>
                  </a:ext>
                </a:extLst>
              </p:cNvPr>
              <p:cNvSpPr>
                <a:spLocks noChangeShapeType="1"/>
              </p:cNvSpPr>
              <p:nvPr/>
            </p:nvSpPr>
            <p:spPr bwMode="auto">
              <a:xfrm flipH="1">
                <a:off x="14273535" y="21739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2" name="Line 852">
                <a:extLst>
                  <a:ext uri="{FF2B5EF4-FFF2-40B4-BE49-F238E27FC236}">
                    <a16:creationId xmlns:a16="http://schemas.microsoft.com/office/drawing/2014/main" id="{00778823-A518-406E-B78E-ED56AF7BDD17}"/>
                  </a:ext>
                </a:extLst>
              </p:cNvPr>
              <p:cNvSpPr>
                <a:spLocks noChangeShapeType="1"/>
              </p:cNvSpPr>
              <p:nvPr/>
            </p:nvSpPr>
            <p:spPr bwMode="auto">
              <a:xfrm>
                <a:off x="14322747"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3" name="Line 853">
                <a:extLst>
                  <a:ext uri="{FF2B5EF4-FFF2-40B4-BE49-F238E27FC236}">
                    <a16:creationId xmlns:a16="http://schemas.microsoft.com/office/drawing/2014/main" id="{6ACD0B8D-DDA8-48E2-B60D-CE78D393914B}"/>
                  </a:ext>
                </a:extLst>
              </p:cNvPr>
              <p:cNvSpPr>
                <a:spLocks noChangeShapeType="1"/>
              </p:cNvSpPr>
              <p:nvPr/>
            </p:nvSpPr>
            <p:spPr bwMode="auto">
              <a:xfrm flipH="1">
                <a:off x="14270360" y="21739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4" name="Line 854">
                <a:extLst>
                  <a:ext uri="{FF2B5EF4-FFF2-40B4-BE49-F238E27FC236}">
                    <a16:creationId xmlns:a16="http://schemas.microsoft.com/office/drawing/2014/main" id="{CBD5F232-16B8-4DB1-9B91-2F7B5B3F131D}"/>
                  </a:ext>
                </a:extLst>
              </p:cNvPr>
              <p:cNvSpPr>
                <a:spLocks noChangeShapeType="1"/>
              </p:cNvSpPr>
              <p:nvPr/>
            </p:nvSpPr>
            <p:spPr bwMode="auto">
              <a:xfrm>
                <a:off x="14317985"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5" name="Line 855">
                <a:extLst>
                  <a:ext uri="{FF2B5EF4-FFF2-40B4-BE49-F238E27FC236}">
                    <a16:creationId xmlns:a16="http://schemas.microsoft.com/office/drawing/2014/main" id="{C9BD6BB6-35EE-4BB5-9BEA-B5D152A0F6BA}"/>
                  </a:ext>
                </a:extLst>
              </p:cNvPr>
              <p:cNvSpPr>
                <a:spLocks noChangeShapeType="1"/>
              </p:cNvSpPr>
              <p:nvPr/>
            </p:nvSpPr>
            <p:spPr bwMode="auto">
              <a:xfrm flipH="1">
                <a:off x="14235435" y="21739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6" name="Line 856">
                <a:extLst>
                  <a:ext uri="{FF2B5EF4-FFF2-40B4-BE49-F238E27FC236}">
                    <a16:creationId xmlns:a16="http://schemas.microsoft.com/office/drawing/2014/main" id="{DE6C2085-92C6-48C0-AAF3-DEF17AB1E24F}"/>
                  </a:ext>
                </a:extLst>
              </p:cNvPr>
              <p:cNvSpPr>
                <a:spLocks noChangeShapeType="1"/>
              </p:cNvSpPr>
              <p:nvPr/>
            </p:nvSpPr>
            <p:spPr bwMode="auto">
              <a:xfrm>
                <a:off x="14284647"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7" name="Line 857">
                <a:extLst>
                  <a:ext uri="{FF2B5EF4-FFF2-40B4-BE49-F238E27FC236}">
                    <a16:creationId xmlns:a16="http://schemas.microsoft.com/office/drawing/2014/main" id="{00010970-EF0D-4A66-89FA-66FD374CE1DC}"/>
                  </a:ext>
                </a:extLst>
              </p:cNvPr>
              <p:cNvSpPr>
                <a:spLocks noChangeShapeType="1"/>
              </p:cNvSpPr>
              <p:nvPr/>
            </p:nvSpPr>
            <p:spPr bwMode="auto">
              <a:xfrm flipH="1">
                <a:off x="14224322" y="217397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8" name="Line 858">
                <a:extLst>
                  <a:ext uri="{FF2B5EF4-FFF2-40B4-BE49-F238E27FC236}">
                    <a16:creationId xmlns:a16="http://schemas.microsoft.com/office/drawing/2014/main" id="{3E3A1BBE-E3FE-488A-AE10-BD51AE022E36}"/>
                  </a:ext>
                </a:extLst>
              </p:cNvPr>
              <p:cNvSpPr>
                <a:spLocks noChangeShapeType="1"/>
              </p:cNvSpPr>
              <p:nvPr/>
            </p:nvSpPr>
            <p:spPr bwMode="auto">
              <a:xfrm>
                <a:off x="14273535"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39" name="Line 859">
                <a:extLst>
                  <a:ext uri="{FF2B5EF4-FFF2-40B4-BE49-F238E27FC236}">
                    <a16:creationId xmlns:a16="http://schemas.microsoft.com/office/drawing/2014/main" id="{5A519551-5064-40EF-81C4-8477BDDB7BE8}"/>
                  </a:ext>
                </a:extLst>
              </p:cNvPr>
              <p:cNvSpPr>
                <a:spLocks noChangeShapeType="1"/>
              </p:cNvSpPr>
              <p:nvPr/>
            </p:nvSpPr>
            <p:spPr bwMode="auto">
              <a:xfrm flipH="1">
                <a:off x="14217972" y="21739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0" name="Line 860">
                <a:extLst>
                  <a:ext uri="{FF2B5EF4-FFF2-40B4-BE49-F238E27FC236}">
                    <a16:creationId xmlns:a16="http://schemas.microsoft.com/office/drawing/2014/main" id="{A231F4D7-E376-4B32-8262-D7DBB6453AB4}"/>
                  </a:ext>
                </a:extLst>
              </p:cNvPr>
              <p:cNvSpPr>
                <a:spLocks noChangeShapeType="1"/>
              </p:cNvSpPr>
              <p:nvPr/>
            </p:nvSpPr>
            <p:spPr bwMode="auto">
              <a:xfrm>
                <a:off x="14267185" y="21279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1" name="Line 861">
                <a:extLst>
                  <a:ext uri="{FF2B5EF4-FFF2-40B4-BE49-F238E27FC236}">
                    <a16:creationId xmlns:a16="http://schemas.microsoft.com/office/drawing/2014/main" id="{5783FD27-5A08-4913-A596-ED3F964D35DF}"/>
                  </a:ext>
                </a:extLst>
              </p:cNvPr>
              <p:cNvSpPr>
                <a:spLocks noChangeShapeType="1"/>
              </p:cNvSpPr>
              <p:nvPr/>
            </p:nvSpPr>
            <p:spPr bwMode="auto">
              <a:xfrm flipH="1">
                <a:off x="14192572" y="21644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2" name="Line 862">
                <a:extLst>
                  <a:ext uri="{FF2B5EF4-FFF2-40B4-BE49-F238E27FC236}">
                    <a16:creationId xmlns:a16="http://schemas.microsoft.com/office/drawing/2014/main" id="{1E329038-FD6E-47B5-B95D-75CA50FF3AED}"/>
                  </a:ext>
                </a:extLst>
              </p:cNvPr>
              <p:cNvSpPr>
                <a:spLocks noChangeShapeType="1"/>
              </p:cNvSpPr>
              <p:nvPr/>
            </p:nvSpPr>
            <p:spPr bwMode="auto">
              <a:xfrm>
                <a:off x="14241785"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3" name="Line 863">
                <a:extLst>
                  <a:ext uri="{FF2B5EF4-FFF2-40B4-BE49-F238E27FC236}">
                    <a16:creationId xmlns:a16="http://schemas.microsoft.com/office/drawing/2014/main" id="{F8E61D2E-F4DF-4BD4-A532-ECE482EEAE83}"/>
                  </a:ext>
                </a:extLst>
              </p:cNvPr>
              <p:cNvSpPr>
                <a:spLocks noChangeShapeType="1"/>
              </p:cNvSpPr>
              <p:nvPr/>
            </p:nvSpPr>
            <p:spPr bwMode="auto">
              <a:xfrm flipH="1">
                <a:off x="14168760" y="216444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4" name="Line 864">
                <a:extLst>
                  <a:ext uri="{FF2B5EF4-FFF2-40B4-BE49-F238E27FC236}">
                    <a16:creationId xmlns:a16="http://schemas.microsoft.com/office/drawing/2014/main" id="{6FD72E04-8B8E-4FAC-AC8D-42A7B060EB1B}"/>
                  </a:ext>
                </a:extLst>
              </p:cNvPr>
              <p:cNvSpPr>
                <a:spLocks noChangeShapeType="1"/>
              </p:cNvSpPr>
              <p:nvPr/>
            </p:nvSpPr>
            <p:spPr bwMode="auto">
              <a:xfrm>
                <a:off x="14216385"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5" name="Line 865">
                <a:extLst>
                  <a:ext uri="{FF2B5EF4-FFF2-40B4-BE49-F238E27FC236}">
                    <a16:creationId xmlns:a16="http://schemas.microsoft.com/office/drawing/2014/main" id="{EB878661-3B4C-4EF7-AB1B-D38299530C93}"/>
                  </a:ext>
                </a:extLst>
              </p:cNvPr>
              <p:cNvSpPr>
                <a:spLocks noChangeShapeType="1"/>
              </p:cNvSpPr>
              <p:nvPr/>
            </p:nvSpPr>
            <p:spPr bwMode="auto">
              <a:xfrm flipH="1">
                <a:off x="14121135" y="21644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6" name="Line 866">
                <a:extLst>
                  <a:ext uri="{FF2B5EF4-FFF2-40B4-BE49-F238E27FC236}">
                    <a16:creationId xmlns:a16="http://schemas.microsoft.com/office/drawing/2014/main" id="{D00F6CE8-3569-495D-9464-A4F52C2E0620}"/>
                  </a:ext>
                </a:extLst>
              </p:cNvPr>
              <p:cNvSpPr>
                <a:spLocks noChangeShapeType="1"/>
              </p:cNvSpPr>
              <p:nvPr/>
            </p:nvSpPr>
            <p:spPr bwMode="auto">
              <a:xfrm>
                <a:off x="14170347"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7" name="Line 867">
                <a:extLst>
                  <a:ext uri="{FF2B5EF4-FFF2-40B4-BE49-F238E27FC236}">
                    <a16:creationId xmlns:a16="http://schemas.microsoft.com/office/drawing/2014/main" id="{CBBF7CE4-73BA-4AC8-87CA-5EB583BA4BBD}"/>
                  </a:ext>
                </a:extLst>
              </p:cNvPr>
              <p:cNvSpPr>
                <a:spLocks noChangeShapeType="1"/>
              </p:cNvSpPr>
              <p:nvPr/>
            </p:nvSpPr>
            <p:spPr bwMode="auto">
              <a:xfrm flipH="1">
                <a:off x="14116372" y="21644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8" name="Line 868">
                <a:extLst>
                  <a:ext uri="{FF2B5EF4-FFF2-40B4-BE49-F238E27FC236}">
                    <a16:creationId xmlns:a16="http://schemas.microsoft.com/office/drawing/2014/main" id="{65E697BF-7AF7-4B8C-B839-AD65DBEDC3FF}"/>
                  </a:ext>
                </a:extLst>
              </p:cNvPr>
              <p:cNvSpPr>
                <a:spLocks noChangeShapeType="1"/>
              </p:cNvSpPr>
              <p:nvPr/>
            </p:nvSpPr>
            <p:spPr bwMode="auto">
              <a:xfrm>
                <a:off x="14165585"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49" name="Line 869">
                <a:extLst>
                  <a:ext uri="{FF2B5EF4-FFF2-40B4-BE49-F238E27FC236}">
                    <a16:creationId xmlns:a16="http://schemas.microsoft.com/office/drawing/2014/main" id="{D8050BD8-B29C-4B46-A040-7F7C247F55FA}"/>
                  </a:ext>
                </a:extLst>
              </p:cNvPr>
              <p:cNvSpPr>
                <a:spLocks noChangeShapeType="1"/>
              </p:cNvSpPr>
              <p:nvPr/>
            </p:nvSpPr>
            <p:spPr bwMode="auto">
              <a:xfrm flipH="1">
                <a:off x="14090972" y="216444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0" name="Line 870">
                <a:extLst>
                  <a:ext uri="{FF2B5EF4-FFF2-40B4-BE49-F238E27FC236}">
                    <a16:creationId xmlns:a16="http://schemas.microsoft.com/office/drawing/2014/main" id="{176CE10E-58C5-49C4-A287-A97E1B9BB315}"/>
                  </a:ext>
                </a:extLst>
              </p:cNvPr>
              <p:cNvSpPr>
                <a:spLocks noChangeShapeType="1"/>
              </p:cNvSpPr>
              <p:nvPr/>
            </p:nvSpPr>
            <p:spPr bwMode="auto">
              <a:xfrm>
                <a:off x="14140185"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1" name="Line 871">
                <a:extLst>
                  <a:ext uri="{FF2B5EF4-FFF2-40B4-BE49-F238E27FC236}">
                    <a16:creationId xmlns:a16="http://schemas.microsoft.com/office/drawing/2014/main" id="{69B5121C-B162-4767-8617-06098B821835}"/>
                  </a:ext>
                </a:extLst>
              </p:cNvPr>
              <p:cNvSpPr>
                <a:spLocks noChangeShapeType="1"/>
              </p:cNvSpPr>
              <p:nvPr/>
            </p:nvSpPr>
            <p:spPr bwMode="auto">
              <a:xfrm flipH="1">
                <a:off x="14081447" y="21644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2" name="Line 872">
                <a:extLst>
                  <a:ext uri="{FF2B5EF4-FFF2-40B4-BE49-F238E27FC236}">
                    <a16:creationId xmlns:a16="http://schemas.microsoft.com/office/drawing/2014/main" id="{667A799E-0F8B-46B2-A1D4-A4286F386DE8}"/>
                  </a:ext>
                </a:extLst>
              </p:cNvPr>
              <p:cNvSpPr>
                <a:spLocks noChangeShapeType="1"/>
              </p:cNvSpPr>
              <p:nvPr/>
            </p:nvSpPr>
            <p:spPr bwMode="auto">
              <a:xfrm>
                <a:off x="14130660"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3" name="Line 873">
                <a:extLst>
                  <a:ext uri="{FF2B5EF4-FFF2-40B4-BE49-F238E27FC236}">
                    <a16:creationId xmlns:a16="http://schemas.microsoft.com/office/drawing/2014/main" id="{F10215B0-F013-4B30-8C07-B215B1545D3C}"/>
                  </a:ext>
                </a:extLst>
              </p:cNvPr>
              <p:cNvSpPr>
                <a:spLocks noChangeShapeType="1"/>
              </p:cNvSpPr>
              <p:nvPr/>
            </p:nvSpPr>
            <p:spPr bwMode="auto">
              <a:xfrm flipH="1">
                <a:off x="14019535" y="21644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4" name="Line 874">
                <a:extLst>
                  <a:ext uri="{FF2B5EF4-FFF2-40B4-BE49-F238E27FC236}">
                    <a16:creationId xmlns:a16="http://schemas.microsoft.com/office/drawing/2014/main" id="{F906FEC7-4215-4298-8A2C-D727D7B96D22}"/>
                  </a:ext>
                </a:extLst>
              </p:cNvPr>
              <p:cNvSpPr>
                <a:spLocks noChangeShapeType="1"/>
              </p:cNvSpPr>
              <p:nvPr/>
            </p:nvSpPr>
            <p:spPr bwMode="auto">
              <a:xfrm>
                <a:off x="14068747"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5" name="Line 875">
                <a:extLst>
                  <a:ext uri="{FF2B5EF4-FFF2-40B4-BE49-F238E27FC236}">
                    <a16:creationId xmlns:a16="http://schemas.microsoft.com/office/drawing/2014/main" id="{DAC3AD5A-6B45-4E1D-9383-501A455B5A89}"/>
                  </a:ext>
                </a:extLst>
              </p:cNvPr>
              <p:cNvSpPr>
                <a:spLocks noChangeShapeType="1"/>
              </p:cNvSpPr>
              <p:nvPr/>
            </p:nvSpPr>
            <p:spPr bwMode="auto">
              <a:xfrm flipH="1">
                <a:off x="13978260" y="21644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6" name="Line 876">
                <a:extLst>
                  <a:ext uri="{FF2B5EF4-FFF2-40B4-BE49-F238E27FC236}">
                    <a16:creationId xmlns:a16="http://schemas.microsoft.com/office/drawing/2014/main" id="{AB49B368-DB56-4357-B81F-EF788B5D6D55}"/>
                  </a:ext>
                </a:extLst>
              </p:cNvPr>
              <p:cNvSpPr>
                <a:spLocks noChangeShapeType="1"/>
              </p:cNvSpPr>
              <p:nvPr/>
            </p:nvSpPr>
            <p:spPr bwMode="auto">
              <a:xfrm>
                <a:off x="14027472"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7" name="Line 877">
                <a:extLst>
                  <a:ext uri="{FF2B5EF4-FFF2-40B4-BE49-F238E27FC236}">
                    <a16:creationId xmlns:a16="http://schemas.microsoft.com/office/drawing/2014/main" id="{7E12E0DB-3C53-4BBC-8388-B0C32C0BD70E}"/>
                  </a:ext>
                </a:extLst>
              </p:cNvPr>
              <p:cNvSpPr>
                <a:spLocks noChangeShapeType="1"/>
              </p:cNvSpPr>
              <p:nvPr/>
            </p:nvSpPr>
            <p:spPr bwMode="auto">
              <a:xfrm flipH="1">
                <a:off x="13960797" y="21644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8" name="Line 878">
                <a:extLst>
                  <a:ext uri="{FF2B5EF4-FFF2-40B4-BE49-F238E27FC236}">
                    <a16:creationId xmlns:a16="http://schemas.microsoft.com/office/drawing/2014/main" id="{438B8E1B-4F1A-4716-AF53-BB2662DCCFB2}"/>
                  </a:ext>
                </a:extLst>
              </p:cNvPr>
              <p:cNvSpPr>
                <a:spLocks noChangeShapeType="1"/>
              </p:cNvSpPr>
              <p:nvPr/>
            </p:nvSpPr>
            <p:spPr bwMode="auto">
              <a:xfrm>
                <a:off x="14010010"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59" name="Line 879">
                <a:extLst>
                  <a:ext uri="{FF2B5EF4-FFF2-40B4-BE49-F238E27FC236}">
                    <a16:creationId xmlns:a16="http://schemas.microsoft.com/office/drawing/2014/main" id="{35BF0194-64B0-4EC6-A83D-AC8423CF4B56}"/>
                  </a:ext>
                </a:extLst>
              </p:cNvPr>
              <p:cNvSpPr>
                <a:spLocks noChangeShapeType="1"/>
              </p:cNvSpPr>
              <p:nvPr/>
            </p:nvSpPr>
            <p:spPr bwMode="auto">
              <a:xfrm flipH="1">
                <a:off x="13952860" y="21644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0" name="Line 880">
                <a:extLst>
                  <a:ext uri="{FF2B5EF4-FFF2-40B4-BE49-F238E27FC236}">
                    <a16:creationId xmlns:a16="http://schemas.microsoft.com/office/drawing/2014/main" id="{B44647DD-1368-4384-8743-C75BAE6EBB4A}"/>
                  </a:ext>
                </a:extLst>
              </p:cNvPr>
              <p:cNvSpPr>
                <a:spLocks noChangeShapeType="1"/>
              </p:cNvSpPr>
              <p:nvPr/>
            </p:nvSpPr>
            <p:spPr bwMode="auto">
              <a:xfrm>
                <a:off x="14002072" y="21184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1" name="Line 881">
                <a:extLst>
                  <a:ext uri="{FF2B5EF4-FFF2-40B4-BE49-F238E27FC236}">
                    <a16:creationId xmlns:a16="http://schemas.microsoft.com/office/drawing/2014/main" id="{792C17F4-FE4D-4177-8D19-72C11B55F341}"/>
                  </a:ext>
                </a:extLst>
              </p:cNvPr>
              <p:cNvSpPr>
                <a:spLocks noChangeShapeType="1"/>
              </p:cNvSpPr>
              <p:nvPr/>
            </p:nvSpPr>
            <p:spPr bwMode="auto">
              <a:xfrm flipH="1">
                <a:off x="13909997" y="215174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2" name="Line 882">
                <a:extLst>
                  <a:ext uri="{FF2B5EF4-FFF2-40B4-BE49-F238E27FC236}">
                    <a16:creationId xmlns:a16="http://schemas.microsoft.com/office/drawing/2014/main" id="{94B31379-F293-4D85-B756-DDE92E3F9335}"/>
                  </a:ext>
                </a:extLst>
              </p:cNvPr>
              <p:cNvSpPr>
                <a:spLocks noChangeShapeType="1"/>
              </p:cNvSpPr>
              <p:nvPr/>
            </p:nvSpPr>
            <p:spPr bwMode="auto">
              <a:xfrm>
                <a:off x="13959210" y="21057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3" name="Line 883">
                <a:extLst>
                  <a:ext uri="{FF2B5EF4-FFF2-40B4-BE49-F238E27FC236}">
                    <a16:creationId xmlns:a16="http://schemas.microsoft.com/office/drawing/2014/main" id="{8AA9B317-CE78-492B-A635-7CE3EDC847F5}"/>
                  </a:ext>
                </a:extLst>
              </p:cNvPr>
              <p:cNvSpPr>
                <a:spLocks noChangeShapeType="1"/>
              </p:cNvSpPr>
              <p:nvPr/>
            </p:nvSpPr>
            <p:spPr bwMode="auto">
              <a:xfrm flipH="1">
                <a:off x="13865547" y="21517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4" name="Line 884">
                <a:extLst>
                  <a:ext uri="{FF2B5EF4-FFF2-40B4-BE49-F238E27FC236}">
                    <a16:creationId xmlns:a16="http://schemas.microsoft.com/office/drawing/2014/main" id="{3CAC0B14-DCE1-4699-8689-DC3969D698CC}"/>
                  </a:ext>
                </a:extLst>
              </p:cNvPr>
              <p:cNvSpPr>
                <a:spLocks noChangeShapeType="1"/>
              </p:cNvSpPr>
              <p:nvPr/>
            </p:nvSpPr>
            <p:spPr bwMode="auto">
              <a:xfrm>
                <a:off x="13916347" y="21057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5" name="Line 885">
                <a:extLst>
                  <a:ext uri="{FF2B5EF4-FFF2-40B4-BE49-F238E27FC236}">
                    <a16:creationId xmlns:a16="http://schemas.microsoft.com/office/drawing/2014/main" id="{0A6EDEDD-BD5B-4046-A322-49ECF3B8D656}"/>
                  </a:ext>
                </a:extLst>
              </p:cNvPr>
              <p:cNvSpPr>
                <a:spLocks noChangeShapeType="1"/>
              </p:cNvSpPr>
              <p:nvPr/>
            </p:nvSpPr>
            <p:spPr bwMode="auto">
              <a:xfrm flipH="1">
                <a:off x="13838560" y="215174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6" name="Line 886">
                <a:extLst>
                  <a:ext uri="{FF2B5EF4-FFF2-40B4-BE49-F238E27FC236}">
                    <a16:creationId xmlns:a16="http://schemas.microsoft.com/office/drawing/2014/main" id="{E9B070A4-CBCF-4A70-8974-3F6D47FC09A6}"/>
                  </a:ext>
                </a:extLst>
              </p:cNvPr>
              <p:cNvSpPr>
                <a:spLocks noChangeShapeType="1"/>
              </p:cNvSpPr>
              <p:nvPr/>
            </p:nvSpPr>
            <p:spPr bwMode="auto">
              <a:xfrm>
                <a:off x="13886185" y="21057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7" name="Line 887">
                <a:extLst>
                  <a:ext uri="{FF2B5EF4-FFF2-40B4-BE49-F238E27FC236}">
                    <a16:creationId xmlns:a16="http://schemas.microsoft.com/office/drawing/2014/main" id="{B905BCDA-DA2C-4F5D-B16C-231EFB2ABA79}"/>
                  </a:ext>
                </a:extLst>
              </p:cNvPr>
              <p:cNvSpPr>
                <a:spLocks noChangeShapeType="1"/>
              </p:cNvSpPr>
              <p:nvPr/>
            </p:nvSpPr>
            <p:spPr bwMode="auto">
              <a:xfrm flipH="1">
                <a:off x="13808397" y="215174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8" name="Line 888">
                <a:extLst>
                  <a:ext uri="{FF2B5EF4-FFF2-40B4-BE49-F238E27FC236}">
                    <a16:creationId xmlns:a16="http://schemas.microsoft.com/office/drawing/2014/main" id="{8E4785D4-F084-40BB-BDC7-B621FEE0683E}"/>
                  </a:ext>
                </a:extLst>
              </p:cNvPr>
              <p:cNvSpPr>
                <a:spLocks noChangeShapeType="1"/>
              </p:cNvSpPr>
              <p:nvPr/>
            </p:nvSpPr>
            <p:spPr bwMode="auto">
              <a:xfrm>
                <a:off x="13856022" y="21057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69" name="Line 889">
                <a:extLst>
                  <a:ext uri="{FF2B5EF4-FFF2-40B4-BE49-F238E27FC236}">
                    <a16:creationId xmlns:a16="http://schemas.microsoft.com/office/drawing/2014/main" id="{09EC3415-11C7-4BBF-A857-8AF5BEC13DBF}"/>
                  </a:ext>
                </a:extLst>
              </p:cNvPr>
              <p:cNvSpPr>
                <a:spLocks noChangeShapeType="1"/>
              </p:cNvSpPr>
              <p:nvPr/>
            </p:nvSpPr>
            <p:spPr bwMode="auto">
              <a:xfrm flipH="1">
                <a:off x="13782997" y="214539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0" name="Line 890">
                <a:extLst>
                  <a:ext uri="{FF2B5EF4-FFF2-40B4-BE49-F238E27FC236}">
                    <a16:creationId xmlns:a16="http://schemas.microsoft.com/office/drawing/2014/main" id="{EBA1B4CF-463B-47FD-8E06-87A342971F12}"/>
                  </a:ext>
                </a:extLst>
              </p:cNvPr>
              <p:cNvSpPr>
                <a:spLocks noChangeShapeType="1"/>
              </p:cNvSpPr>
              <p:nvPr/>
            </p:nvSpPr>
            <p:spPr bwMode="auto">
              <a:xfrm>
                <a:off x="13832210" y="209777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1" name="Line 891">
                <a:extLst>
                  <a:ext uri="{FF2B5EF4-FFF2-40B4-BE49-F238E27FC236}">
                    <a16:creationId xmlns:a16="http://schemas.microsoft.com/office/drawing/2014/main" id="{1A26C2F0-F283-4758-9AAF-6F6D9596DAFE}"/>
                  </a:ext>
                </a:extLst>
              </p:cNvPr>
              <p:cNvSpPr>
                <a:spLocks noChangeShapeType="1"/>
              </p:cNvSpPr>
              <p:nvPr/>
            </p:nvSpPr>
            <p:spPr bwMode="auto">
              <a:xfrm flipH="1">
                <a:off x="13756010" y="213746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2" name="Line 892">
                <a:extLst>
                  <a:ext uri="{FF2B5EF4-FFF2-40B4-BE49-F238E27FC236}">
                    <a16:creationId xmlns:a16="http://schemas.microsoft.com/office/drawing/2014/main" id="{527CAB1A-E278-4A87-93DC-D28F5A5F817F}"/>
                  </a:ext>
                </a:extLst>
              </p:cNvPr>
              <p:cNvSpPr>
                <a:spLocks noChangeShapeType="1"/>
              </p:cNvSpPr>
              <p:nvPr/>
            </p:nvSpPr>
            <p:spPr bwMode="auto">
              <a:xfrm>
                <a:off x="13805222" y="209142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3" name="Line 893">
                <a:extLst>
                  <a:ext uri="{FF2B5EF4-FFF2-40B4-BE49-F238E27FC236}">
                    <a16:creationId xmlns:a16="http://schemas.microsoft.com/office/drawing/2014/main" id="{C5C25813-C18C-47D4-BD2A-891CC8523D0B}"/>
                  </a:ext>
                </a:extLst>
              </p:cNvPr>
              <p:cNvSpPr>
                <a:spLocks noChangeShapeType="1"/>
              </p:cNvSpPr>
              <p:nvPr/>
            </p:nvSpPr>
            <p:spPr bwMode="auto">
              <a:xfrm flipH="1">
                <a:off x="13736960" y="213746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4" name="Line 894">
                <a:extLst>
                  <a:ext uri="{FF2B5EF4-FFF2-40B4-BE49-F238E27FC236}">
                    <a16:creationId xmlns:a16="http://schemas.microsoft.com/office/drawing/2014/main" id="{6CD34F4A-3CCA-4632-B652-D93F288E9E1A}"/>
                  </a:ext>
                </a:extLst>
              </p:cNvPr>
              <p:cNvSpPr>
                <a:spLocks noChangeShapeType="1"/>
              </p:cNvSpPr>
              <p:nvPr/>
            </p:nvSpPr>
            <p:spPr bwMode="auto">
              <a:xfrm>
                <a:off x="13786172" y="209142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5" name="Line 895">
                <a:extLst>
                  <a:ext uri="{FF2B5EF4-FFF2-40B4-BE49-F238E27FC236}">
                    <a16:creationId xmlns:a16="http://schemas.microsoft.com/office/drawing/2014/main" id="{08F4DDF9-96D2-4FD4-AD57-94A37025BBEB}"/>
                  </a:ext>
                </a:extLst>
              </p:cNvPr>
              <p:cNvSpPr>
                <a:spLocks noChangeShapeType="1"/>
              </p:cNvSpPr>
              <p:nvPr/>
            </p:nvSpPr>
            <p:spPr bwMode="auto">
              <a:xfrm flipH="1">
                <a:off x="13725847" y="213746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6" name="Line 896">
                <a:extLst>
                  <a:ext uri="{FF2B5EF4-FFF2-40B4-BE49-F238E27FC236}">
                    <a16:creationId xmlns:a16="http://schemas.microsoft.com/office/drawing/2014/main" id="{E5BBF6C8-19DE-4E5E-BF4F-664DEC85A800}"/>
                  </a:ext>
                </a:extLst>
              </p:cNvPr>
              <p:cNvSpPr>
                <a:spLocks noChangeShapeType="1"/>
              </p:cNvSpPr>
              <p:nvPr/>
            </p:nvSpPr>
            <p:spPr bwMode="auto">
              <a:xfrm>
                <a:off x="13775060" y="209142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7" name="Line 897">
                <a:extLst>
                  <a:ext uri="{FF2B5EF4-FFF2-40B4-BE49-F238E27FC236}">
                    <a16:creationId xmlns:a16="http://schemas.microsoft.com/office/drawing/2014/main" id="{189C4010-FABD-468A-8ACD-CA9B9A9D16B0}"/>
                  </a:ext>
                </a:extLst>
              </p:cNvPr>
              <p:cNvSpPr>
                <a:spLocks noChangeShapeType="1"/>
              </p:cNvSpPr>
              <p:nvPr/>
            </p:nvSpPr>
            <p:spPr bwMode="auto">
              <a:xfrm flipH="1">
                <a:off x="13679810" y="212952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8" name="Line 898">
                <a:extLst>
                  <a:ext uri="{FF2B5EF4-FFF2-40B4-BE49-F238E27FC236}">
                    <a16:creationId xmlns:a16="http://schemas.microsoft.com/office/drawing/2014/main" id="{F7165A2E-2E81-4B2E-AA48-6C8C89865B85}"/>
                  </a:ext>
                </a:extLst>
              </p:cNvPr>
              <p:cNvSpPr>
                <a:spLocks noChangeShapeType="1"/>
              </p:cNvSpPr>
              <p:nvPr/>
            </p:nvSpPr>
            <p:spPr bwMode="auto">
              <a:xfrm>
                <a:off x="13729022" y="2081897"/>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79" name="Line 899">
                <a:extLst>
                  <a:ext uri="{FF2B5EF4-FFF2-40B4-BE49-F238E27FC236}">
                    <a16:creationId xmlns:a16="http://schemas.microsoft.com/office/drawing/2014/main" id="{A8D16C84-C1F8-4B79-98B1-AC629226168F}"/>
                  </a:ext>
                </a:extLst>
              </p:cNvPr>
              <p:cNvSpPr>
                <a:spLocks noChangeShapeType="1"/>
              </p:cNvSpPr>
              <p:nvPr/>
            </p:nvSpPr>
            <p:spPr bwMode="auto">
              <a:xfrm flipH="1">
                <a:off x="13622660" y="212952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0" name="Line 900">
                <a:extLst>
                  <a:ext uri="{FF2B5EF4-FFF2-40B4-BE49-F238E27FC236}">
                    <a16:creationId xmlns:a16="http://schemas.microsoft.com/office/drawing/2014/main" id="{4CE3E943-E037-40F5-A003-E6E263356C48}"/>
                  </a:ext>
                </a:extLst>
              </p:cNvPr>
              <p:cNvSpPr>
                <a:spLocks noChangeShapeType="1"/>
              </p:cNvSpPr>
              <p:nvPr/>
            </p:nvSpPr>
            <p:spPr bwMode="auto">
              <a:xfrm>
                <a:off x="13671872" y="2081897"/>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1" name="Line 901">
                <a:extLst>
                  <a:ext uri="{FF2B5EF4-FFF2-40B4-BE49-F238E27FC236}">
                    <a16:creationId xmlns:a16="http://schemas.microsoft.com/office/drawing/2014/main" id="{8AD88C4B-3BD2-4139-9740-567B23E606E9}"/>
                  </a:ext>
                </a:extLst>
              </p:cNvPr>
              <p:cNvSpPr>
                <a:spLocks noChangeShapeType="1"/>
              </p:cNvSpPr>
              <p:nvPr/>
            </p:nvSpPr>
            <p:spPr bwMode="auto">
              <a:xfrm flipH="1">
                <a:off x="13594085" y="212952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2" name="Line 902">
                <a:extLst>
                  <a:ext uri="{FF2B5EF4-FFF2-40B4-BE49-F238E27FC236}">
                    <a16:creationId xmlns:a16="http://schemas.microsoft.com/office/drawing/2014/main" id="{3029E55E-0ABE-4414-8DC1-2065B433A9A2}"/>
                  </a:ext>
                </a:extLst>
              </p:cNvPr>
              <p:cNvSpPr>
                <a:spLocks noChangeShapeType="1"/>
              </p:cNvSpPr>
              <p:nvPr/>
            </p:nvSpPr>
            <p:spPr bwMode="auto">
              <a:xfrm>
                <a:off x="13643297" y="2081897"/>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3" name="Line 903">
                <a:extLst>
                  <a:ext uri="{FF2B5EF4-FFF2-40B4-BE49-F238E27FC236}">
                    <a16:creationId xmlns:a16="http://schemas.microsoft.com/office/drawing/2014/main" id="{BB926C9D-6A0F-4F51-939B-D05F95D3C18E}"/>
                  </a:ext>
                </a:extLst>
              </p:cNvPr>
              <p:cNvSpPr>
                <a:spLocks noChangeShapeType="1"/>
              </p:cNvSpPr>
              <p:nvPr/>
            </p:nvSpPr>
            <p:spPr bwMode="auto">
              <a:xfrm flipH="1">
                <a:off x="13573447" y="21311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4" name="Line 904">
                <a:extLst>
                  <a:ext uri="{FF2B5EF4-FFF2-40B4-BE49-F238E27FC236}">
                    <a16:creationId xmlns:a16="http://schemas.microsoft.com/office/drawing/2014/main" id="{CF6A32AA-7FA6-4C1A-8038-068AABC3704A}"/>
                  </a:ext>
                </a:extLst>
              </p:cNvPr>
              <p:cNvSpPr>
                <a:spLocks noChangeShapeType="1"/>
              </p:cNvSpPr>
              <p:nvPr/>
            </p:nvSpPr>
            <p:spPr bwMode="auto">
              <a:xfrm>
                <a:off x="13622660" y="20834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5" name="Line 905">
                <a:extLst>
                  <a:ext uri="{FF2B5EF4-FFF2-40B4-BE49-F238E27FC236}">
                    <a16:creationId xmlns:a16="http://schemas.microsoft.com/office/drawing/2014/main" id="{8BF7ABEF-4CA6-4AE6-A870-1EF2611C32DB}"/>
                  </a:ext>
                </a:extLst>
              </p:cNvPr>
              <p:cNvSpPr>
                <a:spLocks noChangeShapeType="1"/>
              </p:cNvSpPr>
              <p:nvPr/>
            </p:nvSpPr>
            <p:spPr bwMode="auto">
              <a:xfrm flipH="1">
                <a:off x="13559160" y="213111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6" name="Line 906">
                <a:extLst>
                  <a:ext uri="{FF2B5EF4-FFF2-40B4-BE49-F238E27FC236}">
                    <a16:creationId xmlns:a16="http://schemas.microsoft.com/office/drawing/2014/main" id="{35318C76-EAC3-4889-A383-7EAAB9269133}"/>
                  </a:ext>
                </a:extLst>
              </p:cNvPr>
              <p:cNvSpPr>
                <a:spLocks noChangeShapeType="1"/>
              </p:cNvSpPr>
              <p:nvPr/>
            </p:nvSpPr>
            <p:spPr bwMode="auto">
              <a:xfrm>
                <a:off x="13608372" y="20834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7" name="Line 907">
                <a:extLst>
                  <a:ext uri="{FF2B5EF4-FFF2-40B4-BE49-F238E27FC236}">
                    <a16:creationId xmlns:a16="http://schemas.microsoft.com/office/drawing/2014/main" id="{CBE507FB-DD16-46A2-AD2F-704E9AAFD874}"/>
                  </a:ext>
                </a:extLst>
              </p:cNvPr>
              <p:cNvSpPr>
                <a:spLocks noChangeShapeType="1"/>
              </p:cNvSpPr>
              <p:nvPr/>
            </p:nvSpPr>
            <p:spPr bwMode="auto">
              <a:xfrm flipH="1">
                <a:off x="13540110" y="21311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8" name="Line 908">
                <a:extLst>
                  <a:ext uri="{FF2B5EF4-FFF2-40B4-BE49-F238E27FC236}">
                    <a16:creationId xmlns:a16="http://schemas.microsoft.com/office/drawing/2014/main" id="{FDF627C3-2F9A-4A50-9ED4-BD92C0C81513}"/>
                  </a:ext>
                </a:extLst>
              </p:cNvPr>
              <p:cNvSpPr>
                <a:spLocks noChangeShapeType="1"/>
              </p:cNvSpPr>
              <p:nvPr/>
            </p:nvSpPr>
            <p:spPr bwMode="auto">
              <a:xfrm>
                <a:off x="13587735" y="20834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89" name="Line 909">
                <a:extLst>
                  <a:ext uri="{FF2B5EF4-FFF2-40B4-BE49-F238E27FC236}">
                    <a16:creationId xmlns:a16="http://schemas.microsoft.com/office/drawing/2014/main" id="{7A3751A4-2438-406F-BCD8-510B2B4A5965}"/>
                  </a:ext>
                </a:extLst>
              </p:cNvPr>
              <p:cNvSpPr>
                <a:spLocks noChangeShapeType="1"/>
              </p:cNvSpPr>
              <p:nvPr/>
            </p:nvSpPr>
            <p:spPr bwMode="auto">
              <a:xfrm flipH="1">
                <a:off x="13527410" y="2119997"/>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0" name="Line 910">
                <a:extLst>
                  <a:ext uri="{FF2B5EF4-FFF2-40B4-BE49-F238E27FC236}">
                    <a16:creationId xmlns:a16="http://schemas.microsoft.com/office/drawing/2014/main" id="{F2DEFB3C-7CC0-4092-BC6C-7311FFBF7051}"/>
                  </a:ext>
                </a:extLst>
              </p:cNvPr>
              <p:cNvSpPr>
                <a:spLocks noChangeShapeType="1"/>
              </p:cNvSpPr>
              <p:nvPr/>
            </p:nvSpPr>
            <p:spPr bwMode="auto">
              <a:xfrm>
                <a:off x="13576622" y="20739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1" name="Line 911">
                <a:extLst>
                  <a:ext uri="{FF2B5EF4-FFF2-40B4-BE49-F238E27FC236}">
                    <a16:creationId xmlns:a16="http://schemas.microsoft.com/office/drawing/2014/main" id="{C9AFB7F9-CF0F-4E65-90F9-056BCC49FE01}"/>
                  </a:ext>
                </a:extLst>
              </p:cNvPr>
              <p:cNvSpPr>
                <a:spLocks noChangeShapeType="1"/>
              </p:cNvSpPr>
              <p:nvPr/>
            </p:nvSpPr>
            <p:spPr bwMode="auto">
              <a:xfrm flipH="1">
                <a:off x="13475022" y="211047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2" name="Line 912">
                <a:extLst>
                  <a:ext uri="{FF2B5EF4-FFF2-40B4-BE49-F238E27FC236}">
                    <a16:creationId xmlns:a16="http://schemas.microsoft.com/office/drawing/2014/main" id="{6B4CF133-6FB3-4E65-9554-B39EB192D354}"/>
                  </a:ext>
                </a:extLst>
              </p:cNvPr>
              <p:cNvSpPr>
                <a:spLocks noChangeShapeType="1"/>
              </p:cNvSpPr>
              <p:nvPr/>
            </p:nvSpPr>
            <p:spPr bwMode="auto">
              <a:xfrm>
                <a:off x="13524235" y="2062847"/>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3" name="Line 913">
                <a:extLst>
                  <a:ext uri="{FF2B5EF4-FFF2-40B4-BE49-F238E27FC236}">
                    <a16:creationId xmlns:a16="http://schemas.microsoft.com/office/drawing/2014/main" id="{4AA475FD-A479-4314-93CA-8B4F2BE4DEF1}"/>
                  </a:ext>
                </a:extLst>
              </p:cNvPr>
              <p:cNvSpPr>
                <a:spLocks noChangeShapeType="1"/>
              </p:cNvSpPr>
              <p:nvPr/>
            </p:nvSpPr>
            <p:spPr bwMode="auto">
              <a:xfrm flipH="1">
                <a:off x="13414697" y="208666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4" name="Line 914">
                <a:extLst>
                  <a:ext uri="{FF2B5EF4-FFF2-40B4-BE49-F238E27FC236}">
                    <a16:creationId xmlns:a16="http://schemas.microsoft.com/office/drawing/2014/main" id="{CA020835-9392-4546-A8B9-37DD540F5509}"/>
                  </a:ext>
                </a:extLst>
              </p:cNvPr>
              <p:cNvSpPr>
                <a:spLocks noChangeShapeType="1"/>
              </p:cNvSpPr>
              <p:nvPr/>
            </p:nvSpPr>
            <p:spPr bwMode="auto">
              <a:xfrm>
                <a:off x="13463910" y="204062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5" name="Line 915">
                <a:extLst>
                  <a:ext uri="{FF2B5EF4-FFF2-40B4-BE49-F238E27FC236}">
                    <a16:creationId xmlns:a16="http://schemas.microsoft.com/office/drawing/2014/main" id="{B53F601A-E026-4E5C-82ED-259747ECB43F}"/>
                  </a:ext>
                </a:extLst>
              </p:cNvPr>
              <p:cNvSpPr>
                <a:spLocks noChangeShapeType="1"/>
              </p:cNvSpPr>
              <p:nvPr/>
            </p:nvSpPr>
            <p:spPr bwMode="auto">
              <a:xfrm flipH="1">
                <a:off x="13400410" y="2086660"/>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6" name="Line 916">
                <a:extLst>
                  <a:ext uri="{FF2B5EF4-FFF2-40B4-BE49-F238E27FC236}">
                    <a16:creationId xmlns:a16="http://schemas.microsoft.com/office/drawing/2014/main" id="{8097E1FD-3E77-43E3-93F6-12AD0E1F38B8}"/>
                  </a:ext>
                </a:extLst>
              </p:cNvPr>
              <p:cNvSpPr>
                <a:spLocks noChangeShapeType="1"/>
              </p:cNvSpPr>
              <p:nvPr/>
            </p:nvSpPr>
            <p:spPr bwMode="auto">
              <a:xfrm>
                <a:off x="13449622" y="204062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7" name="Line 917">
                <a:extLst>
                  <a:ext uri="{FF2B5EF4-FFF2-40B4-BE49-F238E27FC236}">
                    <a16:creationId xmlns:a16="http://schemas.microsoft.com/office/drawing/2014/main" id="{BBA73B72-E0B7-4D92-B620-CBAD38DB7963}"/>
                  </a:ext>
                </a:extLst>
              </p:cNvPr>
              <p:cNvSpPr>
                <a:spLocks noChangeShapeType="1"/>
              </p:cNvSpPr>
              <p:nvPr/>
            </p:nvSpPr>
            <p:spPr bwMode="auto">
              <a:xfrm flipH="1">
                <a:off x="13390885" y="208666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8" name="Line 918">
                <a:extLst>
                  <a:ext uri="{FF2B5EF4-FFF2-40B4-BE49-F238E27FC236}">
                    <a16:creationId xmlns:a16="http://schemas.microsoft.com/office/drawing/2014/main" id="{948CEACF-4DEF-4EF9-9221-F6661018292A}"/>
                  </a:ext>
                </a:extLst>
              </p:cNvPr>
              <p:cNvSpPr>
                <a:spLocks noChangeShapeType="1"/>
              </p:cNvSpPr>
              <p:nvPr/>
            </p:nvSpPr>
            <p:spPr bwMode="auto">
              <a:xfrm>
                <a:off x="13440097" y="204062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299" name="Line 919">
                <a:extLst>
                  <a:ext uri="{FF2B5EF4-FFF2-40B4-BE49-F238E27FC236}">
                    <a16:creationId xmlns:a16="http://schemas.microsoft.com/office/drawing/2014/main" id="{34DC313B-2FB7-4EF6-84A3-E360C3F3DB08}"/>
                  </a:ext>
                </a:extLst>
              </p:cNvPr>
              <p:cNvSpPr>
                <a:spLocks noChangeShapeType="1"/>
              </p:cNvSpPr>
              <p:nvPr/>
            </p:nvSpPr>
            <p:spPr bwMode="auto">
              <a:xfrm flipH="1">
                <a:off x="13375010" y="208666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0" name="Line 920">
                <a:extLst>
                  <a:ext uri="{FF2B5EF4-FFF2-40B4-BE49-F238E27FC236}">
                    <a16:creationId xmlns:a16="http://schemas.microsoft.com/office/drawing/2014/main" id="{A6BA5973-E656-460A-847E-5E76D014698A}"/>
                  </a:ext>
                </a:extLst>
              </p:cNvPr>
              <p:cNvSpPr>
                <a:spLocks noChangeShapeType="1"/>
              </p:cNvSpPr>
              <p:nvPr/>
            </p:nvSpPr>
            <p:spPr bwMode="auto">
              <a:xfrm>
                <a:off x="13424222" y="204062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1" name="Line 921">
                <a:extLst>
                  <a:ext uri="{FF2B5EF4-FFF2-40B4-BE49-F238E27FC236}">
                    <a16:creationId xmlns:a16="http://schemas.microsoft.com/office/drawing/2014/main" id="{DB43DAE1-49AA-47F1-B7C9-3D3D83505499}"/>
                  </a:ext>
                </a:extLst>
              </p:cNvPr>
              <p:cNvSpPr>
                <a:spLocks noChangeShapeType="1"/>
              </p:cNvSpPr>
              <p:nvPr/>
            </p:nvSpPr>
            <p:spPr bwMode="auto">
              <a:xfrm flipH="1">
                <a:off x="13365485" y="208189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2" name="Line 922">
                <a:extLst>
                  <a:ext uri="{FF2B5EF4-FFF2-40B4-BE49-F238E27FC236}">
                    <a16:creationId xmlns:a16="http://schemas.microsoft.com/office/drawing/2014/main" id="{6EAFD1FF-1A28-4203-B4A8-456D48D4713A}"/>
                  </a:ext>
                </a:extLst>
              </p:cNvPr>
              <p:cNvSpPr>
                <a:spLocks noChangeShapeType="1"/>
              </p:cNvSpPr>
              <p:nvPr/>
            </p:nvSpPr>
            <p:spPr bwMode="auto">
              <a:xfrm>
                <a:off x="13414697" y="2035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3" name="Line 923">
                <a:extLst>
                  <a:ext uri="{FF2B5EF4-FFF2-40B4-BE49-F238E27FC236}">
                    <a16:creationId xmlns:a16="http://schemas.microsoft.com/office/drawing/2014/main" id="{1296A8E6-B03E-4FA1-96B9-01D961F23EB0}"/>
                  </a:ext>
                </a:extLst>
              </p:cNvPr>
              <p:cNvSpPr>
                <a:spLocks noChangeShapeType="1"/>
              </p:cNvSpPr>
              <p:nvPr/>
            </p:nvSpPr>
            <p:spPr bwMode="auto">
              <a:xfrm flipH="1">
                <a:off x="13340085" y="208189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4" name="Line 924">
                <a:extLst>
                  <a:ext uri="{FF2B5EF4-FFF2-40B4-BE49-F238E27FC236}">
                    <a16:creationId xmlns:a16="http://schemas.microsoft.com/office/drawing/2014/main" id="{015F57DE-4C7F-47FF-9EBD-7EA5FDF381DC}"/>
                  </a:ext>
                </a:extLst>
              </p:cNvPr>
              <p:cNvSpPr>
                <a:spLocks noChangeShapeType="1"/>
              </p:cNvSpPr>
              <p:nvPr/>
            </p:nvSpPr>
            <p:spPr bwMode="auto">
              <a:xfrm>
                <a:off x="13389297" y="2035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5" name="Line 925">
                <a:extLst>
                  <a:ext uri="{FF2B5EF4-FFF2-40B4-BE49-F238E27FC236}">
                    <a16:creationId xmlns:a16="http://schemas.microsoft.com/office/drawing/2014/main" id="{2D11CD3E-E6AF-4F7F-965B-7CA45F3CCE63}"/>
                  </a:ext>
                </a:extLst>
              </p:cNvPr>
              <p:cNvSpPr>
                <a:spLocks noChangeShapeType="1"/>
              </p:cNvSpPr>
              <p:nvPr/>
            </p:nvSpPr>
            <p:spPr bwMode="auto">
              <a:xfrm flipH="1">
                <a:off x="13328972" y="208189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6" name="Line 926">
                <a:extLst>
                  <a:ext uri="{FF2B5EF4-FFF2-40B4-BE49-F238E27FC236}">
                    <a16:creationId xmlns:a16="http://schemas.microsoft.com/office/drawing/2014/main" id="{13F9BD8E-1535-4080-A89F-57F1C31FE581}"/>
                  </a:ext>
                </a:extLst>
              </p:cNvPr>
              <p:cNvSpPr>
                <a:spLocks noChangeShapeType="1"/>
              </p:cNvSpPr>
              <p:nvPr/>
            </p:nvSpPr>
            <p:spPr bwMode="auto">
              <a:xfrm>
                <a:off x="13378185" y="203586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7" name="Line 927">
                <a:extLst>
                  <a:ext uri="{FF2B5EF4-FFF2-40B4-BE49-F238E27FC236}">
                    <a16:creationId xmlns:a16="http://schemas.microsoft.com/office/drawing/2014/main" id="{3E206A2A-94E5-4B64-86F8-97BE3AE733FF}"/>
                  </a:ext>
                </a:extLst>
              </p:cNvPr>
              <p:cNvSpPr>
                <a:spLocks noChangeShapeType="1"/>
              </p:cNvSpPr>
              <p:nvPr/>
            </p:nvSpPr>
            <p:spPr bwMode="auto">
              <a:xfrm flipH="1">
                <a:off x="12814622" y="20215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8" name="Line 928">
                <a:extLst>
                  <a:ext uri="{FF2B5EF4-FFF2-40B4-BE49-F238E27FC236}">
                    <a16:creationId xmlns:a16="http://schemas.microsoft.com/office/drawing/2014/main" id="{78A81469-A42C-4738-ACE4-EF3C7330E960}"/>
                  </a:ext>
                </a:extLst>
              </p:cNvPr>
              <p:cNvSpPr>
                <a:spLocks noChangeShapeType="1"/>
              </p:cNvSpPr>
              <p:nvPr/>
            </p:nvSpPr>
            <p:spPr bwMode="auto">
              <a:xfrm>
                <a:off x="12862247" y="19755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09" name="Line 929">
                <a:extLst>
                  <a:ext uri="{FF2B5EF4-FFF2-40B4-BE49-F238E27FC236}">
                    <a16:creationId xmlns:a16="http://schemas.microsoft.com/office/drawing/2014/main" id="{12C6130C-AF1A-4D1D-856B-FC627188AE4C}"/>
                  </a:ext>
                </a:extLst>
              </p:cNvPr>
              <p:cNvSpPr>
                <a:spLocks noChangeShapeType="1"/>
              </p:cNvSpPr>
              <p:nvPr/>
            </p:nvSpPr>
            <p:spPr bwMode="auto">
              <a:xfrm flipH="1">
                <a:off x="12803510" y="202157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0" name="Line 930">
                <a:extLst>
                  <a:ext uri="{FF2B5EF4-FFF2-40B4-BE49-F238E27FC236}">
                    <a16:creationId xmlns:a16="http://schemas.microsoft.com/office/drawing/2014/main" id="{EDFAD5BC-C92B-4C63-ABF6-7F3FAA485221}"/>
                  </a:ext>
                </a:extLst>
              </p:cNvPr>
              <p:cNvSpPr>
                <a:spLocks noChangeShapeType="1"/>
              </p:cNvSpPr>
              <p:nvPr/>
            </p:nvSpPr>
            <p:spPr bwMode="auto">
              <a:xfrm>
                <a:off x="12852722" y="197553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1" name="Line 931">
                <a:extLst>
                  <a:ext uri="{FF2B5EF4-FFF2-40B4-BE49-F238E27FC236}">
                    <a16:creationId xmlns:a16="http://schemas.microsoft.com/office/drawing/2014/main" id="{945FDE5A-7DE6-48C1-A55C-7EF12509AF33}"/>
                  </a:ext>
                </a:extLst>
              </p:cNvPr>
              <p:cNvSpPr>
                <a:spLocks noChangeShapeType="1"/>
              </p:cNvSpPr>
              <p:nvPr/>
            </p:nvSpPr>
            <p:spPr bwMode="auto">
              <a:xfrm flipH="1">
                <a:off x="12614597" y="201363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2" name="Line 932">
                <a:extLst>
                  <a:ext uri="{FF2B5EF4-FFF2-40B4-BE49-F238E27FC236}">
                    <a16:creationId xmlns:a16="http://schemas.microsoft.com/office/drawing/2014/main" id="{25AD2DA7-B8D1-4B5F-B375-4A1F76BD0BFA}"/>
                  </a:ext>
                </a:extLst>
              </p:cNvPr>
              <p:cNvSpPr>
                <a:spLocks noChangeShapeType="1"/>
              </p:cNvSpPr>
              <p:nvPr/>
            </p:nvSpPr>
            <p:spPr bwMode="auto">
              <a:xfrm>
                <a:off x="12663810" y="1967597"/>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3" name="Line 933">
                <a:extLst>
                  <a:ext uri="{FF2B5EF4-FFF2-40B4-BE49-F238E27FC236}">
                    <a16:creationId xmlns:a16="http://schemas.microsoft.com/office/drawing/2014/main" id="{C6F86E50-997E-4B10-85D1-E7ACDAC29EDF}"/>
                  </a:ext>
                </a:extLst>
              </p:cNvPr>
              <p:cNvSpPr>
                <a:spLocks noChangeShapeType="1"/>
              </p:cNvSpPr>
              <p:nvPr/>
            </p:nvSpPr>
            <p:spPr bwMode="auto">
              <a:xfrm flipH="1">
                <a:off x="12541572" y="200569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4" name="Line 934">
                <a:extLst>
                  <a:ext uri="{FF2B5EF4-FFF2-40B4-BE49-F238E27FC236}">
                    <a16:creationId xmlns:a16="http://schemas.microsoft.com/office/drawing/2014/main" id="{824CAB9E-4437-4E03-BDF9-D9A7EBBC0B04}"/>
                  </a:ext>
                </a:extLst>
              </p:cNvPr>
              <p:cNvSpPr>
                <a:spLocks noChangeShapeType="1"/>
              </p:cNvSpPr>
              <p:nvPr/>
            </p:nvSpPr>
            <p:spPr bwMode="auto">
              <a:xfrm>
                <a:off x="12592372" y="195807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5" name="Line 935">
                <a:extLst>
                  <a:ext uri="{FF2B5EF4-FFF2-40B4-BE49-F238E27FC236}">
                    <a16:creationId xmlns:a16="http://schemas.microsoft.com/office/drawing/2014/main" id="{F4F85128-D171-49D3-A200-330D56326497}"/>
                  </a:ext>
                </a:extLst>
              </p:cNvPr>
              <p:cNvSpPr>
                <a:spLocks noChangeShapeType="1"/>
              </p:cNvSpPr>
              <p:nvPr/>
            </p:nvSpPr>
            <p:spPr bwMode="auto">
              <a:xfrm flipH="1">
                <a:off x="12412985" y="1988235"/>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6" name="Line 936">
                <a:extLst>
                  <a:ext uri="{FF2B5EF4-FFF2-40B4-BE49-F238E27FC236}">
                    <a16:creationId xmlns:a16="http://schemas.microsoft.com/office/drawing/2014/main" id="{D5237965-F74B-4DBF-A7AF-67BA98D49F93}"/>
                  </a:ext>
                </a:extLst>
              </p:cNvPr>
              <p:cNvSpPr>
                <a:spLocks noChangeShapeType="1"/>
              </p:cNvSpPr>
              <p:nvPr/>
            </p:nvSpPr>
            <p:spPr bwMode="auto">
              <a:xfrm>
                <a:off x="12463785" y="194061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7" name="Line 937">
                <a:extLst>
                  <a:ext uri="{FF2B5EF4-FFF2-40B4-BE49-F238E27FC236}">
                    <a16:creationId xmlns:a16="http://schemas.microsoft.com/office/drawing/2014/main" id="{41E6762B-1A5A-450F-B52C-A495CD0A3F0B}"/>
                  </a:ext>
                </a:extLst>
              </p:cNvPr>
              <p:cNvSpPr>
                <a:spLocks noChangeShapeType="1"/>
              </p:cNvSpPr>
              <p:nvPr/>
            </p:nvSpPr>
            <p:spPr bwMode="auto">
              <a:xfrm flipH="1">
                <a:off x="12333610" y="1937435"/>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8" name="Line 938">
                <a:extLst>
                  <a:ext uri="{FF2B5EF4-FFF2-40B4-BE49-F238E27FC236}">
                    <a16:creationId xmlns:a16="http://schemas.microsoft.com/office/drawing/2014/main" id="{72E42A97-19B0-4B6B-8069-551D10E2140C}"/>
                  </a:ext>
                </a:extLst>
              </p:cNvPr>
              <p:cNvSpPr>
                <a:spLocks noChangeShapeType="1"/>
              </p:cNvSpPr>
              <p:nvPr/>
            </p:nvSpPr>
            <p:spPr bwMode="auto">
              <a:xfrm>
                <a:off x="12381235" y="188981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19" name="Line 939">
                <a:extLst>
                  <a:ext uri="{FF2B5EF4-FFF2-40B4-BE49-F238E27FC236}">
                    <a16:creationId xmlns:a16="http://schemas.microsoft.com/office/drawing/2014/main" id="{35C29885-0B39-4E63-8245-39A23C9C8A1E}"/>
                  </a:ext>
                </a:extLst>
              </p:cNvPr>
              <p:cNvSpPr>
                <a:spLocks noChangeShapeType="1"/>
              </p:cNvSpPr>
              <p:nvPr/>
            </p:nvSpPr>
            <p:spPr bwMode="auto">
              <a:xfrm flipH="1">
                <a:off x="11684322" y="181519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0" name="Line 940">
                <a:extLst>
                  <a:ext uri="{FF2B5EF4-FFF2-40B4-BE49-F238E27FC236}">
                    <a16:creationId xmlns:a16="http://schemas.microsoft.com/office/drawing/2014/main" id="{FFB7BFF4-CFA7-428B-8479-FAC8FD001153}"/>
                  </a:ext>
                </a:extLst>
              </p:cNvPr>
              <p:cNvSpPr>
                <a:spLocks noChangeShapeType="1"/>
              </p:cNvSpPr>
              <p:nvPr/>
            </p:nvSpPr>
            <p:spPr bwMode="auto">
              <a:xfrm>
                <a:off x="11733535" y="1769160"/>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1" name="Line 941">
                <a:extLst>
                  <a:ext uri="{FF2B5EF4-FFF2-40B4-BE49-F238E27FC236}">
                    <a16:creationId xmlns:a16="http://schemas.microsoft.com/office/drawing/2014/main" id="{5AAF7B2E-046B-4B17-822F-B11FF463F622}"/>
                  </a:ext>
                </a:extLst>
              </p:cNvPr>
              <p:cNvSpPr>
                <a:spLocks noChangeShapeType="1"/>
              </p:cNvSpPr>
              <p:nvPr/>
            </p:nvSpPr>
            <p:spPr bwMode="auto">
              <a:xfrm flipH="1">
                <a:off x="11444610" y="1785035"/>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2" name="Line 942">
                <a:extLst>
                  <a:ext uri="{FF2B5EF4-FFF2-40B4-BE49-F238E27FC236}">
                    <a16:creationId xmlns:a16="http://schemas.microsoft.com/office/drawing/2014/main" id="{0DF27D8E-A8CB-4546-ACE1-F7455E880A4F}"/>
                  </a:ext>
                </a:extLst>
              </p:cNvPr>
              <p:cNvSpPr>
                <a:spLocks noChangeShapeType="1"/>
              </p:cNvSpPr>
              <p:nvPr/>
            </p:nvSpPr>
            <p:spPr bwMode="auto">
              <a:xfrm>
                <a:off x="11492235" y="1738997"/>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3" name="Line 943">
                <a:extLst>
                  <a:ext uri="{FF2B5EF4-FFF2-40B4-BE49-F238E27FC236}">
                    <a16:creationId xmlns:a16="http://schemas.microsoft.com/office/drawing/2014/main" id="{48AC6C54-EDA1-4AD6-BD21-1158CE56430A}"/>
                  </a:ext>
                </a:extLst>
              </p:cNvPr>
              <p:cNvSpPr>
                <a:spLocks noChangeShapeType="1"/>
              </p:cNvSpPr>
              <p:nvPr/>
            </p:nvSpPr>
            <p:spPr bwMode="auto">
              <a:xfrm flipH="1">
                <a:off x="11438260" y="17802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4" name="Line 944">
                <a:extLst>
                  <a:ext uri="{FF2B5EF4-FFF2-40B4-BE49-F238E27FC236}">
                    <a16:creationId xmlns:a16="http://schemas.microsoft.com/office/drawing/2014/main" id="{917B569D-589D-420B-A654-091BF979BCA0}"/>
                  </a:ext>
                </a:extLst>
              </p:cNvPr>
              <p:cNvSpPr>
                <a:spLocks noChangeShapeType="1"/>
              </p:cNvSpPr>
              <p:nvPr/>
            </p:nvSpPr>
            <p:spPr bwMode="auto">
              <a:xfrm>
                <a:off x="11485885" y="173423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5" name="Line 945">
                <a:extLst>
                  <a:ext uri="{FF2B5EF4-FFF2-40B4-BE49-F238E27FC236}">
                    <a16:creationId xmlns:a16="http://schemas.microsoft.com/office/drawing/2014/main" id="{48B49215-008E-4571-8610-5A34EF8DF202}"/>
                  </a:ext>
                </a:extLst>
              </p:cNvPr>
              <p:cNvSpPr>
                <a:spLocks noChangeShapeType="1"/>
              </p:cNvSpPr>
              <p:nvPr/>
            </p:nvSpPr>
            <p:spPr bwMode="auto">
              <a:xfrm flipH="1">
                <a:off x="11427147" y="178027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6" name="Line 946">
                <a:extLst>
                  <a:ext uri="{FF2B5EF4-FFF2-40B4-BE49-F238E27FC236}">
                    <a16:creationId xmlns:a16="http://schemas.microsoft.com/office/drawing/2014/main" id="{16F5F7C5-E4E4-4D95-90BE-842CC7D86942}"/>
                  </a:ext>
                </a:extLst>
              </p:cNvPr>
              <p:cNvSpPr>
                <a:spLocks noChangeShapeType="1"/>
              </p:cNvSpPr>
              <p:nvPr/>
            </p:nvSpPr>
            <p:spPr bwMode="auto">
              <a:xfrm>
                <a:off x="11476360" y="173423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7" name="Line 947">
                <a:extLst>
                  <a:ext uri="{FF2B5EF4-FFF2-40B4-BE49-F238E27FC236}">
                    <a16:creationId xmlns:a16="http://schemas.microsoft.com/office/drawing/2014/main" id="{5A0B5501-2D6A-4A88-BF4D-4D54CCAAEE20}"/>
                  </a:ext>
                </a:extLst>
              </p:cNvPr>
              <p:cNvSpPr>
                <a:spLocks noChangeShapeType="1"/>
              </p:cNvSpPr>
              <p:nvPr/>
            </p:nvSpPr>
            <p:spPr bwMode="auto">
              <a:xfrm flipH="1">
                <a:off x="11358885" y="17072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8" name="Line 948">
                <a:extLst>
                  <a:ext uri="{FF2B5EF4-FFF2-40B4-BE49-F238E27FC236}">
                    <a16:creationId xmlns:a16="http://schemas.microsoft.com/office/drawing/2014/main" id="{3393FA3F-42B6-4335-B9D2-C602DC5C8E89}"/>
                  </a:ext>
                </a:extLst>
              </p:cNvPr>
              <p:cNvSpPr>
                <a:spLocks noChangeShapeType="1"/>
              </p:cNvSpPr>
              <p:nvPr/>
            </p:nvSpPr>
            <p:spPr bwMode="auto">
              <a:xfrm>
                <a:off x="11408097" y="1661210"/>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29" name="Line 949">
                <a:extLst>
                  <a:ext uri="{FF2B5EF4-FFF2-40B4-BE49-F238E27FC236}">
                    <a16:creationId xmlns:a16="http://schemas.microsoft.com/office/drawing/2014/main" id="{4BD54B3B-8B9A-49EA-B429-D14B014D0F7D}"/>
                  </a:ext>
                </a:extLst>
              </p:cNvPr>
              <p:cNvSpPr>
                <a:spLocks noChangeShapeType="1"/>
              </p:cNvSpPr>
              <p:nvPr/>
            </p:nvSpPr>
            <p:spPr bwMode="auto">
              <a:xfrm flipH="1">
                <a:off x="11352535" y="169137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0" name="Line 950">
                <a:extLst>
                  <a:ext uri="{FF2B5EF4-FFF2-40B4-BE49-F238E27FC236}">
                    <a16:creationId xmlns:a16="http://schemas.microsoft.com/office/drawing/2014/main" id="{071C8647-65F0-4F52-9636-7ECD8B608B89}"/>
                  </a:ext>
                </a:extLst>
              </p:cNvPr>
              <p:cNvSpPr>
                <a:spLocks noChangeShapeType="1"/>
              </p:cNvSpPr>
              <p:nvPr/>
            </p:nvSpPr>
            <p:spPr bwMode="auto">
              <a:xfrm>
                <a:off x="11400160" y="164533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1" name="Line 951">
                <a:extLst>
                  <a:ext uri="{FF2B5EF4-FFF2-40B4-BE49-F238E27FC236}">
                    <a16:creationId xmlns:a16="http://schemas.microsoft.com/office/drawing/2014/main" id="{122FC751-973D-4551-9B43-BCB94E9E8381}"/>
                  </a:ext>
                </a:extLst>
              </p:cNvPr>
              <p:cNvSpPr>
                <a:spLocks noChangeShapeType="1"/>
              </p:cNvSpPr>
              <p:nvPr/>
            </p:nvSpPr>
            <p:spPr bwMode="auto">
              <a:xfrm flipH="1">
                <a:off x="11346185" y="1669147"/>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2" name="Line 952">
                <a:extLst>
                  <a:ext uri="{FF2B5EF4-FFF2-40B4-BE49-F238E27FC236}">
                    <a16:creationId xmlns:a16="http://schemas.microsoft.com/office/drawing/2014/main" id="{B8392B70-AA15-4BEB-8F2E-F810B755A130}"/>
                  </a:ext>
                </a:extLst>
              </p:cNvPr>
              <p:cNvSpPr>
                <a:spLocks noChangeShapeType="1"/>
              </p:cNvSpPr>
              <p:nvPr/>
            </p:nvSpPr>
            <p:spPr bwMode="auto">
              <a:xfrm>
                <a:off x="11395397" y="1621522"/>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3" name="Line 953">
                <a:extLst>
                  <a:ext uri="{FF2B5EF4-FFF2-40B4-BE49-F238E27FC236}">
                    <a16:creationId xmlns:a16="http://schemas.microsoft.com/office/drawing/2014/main" id="{4A7B0FA2-E467-4F5D-93F1-31D2FEF16A08}"/>
                  </a:ext>
                </a:extLst>
              </p:cNvPr>
              <p:cNvSpPr>
                <a:spLocks noChangeShapeType="1"/>
              </p:cNvSpPr>
              <p:nvPr/>
            </p:nvSpPr>
            <p:spPr bwMode="auto">
              <a:xfrm flipH="1">
                <a:off x="11277922" y="1585010"/>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4" name="Line 954">
                <a:extLst>
                  <a:ext uri="{FF2B5EF4-FFF2-40B4-BE49-F238E27FC236}">
                    <a16:creationId xmlns:a16="http://schemas.microsoft.com/office/drawing/2014/main" id="{AA4DDDAF-84BA-4CD6-A2B1-43363ACA5E7D}"/>
                  </a:ext>
                </a:extLst>
              </p:cNvPr>
              <p:cNvSpPr>
                <a:spLocks noChangeShapeType="1"/>
              </p:cNvSpPr>
              <p:nvPr/>
            </p:nvSpPr>
            <p:spPr bwMode="auto">
              <a:xfrm>
                <a:off x="11325547" y="1537385"/>
                <a:ext cx="0" cy="93663"/>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5" name="Line 955">
                <a:extLst>
                  <a:ext uri="{FF2B5EF4-FFF2-40B4-BE49-F238E27FC236}">
                    <a16:creationId xmlns:a16="http://schemas.microsoft.com/office/drawing/2014/main" id="{0C1A7B97-98E5-4534-B0CC-2B5400E06AC3}"/>
                  </a:ext>
                </a:extLst>
              </p:cNvPr>
              <p:cNvSpPr>
                <a:spLocks noChangeShapeType="1"/>
              </p:cNvSpPr>
              <p:nvPr/>
            </p:nvSpPr>
            <p:spPr bwMode="auto">
              <a:xfrm flipH="1">
                <a:off x="10798497" y="1442135"/>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6" name="Line 956">
                <a:extLst>
                  <a:ext uri="{FF2B5EF4-FFF2-40B4-BE49-F238E27FC236}">
                    <a16:creationId xmlns:a16="http://schemas.microsoft.com/office/drawing/2014/main" id="{2A243057-EF30-4764-AF8B-7FDA8CE8F71F}"/>
                  </a:ext>
                </a:extLst>
              </p:cNvPr>
              <p:cNvSpPr>
                <a:spLocks noChangeShapeType="1"/>
              </p:cNvSpPr>
              <p:nvPr/>
            </p:nvSpPr>
            <p:spPr bwMode="auto">
              <a:xfrm>
                <a:off x="10847710" y="1396097"/>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7" name="Line 957">
                <a:extLst>
                  <a:ext uri="{FF2B5EF4-FFF2-40B4-BE49-F238E27FC236}">
                    <a16:creationId xmlns:a16="http://schemas.microsoft.com/office/drawing/2014/main" id="{9892066F-8AE8-48F3-8B6A-EB9257EE932F}"/>
                  </a:ext>
                </a:extLst>
              </p:cNvPr>
              <p:cNvSpPr>
                <a:spLocks noChangeShapeType="1"/>
              </p:cNvSpPr>
              <p:nvPr/>
            </p:nvSpPr>
            <p:spPr bwMode="auto">
              <a:xfrm flipH="1">
                <a:off x="10760397" y="1431022"/>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8" name="Line 958">
                <a:extLst>
                  <a:ext uri="{FF2B5EF4-FFF2-40B4-BE49-F238E27FC236}">
                    <a16:creationId xmlns:a16="http://schemas.microsoft.com/office/drawing/2014/main" id="{0B5790CF-A0B1-4BCC-98C3-0DB434DE57EE}"/>
                  </a:ext>
                </a:extLst>
              </p:cNvPr>
              <p:cNvSpPr>
                <a:spLocks noChangeShapeType="1"/>
              </p:cNvSpPr>
              <p:nvPr/>
            </p:nvSpPr>
            <p:spPr bwMode="auto">
              <a:xfrm>
                <a:off x="10808022" y="138498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39" name="Line 959">
                <a:extLst>
                  <a:ext uri="{FF2B5EF4-FFF2-40B4-BE49-F238E27FC236}">
                    <a16:creationId xmlns:a16="http://schemas.microsoft.com/office/drawing/2014/main" id="{03168A9F-FE64-4BE4-B45E-10818CEE4B7D}"/>
                  </a:ext>
                </a:extLst>
              </p:cNvPr>
              <p:cNvSpPr>
                <a:spLocks noChangeShapeType="1"/>
              </p:cNvSpPr>
              <p:nvPr/>
            </p:nvSpPr>
            <p:spPr bwMode="auto">
              <a:xfrm flipH="1">
                <a:off x="10715947" y="1418322"/>
                <a:ext cx="98425"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40" name="Line 960">
                <a:extLst>
                  <a:ext uri="{FF2B5EF4-FFF2-40B4-BE49-F238E27FC236}">
                    <a16:creationId xmlns:a16="http://schemas.microsoft.com/office/drawing/2014/main" id="{118C2373-206B-444B-B837-F1ED6B713FEB}"/>
                  </a:ext>
                </a:extLst>
              </p:cNvPr>
              <p:cNvSpPr>
                <a:spLocks noChangeShapeType="1"/>
              </p:cNvSpPr>
              <p:nvPr/>
            </p:nvSpPr>
            <p:spPr bwMode="auto">
              <a:xfrm>
                <a:off x="10765160" y="1372285"/>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41" name="Line 961">
                <a:extLst>
                  <a:ext uri="{FF2B5EF4-FFF2-40B4-BE49-F238E27FC236}">
                    <a16:creationId xmlns:a16="http://schemas.microsoft.com/office/drawing/2014/main" id="{3CB14EC1-5367-4AEB-9C2B-BA1C38FE4F42}"/>
                  </a:ext>
                </a:extLst>
              </p:cNvPr>
              <p:cNvSpPr>
                <a:spLocks noChangeShapeType="1"/>
              </p:cNvSpPr>
              <p:nvPr/>
            </p:nvSpPr>
            <p:spPr bwMode="auto">
              <a:xfrm flipH="1">
                <a:off x="10271447" y="1359585"/>
                <a:ext cx="96838" cy="0"/>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sp>
            <p:nvSpPr>
              <p:cNvPr id="1342" name="Line 962">
                <a:extLst>
                  <a:ext uri="{FF2B5EF4-FFF2-40B4-BE49-F238E27FC236}">
                    <a16:creationId xmlns:a16="http://schemas.microsoft.com/office/drawing/2014/main" id="{06A9411F-43CF-4EF7-8405-013D2E692021}"/>
                  </a:ext>
                </a:extLst>
              </p:cNvPr>
              <p:cNvSpPr>
                <a:spLocks noChangeShapeType="1"/>
              </p:cNvSpPr>
              <p:nvPr/>
            </p:nvSpPr>
            <p:spPr bwMode="auto">
              <a:xfrm>
                <a:off x="10319072" y="1313547"/>
                <a:ext cx="0" cy="92075"/>
              </a:xfrm>
              <a:prstGeom prst="line">
                <a:avLst/>
              </a:prstGeom>
              <a:noFill/>
              <a:ln w="9525" cap="sq">
                <a:solidFill>
                  <a:srgbClr val="00965E"/>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endParaRPr>
              </a:p>
            </p:txBody>
          </p:sp>
        </p:grpSp>
      </p:grpSp>
      <p:sp>
        <p:nvSpPr>
          <p:cNvPr id="1343" name="Rectangle 1342">
            <a:extLst>
              <a:ext uri="{FF2B5EF4-FFF2-40B4-BE49-F238E27FC236}">
                <a16:creationId xmlns:a16="http://schemas.microsoft.com/office/drawing/2014/main" id="{445B8575-A161-4029-AF9B-DE0BA4BB4DB0}"/>
              </a:ext>
            </a:extLst>
          </p:cNvPr>
          <p:cNvSpPr/>
          <p:nvPr/>
        </p:nvSpPr>
        <p:spPr>
          <a:xfrm>
            <a:off x="9246405" y="6467241"/>
            <a:ext cx="2498504" cy="379656"/>
          </a:xfrm>
          <a:prstGeom prst="rect">
            <a:avLst/>
          </a:prstGeom>
        </p:spPr>
        <p:txBody>
          <a:bodyPr wrap="non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da-DK" sz="1867"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Tilly et al. </a:t>
            </a:r>
            <a:r>
              <a:rPr kumimoji="0" lang="da-DK" sz="1867" b="0" i="1"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NEJM</a:t>
            </a:r>
            <a:r>
              <a:rPr kumimoji="0" lang="da-DK" sz="1867" b="0" i="0" u="none" strike="noStrike" kern="120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rPr>
              <a:t> 2021</a:t>
            </a:r>
          </a:p>
        </p:txBody>
      </p:sp>
    </p:spTree>
    <p:extLst>
      <p:ext uri="{BB962C8B-B14F-4D97-AF65-F5344CB8AC3E}">
        <p14:creationId xmlns:p14="http://schemas.microsoft.com/office/powerpoint/2010/main" val="173062288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687104-6B81-0168-36B2-05F537EC0EE5}"/>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18EF415D-0A8B-E718-2F4D-853F3B74681F}"/>
              </a:ext>
            </a:extLst>
          </p:cNvPr>
          <p:cNvSpPr txBox="1">
            <a:spLocks/>
          </p:cNvSpPr>
          <p:nvPr/>
        </p:nvSpPr>
        <p:spPr>
          <a:xfrm>
            <a:off x="187133" y="79584"/>
            <a:ext cx="11739825" cy="1299763"/>
          </a:xfrm>
          <a:prstGeom prst="rect">
            <a:avLst/>
          </a:prstGeom>
        </p:spPr>
        <p:txBody>
          <a:bodyPr vert="horz" lIns="0" tIns="0" rIns="0" bIns="0" rtlCol="0" anchor="t" anchorCtr="0">
            <a:noAutofit/>
          </a:bodyPr>
          <a:lstStyle>
            <a:lvl1pPr algn="l" defTabSz="914354" rtl="0" eaLnBrk="1" latinLnBrk="0" hangingPunct="1">
              <a:lnSpc>
                <a:spcPct val="100000"/>
              </a:lnSpc>
              <a:spcBef>
                <a:spcPct val="0"/>
              </a:spcBef>
              <a:buNone/>
              <a:defRPr sz="5333" b="1" kern="1200">
                <a:solidFill>
                  <a:schemeClr val="tx1"/>
                </a:solidFill>
                <a:latin typeface="+mj-lt"/>
                <a:ea typeface="+mj-ea"/>
                <a:cs typeface="Arial" pitchFamily="34" charset="0"/>
              </a:defRPr>
            </a:lvl1pPr>
          </a:lstStyle>
          <a:p>
            <a:pPr marL="0" marR="0" lvl="0" indent="0" algn="l" defTabSz="914332" rtl="0" eaLnBrk="1" fontAlgn="auto" latinLnBrk="0" hangingPunct="1">
              <a:lnSpc>
                <a:spcPct val="100000"/>
              </a:lnSpc>
              <a:spcBef>
                <a:spcPct val="0"/>
              </a:spcBef>
              <a:spcAft>
                <a:spcPts val="0"/>
              </a:spcAft>
              <a:buClrTx/>
              <a:buSzTx/>
              <a:buFontTx/>
              <a:buNone/>
              <a:tabLst/>
              <a:defRPr/>
            </a:pPr>
            <a:r>
              <a:rPr kumimoji="0" lang="en-GB" sz="3199" b="1" i="0" u="none" strike="noStrike" kern="1200" cap="none" spc="0" normalizeH="0" baseline="0" noProof="0" dirty="0">
                <a:ln>
                  <a:noFill/>
                </a:ln>
                <a:solidFill>
                  <a:srgbClr val="413C38"/>
                </a:solidFill>
                <a:effectLst/>
                <a:uLnTx/>
                <a:uFillTx/>
                <a:latin typeface="Arial"/>
                <a:ea typeface="+mj-ea"/>
                <a:cs typeface="Arial" pitchFamily="34" charset="0"/>
              </a:rPr>
              <a:t>Five-year analysis of the POLARIX study </a:t>
            </a:r>
            <a:r>
              <a:rPr kumimoji="0" lang="en-GB" sz="3200" b="1" i="0" u="none" strike="noStrike" kern="1200" cap="none" spc="0" normalizeH="0" baseline="0" noProof="0" dirty="0">
                <a:ln>
                  <a:noFill/>
                </a:ln>
                <a:solidFill>
                  <a:srgbClr val="544F4F">
                    <a:lumMod val="50000"/>
                  </a:srgbClr>
                </a:solidFill>
                <a:effectLst/>
                <a:uLnTx/>
                <a:uFillTx/>
                <a:latin typeface="Arial" panose="020B0604020202020204"/>
                <a:ea typeface="+mj-ea"/>
                <a:cs typeface="Arial" pitchFamily="34" charset="0"/>
              </a:rPr>
              <a:t>in the global ITT population</a:t>
            </a:r>
            <a:endParaRPr kumimoji="0" lang="en-GB" sz="3199" b="1" i="0" u="none" strike="noStrike" kern="1200" cap="none" spc="0" normalizeH="0" baseline="0" noProof="0" dirty="0">
              <a:ln>
                <a:noFill/>
              </a:ln>
              <a:solidFill>
                <a:srgbClr val="413C38"/>
              </a:solidFill>
              <a:effectLst/>
              <a:uLnTx/>
              <a:uFillTx/>
              <a:latin typeface="Arial"/>
              <a:ea typeface="+mj-ea"/>
              <a:cs typeface="Arial" pitchFamily="34" charset="0"/>
            </a:endParaRPr>
          </a:p>
        </p:txBody>
      </p:sp>
      <p:sp>
        <p:nvSpPr>
          <p:cNvPr id="10" name="Rectangle 9">
            <a:extLst>
              <a:ext uri="{FF2B5EF4-FFF2-40B4-BE49-F238E27FC236}">
                <a16:creationId xmlns:a16="http://schemas.microsoft.com/office/drawing/2014/main" id="{0DD16354-E7D4-9245-3607-D11DDCE49E07}"/>
              </a:ext>
            </a:extLst>
          </p:cNvPr>
          <p:cNvSpPr/>
          <p:nvPr/>
        </p:nvSpPr>
        <p:spPr>
          <a:xfrm>
            <a:off x="5471795" y="6521912"/>
            <a:ext cx="6591676" cy="307777"/>
          </a:xfrm>
          <a:prstGeom prst="rect">
            <a:avLst/>
          </a:prstGeom>
        </p:spPr>
        <p:txBody>
          <a:bodyPr wrap="square">
            <a:spAutoFit/>
          </a:bodyPr>
          <a:lstStyle/>
          <a:p>
            <a:pPr marL="0" marR="0" lvl="0" indent="0" algn="r" defTabSz="1096867"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srgbClr val="413C38"/>
                </a:solidFill>
                <a:effectLst/>
                <a:uLnTx/>
                <a:uFillTx/>
                <a:latin typeface="Arial"/>
                <a:ea typeface="Calibri" panose="020F0502020204030204" pitchFamily="34" charset="0"/>
                <a:cs typeface="Century Gothic" panose="020B0502020202020204" pitchFamily="34" charset="0"/>
              </a:rPr>
              <a:t>Morschhauser et al. </a:t>
            </a:r>
            <a:r>
              <a:rPr kumimoji="0" lang="en-GB" sz="1400" b="0" i="1" u="none" strike="noStrike" kern="1200" cap="none" spc="0" normalizeH="0" baseline="0" noProof="0" dirty="0">
                <a:ln>
                  <a:noFill/>
                </a:ln>
                <a:solidFill>
                  <a:srgbClr val="000000"/>
                </a:solidFill>
                <a:effectLst/>
                <a:uLnTx/>
                <a:uFillTx/>
                <a:latin typeface="Arial" panose="020B0604020202020204"/>
                <a:ea typeface="+mn-ea"/>
                <a:cs typeface="Arial" charset="0"/>
              </a:rPr>
              <a:t>J Clin Oncol. </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Arial" charset="0"/>
              </a:rPr>
              <a:t>2025 </a:t>
            </a:r>
          </a:p>
        </p:txBody>
      </p:sp>
      <p:pic>
        <p:nvPicPr>
          <p:cNvPr id="9321" name="Picture 9320">
            <a:extLst>
              <a:ext uri="{FF2B5EF4-FFF2-40B4-BE49-F238E27FC236}">
                <a16:creationId xmlns:a16="http://schemas.microsoft.com/office/drawing/2014/main" id="{0179AFF9-F278-CDF3-A200-7BA0DE5DD1C4}"/>
              </a:ext>
            </a:extLst>
          </p:cNvPr>
          <p:cNvPicPr>
            <a:picLocks noChangeAspect="1"/>
          </p:cNvPicPr>
          <p:nvPr/>
        </p:nvPicPr>
        <p:blipFill>
          <a:blip r:embed="rId2"/>
          <a:stretch>
            <a:fillRect/>
          </a:stretch>
        </p:blipFill>
        <p:spPr>
          <a:xfrm>
            <a:off x="276060" y="5804705"/>
            <a:ext cx="11199323" cy="737680"/>
          </a:xfrm>
          <a:prstGeom prst="rect">
            <a:avLst/>
          </a:prstGeom>
        </p:spPr>
      </p:pic>
      <p:grpSp>
        <p:nvGrpSpPr>
          <p:cNvPr id="8" name="Group 7">
            <a:extLst>
              <a:ext uri="{FF2B5EF4-FFF2-40B4-BE49-F238E27FC236}">
                <a16:creationId xmlns:a16="http://schemas.microsoft.com/office/drawing/2014/main" id="{88692470-FE8F-3C24-6C2A-3A139C991DB2}"/>
              </a:ext>
            </a:extLst>
          </p:cNvPr>
          <p:cNvGrpSpPr/>
          <p:nvPr/>
        </p:nvGrpSpPr>
        <p:grpSpPr>
          <a:xfrm>
            <a:off x="2667581" y="824728"/>
            <a:ext cx="7013993" cy="4817389"/>
            <a:chOff x="2000685" y="538402"/>
            <a:chExt cx="5260495" cy="3613042"/>
          </a:xfrm>
        </p:grpSpPr>
        <p:pic>
          <p:nvPicPr>
            <p:cNvPr id="5" name="Picture 4" descr="The graph shows the event-free survival rates over time for patients treated with Pola-R-CHP and R-CHOP, with Pola-R-CHP demonstrating a higher survival rate at 64.9% compared to R-CHOP's 59.1% at the 66-month mark.&#10;&#10;AI-generated content may be incorrect.">
              <a:extLst>
                <a:ext uri="{FF2B5EF4-FFF2-40B4-BE49-F238E27FC236}">
                  <a16:creationId xmlns:a16="http://schemas.microsoft.com/office/drawing/2014/main" id="{84FD22D9-CEFA-4D45-31E1-87A055D84F90}"/>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2520" t="9307" r="2664" b="6207"/>
            <a:stretch>
              <a:fillRect/>
            </a:stretch>
          </p:blipFill>
          <p:spPr>
            <a:xfrm>
              <a:off x="2038789" y="538402"/>
              <a:ext cx="5222391" cy="3613042"/>
            </a:xfrm>
            <a:prstGeom prst="rect">
              <a:avLst/>
            </a:prstGeom>
          </p:spPr>
        </p:pic>
        <p:sp>
          <p:nvSpPr>
            <p:cNvPr id="7" name="Rectangle 6">
              <a:extLst>
                <a:ext uri="{FF2B5EF4-FFF2-40B4-BE49-F238E27FC236}">
                  <a16:creationId xmlns:a16="http://schemas.microsoft.com/office/drawing/2014/main" id="{677CAAC0-D8D9-0BC4-A9C6-BEAE1D8C71EE}"/>
                </a:ext>
              </a:extLst>
            </p:cNvPr>
            <p:cNvSpPr/>
            <p:nvPr/>
          </p:nvSpPr>
          <p:spPr>
            <a:xfrm>
              <a:off x="2000685" y="2688013"/>
              <a:ext cx="241365" cy="24136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89" b="0" i="0" u="none" strike="noStrike" kern="1200" cap="none" spc="0" normalizeH="0" baseline="0" noProof="0">
                <a:ln>
                  <a:noFill/>
                </a:ln>
                <a:solidFill>
                  <a:srgbClr val="FFFFFF"/>
                </a:solidFill>
                <a:effectLst/>
                <a:uLnTx/>
                <a:uFillTx/>
                <a:latin typeface="Calibri"/>
                <a:ea typeface="+mn-ea"/>
                <a:cs typeface="+mn-cs"/>
              </a:endParaRPr>
            </a:p>
          </p:txBody>
        </p:sp>
      </p:grpSp>
    </p:spTree>
    <p:extLst>
      <p:ext uri="{BB962C8B-B14F-4D97-AF65-F5344CB8AC3E}">
        <p14:creationId xmlns:p14="http://schemas.microsoft.com/office/powerpoint/2010/main" val="196000487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276A15-B0DC-3A78-F668-F3067286CB92}"/>
              </a:ext>
            </a:extLst>
          </p:cNvPr>
          <p:cNvSpPr>
            <a:spLocks noGrp="1"/>
          </p:cNvSpPr>
          <p:nvPr>
            <p:ph type="title"/>
          </p:nvPr>
        </p:nvSpPr>
        <p:spPr>
          <a:xfrm>
            <a:off x="117589" y="-7392"/>
            <a:ext cx="11938257" cy="1143000"/>
          </a:xfrm>
        </p:spPr>
        <p:txBody>
          <a:bodyPr/>
          <a:lstStyle/>
          <a:p>
            <a:r>
              <a:rPr lang="en-US" sz="3733" dirty="0">
                <a:latin typeface="Arial" panose="020B0604020202020204" pitchFamily="34" charset="0"/>
                <a:cs typeface="Arial" panose="020B0604020202020204" pitchFamily="34" charset="0"/>
              </a:rPr>
              <a:t>Genotype differences in treatment impact: POLARIX</a:t>
            </a:r>
            <a:endParaRPr lang="en-US" sz="3733" dirty="0"/>
          </a:p>
        </p:txBody>
      </p:sp>
      <p:grpSp>
        <p:nvGrpSpPr>
          <p:cNvPr id="8" name="Group 7">
            <a:extLst>
              <a:ext uri="{FF2B5EF4-FFF2-40B4-BE49-F238E27FC236}">
                <a16:creationId xmlns:a16="http://schemas.microsoft.com/office/drawing/2014/main" id="{D4BB33CC-A8EF-F1D7-4C8C-262B50931C9D}"/>
              </a:ext>
            </a:extLst>
          </p:cNvPr>
          <p:cNvGrpSpPr/>
          <p:nvPr/>
        </p:nvGrpSpPr>
        <p:grpSpPr>
          <a:xfrm>
            <a:off x="0" y="1135608"/>
            <a:ext cx="12192000" cy="4586784"/>
            <a:chOff x="0" y="851706"/>
            <a:chExt cx="9144000" cy="3440088"/>
          </a:xfrm>
        </p:grpSpPr>
        <p:pic>
          <p:nvPicPr>
            <p:cNvPr id="5" name="Picture 4" descr="The diagram depicts a Kaplan-Meier survival curve comparing the progression-free survival (PFS) of patients treated with Pola-R-CHP and R-CHOP, showing the number of patients at risk over time.&#10;&#10;AI-generated content may be incorrect.">
              <a:extLst>
                <a:ext uri="{FF2B5EF4-FFF2-40B4-BE49-F238E27FC236}">
                  <a16:creationId xmlns:a16="http://schemas.microsoft.com/office/drawing/2014/main" id="{408B3CD4-9FF1-830B-1990-FAE4F74678EE}"/>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0" y="851706"/>
              <a:ext cx="9144000" cy="3440088"/>
            </a:xfrm>
            <a:prstGeom prst="rect">
              <a:avLst/>
            </a:prstGeom>
          </p:spPr>
        </p:pic>
        <p:sp>
          <p:nvSpPr>
            <p:cNvPr id="6" name="Rectangle 5">
              <a:extLst>
                <a:ext uri="{FF2B5EF4-FFF2-40B4-BE49-F238E27FC236}">
                  <a16:creationId xmlns:a16="http://schemas.microsoft.com/office/drawing/2014/main" id="{1D113FF4-8BCD-2AB7-7314-CA8346B8B5A9}"/>
                </a:ext>
              </a:extLst>
            </p:cNvPr>
            <p:cNvSpPr/>
            <p:nvPr/>
          </p:nvSpPr>
          <p:spPr>
            <a:xfrm>
              <a:off x="4655549" y="1011874"/>
              <a:ext cx="241365" cy="24136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89" b="0" i="0" u="none" strike="noStrike" kern="1200" cap="none" spc="0" normalizeH="0" baseline="0" noProof="0">
                <a:ln>
                  <a:noFill/>
                </a:ln>
                <a:solidFill>
                  <a:srgbClr val="FFFFFF"/>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E5E4D755-E75C-6297-A19A-41E4B57C8919}"/>
                </a:ext>
              </a:extLst>
            </p:cNvPr>
            <p:cNvSpPr/>
            <p:nvPr/>
          </p:nvSpPr>
          <p:spPr>
            <a:xfrm>
              <a:off x="167098" y="1011874"/>
              <a:ext cx="241365" cy="24136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89" b="0" i="0" u="none" strike="noStrike" kern="1200" cap="none" spc="0" normalizeH="0" baseline="0" noProof="0">
                <a:ln>
                  <a:noFill/>
                </a:ln>
                <a:solidFill>
                  <a:srgbClr val="FFFFFF"/>
                </a:solidFill>
                <a:effectLst/>
                <a:uLnTx/>
                <a:uFillTx/>
                <a:latin typeface="Calibri"/>
                <a:ea typeface="+mn-ea"/>
                <a:cs typeface="+mn-cs"/>
              </a:endParaRPr>
            </a:p>
          </p:txBody>
        </p:sp>
      </p:grpSp>
      <p:sp>
        <p:nvSpPr>
          <p:cNvPr id="3" name="Rectangle 2">
            <a:extLst>
              <a:ext uri="{FF2B5EF4-FFF2-40B4-BE49-F238E27FC236}">
                <a16:creationId xmlns:a16="http://schemas.microsoft.com/office/drawing/2014/main" id="{2BFCF230-FA0E-0005-4E9E-3C33EFE6DA49}"/>
              </a:ext>
            </a:extLst>
          </p:cNvPr>
          <p:cNvSpPr/>
          <p:nvPr/>
        </p:nvSpPr>
        <p:spPr>
          <a:xfrm>
            <a:off x="5471795" y="6521912"/>
            <a:ext cx="6591676" cy="307777"/>
          </a:xfrm>
          <a:prstGeom prst="rect">
            <a:avLst/>
          </a:prstGeom>
        </p:spPr>
        <p:txBody>
          <a:bodyPr wrap="square">
            <a:spAutoFit/>
          </a:bodyPr>
          <a:lstStyle/>
          <a:p>
            <a:pPr marL="0" marR="0" lvl="0" indent="0" algn="r" defTabSz="1096867"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srgbClr val="413C38"/>
                </a:solidFill>
                <a:effectLst/>
                <a:uLnTx/>
                <a:uFillTx/>
                <a:latin typeface="Arial"/>
                <a:ea typeface="Calibri" panose="020F0502020204030204" pitchFamily="34" charset="0"/>
                <a:cs typeface="Century Gothic" panose="020B0502020202020204" pitchFamily="34" charset="0"/>
              </a:rPr>
              <a:t>Morschhauser et al. </a:t>
            </a:r>
            <a:r>
              <a:rPr kumimoji="0" lang="en-GB" sz="1400" b="0" i="1" u="none" strike="noStrike" kern="1200" cap="none" spc="0" normalizeH="0" baseline="0" noProof="0" dirty="0">
                <a:ln>
                  <a:noFill/>
                </a:ln>
                <a:solidFill>
                  <a:srgbClr val="000000"/>
                </a:solidFill>
                <a:effectLst/>
                <a:uLnTx/>
                <a:uFillTx/>
                <a:latin typeface="Arial" panose="020B0604020202020204"/>
                <a:ea typeface="+mn-ea"/>
                <a:cs typeface="Arial" charset="0"/>
              </a:rPr>
              <a:t>J Clin Oncol. </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Arial" charset="0"/>
              </a:rPr>
              <a:t>2025 </a:t>
            </a:r>
          </a:p>
        </p:txBody>
      </p:sp>
    </p:spTree>
    <p:extLst>
      <p:ext uri="{BB962C8B-B14F-4D97-AF65-F5344CB8AC3E}">
        <p14:creationId xmlns:p14="http://schemas.microsoft.com/office/powerpoint/2010/main" val="413974212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230E2C-6A2F-AA53-5159-AB40926E8E8F}"/>
              </a:ext>
            </a:extLst>
          </p:cNvPr>
          <p:cNvSpPr>
            <a:spLocks noGrp="1"/>
          </p:cNvSpPr>
          <p:nvPr>
            <p:ph type="title"/>
          </p:nvPr>
        </p:nvSpPr>
        <p:spPr>
          <a:xfrm>
            <a:off x="548641" y="-8973"/>
            <a:ext cx="11094720" cy="853440"/>
          </a:xfrm>
        </p:spPr>
        <p:txBody>
          <a:bodyPr/>
          <a:lstStyle/>
          <a:p>
            <a:r>
              <a:rPr lang="en-US" b="1" dirty="0">
                <a:latin typeface="Arial" panose="020B0604020202020204" pitchFamily="34" charset="0"/>
                <a:cs typeface="Arial" panose="020B0604020202020204" pitchFamily="34" charset="0"/>
              </a:rPr>
              <a:t>PRECISE DLBCL - </a:t>
            </a:r>
            <a:r>
              <a:rPr lang="en-US" b="1" dirty="0" err="1">
                <a:latin typeface="Arial" panose="020B0604020202020204" pitchFamily="34" charset="0"/>
                <a:cs typeface="Arial" panose="020B0604020202020204" pitchFamily="34" charset="0"/>
              </a:rPr>
              <a:t>Chihara</a:t>
            </a:r>
            <a:endParaRPr lang="en-US" b="1" dirty="0">
              <a:latin typeface="Arial" panose="020B0604020202020204" pitchFamily="34" charset="0"/>
              <a:cs typeface="Arial" panose="020B0604020202020204" pitchFamily="34" charset="0"/>
            </a:endParaRPr>
          </a:p>
        </p:txBody>
      </p:sp>
      <p:cxnSp>
        <p:nvCxnSpPr>
          <p:cNvPr id="7" name="Straight Arrow Connector 6">
            <a:extLst>
              <a:ext uri="{FF2B5EF4-FFF2-40B4-BE49-F238E27FC236}">
                <a16:creationId xmlns:a16="http://schemas.microsoft.com/office/drawing/2014/main" id="{2E5F513D-6734-E990-EB1F-6A519EC637BB}"/>
              </a:ext>
            </a:extLst>
          </p:cNvPr>
          <p:cNvCxnSpPr>
            <a:cxnSpLocks/>
            <a:stCxn id="33" idx="3"/>
          </p:cNvCxnSpPr>
          <p:nvPr/>
        </p:nvCxnSpPr>
        <p:spPr>
          <a:xfrm>
            <a:off x="1290503" y="2667855"/>
            <a:ext cx="490672" cy="0"/>
          </a:xfrm>
          <a:prstGeom prst="straightConnector1">
            <a:avLst/>
          </a:prstGeom>
          <a:ln w="698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75CC5374-EB84-3D6D-2002-3178B07EC6D2}"/>
              </a:ext>
            </a:extLst>
          </p:cNvPr>
          <p:cNvSpPr txBox="1"/>
          <p:nvPr/>
        </p:nvSpPr>
        <p:spPr>
          <a:xfrm>
            <a:off x="1714987" y="2430304"/>
            <a:ext cx="776672" cy="646331"/>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FFPE</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Tissue </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Biopsy</a:t>
            </a:r>
          </a:p>
        </p:txBody>
      </p:sp>
      <p:pic>
        <p:nvPicPr>
          <p:cNvPr id="11" name="Picture 10" descr="A picture containing text&#10;&#10;Description automatically generated">
            <a:extLst>
              <a:ext uri="{FF2B5EF4-FFF2-40B4-BE49-F238E27FC236}">
                <a16:creationId xmlns:a16="http://schemas.microsoft.com/office/drawing/2014/main" id="{CAE7CAF8-DBCF-3C7B-6C44-24B682418A80}"/>
              </a:ext>
            </a:extLst>
          </p:cNvPr>
          <p:cNvPicPr>
            <a:picLocks noChangeAspect="1"/>
          </p:cNvPicPr>
          <p:nvPr/>
        </p:nvPicPr>
        <p:blipFill>
          <a:blip r:embed="rId2" cstate="print">
            <a:extLst>
              <a:ext uri="{28A0092B-C50C-407E-A947-70E740481C1C}">
                <a14:useLocalDpi xmlns:a14="http://schemas.microsoft.com/office/drawing/2010/main" val="0"/>
              </a:ext>
            </a:extLst>
          </a:blip>
          <a:srcRect l="25713" t="8746" b="43980"/>
          <a:stretch>
            <a:fillRect/>
          </a:stretch>
        </p:blipFill>
        <p:spPr bwMode="auto">
          <a:xfrm>
            <a:off x="1952551" y="2174253"/>
            <a:ext cx="303988" cy="27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ounded Rectangle 27">
            <a:extLst>
              <a:ext uri="{FF2B5EF4-FFF2-40B4-BE49-F238E27FC236}">
                <a16:creationId xmlns:a16="http://schemas.microsoft.com/office/drawing/2014/main" id="{AC8BE320-6CC9-E33D-C31E-4186CDE058C6}"/>
              </a:ext>
            </a:extLst>
          </p:cNvPr>
          <p:cNvSpPr/>
          <p:nvPr/>
        </p:nvSpPr>
        <p:spPr>
          <a:xfrm>
            <a:off x="2452170" y="1194360"/>
            <a:ext cx="1523713" cy="1173689"/>
          </a:xfrm>
          <a:prstGeom prst="roundRect">
            <a:avLst/>
          </a:prstGeom>
          <a:solidFill>
            <a:schemeClr val="bg1">
              <a:lumMod val="85000"/>
              <a:alpha val="40000"/>
            </a:schemeClr>
          </a:solidFill>
          <a:ln w="25400" cap="flat" cmpd="sng" algn="ctr">
            <a:solidFill>
              <a:srgbClr val="000000">
                <a:shade val="50000"/>
              </a:srgbClr>
            </a:solidFill>
            <a:prstDash val="solid"/>
          </a:ln>
          <a:effectLst>
            <a:softEdge rad="12700"/>
          </a:effectLst>
          <a:scene3d>
            <a:camera prst="orthographicFront"/>
            <a:lightRig rig="threePt" dir="t"/>
          </a:scene3d>
          <a:sp3d>
            <a:bevelT/>
            <a:bevelB w="152400" h="50800" prst="softRound"/>
          </a:sp3d>
        </p:spPr>
        <p:txBody>
          <a:bodyPr anchor="ct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GB" altLang="en-US" sz="1200" b="1" i="0" u="none" strike="noStrike" kern="0" cap="none" spc="0" normalizeH="0" baseline="0" noProof="0">
                <a:ln>
                  <a:noFill/>
                </a:ln>
                <a:solidFill>
                  <a:srgbClr val="413C38"/>
                </a:solidFill>
                <a:effectLst/>
                <a:uLnTx/>
                <a:uFillTx/>
                <a:latin typeface="Arial"/>
                <a:ea typeface="+mn-ea"/>
                <a:cs typeface="Arial"/>
                <a:sym typeface="Arial"/>
              </a:rPr>
              <a:t>COO, </a:t>
            </a:r>
            <a:r>
              <a:rPr kumimoji="0" lang="en-GB" altLang="en-US" sz="1200" b="1" i="0" u="none" strike="noStrike" kern="0" cap="none" spc="0" normalizeH="0" baseline="0" noProof="0" err="1">
                <a:ln>
                  <a:noFill/>
                </a:ln>
                <a:solidFill>
                  <a:srgbClr val="413C38"/>
                </a:solidFill>
                <a:effectLst/>
                <a:uLnTx/>
                <a:uFillTx/>
                <a:latin typeface="Arial"/>
                <a:ea typeface="+mn-ea"/>
                <a:cs typeface="Arial"/>
                <a:sym typeface="Arial"/>
              </a:rPr>
              <a:t>DZ</a:t>
            </a:r>
            <a:r>
              <a:rPr kumimoji="0" lang="en-GB" altLang="en-US" sz="1200" b="1" i="0" u="none" strike="noStrike" kern="0" cap="none" spc="0" normalizeH="0" baseline="-25000" noProof="0" err="1">
                <a:ln>
                  <a:noFill/>
                </a:ln>
                <a:solidFill>
                  <a:srgbClr val="413C38"/>
                </a:solidFill>
                <a:effectLst/>
                <a:uLnTx/>
                <a:uFillTx/>
                <a:latin typeface="Arial"/>
                <a:ea typeface="+mn-ea"/>
                <a:cs typeface="Arial"/>
                <a:sym typeface="Arial"/>
              </a:rPr>
              <a:t>Sig</a:t>
            </a:r>
            <a:r>
              <a:rPr kumimoji="0" lang="en-GB" altLang="en-US" sz="1200" b="1" i="0" u="none" strike="noStrike" kern="0" cap="none" spc="0" normalizeH="0" baseline="0" noProof="0">
                <a:ln>
                  <a:noFill/>
                </a:ln>
                <a:solidFill>
                  <a:srgbClr val="413C38"/>
                </a:solidFill>
                <a:effectLst/>
                <a:uLnTx/>
                <a:uFillTx/>
                <a:latin typeface="Arial"/>
                <a:ea typeface="+mn-ea"/>
                <a:cs typeface="Arial"/>
                <a:sym typeface="Arial"/>
              </a:rPr>
              <a:t>, </a:t>
            </a:r>
            <a:r>
              <a:rPr kumimoji="0" lang="en-GB" altLang="en-US" sz="1200" b="1" i="0" u="none" strike="noStrike" kern="0" cap="none" spc="0" normalizeH="0" baseline="0" noProof="0" err="1">
                <a:ln>
                  <a:noFill/>
                </a:ln>
                <a:solidFill>
                  <a:srgbClr val="413C38"/>
                </a:solidFill>
                <a:effectLst/>
                <a:uLnTx/>
                <a:uFillTx/>
                <a:latin typeface="Arial"/>
                <a:ea typeface="+mn-ea"/>
                <a:cs typeface="Arial"/>
                <a:sym typeface="Arial"/>
              </a:rPr>
              <a:t>LymphGen</a:t>
            </a:r>
            <a:r>
              <a:rPr kumimoji="0" lang="en-GB" altLang="en-US" sz="1200" b="1" i="0" u="none" strike="noStrike" kern="0" cap="none" spc="0" normalizeH="0" baseline="0" noProof="0">
                <a:ln>
                  <a:noFill/>
                </a:ln>
                <a:solidFill>
                  <a:srgbClr val="413C38"/>
                </a:solidFill>
                <a:effectLst/>
                <a:uLnTx/>
                <a:uFillTx/>
                <a:latin typeface="Arial"/>
                <a:ea typeface="+mn-ea"/>
                <a:cs typeface="Arial"/>
                <a:sym typeface="Arial"/>
              </a:rPr>
              <a:t>, </a:t>
            </a:r>
            <a:r>
              <a:rPr kumimoji="0" lang="en-GB" altLang="en-US" sz="1200" b="1" i="0" u="none" strike="noStrike" kern="0" cap="none" spc="0" normalizeH="0" baseline="0" noProof="0" err="1">
                <a:ln>
                  <a:noFill/>
                </a:ln>
                <a:solidFill>
                  <a:srgbClr val="413C38"/>
                </a:solidFill>
                <a:effectLst/>
                <a:uLnTx/>
                <a:uFillTx/>
                <a:latin typeface="Arial"/>
                <a:ea typeface="+mn-ea"/>
                <a:cs typeface="Arial"/>
                <a:sym typeface="Arial"/>
              </a:rPr>
              <a:t>DLBCLass</a:t>
            </a:r>
            <a:endParaRPr kumimoji="0" lang="en-GB" altLang="en-US" sz="1200" b="1" i="0" u="none" strike="noStrike" kern="0" cap="none" spc="0" normalizeH="0" baseline="0" noProof="0">
              <a:ln>
                <a:noFill/>
              </a:ln>
              <a:solidFill>
                <a:srgbClr val="413C38"/>
              </a:solidFill>
              <a:effectLst/>
              <a:uLnTx/>
              <a:uFillTx/>
              <a:latin typeface="Arial"/>
              <a:ea typeface="+mn-ea"/>
              <a:cs typeface="Arial"/>
              <a:sym typeface="Arial"/>
            </a:endParaRPr>
          </a:p>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GB" altLang="en-US" sz="1200" b="1" i="0" u="none" strike="noStrike" kern="0" cap="none" spc="0" normalizeH="0" baseline="0" noProof="0" err="1">
                <a:ln>
                  <a:noFill/>
                </a:ln>
                <a:solidFill>
                  <a:srgbClr val="413C38"/>
                </a:solidFill>
                <a:effectLst/>
                <a:uLnTx/>
                <a:uFillTx/>
                <a:latin typeface="Arial"/>
                <a:ea typeface="+mn-ea"/>
                <a:cs typeface="Arial"/>
                <a:sym typeface="Arial"/>
              </a:rPr>
              <a:t>LymphoMAP</a:t>
            </a:r>
            <a:r>
              <a:rPr kumimoji="0" lang="en-GB" altLang="en-US" sz="1200" b="1" i="0" u="none" strike="noStrike" kern="0" cap="none" spc="0" normalizeH="0" baseline="0" noProof="0">
                <a:ln>
                  <a:noFill/>
                </a:ln>
                <a:solidFill>
                  <a:srgbClr val="413C38"/>
                </a:solidFill>
                <a:effectLst/>
                <a:uLnTx/>
                <a:uFillTx/>
                <a:latin typeface="Arial"/>
                <a:ea typeface="+mn-ea"/>
                <a:cs typeface="Arial"/>
                <a:sym typeface="Arial"/>
              </a:rPr>
              <a:t>, LME Classification</a:t>
            </a:r>
          </a:p>
        </p:txBody>
      </p:sp>
      <p:cxnSp>
        <p:nvCxnSpPr>
          <p:cNvPr id="13" name="Straight Arrow Connector 12">
            <a:extLst>
              <a:ext uri="{FF2B5EF4-FFF2-40B4-BE49-F238E27FC236}">
                <a16:creationId xmlns:a16="http://schemas.microsoft.com/office/drawing/2014/main" id="{FE4807E6-1660-8DC4-EB8A-AD01D08E6143}"/>
              </a:ext>
            </a:extLst>
          </p:cNvPr>
          <p:cNvCxnSpPr>
            <a:cxnSpLocks/>
          </p:cNvCxnSpPr>
          <p:nvPr/>
        </p:nvCxnSpPr>
        <p:spPr>
          <a:xfrm>
            <a:off x="6030656" y="1862795"/>
            <a:ext cx="477485"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DF9A2A10-1BBB-CBE6-3CDA-4D299B9FC516}"/>
              </a:ext>
            </a:extLst>
          </p:cNvPr>
          <p:cNvPicPr>
            <a:picLocks noChangeAspect="1"/>
          </p:cNvPicPr>
          <p:nvPr/>
        </p:nvPicPr>
        <p:blipFill>
          <a:blip r:embed="rId3"/>
          <a:stretch>
            <a:fillRect/>
          </a:stretch>
        </p:blipFill>
        <p:spPr>
          <a:xfrm>
            <a:off x="2452168" y="2461717"/>
            <a:ext cx="1523715" cy="1692740"/>
          </a:xfrm>
          <a:prstGeom prst="rect">
            <a:avLst/>
          </a:prstGeom>
        </p:spPr>
      </p:pic>
      <p:sp>
        <p:nvSpPr>
          <p:cNvPr id="29" name="TextBox 28">
            <a:extLst>
              <a:ext uri="{FF2B5EF4-FFF2-40B4-BE49-F238E27FC236}">
                <a16:creationId xmlns:a16="http://schemas.microsoft.com/office/drawing/2014/main" id="{083FC449-1741-4F67-8109-DF4A89AAEA86}"/>
              </a:ext>
            </a:extLst>
          </p:cNvPr>
          <p:cNvSpPr txBox="1"/>
          <p:nvPr/>
        </p:nvSpPr>
        <p:spPr>
          <a:xfrm>
            <a:off x="85553" y="6173163"/>
            <a:ext cx="7239375" cy="338554"/>
          </a:xfrm>
          <a:prstGeom prst="rect">
            <a:avLst/>
          </a:prstGeom>
          <a:noFill/>
        </p:spPr>
        <p:txBody>
          <a:bodyPr wrap="square">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Patients may receive 1 cycle of R-CHOP while awaiting biomarker results</a:t>
            </a:r>
          </a:p>
        </p:txBody>
      </p:sp>
      <p:sp>
        <p:nvSpPr>
          <p:cNvPr id="31" name="TextBox 30">
            <a:extLst>
              <a:ext uri="{FF2B5EF4-FFF2-40B4-BE49-F238E27FC236}">
                <a16:creationId xmlns:a16="http://schemas.microsoft.com/office/drawing/2014/main" id="{27A77CE7-AF85-BC1D-C87C-789315DD50D7}"/>
              </a:ext>
            </a:extLst>
          </p:cNvPr>
          <p:cNvSpPr txBox="1"/>
          <p:nvPr/>
        </p:nvSpPr>
        <p:spPr>
          <a:xfrm>
            <a:off x="6517804" y="3064289"/>
            <a:ext cx="2785893" cy="338554"/>
          </a:xfrm>
          <a:prstGeom prst="rect">
            <a:avLst/>
          </a:prstGeom>
          <a:noFill/>
        </p:spPr>
        <p:txBody>
          <a:bodyPr wrap="square">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DA-EPOCH-R x 5-6 cycles</a:t>
            </a:r>
          </a:p>
        </p:txBody>
      </p:sp>
      <p:sp>
        <p:nvSpPr>
          <p:cNvPr id="33" name="Rectangle: Rounded Corners 32">
            <a:extLst>
              <a:ext uri="{FF2B5EF4-FFF2-40B4-BE49-F238E27FC236}">
                <a16:creationId xmlns:a16="http://schemas.microsoft.com/office/drawing/2014/main" id="{7942900E-8B69-1544-051C-95B3F0AA949D}"/>
              </a:ext>
            </a:extLst>
          </p:cNvPr>
          <p:cNvSpPr/>
          <p:nvPr/>
        </p:nvSpPr>
        <p:spPr>
          <a:xfrm>
            <a:off x="110304" y="2259075"/>
            <a:ext cx="1180201" cy="817559"/>
          </a:xfrm>
          <a:prstGeom prst="round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Newly Diagnosed</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DLBCL</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(n=77) </a:t>
            </a:r>
          </a:p>
        </p:txBody>
      </p:sp>
      <p:sp>
        <p:nvSpPr>
          <p:cNvPr id="36" name="Left Brace 35">
            <a:extLst>
              <a:ext uri="{FF2B5EF4-FFF2-40B4-BE49-F238E27FC236}">
                <a16:creationId xmlns:a16="http://schemas.microsoft.com/office/drawing/2014/main" id="{12E30B7D-5781-D24B-FA74-BD6B85E8626B}"/>
              </a:ext>
            </a:extLst>
          </p:cNvPr>
          <p:cNvSpPr/>
          <p:nvPr/>
        </p:nvSpPr>
        <p:spPr>
          <a:xfrm>
            <a:off x="4047317" y="1436472"/>
            <a:ext cx="256239" cy="4657763"/>
          </a:xfrm>
          <a:prstGeom prst="leftBrace">
            <a:avLst/>
          </a:prstGeom>
          <a:ln w="28575"/>
        </p:spPr>
        <p:style>
          <a:lnRef idx="1">
            <a:schemeClr val="accent5"/>
          </a:lnRef>
          <a:fillRef idx="0">
            <a:schemeClr val="accent5"/>
          </a:fillRef>
          <a:effectRef idx="0">
            <a:schemeClr val="accent5"/>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37" name="Straight Arrow Connector 36">
            <a:extLst>
              <a:ext uri="{FF2B5EF4-FFF2-40B4-BE49-F238E27FC236}">
                <a16:creationId xmlns:a16="http://schemas.microsoft.com/office/drawing/2014/main" id="{04A4830D-BA70-B486-657F-B98AA9801A34}"/>
              </a:ext>
            </a:extLst>
          </p:cNvPr>
          <p:cNvCxnSpPr>
            <a:cxnSpLocks/>
          </p:cNvCxnSpPr>
          <p:nvPr/>
        </p:nvCxnSpPr>
        <p:spPr>
          <a:xfrm>
            <a:off x="6030656" y="3233564"/>
            <a:ext cx="477485"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3A65D2E4-DE16-C030-C02B-1E0E93D27E6F}"/>
              </a:ext>
            </a:extLst>
          </p:cNvPr>
          <p:cNvCxnSpPr>
            <a:cxnSpLocks/>
          </p:cNvCxnSpPr>
          <p:nvPr/>
        </p:nvCxnSpPr>
        <p:spPr>
          <a:xfrm>
            <a:off x="6030656" y="5430851"/>
            <a:ext cx="477485"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3E50683-9B8E-772A-D01F-C2466AA88DCE}"/>
              </a:ext>
            </a:extLst>
          </p:cNvPr>
          <p:cNvSpPr txBox="1"/>
          <p:nvPr/>
        </p:nvSpPr>
        <p:spPr>
          <a:xfrm>
            <a:off x="6517805" y="5261574"/>
            <a:ext cx="2422371" cy="338554"/>
          </a:xfrm>
          <a:prstGeom prst="rect">
            <a:avLst/>
          </a:prstGeom>
          <a:noFill/>
        </p:spPr>
        <p:txBody>
          <a:bodyPr wrap="square">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R-CHOP x 5-6 cycles</a:t>
            </a:r>
          </a:p>
        </p:txBody>
      </p:sp>
      <p:sp>
        <p:nvSpPr>
          <p:cNvPr id="6" name="TextBox 5">
            <a:extLst>
              <a:ext uri="{FF2B5EF4-FFF2-40B4-BE49-F238E27FC236}">
                <a16:creationId xmlns:a16="http://schemas.microsoft.com/office/drawing/2014/main" id="{F3B72B35-A012-3FC4-C294-ABF08EF023C6}"/>
              </a:ext>
            </a:extLst>
          </p:cNvPr>
          <p:cNvSpPr txBox="1"/>
          <p:nvPr/>
        </p:nvSpPr>
        <p:spPr>
          <a:xfrm>
            <a:off x="6517806" y="1693519"/>
            <a:ext cx="2853599" cy="338554"/>
          </a:xfrm>
          <a:prstGeom prst="rect">
            <a:avLst/>
          </a:prstGeom>
          <a:noFill/>
        </p:spPr>
        <p:txBody>
          <a:bodyPr wrap="square">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rPr>
              <a:t>Pola-R-CHP x 5-6 cycles</a:t>
            </a:r>
          </a:p>
        </p:txBody>
      </p:sp>
      <p:pic>
        <p:nvPicPr>
          <p:cNvPr id="9" name="Google Shape;111;p4">
            <a:extLst>
              <a:ext uri="{FF2B5EF4-FFF2-40B4-BE49-F238E27FC236}">
                <a16:creationId xmlns:a16="http://schemas.microsoft.com/office/drawing/2014/main" id="{52DF5C25-4807-725A-91E4-0125F2F841C1}"/>
              </a:ext>
            </a:extLst>
          </p:cNvPr>
          <p:cNvPicPr preferRelativeResize="0"/>
          <p:nvPr/>
        </p:nvPicPr>
        <p:blipFill rotWithShape="1">
          <a:blip r:embed="rId4">
            <a:alphaModFix/>
            <a:extLst>
              <a:ext uri="{BEBA8EAE-BF5A-486C-A8C5-ECC9F3942E4B}">
                <a14:imgProps xmlns:a14="http://schemas.microsoft.com/office/drawing/2010/main">
                  <a14:imgLayer r:embed="rId5">
                    <a14:imgEffect>
                      <a14:sharpenSoften amount="25000"/>
                    </a14:imgEffect>
                  </a14:imgLayer>
                </a14:imgProps>
              </a:ext>
            </a:extLst>
          </a:blip>
          <a:srcRect l="2877" t="5471" r="69093" b="20843"/>
          <a:stretch/>
        </p:blipFill>
        <p:spPr>
          <a:xfrm>
            <a:off x="9699076" y="1124580"/>
            <a:ext cx="1679048" cy="1632848"/>
          </a:xfrm>
          <a:prstGeom prst="rect">
            <a:avLst/>
          </a:prstGeom>
          <a:noFill/>
          <a:ln>
            <a:noFill/>
          </a:ln>
        </p:spPr>
      </p:pic>
      <p:pic>
        <p:nvPicPr>
          <p:cNvPr id="10" name="Google Shape;111;p4">
            <a:extLst>
              <a:ext uri="{FF2B5EF4-FFF2-40B4-BE49-F238E27FC236}">
                <a16:creationId xmlns:a16="http://schemas.microsoft.com/office/drawing/2014/main" id="{FD9E7C53-66A7-2C5D-C902-22AD4883DF0C}"/>
              </a:ext>
            </a:extLst>
          </p:cNvPr>
          <p:cNvPicPr preferRelativeResize="0"/>
          <p:nvPr/>
        </p:nvPicPr>
        <p:blipFill rotWithShape="1">
          <a:blip r:embed="rId6">
            <a:alphaModFix/>
          </a:blip>
          <a:srcRect l="36312" t="5471" r="36566" b="20843"/>
          <a:stretch/>
        </p:blipFill>
        <p:spPr>
          <a:xfrm>
            <a:off x="9371406" y="4786965"/>
            <a:ext cx="2271956" cy="1989514"/>
          </a:xfrm>
          <a:prstGeom prst="rect">
            <a:avLst/>
          </a:prstGeom>
          <a:noFill/>
          <a:ln>
            <a:noFill/>
          </a:ln>
        </p:spPr>
      </p:pic>
      <p:sp>
        <p:nvSpPr>
          <p:cNvPr id="23" name="TextBox 22">
            <a:extLst>
              <a:ext uri="{FF2B5EF4-FFF2-40B4-BE49-F238E27FC236}">
                <a16:creationId xmlns:a16="http://schemas.microsoft.com/office/drawing/2014/main" id="{0B8B8816-E8D9-6F03-FC94-0346A8C25FE0}"/>
              </a:ext>
            </a:extLst>
          </p:cNvPr>
          <p:cNvSpPr txBox="1"/>
          <p:nvPr/>
        </p:nvSpPr>
        <p:spPr>
          <a:xfrm>
            <a:off x="9162616" y="228330"/>
            <a:ext cx="2919083" cy="830997"/>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ptos" panose="02110004020202020204"/>
                <a:ea typeface="+mn-ea"/>
                <a:cs typeface="+mn-cs"/>
              </a:rPr>
              <a:t>Expected Outcomes</a:t>
            </a:r>
          </a:p>
        </p:txBody>
      </p:sp>
      <p:grpSp>
        <p:nvGrpSpPr>
          <p:cNvPr id="51" name="Group 50">
            <a:extLst>
              <a:ext uri="{FF2B5EF4-FFF2-40B4-BE49-F238E27FC236}">
                <a16:creationId xmlns:a16="http://schemas.microsoft.com/office/drawing/2014/main" id="{979875B3-6EE0-FB37-6652-A05422F77896}"/>
              </a:ext>
            </a:extLst>
          </p:cNvPr>
          <p:cNvGrpSpPr/>
          <p:nvPr/>
        </p:nvGrpSpPr>
        <p:grpSpPr>
          <a:xfrm>
            <a:off x="9162616" y="2757429"/>
            <a:ext cx="2919083" cy="1284832"/>
            <a:chOff x="9167766" y="3115532"/>
            <a:chExt cx="2741669" cy="1044643"/>
          </a:xfrm>
        </p:grpSpPr>
        <p:pic>
          <p:nvPicPr>
            <p:cNvPr id="20" name="Picture 19" descr="A graph of survival in patients&#10;&#10;Description automatically generated with medium confidence">
              <a:extLst>
                <a:ext uri="{FF2B5EF4-FFF2-40B4-BE49-F238E27FC236}">
                  <a16:creationId xmlns:a16="http://schemas.microsoft.com/office/drawing/2014/main" id="{B479DD50-7705-711A-5952-58AEFD83C837}"/>
                </a:ext>
              </a:extLst>
            </p:cNvPr>
            <p:cNvPicPr>
              <a:picLocks noChangeAspect="1"/>
            </p:cNvPicPr>
            <p:nvPr/>
          </p:nvPicPr>
          <p:blipFill>
            <a:blip r:embed="rId7" cstate="print">
              <a:extLst>
                <a:ext uri="{BEBA8EAE-BF5A-486C-A8C5-ECC9F3942E4B}">
                  <a14:imgProps xmlns:a14="http://schemas.microsoft.com/office/drawing/2010/main">
                    <a14:imgLayer r:embed="rId8">
                      <a14:imgEffect>
                        <a14:sharpenSoften amount="25000"/>
                      </a14:imgEffect>
                    </a14:imgLayer>
                  </a14:imgProps>
                </a:ext>
                <a:ext uri="{28A0092B-C50C-407E-A947-70E740481C1C}">
                  <a14:useLocalDpi xmlns:a14="http://schemas.microsoft.com/office/drawing/2010/main" val="0"/>
                </a:ext>
              </a:extLst>
            </a:blip>
            <a:srcRect l="2176" t="8995" r="50549" b="66697"/>
            <a:stretch/>
          </p:blipFill>
          <p:spPr>
            <a:xfrm>
              <a:off x="9167766" y="3115532"/>
              <a:ext cx="2741669" cy="1044643"/>
            </a:xfrm>
            <a:prstGeom prst="rect">
              <a:avLst/>
            </a:prstGeom>
          </p:spPr>
        </p:pic>
        <p:sp>
          <p:nvSpPr>
            <p:cNvPr id="28" name="Rectangle 27">
              <a:extLst>
                <a:ext uri="{FF2B5EF4-FFF2-40B4-BE49-F238E27FC236}">
                  <a16:creationId xmlns:a16="http://schemas.microsoft.com/office/drawing/2014/main" id="{EA214579-2F94-4AB6-76E3-5A0675755D49}"/>
                </a:ext>
              </a:extLst>
            </p:cNvPr>
            <p:cNvSpPr/>
            <p:nvPr/>
          </p:nvSpPr>
          <p:spPr>
            <a:xfrm>
              <a:off x="9796623" y="3446860"/>
              <a:ext cx="1209100" cy="10866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0" name="Rectangle 29">
              <a:extLst>
                <a:ext uri="{FF2B5EF4-FFF2-40B4-BE49-F238E27FC236}">
                  <a16:creationId xmlns:a16="http://schemas.microsoft.com/office/drawing/2014/main" id="{7BBD62FA-1207-1352-F11F-70717D95E23E}"/>
                </a:ext>
              </a:extLst>
            </p:cNvPr>
            <p:cNvSpPr/>
            <p:nvPr/>
          </p:nvSpPr>
          <p:spPr>
            <a:xfrm>
              <a:off x="10463926" y="3495296"/>
              <a:ext cx="1209100" cy="6455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2" name="Rectangle 31">
              <a:extLst>
                <a:ext uri="{FF2B5EF4-FFF2-40B4-BE49-F238E27FC236}">
                  <a16:creationId xmlns:a16="http://schemas.microsoft.com/office/drawing/2014/main" id="{7A583DEA-6233-FB23-4483-04F0C0954093}"/>
                </a:ext>
              </a:extLst>
            </p:cNvPr>
            <p:cNvSpPr/>
            <p:nvPr/>
          </p:nvSpPr>
          <p:spPr>
            <a:xfrm>
              <a:off x="9606608" y="3713620"/>
              <a:ext cx="421243" cy="10866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4" name="Rectangle 33">
              <a:extLst>
                <a:ext uri="{FF2B5EF4-FFF2-40B4-BE49-F238E27FC236}">
                  <a16:creationId xmlns:a16="http://schemas.microsoft.com/office/drawing/2014/main" id="{508AB64A-A087-4228-F0B5-00D509817F10}"/>
                </a:ext>
              </a:extLst>
            </p:cNvPr>
            <p:cNvSpPr/>
            <p:nvPr/>
          </p:nvSpPr>
          <p:spPr>
            <a:xfrm rot="19849390">
              <a:off x="9701968" y="3282430"/>
              <a:ext cx="48619" cy="13067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Rectangle 49">
              <a:extLst>
                <a:ext uri="{FF2B5EF4-FFF2-40B4-BE49-F238E27FC236}">
                  <a16:creationId xmlns:a16="http://schemas.microsoft.com/office/drawing/2014/main" id="{5991B13E-F840-02F5-E713-FEFA1F88B2A9}"/>
                </a:ext>
              </a:extLst>
            </p:cNvPr>
            <p:cNvSpPr/>
            <p:nvPr/>
          </p:nvSpPr>
          <p:spPr>
            <a:xfrm>
              <a:off x="9726279" y="3372485"/>
              <a:ext cx="140688" cy="10866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53" name="TextBox 52">
            <a:extLst>
              <a:ext uri="{FF2B5EF4-FFF2-40B4-BE49-F238E27FC236}">
                <a16:creationId xmlns:a16="http://schemas.microsoft.com/office/drawing/2014/main" id="{AE2F0F67-1B20-6F43-9470-73B69FD67613}"/>
              </a:ext>
            </a:extLst>
          </p:cNvPr>
          <p:cNvSpPr txBox="1"/>
          <p:nvPr/>
        </p:nvSpPr>
        <p:spPr>
          <a:xfrm>
            <a:off x="8622119" y="4154457"/>
            <a:ext cx="3569881" cy="523220"/>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multi-center outcomes of DA-EPOCH-R</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Cortese et al </a:t>
            </a:r>
            <a:r>
              <a:rPr kumimoji="0" lang="en-US" sz="1400" b="0" i="1"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Leuk Lymphoma </a:t>
            </a:r>
            <a:r>
              <a:rPr kumimoji="0" lang="en-US" sz="14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2023 </a:t>
            </a:r>
            <a:endParaRPr kumimoji="0" lang="en-US"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 name="Oval 13">
            <a:extLst>
              <a:ext uri="{FF2B5EF4-FFF2-40B4-BE49-F238E27FC236}">
                <a16:creationId xmlns:a16="http://schemas.microsoft.com/office/drawing/2014/main" id="{4BAE6DF3-6B4F-7DD5-3F1A-2A5969ED183D}"/>
              </a:ext>
            </a:extLst>
          </p:cNvPr>
          <p:cNvSpPr/>
          <p:nvPr/>
        </p:nvSpPr>
        <p:spPr>
          <a:xfrm>
            <a:off x="4332963" y="1357545"/>
            <a:ext cx="1679048" cy="1010505"/>
          </a:xfrm>
          <a:prstGeom prst="ellipse">
            <a:avLst/>
          </a:prstGeom>
          <a:solidFill>
            <a:srgbClr val="614B79">
              <a:lumMod val="40000"/>
              <a:lumOff val="60000"/>
            </a:srgbClr>
          </a:solidFill>
          <a:ln w="9525" cap="flat" cmpd="sng" algn="ctr">
            <a:solidFill>
              <a:srgbClr val="000000">
                <a:shade val="50000"/>
              </a:srgbClr>
            </a:solidFill>
            <a:prstDash val="solid"/>
          </a:ln>
          <a:effectLst/>
          <a:scene3d>
            <a:camera prst="orthographicFront"/>
            <a:lightRig rig="threePt" dir="t"/>
          </a:scene3d>
          <a:sp3d>
            <a:bevelT/>
          </a:sp3d>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sym typeface="Arial"/>
              </a:rPr>
              <a:t>ABC</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35–40%</a:t>
            </a:r>
            <a:endParaRPr kumimoji="0" lang="en-US" sz="1200" b="1" i="0" u="none" strike="noStrike" kern="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sym typeface="Arial"/>
            </a:endParaRP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sym typeface="Arial"/>
              </a:rPr>
              <a:t>Unclassified</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10–15%</a:t>
            </a:r>
            <a:endParaRPr kumimoji="0" lang="en-US" sz="1200" b="1" i="0" u="none" strike="noStrike" kern="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sym typeface="Arial"/>
            </a:endParaRPr>
          </a:p>
        </p:txBody>
      </p:sp>
      <p:sp>
        <p:nvSpPr>
          <p:cNvPr id="15" name="Oval 14">
            <a:extLst>
              <a:ext uri="{FF2B5EF4-FFF2-40B4-BE49-F238E27FC236}">
                <a16:creationId xmlns:a16="http://schemas.microsoft.com/office/drawing/2014/main" id="{DF6283B8-3634-4937-EA6A-5244B77835B9}"/>
              </a:ext>
            </a:extLst>
          </p:cNvPr>
          <p:cNvSpPr/>
          <p:nvPr/>
        </p:nvSpPr>
        <p:spPr>
          <a:xfrm>
            <a:off x="4330198" y="2667855"/>
            <a:ext cx="1750301" cy="1131419"/>
          </a:xfrm>
          <a:prstGeom prst="ellipse">
            <a:avLst/>
          </a:prstGeom>
          <a:solidFill>
            <a:srgbClr val="CB6015">
              <a:lumMod val="40000"/>
              <a:lumOff val="60000"/>
            </a:srgbClr>
          </a:solidFill>
          <a:ln w="9525" cap="flat" cmpd="sng" algn="ctr">
            <a:solidFill>
              <a:srgbClr val="000000">
                <a:shade val="50000"/>
              </a:srgbClr>
            </a:solidFill>
            <a:prstDash val="solid"/>
          </a:ln>
          <a:effectLst/>
          <a:scene3d>
            <a:camera prst="orthographicFront"/>
            <a:lightRig rig="threePt" dir="t"/>
          </a:scene3d>
          <a:sp3d>
            <a:bevelT/>
          </a:sp3d>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sym typeface="Arial"/>
              </a:rPr>
              <a:t>FISH DHL</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413C38"/>
                </a:solidFill>
                <a:effectLst/>
                <a:uLnTx/>
                <a:uFillTx/>
                <a:latin typeface="Arial" panose="020B0604020202020204" pitchFamily="34" charset="0"/>
                <a:ea typeface="+mn-ea"/>
                <a:cs typeface="Arial" panose="020B0604020202020204" pitchFamily="34" charset="0"/>
                <a:sym typeface="Arial"/>
              </a:rPr>
              <a:t>Dzsig</a:t>
            </a:r>
            <a:r>
              <a:rPr kumimoji="0" lang="en-US" sz="1200" b="1" i="0" u="none" strike="noStrike" kern="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sym typeface="Arial"/>
              </a:rPr>
              <a:t>+</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20–25%</a:t>
            </a:r>
            <a:endParaRPr kumimoji="0" lang="en-US" sz="1200" b="1" i="0" u="none" strike="noStrike" kern="0" cap="none" spc="0" normalizeH="0" baseline="0" noProof="0">
              <a:ln>
                <a:noFill/>
              </a:ln>
              <a:solidFill>
                <a:srgbClr val="413C38"/>
              </a:solidFill>
              <a:effectLst/>
              <a:uLnTx/>
              <a:uFillTx/>
              <a:latin typeface="Arial" panose="020B0604020202020204" pitchFamily="34" charset="0"/>
              <a:ea typeface="+mn-ea"/>
              <a:cs typeface="Arial" panose="020B0604020202020204" pitchFamily="34" charset="0"/>
              <a:sym typeface="Arial"/>
            </a:endParaRPr>
          </a:p>
        </p:txBody>
      </p:sp>
      <p:sp>
        <p:nvSpPr>
          <p:cNvPr id="16" name="Oval 15">
            <a:extLst>
              <a:ext uri="{FF2B5EF4-FFF2-40B4-BE49-F238E27FC236}">
                <a16:creationId xmlns:a16="http://schemas.microsoft.com/office/drawing/2014/main" id="{2FF7B8D2-1C79-9F12-C121-8C94ACA1A910}"/>
              </a:ext>
            </a:extLst>
          </p:cNvPr>
          <p:cNvSpPr/>
          <p:nvPr/>
        </p:nvSpPr>
        <p:spPr>
          <a:xfrm>
            <a:off x="4330198" y="4820377"/>
            <a:ext cx="1750301" cy="1182657"/>
          </a:xfrm>
          <a:prstGeom prst="ellipse">
            <a:avLst/>
          </a:prstGeom>
          <a:solidFill>
            <a:schemeClr val="accent3">
              <a:lumMod val="60000"/>
              <a:lumOff val="40000"/>
            </a:schemeClr>
          </a:solidFill>
          <a:ln w="9525" cap="flat" cmpd="sng" algn="ctr">
            <a:solidFill>
              <a:srgbClr val="000000">
                <a:shade val="50000"/>
              </a:srgbClr>
            </a:solidFill>
            <a:prstDash val="solid"/>
          </a:ln>
          <a:effectLst/>
          <a:scene3d>
            <a:camera prst="orthographicFront"/>
            <a:lightRig rig="threePt" dir="t"/>
          </a:scene3d>
          <a:sp3d>
            <a:bevelT/>
          </a:sp3d>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413C38"/>
                </a:solidFill>
                <a:effectLst/>
                <a:uLnTx/>
                <a:uFillTx/>
                <a:latin typeface="Arial" panose="020B0604020202020204" pitchFamily="34" charset="0"/>
                <a:ea typeface="+mn-ea"/>
                <a:cs typeface="Arial" panose="020B0604020202020204" pitchFamily="34" charset="0"/>
                <a:sym typeface="Arial"/>
              </a:rPr>
              <a:t>Dzsig</a:t>
            </a:r>
            <a:r>
              <a:rPr kumimoji="0" lang="en-US" sz="1200" b="1" i="0" u="none" strike="noStrike" kern="0" cap="none" spc="0" normalizeH="0" baseline="0" noProof="0" dirty="0">
                <a:ln>
                  <a:noFill/>
                </a:ln>
                <a:solidFill>
                  <a:srgbClr val="413C38"/>
                </a:solidFill>
                <a:effectLst/>
                <a:uLnTx/>
                <a:uFillTx/>
                <a:latin typeface="Arial" panose="020B0604020202020204" pitchFamily="34" charset="0"/>
                <a:ea typeface="+mn-ea"/>
                <a:cs typeface="Arial" panose="020B0604020202020204" pitchFamily="34" charset="0"/>
                <a:sym typeface="Arial"/>
              </a:rPr>
              <a:t>-</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413C38"/>
                </a:solidFill>
                <a:effectLst/>
                <a:uLnTx/>
                <a:uFillTx/>
                <a:latin typeface="Arial" panose="020B0604020202020204" pitchFamily="34" charset="0"/>
                <a:ea typeface="+mn-ea"/>
                <a:cs typeface="Arial" panose="020B0604020202020204" pitchFamily="34" charset="0"/>
                <a:sym typeface="Arial"/>
              </a:rPr>
              <a:t>GCB</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25–30%</a:t>
            </a:r>
            <a:endParaRPr kumimoji="0" lang="en-US" sz="1200" b="1" i="0" u="none" strike="noStrike" kern="0" cap="none" spc="0" normalizeH="0" baseline="0" noProof="0" dirty="0">
              <a:ln>
                <a:noFill/>
              </a:ln>
              <a:solidFill>
                <a:srgbClr val="413C38"/>
              </a:solidFill>
              <a:effectLst/>
              <a:uLnTx/>
              <a:uFillTx/>
              <a:latin typeface="Arial" panose="020B0604020202020204" pitchFamily="34" charset="0"/>
              <a:ea typeface="+mn-ea"/>
              <a:cs typeface="Arial" panose="020B0604020202020204" pitchFamily="34" charset="0"/>
              <a:sym typeface="Arial"/>
            </a:endParaRPr>
          </a:p>
        </p:txBody>
      </p:sp>
      <p:pic>
        <p:nvPicPr>
          <p:cNvPr id="5122" name="Picture 2" descr="Dai Chihara | MD Anderson Cancer Center">
            <a:extLst>
              <a:ext uri="{FF2B5EF4-FFF2-40B4-BE49-F238E27FC236}">
                <a16:creationId xmlns:a16="http://schemas.microsoft.com/office/drawing/2014/main" id="{7A9B337D-45B8-135B-C2D8-9D71840DCBD2}"/>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5895" t="3329" r="7383" b="31837"/>
          <a:stretch>
            <a:fillRect/>
          </a:stretch>
        </p:blipFill>
        <p:spPr bwMode="auto">
          <a:xfrm>
            <a:off x="219422" y="822246"/>
            <a:ext cx="1121455" cy="1173687"/>
          </a:xfrm>
          <a:prstGeom prst="rect">
            <a:avLst/>
          </a:prstGeom>
          <a:noFill/>
          <a:ln w="28575">
            <a:solidFill>
              <a:schemeClr val="tx1"/>
            </a:solidFill>
          </a:ln>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F5BD1DC1-E14A-7D2A-A954-2A7731759662}"/>
              </a:ext>
            </a:extLst>
          </p:cNvPr>
          <p:cNvSpPr txBox="1"/>
          <p:nvPr/>
        </p:nvSpPr>
        <p:spPr>
          <a:xfrm>
            <a:off x="1" y="5473945"/>
            <a:ext cx="6276975" cy="307777"/>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Calibri"/>
                <a:ea typeface="+mn-ea"/>
                <a:cs typeface="+mn-cs"/>
              </a:rPr>
              <a:t>Protocol Number: 2025-1674</a:t>
            </a:r>
          </a:p>
        </p:txBody>
      </p:sp>
    </p:spTree>
    <p:extLst>
      <p:ext uri="{BB962C8B-B14F-4D97-AF65-F5344CB8AC3E}">
        <p14:creationId xmlns:p14="http://schemas.microsoft.com/office/powerpoint/2010/main" val="36231198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ADE900-9C5F-4176-B856-B62E67A82E99}"/>
              </a:ext>
            </a:extLst>
          </p:cNvPr>
          <p:cNvSpPr>
            <a:spLocks noGrp="1"/>
          </p:cNvSpPr>
          <p:nvPr>
            <p:ph type="title"/>
          </p:nvPr>
        </p:nvSpPr>
        <p:spPr>
          <a:xfrm>
            <a:off x="316735" y="0"/>
            <a:ext cx="11016867" cy="1143000"/>
          </a:xfrm>
        </p:spPr>
        <p:txBody>
          <a:bodyPr/>
          <a:lstStyle/>
          <a:p>
            <a:pPr algn="l"/>
            <a:r>
              <a:rPr lang="en-US" sz="3200" dirty="0" err="1"/>
              <a:t>Polatuzumab</a:t>
            </a:r>
            <a:r>
              <a:rPr lang="en-US" sz="3200" dirty="0"/>
              <a:t> </a:t>
            </a:r>
            <a:r>
              <a:rPr lang="en-US" sz="3200" dirty="0" err="1"/>
              <a:t>Vedotin</a:t>
            </a:r>
            <a:r>
              <a:rPr lang="en-US" sz="3200" dirty="0"/>
              <a:t> in Relapsed or Refractory Diffuse Large B-Cell Lymphoma  </a:t>
            </a:r>
            <a:r>
              <a:rPr lang="en-US" sz="3200" i="1" dirty="0"/>
              <a:t>J Clin Oncol. </a:t>
            </a:r>
            <a:r>
              <a:rPr lang="en-US" sz="3200" dirty="0"/>
              <a:t>2020</a:t>
            </a:r>
            <a:endParaRPr lang="en-US" sz="3200" dirty="0">
              <a:latin typeface="Arial" panose="020B0604020202020204" pitchFamily="34" charset="0"/>
            </a:endParaRPr>
          </a:p>
        </p:txBody>
      </p:sp>
      <p:pic>
        <p:nvPicPr>
          <p:cNvPr id="4" name="Picture 3">
            <a:extLst>
              <a:ext uri="{FF2B5EF4-FFF2-40B4-BE49-F238E27FC236}">
                <a16:creationId xmlns:a16="http://schemas.microsoft.com/office/drawing/2014/main" id="{C38B6E18-7238-4BE7-B932-97AD9DF284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966229" y="1960108"/>
            <a:ext cx="6909035" cy="4538339"/>
          </a:xfrm>
          <a:prstGeom prst="rect">
            <a:avLst/>
          </a:prstGeom>
          <a:noFill/>
          <a:ln>
            <a:noFill/>
          </a:ln>
          <a:extLst>
            <a:ext uri="{909E8E84-426E-40dd-AFC4-6F175D3DCCD1}">
              <a14:hiddenFill xmlns="" xmlns:lc="http://schemas.openxmlformats.org/drawingml/2006/lockedCanvas" xmlns:a14="http://schemas.microsoft.com/office/drawing/2010/main">
                <a:solidFill>
                  <a:srgbClr val="FFFFFF"/>
                </a:solidFill>
              </a14:hiddenFill>
            </a:ext>
            <a:ext uri="{91240B29-F687-4f45-9708-019B960494DF}">
              <a14:hiddenLine xmlns="" xmlns:lc="http://schemas.openxmlformats.org/drawingml/2006/lockedCanvas"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A853E0F4-F94B-45B2-A486-1F1D5BAF6E63}"/>
              </a:ext>
            </a:extLst>
          </p:cNvPr>
          <p:cNvSpPr/>
          <p:nvPr/>
        </p:nvSpPr>
        <p:spPr>
          <a:xfrm>
            <a:off x="218661" y="1036778"/>
            <a:ext cx="11656604" cy="923330"/>
          </a:xfrm>
          <a:prstGeom prst="rect">
            <a:avLst/>
          </a:prstGeom>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Laurie H Sehn, Alex F Herrera,</a:t>
            </a:r>
            <a:r>
              <a:rPr kumimoji="0" lang="en-US"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Christopher R Flowers, Manali Kamdar, Andrew McMillan,</a:t>
            </a:r>
            <a:r>
              <a:rPr kumimoji="0" lang="en-US"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Mark Hertzberg,</a:t>
            </a:r>
            <a:r>
              <a:rPr kumimoji="0" lang="en-US"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Sarit Assouline,</a:t>
            </a:r>
            <a:r>
              <a:rPr kumimoji="0" lang="en-US"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Tae Min Kim, Won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Seog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Kim,</a:t>
            </a:r>
            <a:r>
              <a:rPr kumimoji="0" lang="en-US"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Muhit Ozcan, Jamie Hirata, Elicia Penuel</a:t>
            </a:r>
            <a:r>
              <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Ji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Cheng,</a:t>
            </a:r>
            <a:r>
              <a:rPr kumimoji="0" lang="en-US"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Joseph N. Paulson, Grace Ku,</a:t>
            </a:r>
            <a:r>
              <a:rPr kumimoji="0" lang="en-US"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Matthew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Matasar</a:t>
            </a:r>
            <a:endParaRPr kumimoji="0" lang="en-GB" altLang="en-US" sz="1800" b="0" i="1"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1" name="Picture 10" descr="A picture containing animal&#10;&#10;Description generated with high confidence">
            <a:extLst>
              <a:ext uri="{FF2B5EF4-FFF2-40B4-BE49-F238E27FC236}">
                <a16:creationId xmlns:a16="http://schemas.microsoft.com/office/drawing/2014/main" id="{7E51DAC7-13B4-45B1-9E1E-88352FB0CCC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2278" y="1937337"/>
            <a:ext cx="4471191" cy="4442651"/>
          </a:xfrm>
          <a:prstGeom prst="rect">
            <a:avLst/>
          </a:prstGeom>
        </p:spPr>
      </p:pic>
    </p:spTree>
    <p:extLst>
      <p:ext uri="{BB962C8B-B14F-4D97-AF65-F5344CB8AC3E}">
        <p14:creationId xmlns:p14="http://schemas.microsoft.com/office/powerpoint/2010/main" val="219255671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BCB0C5-71AC-40C0-BA57-58AECE9F993A}"/>
              </a:ext>
            </a:extLst>
          </p:cNvPr>
          <p:cNvSpPr>
            <a:spLocks noGrp="1"/>
          </p:cNvSpPr>
          <p:nvPr>
            <p:ph type="title" idx="4294967295"/>
          </p:nvPr>
        </p:nvSpPr>
        <p:spPr>
          <a:xfrm>
            <a:off x="243578" y="182507"/>
            <a:ext cx="10311943" cy="1044043"/>
          </a:xfrm>
          <a:prstGeom prst="rect">
            <a:avLst/>
          </a:prstGeom>
        </p:spPr>
        <p:txBody>
          <a:bodyPr vert="horz" lIns="121920" tIns="60960" rIns="121920" bIns="60960" rtlCol="0" anchor="ctr" anchorCtr="0">
            <a:normAutofit/>
          </a:bodyPr>
          <a:lstStyle>
            <a:lvl1pPr algn="l" defTabSz="914400" rtl="0" eaLnBrk="1" latinLnBrk="0" hangingPunct="1">
              <a:lnSpc>
                <a:spcPct val="90000"/>
              </a:lnSpc>
              <a:spcBef>
                <a:spcPct val="0"/>
              </a:spcBef>
              <a:buNone/>
              <a:defRPr sz="3600" b="1" kern="1200">
                <a:solidFill>
                  <a:schemeClr val="bg1"/>
                </a:solidFill>
                <a:latin typeface="+mj-lt"/>
                <a:ea typeface="+mj-ea"/>
                <a:cs typeface="+mj-cs"/>
              </a:defRPr>
            </a:lvl1pPr>
          </a:lstStyle>
          <a:p>
            <a:pPr>
              <a:lnSpc>
                <a:spcPts val="3733"/>
              </a:lnSpc>
            </a:pPr>
            <a:r>
              <a:rPr lang="en-US" sz="3733" err="1">
                <a:solidFill>
                  <a:schemeClr val="tx1"/>
                </a:solidFill>
                <a:cs typeface="Arial" panose="020B0604020202020204" pitchFamily="34" charset="0"/>
              </a:rPr>
              <a:t>Pola</a:t>
            </a:r>
            <a:r>
              <a:rPr lang="en-US" sz="3733">
                <a:solidFill>
                  <a:schemeClr val="tx1"/>
                </a:solidFill>
                <a:cs typeface="Arial" panose="020B0604020202020204" pitchFamily="34" charset="0"/>
              </a:rPr>
              <a:t>-BR PFS and OS</a:t>
            </a:r>
            <a:endParaRPr lang="en-GB" sz="2667">
              <a:solidFill>
                <a:schemeClr val="tx1"/>
              </a:solidFill>
              <a:cs typeface="Arial" panose="020B0604020202020204" pitchFamily="34" charset="0"/>
            </a:endParaRPr>
          </a:p>
        </p:txBody>
      </p:sp>
      <p:sp>
        <p:nvSpPr>
          <p:cNvPr id="829" name="Rectangle 828"/>
          <p:cNvSpPr/>
          <p:nvPr/>
        </p:nvSpPr>
        <p:spPr>
          <a:xfrm>
            <a:off x="430872" y="1196653"/>
            <a:ext cx="5490720" cy="243457"/>
          </a:xfrm>
          <a:prstGeom prst="rect">
            <a:avLst/>
          </a:prstGeom>
          <a:solidFill>
            <a:srgbClr val="0070C0"/>
          </a:solidFill>
        </p:spPr>
        <p:txBody>
          <a:bodyPr wrap="none" lIns="109667" tIns="54836" rIns="109667" bIns="54836" anchor="ctr">
            <a:no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ＭＳ Ｐゴシック"/>
                <a:cs typeface="Arial" charset="0"/>
              </a:rPr>
              <a:t>Randomized</a:t>
            </a:r>
          </a:p>
        </p:txBody>
      </p:sp>
      <p:sp>
        <p:nvSpPr>
          <p:cNvPr id="830" name="Rectangle 829"/>
          <p:cNvSpPr/>
          <p:nvPr/>
        </p:nvSpPr>
        <p:spPr>
          <a:xfrm>
            <a:off x="6086936" y="1196651"/>
            <a:ext cx="5490127" cy="243457"/>
          </a:xfrm>
          <a:prstGeom prst="rect">
            <a:avLst/>
          </a:prstGeom>
          <a:solidFill>
            <a:srgbClr val="0070C0"/>
          </a:solidFill>
        </p:spPr>
        <p:txBody>
          <a:bodyPr wrap="none" lIns="109667" tIns="54836" rIns="109667" bIns="54836" anchor="ctr">
            <a:no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ＭＳ Ｐゴシック"/>
                <a:cs typeface="Arial" charset="0"/>
              </a:rPr>
              <a:t>Extension cohort</a:t>
            </a:r>
          </a:p>
        </p:txBody>
      </p:sp>
      <p:grpSp>
        <p:nvGrpSpPr>
          <p:cNvPr id="596" name="Group 595">
            <a:extLst>
              <a:ext uri="{FF2B5EF4-FFF2-40B4-BE49-F238E27FC236}">
                <a16:creationId xmlns:a16="http://schemas.microsoft.com/office/drawing/2014/main" id="{CD8C5DC8-695A-4FD6-81D1-B8BB105CDB95}"/>
              </a:ext>
            </a:extLst>
          </p:cNvPr>
          <p:cNvGrpSpPr/>
          <p:nvPr/>
        </p:nvGrpSpPr>
        <p:grpSpPr>
          <a:xfrm>
            <a:off x="860167" y="4707217"/>
            <a:ext cx="5086495" cy="123112"/>
            <a:chOff x="797478" y="4081104"/>
            <a:chExt cx="4238746" cy="102593"/>
          </a:xfrm>
        </p:grpSpPr>
        <p:sp>
          <p:nvSpPr>
            <p:cNvPr id="609" name="TextBox 608">
              <a:extLst>
                <a:ext uri="{FF2B5EF4-FFF2-40B4-BE49-F238E27FC236}">
                  <a16:creationId xmlns:a16="http://schemas.microsoft.com/office/drawing/2014/main" id="{7E93822A-41B1-4059-A40D-5E516A922F1F}"/>
                </a:ext>
              </a:extLst>
            </p:cNvPr>
            <p:cNvSpPr txBox="1"/>
            <p:nvPr/>
          </p:nvSpPr>
          <p:spPr>
            <a:xfrm>
              <a:off x="797478"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0" name="TextBox 609">
              <a:extLst>
                <a:ext uri="{FF2B5EF4-FFF2-40B4-BE49-F238E27FC236}">
                  <a16:creationId xmlns:a16="http://schemas.microsoft.com/office/drawing/2014/main" id="{A9D015B6-5146-44F8-BB28-465D99CA11FE}"/>
                </a:ext>
              </a:extLst>
            </p:cNvPr>
            <p:cNvSpPr txBox="1"/>
            <p:nvPr/>
          </p:nvSpPr>
          <p:spPr>
            <a:xfrm>
              <a:off x="947685"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1" name="TextBox 610">
              <a:extLst>
                <a:ext uri="{FF2B5EF4-FFF2-40B4-BE49-F238E27FC236}">
                  <a16:creationId xmlns:a16="http://schemas.microsoft.com/office/drawing/2014/main" id="{CB92ED13-FEC5-4EC1-B0D0-D182FF85EEBB}"/>
                </a:ext>
              </a:extLst>
            </p:cNvPr>
            <p:cNvSpPr txBox="1"/>
            <p:nvPr/>
          </p:nvSpPr>
          <p:spPr>
            <a:xfrm>
              <a:off x="1097892"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2" name="TextBox 611">
              <a:extLst>
                <a:ext uri="{FF2B5EF4-FFF2-40B4-BE49-F238E27FC236}">
                  <a16:creationId xmlns:a16="http://schemas.microsoft.com/office/drawing/2014/main" id="{4B0998F9-D70C-4A1F-9DBB-1B570750C893}"/>
                </a:ext>
              </a:extLst>
            </p:cNvPr>
            <p:cNvSpPr txBox="1"/>
            <p:nvPr/>
          </p:nvSpPr>
          <p:spPr>
            <a:xfrm>
              <a:off x="1248099"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3" name="TextBox 612">
              <a:extLst>
                <a:ext uri="{FF2B5EF4-FFF2-40B4-BE49-F238E27FC236}">
                  <a16:creationId xmlns:a16="http://schemas.microsoft.com/office/drawing/2014/main" id="{D22C171D-6BE3-4FE3-A308-A6F974CD3BAB}"/>
                </a:ext>
              </a:extLst>
            </p:cNvPr>
            <p:cNvSpPr txBox="1"/>
            <p:nvPr/>
          </p:nvSpPr>
          <p:spPr>
            <a:xfrm>
              <a:off x="1398306"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4" name="TextBox 613">
              <a:extLst>
                <a:ext uri="{FF2B5EF4-FFF2-40B4-BE49-F238E27FC236}">
                  <a16:creationId xmlns:a16="http://schemas.microsoft.com/office/drawing/2014/main" id="{0AE055D1-8F09-4A90-A7C2-F2F838E8A661}"/>
                </a:ext>
              </a:extLst>
            </p:cNvPr>
            <p:cNvSpPr txBox="1"/>
            <p:nvPr/>
          </p:nvSpPr>
          <p:spPr>
            <a:xfrm>
              <a:off x="1548514"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5" name="TextBox 614">
              <a:extLst>
                <a:ext uri="{FF2B5EF4-FFF2-40B4-BE49-F238E27FC236}">
                  <a16:creationId xmlns:a16="http://schemas.microsoft.com/office/drawing/2014/main" id="{400048A1-65BA-4F55-BAF9-910AA7666ABB}"/>
                </a:ext>
              </a:extLst>
            </p:cNvPr>
            <p:cNvSpPr txBox="1"/>
            <p:nvPr/>
          </p:nvSpPr>
          <p:spPr>
            <a:xfrm>
              <a:off x="1698721"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6" name="TextBox 615">
              <a:extLst>
                <a:ext uri="{FF2B5EF4-FFF2-40B4-BE49-F238E27FC236}">
                  <a16:creationId xmlns:a16="http://schemas.microsoft.com/office/drawing/2014/main" id="{4081874C-EDDA-4697-BA98-0834B67E162C}"/>
                </a:ext>
              </a:extLst>
            </p:cNvPr>
            <p:cNvSpPr txBox="1"/>
            <p:nvPr/>
          </p:nvSpPr>
          <p:spPr>
            <a:xfrm>
              <a:off x="1848487"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7" name="TextBox 616">
              <a:extLst>
                <a:ext uri="{FF2B5EF4-FFF2-40B4-BE49-F238E27FC236}">
                  <a16:creationId xmlns:a16="http://schemas.microsoft.com/office/drawing/2014/main" id="{B453F29B-E79E-4487-AF71-811DC688DB40}"/>
                </a:ext>
              </a:extLst>
            </p:cNvPr>
            <p:cNvSpPr txBox="1"/>
            <p:nvPr/>
          </p:nvSpPr>
          <p:spPr>
            <a:xfrm>
              <a:off x="1998694"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8" name="TextBox 617">
              <a:extLst>
                <a:ext uri="{FF2B5EF4-FFF2-40B4-BE49-F238E27FC236}">
                  <a16:creationId xmlns:a16="http://schemas.microsoft.com/office/drawing/2014/main" id="{62B141B5-AA4E-4566-8A78-0DB5A0CE5C9D}"/>
                </a:ext>
              </a:extLst>
            </p:cNvPr>
            <p:cNvSpPr txBox="1"/>
            <p:nvPr/>
          </p:nvSpPr>
          <p:spPr>
            <a:xfrm>
              <a:off x="2148461"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19" name="TextBox 618">
              <a:extLst>
                <a:ext uri="{FF2B5EF4-FFF2-40B4-BE49-F238E27FC236}">
                  <a16:creationId xmlns:a16="http://schemas.microsoft.com/office/drawing/2014/main" id="{8B5167E3-FD19-4ACA-9B18-AA066B5DB91C}"/>
                </a:ext>
              </a:extLst>
            </p:cNvPr>
            <p:cNvSpPr txBox="1"/>
            <p:nvPr/>
          </p:nvSpPr>
          <p:spPr>
            <a:xfrm>
              <a:off x="2300209"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20" name="TextBox 619">
              <a:extLst>
                <a:ext uri="{FF2B5EF4-FFF2-40B4-BE49-F238E27FC236}">
                  <a16:creationId xmlns:a16="http://schemas.microsoft.com/office/drawing/2014/main" id="{A7F3603C-FEDB-4421-8DA4-E173EBE1F3FC}"/>
                </a:ext>
              </a:extLst>
            </p:cNvPr>
            <p:cNvSpPr txBox="1"/>
            <p:nvPr/>
          </p:nvSpPr>
          <p:spPr>
            <a:xfrm>
              <a:off x="2452802"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21" name="TextBox 620">
              <a:extLst>
                <a:ext uri="{FF2B5EF4-FFF2-40B4-BE49-F238E27FC236}">
                  <a16:creationId xmlns:a16="http://schemas.microsoft.com/office/drawing/2014/main" id="{2FE84FCF-D280-484C-A420-3CB8F094987C}"/>
                </a:ext>
              </a:extLst>
            </p:cNvPr>
            <p:cNvSpPr txBox="1"/>
            <p:nvPr/>
          </p:nvSpPr>
          <p:spPr>
            <a:xfrm>
              <a:off x="2601724"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22" name="TextBox 621">
              <a:extLst>
                <a:ext uri="{FF2B5EF4-FFF2-40B4-BE49-F238E27FC236}">
                  <a16:creationId xmlns:a16="http://schemas.microsoft.com/office/drawing/2014/main" id="{5BE0FAB6-C720-4A18-8EC7-413AB0A1D42E}"/>
                </a:ext>
              </a:extLst>
            </p:cNvPr>
            <p:cNvSpPr txBox="1"/>
            <p:nvPr/>
          </p:nvSpPr>
          <p:spPr>
            <a:xfrm>
              <a:off x="2750172"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23" name="TextBox 622">
              <a:extLst>
                <a:ext uri="{FF2B5EF4-FFF2-40B4-BE49-F238E27FC236}">
                  <a16:creationId xmlns:a16="http://schemas.microsoft.com/office/drawing/2014/main" id="{3BABF201-A70B-4CBC-BCF3-01DCEBFFF7CC}"/>
                </a:ext>
              </a:extLst>
            </p:cNvPr>
            <p:cNvSpPr txBox="1"/>
            <p:nvPr/>
          </p:nvSpPr>
          <p:spPr>
            <a:xfrm>
              <a:off x="2900378"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24" name="TextBox 623">
              <a:extLst>
                <a:ext uri="{FF2B5EF4-FFF2-40B4-BE49-F238E27FC236}">
                  <a16:creationId xmlns:a16="http://schemas.microsoft.com/office/drawing/2014/main" id="{AA29C95E-6733-4608-9F1D-8D83570FA6EB}"/>
                </a:ext>
              </a:extLst>
            </p:cNvPr>
            <p:cNvSpPr txBox="1"/>
            <p:nvPr/>
          </p:nvSpPr>
          <p:spPr>
            <a:xfrm>
              <a:off x="3052978"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26" name="TextBox 625">
              <a:extLst>
                <a:ext uri="{FF2B5EF4-FFF2-40B4-BE49-F238E27FC236}">
                  <a16:creationId xmlns:a16="http://schemas.microsoft.com/office/drawing/2014/main" id="{4BA2215E-B1A6-4841-9E3B-F2AB14A94CBC}"/>
                </a:ext>
              </a:extLst>
            </p:cNvPr>
            <p:cNvSpPr txBox="1"/>
            <p:nvPr/>
          </p:nvSpPr>
          <p:spPr>
            <a:xfrm>
              <a:off x="3200793"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27" name="TextBox 626">
              <a:extLst>
                <a:ext uri="{FF2B5EF4-FFF2-40B4-BE49-F238E27FC236}">
                  <a16:creationId xmlns:a16="http://schemas.microsoft.com/office/drawing/2014/main" id="{3F2D6B1B-DD77-4F9D-B2FB-32A2D7C2B86A}"/>
                </a:ext>
              </a:extLst>
            </p:cNvPr>
            <p:cNvSpPr txBox="1"/>
            <p:nvPr/>
          </p:nvSpPr>
          <p:spPr>
            <a:xfrm>
              <a:off x="3351000"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28" name="TextBox 627">
              <a:extLst>
                <a:ext uri="{FF2B5EF4-FFF2-40B4-BE49-F238E27FC236}">
                  <a16:creationId xmlns:a16="http://schemas.microsoft.com/office/drawing/2014/main" id="{F11B5D4D-538B-4DE2-BD92-B8F3E5788117}"/>
                </a:ext>
              </a:extLst>
            </p:cNvPr>
            <p:cNvSpPr txBox="1"/>
            <p:nvPr/>
          </p:nvSpPr>
          <p:spPr>
            <a:xfrm>
              <a:off x="3501206"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29" name="TextBox 628">
              <a:extLst>
                <a:ext uri="{FF2B5EF4-FFF2-40B4-BE49-F238E27FC236}">
                  <a16:creationId xmlns:a16="http://schemas.microsoft.com/office/drawing/2014/main" id="{16BA811E-5BCE-47B7-BBE8-D52A50580455}"/>
                </a:ext>
              </a:extLst>
            </p:cNvPr>
            <p:cNvSpPr txBox="1"/>
            <p:nvPr/>
          </p:nvSpPr>
          <p:spPr>
            <a:xfrm>
              <a:off x="3649021"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30" name="TextBox 629">
              <a:extLst>
                <a:ext uri="{FF2B5EF4-FFF2-40B4-BE49-F238E27FC236}">
                  <a16:creationId xmlns:a16="http://schemas.microsoft.com/office/drawing/2014/main" id="{269DA055-F1B5-472D-9DFB-2EC2BB24502D}"/>
                </a:ext>
              </a:extLst>
            </p:cNvPr>
            <p:cNvSpPr txBox="1"/>
            <p:nvPr/>
          </p:nvSpPr>
          <p:spPr>
            <a:xfrm>
              <a:off x="3798408"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31" name="TextBox 630">
              <a:extLst>
                <a:ext uri="{FF2B5EF4-FFF2-40B4-BE49-F238E27FC236}">
                  <a16:creationId xmlns:a16="http://schemas.microsoft.com/office/drawing/2014/main" id="{C1A84052-FA2A-4B04-B024-7F9A49C4365A}"/>
                </a:ext>
              </a:extLst>
            </p:cNvPr>
            <p:cNvSpPr txBox="1"/>
            <p:nvPr/>
          </p:nvSpPr>
          <p:spPr>
            <a:xfrm>
              <a:off x="3945251"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32" name="TextBox 631">
              <a:extLst>
                <a:ext uri="{FF2B5EF4-FFF2-40B4-BE49-F238E27FC236}">
                  <a16:creationId xmlns:a16="http://schemas.microsoft.com/office/drawing/2014/main" id="{F22C8376-C549-48E3-A8B7-76F7B4D6D8CF}"/>
                </a:ext>
              </a:extLst>
            </p:cNvPr>
            <p:cNvSpPr txBox="1"/>
            <p:nvPr/>
          </p:nvSpPr>
          <p:spPr>
            <a:xfrm>
              <a:off x="4096199"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33" name="TextBox 632">
              <a:extLst>
                <a:ext uri="{FF2B5EF4-FFF2-40B4-BE49-F238E27FC236}">
                  <a16:creationId xmlns:a16="http://schemas.microsoft.com/office/drawing/2014/main" id="{AD726006-819A-4EAA-922E-0550BB7E5346}"/>
                </a:ext>
              </a:extLst>
            </p:cNvPr>
            <p:cNvSpPr txBox="1"/>
            <p:nvPr/>
          </p:nvSpPr>
          <p:spPr>
            <a:xfrm>
              <a:off x="4250431"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34" name="TextBox 633">
              <a:extLst>
                <a:ext uri="{FF2B5EF4-FFF2-40B4-BE49-F238E27FC236}">
                  <a16:creationId xmlns:a16="http://schemas.microsoft.com/office/drawing/2014/main" id="{25999D85-2D78-4772-97D5-51BE08359858}"/>
                </a:ext>
              </a:extLst>
            </p:cNvPr>
            <p:cNvSpPr txBox="1"/>
            <p:nvPr/>
          </p:nvSpPr>
          <p:spPr>
            <a:xfrm>
              <a:off x="4401378"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35" name="TextBox 634">
              <a:extLst>
                <a:ext uri="{FF2B5EF4-FFF2-40B4-BE49-F238E27FC236}">
                  <a16:creationId xmlns:a16="http://schemas.microsoft.com/office/drawing/2014/main" id="{DE1C80D5-2BE3-40FD-9096-68181C79C7B1}"/>
                </a:ext>
              </a:extLst>
            </p:cNvPr>
            <p:cNvSpPr txBox="1"/>
            <p:nvPr/>
          </p:nvSpPr>
          <p:spPr>
            <a:xfrm>
              <a:off x="4549062"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36" name="TextBox 635">
              <a:extLst>
                <a:ext uri="{FF2B5EF4-FFF2-40B4-BE49-F238E27FC236}">
                  <a16:creationId xmlns:a16="http://schemas.microsoft.com/office/drawing/2014/main" id="{41C5C1DA-B8E1-424B-A69C-71C50339614F}"/>
                </a:ext>
              </a:extLst>
            </p:cNvPr>
            <p:cNvSpPr txBox="1"/>
            <p:nvPr/>
          </p:nvSpPr>
          <p:spPr>
            <a:xfrm>
              <a:off x="4702864"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37" name="TextBox 636">
              <a:extLst>
                <a:ext uri="{FF2B5EF4-FFF2-40B4-BE49-F238E27FC236}">
                  <a16:creationId xmlns:a16="http://schemas.microsoft.com/office/drawing/2014/main" id="{39D13B71-DC16-4FA5-A351-C5F2801DA19C}"/>
                </a:ext>
              </a:extLst>
            </p:cNvPr>
            <p:cNvSpPr txBox="1"/>
            <p:nvPr/>
          </p:nvSpPr>
          <p:spPr>
            <a:xfrm>
              <a:off x="4853186" y="4081104"/>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638" name="TextBox 637">
            <a:extLst>
              <a:ext uri="{FF2B5EF4-FFF2-40B4-BE49-F238E27FC236}">
                <a16:creationId xmlns:a16="http://schemas.microsoft.com/office/drawing/2014/main" id="{06915A9F-3263-421B-A270-4C8D8A99696E}"/>
              </a:ext>
            </a:extLst>
          </p:cNvPr>
          <p:cNvSpPr txBox="1"/>
          <p:nvPr/>
        </p:nvSpPr>
        <p:spPr>
          <a:xfrm>
            <a:off x="969996" y="4827016"/>
            <a:ext cx="4866716" cy="16421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Time (months)</a:t>
            </a:r>
            <a:endParaRPr kumimoji="0" lang="x-none" sz="1733"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nvGrpSpPr>
          <p:cNvPr id="639" name="Group 638"/>
          <p:cNvGrpSpPr/>
          <p:nvPr/>
        </p:nvGrpSpPr>
        <p:grpSpPr>
          <a:xfrm>
            <a:off x="166478" y="5152679"/>
            <a:ext cx="5415235" cy="123156"/>
            <a:chOff x="219405" y="4366690"/>
            <a:chExt cx="4512695" cy="107570"/>
          </a:xfrm>
        </p:grpSpPr>
        <p:sp>
          <p:nvSpPr>
            <p:cNvPr id="640" name="TextBox 639">
              <a:extLst>
                <a:ext uri="{FF2B5EF4-FFF2-40B4-BE49-F238E27FC236}">
                  <a16:creationId xmlns:a16="http://schemas.microsoft.com/office/drawing/2014/main" id="{D45EE51A-EFD9-4583-A667-26035D413ACB}"/>
                </a:ext>
              </a:extLst>
            </p:cNvPr>
            <p:cNvSpPr txBox="1"/>
            <p:nvPr/>
          </p:nvSpPr>
          <p:spPr>
            <a:xfrm>
              <a:off x="797478" y="4366697"/>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41" name="TextBox 640">
              <a:extLst>
                <a:ext uri="{FF2B5EF4-FFF2-40B4-BE49-F238E27FC236}">
                  <a16:creationId xmlns:a16="http://schemas.microsoft.com/office/drawing/2014/main" id="{EDB95299-62DE-4211-8BBA-49E9E76312A1}"/>
                </a:ext>
              </a:extLst>
            </p:cNvPr>
            <p:cNvSpPr txBox="1"/>
            <p:nvPr/>
          </p:nvSpPr>
          <p:spPr>
            <a:xfrm>
              <a:off x="947685"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42" name="TextBox 641">
              <a:extLst>
                <a:ext uri="{FF2B5EF4-FFF2-40B4-BE49-F238E27FC236}">
                  <a16:creationId xmlns:a16="http://schemas.microsoft.com/office/drawing/2014/main" id="{90F2C596-C402-4BE5-A5E9-711D7F930B81}"/>
                </a:ext>
              </a:extLst>
            </p:cNvPr>
            <p:cNvSpPr txBox="1"/>
            <p:nvPr/>
          </p:nvSpPr>
          <p:spPr>
            <a:xfrm>
              <a:off x="1097892"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43" name="TextBox 642">
              <a:extLst>
                <a:ext uri="{FF2B5EF4-FFF2-40B4-BE49-F238E27FC236}">
                  <a16:creationId xmlns:a16="http://schemas.microsoft.com/office/drawing/2014/main" id="{3B01241A-1796-4024-A269-1FB746B4A6E6}"/>
                </a:ext>
              </a:extLst>
            </p:cNvPr>
            <p:cNvSpPr txBox="1"/>
            <p:nvPr/>
          </p:nvSpPr>
          <p:spPr>
            <a:xfrm>
              <a:off x="1248099"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44" name="TextBox 643">
              <a:extLst>
                <a:ext uri="{FF2B5EF4-FFF2-40B4-BE49-F238E27FC236}">
                  <a16:creationId xmlns:a16="http://schemas.microsoft.com/office/drawing/2014/main" id="{6E368366-C5E7-4F48-8010-D7F059D04E44}"/>
                </a:ext>
              </a:extLst>
            </p:cNvPr>
            <p:cNvSpPr txBox="1"/>
            <p:nvPr/>
          </p:nvSpPr>
          <p:spPr>
            <a:xfrm>
              <a:off x="1398306"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45" name="TextBox 644">
              <a:extLst>
                <a:ext uri="{FF2B5EF4-FFF2-40B4-BE49-F238E27FC236}">
                  <a16:creationId xmlns:a16="http://schemas.microsoft.com/office/drawing/2014/main" id="{2CF6A454-A22F-4B1D-9C6D-76234A0D80E7}"/>
                </a:ext>
              </a:extLst>
            </p:cNvPr>
            <p:cNvSpPr txBox="1"/>
            <p:nvPr/>
          </p:nvSpPr>
          <p:spPr>
            <a:xfrm>
              <a:off x="1548514"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46" name="TextBox 645">
              <a:extLst>
                <a:ext uri="{FF2B5EF4-FFF2-40B4-BE49-F238E27FC236}">
                  <a16:creationId xmlns:a16="http://schemas.microsoft.com/office/drawing/2014/main" id="{00464923-D618-4221-AE16-599B822615F2}"/>
                </a:ext>
              </a:extLst>
            </p:cNvPr>
            <p:cNvSpPr txBox="1"/>
            <p:nvPr/>
          </p:nvSpPr>
          <p:spPr>
            <a:xfrm>
              <a:off x="1698721"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47" name="TextBox 646">
              <a:extLst>
                <a:ext uri="{FF2B5EF4-FFF2-40B4-BE49-F238E27FC236}">
                  <a16:creationId xmlns:a16="http://schemas.microsoft.com/office/drawing/2014/main" id="{F8AE3C23-2A2C-4080-A2E8-A5B90F24846D}"/>
                </a:ext>
              </a:extLst>
            </p:cNvPr>
            <p:cNvSpPr txBox="1"/>
            <p:nvPr/>
          </p:nvSpPr>
          <p:spPr>
            <a:xfrm>
              <a:off x="1848487"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48" name="TextBox 647">
              <a:extLst>
                <a:ext uri="{FF2B5EF4-FFF2-40B4-BE49-F238E27FC236}">
                  <a16:creationId xmlns:a16="http://schemas.microsoft.com/office/drawing/2014/main" id="{FC20FB28-2841-453F-AD92-03FD55AB09BC}"/>
                </a:ext>
              </a:extLst>
            </p:cNvPr>
            <p:cNvSpPr txBox="1"/>
            <p:nvPr/>
          </p:nvSpPr>
          <p:spPr>
            <a:xfrm>
              <a:off x="1998694"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49" name="TextBox 648">
              <a:extLst>
                <a:ext uri="{FF2B5EF4-FFF2-40B4-BE49-F238E27FC236}">
                  <a16:creationId xmlns:a16="http://schemas.microsoft.com/office/drawing/2014/main" id="{6CAFAFD1-F081-48A7-B3CF-646705577A72}"/>
                </a:ext>
              </a:extLst>
            </p:cNvPr>
            <p:cNvSpPr txBox="1"/>
            <p:nvPr/>
          </p:nvSpPr>
          <p:spPr>
            <a:xfrm>
              <a:off x="2148461"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50" name="TextBox 649">
              <a:extLst>
                <a:ext uri="{FF2B5EF4-FFF2-40B4-BE49-F238E27FC236}">
                  <a16:creationId xmlns:a16="http://schemas.microsoft.com/office/drawing/2014/main" id="{E1E536D4-4965-4BB9-986F-E63F52138768}"/>
                </a:ext>
              </a:extLst>
            </p:cNvPr>
            <p:cNvSpPr txBox="1"/>
            <p:nvPr/>
          </p:nvSpPr>
          <p:spPr>
            <a:xfrm>
              <a:off x="2300209"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52" name="TextBox 651">
              <a:extLst>
                <a:ext uri="{FF2B5EF4-FFF2-40B4-BE49-F238E27FC236}">
                  <a16:creationId xmlns:a16="http://schemas.microsoft.com/office/drawing/2014/main" id="{93A99285-A730-4F0B-80AB-86E77BAC4EFC}"/>
                </a:ext>
              </a:extLst>
            </p:cNvPr>
            <p:cNvSpPr txBox="1"/>
            <p:nvPr/>
          </p:nvSpPr>
          <p:spPr>
            <a:xfrm>
              <a:off x="2452801"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53" name="TextBox 652">
              <a:extLst>
                <a:ext uri="{FF2B5EF4-FFF2-40B4-BE49-F238E27FC236}">
                  <a16:creationId xmlns:a16="http://schemas.microsoft.com/office/drawing/2014/main" id="{6714A87F-BBB8-48ED-A5BA-6957950CD8F1}"/>
                </a:ext>
              </a:extLst>
            </p:cNvPr>
            <p:cNvSpPr txBox="1"/>
            <p:nvPr/>
          </p:nvSpPr>
          <p:spPr>
            <a:xfrm>
              <a:off x="2601724"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54" name="TextBox 653">
              <a:extLst>
                <a:ext uri="{FF2B5EF4-FFF2-40B4-BE49-F238E27FC236}">
                  <a16:creationId xmlns:a16="http://schemas.microsoft.com/office/drawing/2014/main" id="{A2DDA615-5D7A-4C67-847F-BEE1996BB302}"/>
                </a:ext>
              </a:extLst>
            </p:cNvPr>
            <p:cNvSpPr txBox="1"/>
            <p:nvPr/>
          </p:nvSpPr>
          <p:spPr>
            <a:xfrm>
              <a:off x="2750171"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55" name="TextBox 654">
              <a:extLst>
                <a:ext uri="{FF2B5EF4-FFF2-40B4-BE49-F238E27FC236}">
                  <a16:creationId xmlns:a16="http://schemas.microsoft.com/office/drawing/2014/main" id="{A320ADAB-53BE-4E5E-BA39-2A99F8559BF5}"/>
                </a:ext>
              </a:extLst>
            </p:cNvPr>
            <p:cNvSpPr txBox="1"/>
            <p:nvPr/>
          </p:nvSpPr>
          <p:spPr>
            <a:xfrm>
              <a:off x="2900378"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56" name="TextBox 655">
              <a:extLst>
                <a:ext uri="{FF2B5EF4-FFF2-40B4-BE49-F238E27FC236}">
                  <a16:creationId xmlns:a16="http://schemas.microsoft.com/office/drawing/2014/main" id="{C0B4D238-7E89-4B50-B69E-B1C9A297E062}"/>
                </a:ext>
              </a:extLst>
            </p:cNvPr>
            <p:cNvSpPr txBox="1"/>
            <p:nvPr/>
          </p:nvSpPr>
          <p:spPr>
            <a:xfrm>
              <a:off x="3052978"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57" name="TextBox 656">
              <a:extLst>
                <a:ext uri="{FF2B5EF4-FFF2-40B4-BE49-F238E27FC236}">
                  <a16:creationId xmlns:a16="http://schemas.microsoft.com/office/drawing/2014/main" id="{EDA09B22-A839-47EC-ACC1-ED67FE7D2DBB}"/>
                </a:ext>
              </a:extLst>
            </p:cNvPr>
            <p:cNvSpPr txBox="1"/>
            <p:nvPr/>
          </p:nvSpPr>
          <p:spPr>
            <a:xfrm>
              <a:off x="3200794"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58" name="TextBox 657">
              <a:extLst>
                <a:ext uri="{FF2B5EF4-FFF2-40B4-BE49-F238E27FC236}">
                  <a16:creationId xmlns:a16="http://schemas.microsoft.com/office/drawing/2014/main" id="{89959F91-9217-4035-91C6-C6DDCB16E758}"/>
                </a:ext>
              </a:extLst>
            </p:cNvPr>
            <p:cNvSpPr txBox="1"/>
            <p:nvPr/>
          </p:nvSpPr>
          <p:spPr>
            <a:xfrm>
              <a:off x="3351000"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59" name="TextBox 658">
              <a:extLst>
                <a:ext uri="{FF2B5EF4-FFF2-40B4-BE49-F238E27FC236}">
                  <a16:creationId xmlns:a16="http://schemas.microsoft.com/office/drawing/2014/main" id="{B9E3630F-ECF6-483D-A645-05D71B5D45C3}"/>
                </a:ext>
              </a:extLst>
            </p:cNvPr>
            <p:cNvSpPr txBox="1"/>
            <p:nvPr/>
          </p:nvSpPr>
          <p:spPr>
            <a:xfrm>
              <a:off x="3501206"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60" name="TextBox 659">
              <a:extLst>
                <a:ext uri="{FF2B5EF4-FFF2-40B4-BE49-F238E27FC236}">
                  <a16:creationId xmlns:a16="http://schemas.microsoft.com/office/drawing/2014/main" id="{B8DFCEC1-3478-4AFB-B240-41A9807A8A83}"/>
                </a:ext>
              </a:extLst>
            </p:cNvPr>
            <p:cNvSpPr txBox="1"/>
            <p:nvPr/>
          </p:nvSpPr>
          <p:spPr>
            <a:xfrm>
              <a:off x="3649021" y="4366696"/>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61" name="TextBox 660">
              <a:extLst>
                <a:ext uri="{FF2B5EF4-FFF2-40B4-BE49-F238E27FC236}">
                  <a16:creationId xmlns:a16="http://schemas.microsoft.com/office/drawing/2014/main" id="{A37AB38F-16AB-4263-A848-B42496100F5E}"/>
                </a:ext>
              </a:extLst>
            </p:cNvPr>
            <p:cNvSpPr txBox="1"/>
            <p:nvPr/>
          </p:nvSpPr>
          <p:spPr>
            <a:xfrm>
              <a:off x="3798408" y="4366693"/>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62" name="TextBox 661">
              <a:extLst>
                <a:ext uri="{FF2B5EF4-FFF2-40B4-BE49-F238E27FC236}">
                  <a16:creationId xmlns:a16="http://schemas.microsoft.com/office/drawing/2014/main" id="{99502CE1-3159-4AC2-A182-4B442B59405B}"/>
                </a:ext>
              </a:extLst>
            </p:cNvPr>
            <p:cNvSpPr txBox="1"/>
            <p:nvPr/>
          </p:nvSpPr>
          <p:spPr>
            <a:xfrm>
              <a:off x="3945251" y="4366713"/>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63" name="TextBox 662">
              <a:extLst>
                <a:ext uri="{FF2B5EF4-FFF2-40B4-BE49-F238E27FC236}">
                  <a16:creationId xmlns:a16="http://schemas.microsoft.com/office/drawing/2014/main" id="{440D28EA-F5F5-46CF-BE83-F1ACC2BB2D59}"/>
                </a:ext>
              </a:extLst>
            </p:cNvPr>
            <p:cNvSpPr txBox="1"/>
            <p:nvPr/>
          </p:nvSpPr>
          <p:spPr>
            <a:xfrm>
              <a:off x="4096199" y="4366712"/>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64" name="TextBox 663">
              <a:extLst>
                <a:ext uri="{FF2B5EF4-FFF2-40B4-BE49-F238E27FC236}">
                  <a16:creationId xmlns:a16="http://schemas.microsoft.com/office/drawing/2014/main" id="{9B4494FC-5180-4D65-8D13-1170270739F4}"/>
                </a:ext>
              </a:extLst>
            </p:cNvPr>
            <p:cNvSpPr txBox="1"/>
            <p:nvPr/>
          </p:nvSpPr>
          <p:spPr>
            <a:xfrm>
              <a:off x="4250431" y="4366713"/>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65" name="TextBox 664">
              <a:extLst>
                <a:ext uri="{FF2B5EF4-FFF2-40B4-BE49-F238E27FC236}">
                  <a16:creationId xmlns:a16="http://schemas.microsoft.com/office/drawing/2014/main" id="{0FA0A662-BCF0-4443-85CB-E8ED894DC6C6}"/>
                </a:ext>
              </a:extLst>
            </p:cNvPr>
            <p:cNvSpPr txBox="1"/>
            <p:nvPr/>
          </p:nvSpPr>
          <p:spPr>
            <a:xfrm>
              <a:off x="4401378" y="4366713"/>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66" name="TextBox 665">
              <a:extLst>
                <a:ext uri="{FF2B5EF4-FFF2-40B4-BE49-F238E27FC236}">
                  <a16:creationId xmlns:a16="http://schemas.microsoft.com/office/drawing/2014/main" id="{68AFB1DF-E8CE-48BE-9F47-5A83706BCF9C}"/>
                </a:ext>
              </a:extLst>
            </p:cNvPr>
            <p:cNvSpPr txBox="1"/>
            <p:nvPr/>
          </p:nvSpPr>
          <p:spPr>
            <a:xfrm>
              <a:off x="4549062" y="4366730"/>
              <a:ext cx="183038" cy="107530"/>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67" name="TextBox 666">
              <a:extLst>
                <a:ext uri="{FF2B5EF4-FFF2-40B4-BE49-F238E27FC236}">
                  <a16:creationId xmlns:a16="http://schemas.microsoft.com/office/drawing/2014/main" id="{3659F52B-7118-4B3E-AACE-CC4ECC092EB2}"/>
                </a:ext>
              </a:extLst>
            </p:cNvPr>
            <p:cNvSpPr txBox="1"/>
            <p:nvPr/>
          </p:nvSpPr>
          <p:spPr>
            <a:xfrm>
              <a:off x="219405" y="4366690"/>
              <a:ext cx="562093" cy="107531"/>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BR</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grpSp>
        <p:nvGrpSpPr>
          <p:cNvPr id="668" name="Group 667"/>
          <p:cNvGrpSpPr/>
          <p:nvPr/>
        </p:nvGrpSpPr>
        <p:grpSpPr>
          <a:xfrm>
            <a:off x="0" y="5026299"/>
            <a:ext cx="5766272" cy="123178"/>
            <a:chOff x="80675" y="4461092"/>
            <a:chExt cx="4805227" cy="107596"/>
          </a:xfrm>
        </p:grpSpPr>
        <p:sp>
          <p:nvSpPr>
            <p:cNvPr id="669" name="TextBox 668">
              <a:extLst>
                <a:ext uri="{FF2B5EF4-FFF2-40B4-BE49-F238E27FC236}">
                  <a16:creationId xmlns:a16="http://schemas.microsoft.com/office/drawing/2014/main" id="{A4B616DC-DC21-4036-BA80-0130347A4B3E}"/>
                </a:ext>
              </a:extLst>
            </p:cNvPr>
            <p:cNvSpPr txBox="1"/>
            <p:nvPr/>
          </p:nvSpPr>
          <p:spPr>
            <a:xfrm>
              <a:off x="797478"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0" name="TextBox 669">
              <a:extLst>
                <a:ext uri="{FF2B5EF4-FFF2-40B4-BE49-F238E27FC236}">
                  <a16:creationId xmlns:a16="http://schemas.microsoft.com/office/drawing/2014/main" id="{D8EFE0D6-E324-4808-85CE-A7C8D9585C96}"/>
                </a:ext>
              </a:extLst>
            </p:cNvPr>
            <p:cNvSpPr txBox="1"/>
            <p:nvPr/>
          </p:nvSpPr>
          <p:spPr>
            <a:xfrm>
              <a:off x="947685"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1" name="TextBox 670">
              <a:extLst>
                <a:ext uri="{FF2B5EF4-FFF2-40B4-BE49-F238E27FC236}">
                  <a16:creationId xmlns:a16="http://schemas.microsoft.com/office/drawing/2014/main" id="{D39C0961-4545-4364-A8D1-A7016F7287E5}"/>
                </a:ext>
              </a:extLst>
            </p:cNvPr>
            <p:cNvSpPr txBox="1"/>
            <p:nvPr/>
          </p:nvSpPr>
          <p:spPr>
            <a:xfrm>
              <a:off x="1097892"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2" name="TextBox 671">
              <a:extLst>
                <a:ext uri="{FF2B5EF4-FFF2-40B4-BE49-F238E27FC236}">
                  <a16:creationId xmlns:a16="http://schemas.microsoft.com/office/drawing/2014/main" id="{A4C8ED4B-01E3-43BB-89A5-762ECB48FC38}"/>
                </a:ext>
              </a:extLst>
            </p:cNvPr>
            <p:cNvSpPr txBox="1"/>
            <p:nvPr/>
          </p:nvSpPr>
          <p:spPr>
            <a:xfrm>
              <a:off x="1248100"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3" name="TextBox 672">
              <a:extLst>
                <a:ext uri="{FF2B5EF4-FFF2-40B4-BE49-F238E27FC236}">
                  <a16:creationId xmlns:a16="http://schemas.microsoft.com/office/drawing/2014/main" id="{82A99887-6D7E-4639-9AE4-7B31405B2B37}"/>
                </a:ext>
              </a:extLst>
            </p:cNvPr>
            <p:cNvSpPr txBox="1"/>
            <p:nvPr/>
          </p:nvSpPr>
          <p:spPr>
            <a:xfrm>
              <a:off x="1398306"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4" name="TextBox 673">
              <a:extLst>
                <a:ext uri="{FF2B5EF4-FFF2-40B4-BE49-F238E27FC236}">
                  <a16:creationId xmlns:a16="http://schemas.microsoft.com/office/drawing/2014/main" id="{BFBFEF45-2EF2-44A1-86E7-AD7707CF49C1}"/>
                </a:ext>
              </a:extLst>
            </p:cNvPr>
            <p:cNvSpPr txBox="1"/>
            <p:nvPr/>
          </p:nvSpPr>
          <p:spPr>
            <a:xfrm>
              <a:off x="1548514"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5" name="TextBox 674">
              <a:extLst>
                <a:ext uri="{FF2B5EF4-FFF2-40B4-BE49-F238E27FC236}">
                  <a16:creationId xmlns:a16="http://schemas.microsoft.com/office/drawing/2014/main" id="{82E12461-2C78-4BC0-BA8F-3D03402A06EB}"/>
                </a:ext>
              </a:extLst>
            </p:cNvPr>
            <p:cNvSpPr txBox="1"/>
            <p:nvPr/>
          </p:nvSpPr>
          <p:spPr>
            <a:xfrm>
              <a:off x="1698721"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6" name="TextBox 675">
              <a:extLst>
                <a:ext uri="{FF2B5EF4-FFF2-40B4-BE49-F238E27FC236}">
                  <a16:creationId xmlns:a16="http://schemas.microsoft.com/office/drawing/2014/main" id="{51AFD507-331E-428F-8BE8-1118E9700C4D}"/>
                </a:ext>
              </a:extLst>
            </p:cNvPr>
            <p:cNvSpPr txBox="1"/>
            <p:nvPr/>
          </p:nvSpPr>
          <p:spPr>
            <a:xfrm>
              <a:off x="1848487"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7" name="TextBox 676">
              <a:extLst>
                <a:ext uri="{FF2B5EF4-FFF2-40B4-BE49-F238E27FC236}">
                  <a16:creationId xmlns:a16="http://schemas.microsoft.com/office/drawing/2014/main" id="{A5AF19DE-4595-4637-960A-756670AEC84D}"/>
                </a:ext>
              </a:extLst>
            </p:cNvPr>
            <p:cNvSpPr txBox="1"/>
            <p:nvPr/>
          </p:nvSpPr>
          <p:spPr>
            <a:xfrm>
              <a:off x="1998694"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8" name="TextBox 677">
              <a:extLst>
                <a:ext uri="{FF2B5EF4-FFF2-40B4-BE49-F238E27FC236}">
                  <a16:creationId xmlns:a16="http://schemas.microsoft.com/office/drawing/2014/main" id="{3900FC7C-0747-444A-84C1-D34B7D1CE458}"/>
                </a:ext>
              </a:extLst>
            </p:cNvPr>
            <p:cNvSpPr txBox="1"/>
            <p:nvPr/>
          </p:nvSpPr>
          <p:spPr>
            <a:xfrm>
              <a:off x="2148461"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79" name="TextBox 678">
              <a:extLst>
                <a:ext uri="{FF2B5EF4-FFF2-40B4-BE49-F238E27FC236}">
                  <a16:creationId xmlns:a16="http://schemas.microsoft.com/office/drawing/2014/main" id="{E041BF1E-7161-4154-AD9A-BDEE75E96025}"/>
                </a:ext>
              </a:extLst>
            </p:cNvPr>
            <p:cNvSpPr txBox="1"/>
            <p:nvPr/>
          </p:nvSpPr>
          <p:spPr>
            <a:xfrm>
              <a:off x="2300208"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0" name="TextBox 679">
              <a:extLst>
                <a:ext uri="{FF2B5EF4-FFF2-40B4-BE49-F238E27FC236}">
                  <a16:creationId xmlns:a16="http://schemas.microsoft.com/office/drawing/2014/main" id="{592FCCFA-34DF-43D9-838B-945AA6D89F26}"/>
                </a:ext>
              </a:extLst>
            </p:cNvPr>
            <p:cNvSpPr txBox="1"/>
            <p:nvPr/>
          </p:nvSpPr>
          <p:spPr>
            <a:xfrm>
              <a:off x="2452801"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1" name="TextBox 680">
              <a:extLst>
                <a:ext uri="{FF2B5EF4-FFF2-40B4-BE49-F238E27FC236}">
                  <a16:creationId xmlns:a16="http://schemas.microsoft.com/office/drawing/2014/main" id="{E85CEBB0-F72C-491C-AC44-6B7B7E66C680}"/>
                </a:ext>
              </a:extLst>
            </p:cNvPr>
            <p:cNvSpPr txBox="1"/>
            <p:nvPr/>
          </p:nvSpPr>
          <p:spPr>
            <a:xfrm>
              <a:off x="2601724" y="4461105"/>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2" name="TextBox 681">
              <a:extLst>
                <a:ext uri="{FF2B5EF4-FFF2-40B4-BE49-F238E27FC236}">
                  <a16:creationId xmlns:a16="http://schemas.microsoft.com/office/drawing/2014/main" id="{2250637D-1D43-4975-A03F-6708A2ED4EE9}"/>
                </a:ext>
              </a:extLst>
            </p:cNvPr>
            <p:cNvSpPr txBox="1"/>
            <p:nvPr/>
          </p:nvSpPr>
          <p:spPr>
            <a:xfrm>
              <a:off x="2750171" y="4461092"/>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3" name="TextBox 682">
              <a:extLst>
                <a:ext uri="{FF2B5EF4-FFF2-40B4-BE49-F238E27FC236}">
                  <a16:creationId xmlns:a16="http://schemas.microsoft.com/office/drawing/2014/main" id="{8F47E261-9468-41DC-A47C-A5589314199B}"/>
                </a:ext>
              </a:extLst>
            </p:cNvPr>
            <p:cNvSpPr txBox="1"/>
            <p:nvPr/>
          </p:nvSpPr>
          <p:spPr>
            <a:xfrm>
              <a:off x="2900379" y="4461120"/>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4" name="TextBox 683">
              <a:extLst>
                <a:ext uri="{FF2B5EF4-FFF2-40B4-BE49-F238E27FC236}">
                  <a16:creationId xmlns:a16="http://schemas.microsoft.com/office/drawing/2014/main" id="{62D7AD46-0E34-4398-A35B-6764C23EAE82}"/>
                </a:ext>
              </a:extLst>
            </p:cNvPr>
            <p:cNvSpPr txBox="1"/>
            <p:nvPr/>
          </p:nvSpPr>
          <p:spPr>
            <a:xfrm>
              <a:off x="3052979" y="4461114"/>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5" name="TextBox 684">
              <a:extLst>
                <a:ext uri="{FF2B5EF4-FFF2-40B4-BE49-F238E27FC236}">
                  <a16:creationId xmlns:a16="http://schemas.microsoft.com/office/drawing/2014/main" id="{3C75561C-46C9-49C1-9735-12DF8921BF92}"/>
                </a:ext>
              </a:extLst>
            </p:cNvPr>
            <p:cNvSpPr txBox="1"/>
            <p:nvPr/>
          </p:nvSpPr>
          <p:spPr>
            <a:xfrm>
              <a:off x="3200793" y="4461113"/>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6" name="TextBox 685">
              <a:extLst>
                <a:ext uri="{FF2B5EF4-FFF2-40B4-BE49-F238E27FC236}">
                  <a16:creationId xmlns:a16="http://schemas.microsoft.com/office/drawing/2014/main" id="{04DE0FE3-5957-4F16-98FE-6F25536D5166}"/>
                </a:ext>
              </a:extLst>
            </p:cNvPr>
            <p:cNvSpPr txBox="1"/>
            <p:nvPr/>
          </p:nvSpPr>
          <p:spPr>
            <a:xfrm>
              <a:off x="3351000" y="4461113"/>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7" name="TextBox 686">
              <a:extLst>
                <a:ext uri="{FF2B5EF4-FFF2-40B4-BE49-F238E27FC236}">
                  <a16:creationId xmlns:a16="http://schemas.microsoft.com/office/drawing/2014/main" id="{2BA8ABB8-8702-478E-9C40-D072CD8781B0}"/>
                </a:ext>
              </a:extLst>
            </p:cNvPr>
            <p:cNvSpPr txBox="1"/>
            <p:nvPr/>
          </p:nvSpPr>
          <p:spPr>
            <a:xfrm>
              <a:off x="3501206" y="4461113"/>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8" name="TextBox 687">
              <a:extLst>
                <a:ext uri="{FF2B5EF4-FFF2-40B4-BE49-F238E27FC236}">
                  <a16:creationId xmlns:a16="http://schemas.microsoft.com/office/drawing/2014/main" id="{6BCEAEB1-6DC7-42ED-9478-34BAF57E5FD5}"/>
                </a:ext>
              </a:extLst>
            </p:cNvPr>
            <p:cNvSpPr txBox="1"/>
            <p:nvPr/>
          </p:nvSpPr>
          <p:spPr>
            <a:xfrm>
              <a:off x="3649021" y="4461121"/>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89" name="TextBox 688">
              <a:extLst>
                <a:ext uri="{FF2B5EF4-FFF2-40B4-BE49-F238E27FC236}">
                  <a16:creationId xmlns:a16="http://schemas.microsoft.com/office/drawing/2014/main" id="{AE0E3A7E-D710-4125-9107-0765D3000FC6}"/>
                </a:ext>
              </a:extLst>
            </p:cNvPr>
            <p:cNvSpPr txBox="1"/>
            <p:nvPr/>
          </p:nvSpPr>
          <p:spPr>
            <a:xfrm>
              <a:off x="3798407" y="4461114"/>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90" name="TextBox 689">
              <a:extLst>
                <a:ext uri="{FF2B5EF4-FFF2-40B4-BE49-F238E27FC236}">
                  <a16:creationId xmlns:a16="http://schemas.microsoft.com/office/drawing/2014/main" id="{B35F4031-4FAB-4AEC-A5E8-01BF3F2175A0}"/>
                </a:ext>
              </a:extLst>
            </p:cNvPr>
            <p:cNvSpPr txBox="1"/>
            <p:nvPr/>
          </p:nvSpPr>
          <p:spPr>
            <a:xfrm>
              <a:off x="3945251" y="4461113"/>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91" name="TextBox 690">
              <a:extLst>
                <a:ext uri="{FF2B5EF4-FFF2-40B4-BE49-F238E27FC236}">
                  <a16:creationId xmlns:a16="http://schemas.microsoft.com/office/drawing/2014/main" id="{35EEE63F-61F6-429E-947B-B74221AEF47B}"/>
                </a:ext>
              </a:extLst>
            </p:cNvPr>
            <p:cNvSpPr txBox="1"/>
            <p:nvPr/>
          </p:nvSpPr>
          <p:spPr>
            <a:xfrm>
              <a:off x="4096199" y="4461113"/>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92" name="TextBox 691">
              <a:extLst>
                <a:ext uri="{FF2B5EF4-FFF2-40B4-BE49-F238E27FC236}">
                  <a16:creationId xmlns:a16="http://schemas.microsoft.com/office/drawing/2014/main" id="{3D40B8C3-21C6-49BB-ABD3-FB30C0FDB711}"/>
                </a:ext>
              </a:extLst>
            </p:cNvPr>
            <p:cNvSpPr txBox="1"/>
            <p:nvPr/>
          </p:nvSpPr>
          <p:spPr>
            <a:xfrm>
              <a:off x="4250431" y="4461093"/>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93" name="TextBox 692">
              <a:extLst>
                <a:ext uri="{FF2B5EF4-FFF2-40B4-BE49-F238E27FC236}">
                  <a16:creationId xmlns:a16="http://schemas.microsoft.com/office/drawing/2014/main" id="{D44F0679-BB5B-468E-AB28-8BE68A307DC0}"/>
                </a:ext>
              </a:extLst>
            </p:cNvPr>
            <p:cNvSpPr txBox="1"/>
            <p:nvPr/>
          </p:nvSpPr>
          <p:spPr>
            <a:xfrm>
              <a:off x="4401378" y="4461114"/>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94" name="TextBox 693">
              <a:extLst>
                <a:ext uri="{FF2B5EF4-FFF2-40B4-BE49-F238E27FC236}">
                  <a16:creationId xmlns:a16="http://schemas.microsoft.com/office/drawing/2014/main" id="{0036FE77-6B21-4423-A117-B095A81F2F3C}"/>
                </a:ext>
              </a:extLst>
            </p:cNvPr>
            <p:cNvSpPr txBox="1"/>
            <p:nvPr/>
          </p:nvSpPr>
          <p:spPr>
            <a:xfrm>
              <a:off x="4549062" y="4461113"/>
              <a:ext cx="183038" cy="107538"/>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95" name="TextBox 694">
              <a:extLst>
                <a:ext uri="{FF2B5EF4-FFF2-40B4-BE49-F238E27FC236}">
                  <a16:creationId xmlns:a16="http://schemas.microsoft.com/office/drawing/2014/main" id="{F53FD74B-1E3A-4AFD-AF42-3EE198B1899E}"/>
                </a:ext>
              </a:extLst>
            </p:cNvPr>
            <p:cNvSpPr txBox="1"/>
            <p:nvPr/>
          </p:nvSpPr>
          <p:spPr>
            <a:xfrm>
              <a:off x="4702864" y="4461151"/>
              <a:ext cx="183038" cy="107537"/>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696" name="TextBox 695">
              <a:extLst>
                <a:ext uri="{FF2B5EF4-FFF2-40B4-BE49-F238E27FC236}">
                  <a16:creationId xmlns:a16="http://schemas.microsoft.com/office/drawing/2014/main" id="{A222B5A1-1734-4AC9-8F2B-1F859FF22C46}"/>
                </a:ext>
              </a:extLst>
            </p:cNvPr>
            <p:cNvSpPr txBox="1"/>
            <p:nvPr/>
          </p:nvSpPr>
          <p:spPr>
            <a:xfrm>
              <a:off x="80675" y="4461115"/>
              <a:ext cx="700822" cy="107537"/>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Pola+BR</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697" name="TextBox 696">
            <a:extLst>
              <a:ext uri="{FF2B5EF4-FFF2-40B4-BE49-F238E27FC236}">
                <a16:creationId xmlns:a16="http://schemas.microsoft.com/office/drawing/2014/main" id="{ADB0FCA7-DE25-4EE1-9A3F-E7FD799502D8}"/>
              </a:ext>
            </a:extLst>
          </p:cNvPr>
          <p:cNvSpPr txBox="1"/>
          <p:nvPr/>
        </p:nvSpPr>
        <p:spPr>
          <a:xfrm>
            <a:off x="22650" y="4873077"/>
            <a:ext cx="1293288" cy="123111"/>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No. of patients at risk</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nvGrpSpPr>
          <p:cNvPr id="698" name="Group 697">
            <a:extLst>
              <a:ext uri="{FF2B5EF4-FFF2-40B4-BE49-F238E27FC236}">
                <a16:creationId xmlns:a16="http://schemas.microsoft.com/office/drawing/2014/main" id="{46866C98-1BA5-47CE-8DB7-AAD2B8DE67C7}"/>
              </a:ext>
            </a:extLst>
          </p:cNvPr>
          <p:cNvGrpSpPr/>
          <p:nvPr/>
        </p:nvGrpSpPr>
        <p:grpSpPr>
          <a:xfrm>
            <a:off x="570093" y="3441849"/>
            <a:ext cx="219645" cy="1222695"/>
            <a:chOff x="555753" y="3026628"/>
            <a:chExt cx="183038" cy="1018912"/>
          </a:xfrm>
        </p:grpSpPr>
        <p:sp>
          <p:nvSpPr>
            <p:cNvPr id="699" name="TextBox 698">
              <a:extLst>
                <a:ext uri="{FF2B5EF4-FFF2-40B4-BE49-F238E27FC236}">
                  <a16:creationId xmlns:a16="http://schemas.microsoft.com/office/drawing/2014/main" id="{6AD5B451-A71C-49B8-9909-9F7A1A43A5A7}"/>
                </a:ext>
              </a:extLst>
            </p:cNvPr>
            <p:cNvSpPr txBox="1"/>
            <p:nvPr/>
          </p:nvSpPr>
          <p:spPr>
            <a:xfrm>
              <a:off x="555753" y="3026628"/>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700" name="TextBox 699">
              <a:extLst>
                <a:ext uri="{FF2B5EF4-FFF2-40B4-BE49-F238E27FC236}">
                  <a16:creationId xmlns:a16="http://schemas.microsoft.com/office/drawing/2014/main" id="{FB2E8194-92F0-4FA1-94B6-45F335BC9639}"/>
                </a:ext>
              </a:extLst>
            </p:cNvPr>
            <p:cNvSpPr txBox="1"/>
            <p:nvPr/>
          </p:nvSpPr>
          <p:spPr>
            <a:xfrm>
              <a:off x="555753" y="3209890"/>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701" name="TextBox 700">
              <a:extLst>
                <a:ext uri="{FF2B5EF4-FFF2-40B4-BE49-F238E27FC236}">
                  <a16:creationId xmlns:a16="http://schemas.microsoft.com/office/drawing/2014/main" id="{02A152DA-295A-420F-8D51-80BD80AC2405}"/>
                </a:ext>
              </a:extLst>
            </p:cNvPr>
            <p:cNvSpPr txBox="1"/>
            <p:nvPr/>
          </p:nvSpPr>
          <p:spPr>
            <a:xfrm>
              <a:off x="555753" y="3393156"/>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702" name="TextBox 701">
              <a:extLst>
                <a:ext uri="{FF2B5EF4-FFF2-40B4-BE49-F238E27FC236}">
                  <a16:creationId xmlns:a16="http://schemas.microsoft.com/office/drawing/2014/main" id="{B00A2925-DB97-47C3-B3E5-F2D185EBDD90}"/>
                </a:ext>
              </a:extLst>
            </p:cNvPr>
            <p:cNvSpPr txBox="1"/>
            <p:nvPr/>
          </p:nvSpPr>
          <p:spPr>
            <a:xfrm>
              <a:off x="555753" y="3576419"/>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703" name="TextBox 702">
              <a:extLst>
                <a:ext uri="{FF2B5EF4-FFF2-40B4-BE49-F238E27FC236}">
                  <a16:creationId xmlns:a16="http://schemas.microsoft.com/office/drawing/2014/main" id="{8056AA15-A4BD-4920-834B-C1088B1298A1}"/>
                </a:ext>
              </a:extLst>
            </p:cNvPr>
            <p:cNvSpPr txBox="1"/>
            <p:nvPr/>
          </p:nvSpPr>
          <p:spPr>
            <a:xfrm>
              <a:off x="555753" y="3759686"/>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704" name="TextBox 703">
              <a:extLst>
                <a:ext uri="{FF2B5EF4-FFF2-40B4-BE49-F238E27FC236}">
                  <a16:creationId xmlns:a16="http://schemas.microsoft.com/office/drawing/2014/main" id="{9FFA1842-A537-4EBF-ABBC-4447927EC17D}"/>
                </a:ext>
              </a:extLst>
            </p:cNvPr>
            <p:cNvSpPr txBox="1"/>
            <p:nvPr/>
          </p:nvSpPr>
          <p:spPr>
            <a:xfrm>
              <a:off x="555753" y="3942948"/>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705" name="TextBox 704">
            <a:extLst>
              <a:ext uri="{FF2B5EF4-FFF2-40B4-BE49-F238E27FC236}">
                <a16:creationId xmlns:a16="http://schemas.microsoft.com/office/drawing/2014/main" id="{25F568FB-60AC-46C8-9769-5E2C9F4C2036}"/>
              </a:ext>
            </a:extLst>
          </p:cNvPr>
          <p:cNvSpPr txBox="1"/>
          <p:nvPr/>
        </p:nvSpPr>
        <p:spPr>
          <a:xfrm rot="16200000">
            <a:off x="-48670" y="3932112"/>
            <a:ext cx="1105179" cy="184666"/>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OS (%)</a:t>
            </a:r>
            <a:endParaRPr kumimoji="0" lang="x-none" sz="3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706" name="Freeform 5">
            <a:extLst>
              <a:ext uri="{FF2B5EF4-FFF2-40B4-BE49-F238E27FC236}">
                <a16:creationId xmlns:a16="http://schemas.microsoft.com/office/drawing/2014/main" id="{66A875B8-6863-4D88-97C3-E0CBB42EED5A}"/>
              </a:ext>
            </a:extLst>
          </p:cNvPr>
          <p:cNvSpPr>
            <a:spLocks/>
          </p:cNvSpPr>
          <p:nvPr/>
        </p:nvSpPr>
        <p:spPr bwMode="auto">
          <a:xfrm>
            <a:off x="970011" y="3496769"/>
            <a:ext cx="4735615" cy="795883"/>
          </a:xfrm>
          <a:custGeom>
            <a:avLst/>
            <a:gdLst>
              <a:gd name="T0" fmla="*/ 0 w 2557"/>
              <a:gd name="T1" fmla="*/ 0 h 573"/>
              <a:gd name="T2" fmla="*/ 47 w 2557"/>
              <a:gd name="T3" fmla="*/ 0 h 573"/>
              <a:gd name="T4" fmla="*/ 47 w 2557"/>
              <a:gd name="T5" fmla="*/ 22 h 573"/>
              <a:gd name="T6" fmla="*/ 69 w 2557"/>
              <a:gd name="T7" fmla="*/ 22 h 573"/>
              <a:gd name="T8" fmla="*/ 69 w 2557"/>
              <a:gd name="T9" fmla="*/ 43 h 573"/>
              <a:gd name="T10" fmla="*/ 123 w 2557"/>
              <a:gd name="T11" fmla="*/ 43 h 573"/>
              <a:gd name="T12" fmla="*/ 123 w 2557"/>
              <a:gd name="T13" fmla="*/ 84 h 573"/>
              <a:gd name="T14" fmla="*/ 145 w 2557"/>
              <a:gd name="T15" fmla="*/ 84 h 573"/>
              <a:gd name="T16" fmla="*/ 145 w 2557"/>
              <a:gd name="T17" fmla="*/ 103 h 573"/>
              <a:gd name="T18" fmla="*/ 199 w 2557"/>
              <a:gd name="T19" fmla="*/ 103 h 573"/>
              <a:gd name="T20" fmla="*/ 199 w 2557"/>
              <a:gd name="T21" fmla="*/ 122 h 573"/>
              <a:gd name="T22" fmla="*/ 214 w 2557"/>
              <a:gd name="T23" fmla="*/ 122 h 573"/>
              <a:gd name="T24" fmla="*/ 214 w 2557"/>
              <a:gd name="T25" fmla="*/ 168 h 573"/>
              <a:gd name="T26" fmla="*/ 302 w 2557"/>
              <a:gd name="T27" fmla="*/ 168 h 573"/>
              <a:gd name="T28" fmla="*/ 302 w 2557"/>
              <a:gd name="T29" fmla="*/ 209 h 573"/>
              <a:gd name="T30" fmla="*/ 351 w 2557"/>
              <a:gd name="T31" fmla="*/ 209 h 573"/>
              <a:gd name="T32" fmla="*/ 351 w 2557"/>
              <a:gd name="T33" fmla="*/ 233 h 573"/>
              <a:gd name="T34" fmla="*/ 375 w 2557"/>
              <a:gd name="T35" fmla="*/ 233 h 573"/>
              <a:gd name="T36" fmla="*/ 375 w 2557"/>
              <a:gd name="T37" fmla="*/ 254 h 573"/>
              <a:gd name="T38" fmla="*/ 432 w 2557"/>
              <a:gd name="T39" fmla="*/ 254 h 573"/>
              <a:gd name="T40" fmla="*/ 432 w 2557"/>
              <a:gd name="T41" fmla="*/ 297 h 573"/>
              <a:gd name="T42" fmla="*/ 458 w 2557"/>
              <a:gd name="T43" fmla="*/ 297 h 573"/>
              <a:gd name="T44" fmla="*/ 458 w 2557"/>
              <a:gd name="T45" fmla="*/ 319 h 573"/>
              <a:gd name="T46" fmla="*/ 508 w 2557"/>
              <a:gd name="T47" fmla="*/ 319 h 573"/>
              <a:gd name="T48" fmla="*/ 508 w 2557"/>
              <a:gd name="T49" fmla="*/ 338 h 573"/>
              <a:gd name="T50" fmla="*/ 561 w 2557"/>
              <a:gd name="T51" fmla="*/ 338 h 573"/>
              <a:gd name="T52" fmla="*/ 561 w 2557"/>
              <a:gd name="T53" fmla="*/ 357 h 573"/>
              <a:gd name="T54" fmla="*/ 573 w 2557"/>
              <a:gd name="T55" fmla="*/ 357 h 573"/>
              <a:gd name="T56" fmla="*/ 573 w 2557"/>
              <a:gd name="T57" fmla="*/ 376 h 573"/>
              <a:gd name="T58" fmla="*/ 603 w 2557"/>
              <a:gd name="T59" fmla="*/ 376 h 573"/>
              <a:gd name="T60" fmla="*/ 603 w 2557"/>
              <a:gd name="T61" fmla="*/ 407 h 573"/>
              <a:gd name="T62" fmla="*/ 618 w 2557"/>
              <a:gd name="T63" fmla="*/ 407 h 573"/>
              <a:gd name="T64" fmla="*/ 618 w 2557"/>
              <a:gd name="T65" fmla="*/ 427 h 573"/>
              <a:gd name="T66" fmla="*/ 680 w 2557"/>
              <a:gd name="T67" fmla="*/ 427 h 573"/>
              <a:gd name="T68" fmla="*/ 680 w 2557"/>
              <a:gd name="T69" fmla="*/ 448 h 573"/>
              <a:gd name="T70" fmla="*/ 817 w 2557"/>
              <a:gd name="T71" fmla="*/ 448 h 573"/>
              <a:gd name="T72" fmla="*/ 817 w 2557"/>
              <a:gd name="T73" fmla="*/ 470 h 573"/>
              <a:gd name="T74" fmla="*/ 893 w 2557"/>
              <a:gd name="T75" fmla="*/ 470 h 573"/>
              <a:gd name="T76" fmla="*/ 893 w 2557"/>
              <a:gd name="T77" fmla="*/ 489 h 573"/>
              <a:gd name="T78" fmla="*/ 1364 w 2557"/>
              <a:gd name="T79" fmla="*/ 489 h 573"/>
              <a:gd name="T80" fmla="*/ 1364 w 2557"/>
              <a:gd name="T81" fmla="*/ 510 h 573"/>
              <a:gd name="T82" fmla="*/ 1364 w 2557"/>
              <a:gd name="T83" fmla="*/ 518 h 573"/>
              <a:gd name="T84" fmla="*/ 1561 w 2557"/>
              <a:gd name="T85" fmla="*/ 518 h 573"/>
              <a:gd name="T86" fmla="*/ 1561 w 2557"/>
              <a:gd name="T87" fmla="*/ 544 h 573"/>
              <a:gd name="T88" fmla="*/ 2089 w 2557"/>
              <a:gd name="T89" fmla="*/ 544 h 573"/>
              <a:gd name="T90" fmla="*/ 2089 w 2557"/>
              <a:gd name="T91" fmla="*/ 573 h 573"/>
              <a:gd name="T92" fmla="*/ 2557 w 2557"/>
              <a:gd name="T9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57" h="573">
                <a:moveTo>
                  <a:pt x="0" y="0"/>
                </a:moveTo>
                <a:lnTo>
                  <a:pt x="47" y="0"/>
                </a:lnTo>
                <a:lnTo>
                  <a:pt x="47" y="22"/>
                </a:lnTo>
                <a:lnTo>
                  <a:pt x="69" y="22"/>
                </a:lnTo>
                <a:lnTo>
                  <a:pt x="69" y="43"/>
                </a:lnTo>
                <a:lnTo>
                  <a:pt x="123" y="43"/>
                </a:lnTo>
                <a:lnTo>
                  <a:pt x="123" y="84"/>
                </a:lnTo>
                <a:lnTo>
                  <a:pt x="145" y="84"/>
                </a:lnTo>
                <a:lnTo>
                  <a:pt x="145" y="103"/>
                </a:lnTo>
                <a:lnTo>
                  <a:pt x="199" y="103"/>
                </a:lnTo>
                <a:lnTo>
                  <a:pt x="199" y="122"/>
                </a:lnTo>
                <a:lnTo>
                  <a:pt x="214" y="122"/>
                </a:lnTo>
                <a:lnTo>
                  <a:pt x="214" y="168"/>
                </a:lnTo>
                <a:lnTo>
                  <a:pt x="302" y="168"/>
                </a:lnTo>
                <a:lnTo>
                  <a:pt x="302" y="209"/>
                </a:lnTo>
                <a:lnTo>
                  <a:pt x="351" y="209"/>
                </a:lnTo>
                <a:lnTo>
                  <a:pt x="351" y="233"/>
                </a:lnTo>
                <a:lnTo>
                  <a:pt x="375" y="233"/>
                </a:lnTo>
                <a:lnTo>
                  <a:pt x="375" y="254"/>
                </a:lnTo>
                <a:lnTo>
                  <a:pt x="432" y="254"/>
                </a:lnTo>
                <a:lnTo>
                  <a:pt x="432" y="297"/>
                </a:lnTo>
                <a:lnTo>
                  <a:pt x="458" y="297"/>
                </a:lnTo>
                <a:lnTo>
                  <a:pt x="458" y="319"/>
                </a:lnTo>
                <a:lnTo>
                  <a:pt x="508" y="319"/>
                </a:lnTo>
                <a:lnTo>
                  <a:pt x="508" y="338"/>
                </a:lnTo>
                <a:lnTo>
                  <a:pt x="561" y="338"/>
                </a:lnTo>
                <a:lnTo>
                  <a:pt x="561" y="357"/>
                </a:lnTo>
                <a:lnTo>
                  <a:pt x="573" y="357"/>
                </a:lnTo>
                <a:lnTo>
                  <a:pt x="573" y="376"/>
                </a:lnTo>
                <a:lnTo>
                  <a:pt x="603" y="376"/>
                </a:lnTo>
                <a:lnTo>
                  <a:pt x="603" y="407"/>
                </a:lnTo>
                <a:lnTo>
                  <a:pt x="618" y="407"/>
                </a:lnTo>
                <a:lnTo>
                  <a:pt x="618" y="427"/>
                </a:lnTo>
                <a:lnTo>
                  <a:pt x="680" y="427"/>
                </a:lnTo>
                <a:lnTo>
                  <a:pt x="680" y="448"/>
                </a:lnTo>
                <a:lnTo>
                  <a:pt x="817" y="448"/>
                </a:lnTo>
                <a:lnTo>
                  <a:pt x="817" y="470"/>
                </a:lnTo>
                <a:lnTo>
                  <a:pt x="893" y="470"/>
                </a:lnTo>
                <a:lnTo>
                  <a:pt x="893" y="489"/>
                </a:lnTo>
                <a:lnTo>
                  <a:pt x="1364" y="489"/>
                </a:lnTo>
                <a:lnTo>
                  <a:pt x="1364" y="510"/>
                </a:lnTo>
                <a:lnTo>
                  <a:pt x="1364" y="518"/>
                </a:lnTo>
                <a:lnTo>
                  <a:pt x="1561" y="518"/>
                </a:lnTo>
                <a:lnTo>
                  <a:pt x="1561" y="544"/>
                </a:lnTo>
                <a:lnTo>
                  <a:pt x="2089" y="544"/>
                </a:lnTo>
                <a:lnTo>
                  <a:pt x="2089" y="573"/>
                </a:lnTo>
                <a:lnTo>
                  <a:pt x="2557" y="573"/>
                </a:lnTo>
              </a:path>
            </a:pathLst>
          </a:custGeom>
          <a:noFill/>
          <a:ln w="12700"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109667" tIns="54836" rIns="109667" bIns="54836" numCol="1" anchor="t" anchorCtr="0" compatLnSpc="1">
            <a:prstTxWarp prst="textNoShape">
              <a:avLst/>
            </a:prstTxWarp>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3200"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707" name="Freeform 6">
            <a:extLst>
              <a:ext uri="{FF2B5EF4-FFF2-40B4-BE49-F238E27FC236}">
                <a16:creationId xmlns:a16="http://schemas.microsoft.com/office/drawing/2014/main" id="{22CF1F62-CFE4-477B-A629-339DD2CFDFE5}"/>
              </a:ext>
            </a:extLst>
          </p:cNvPr>
          <p:cNvSpPr>
            <a:spLocks/>
          </p:cNvSpPr>
          <p:nvPr/>
        </p:nvSpPr>
        <p:spPr bwMode="auto">
          <a:xfrm>
            <a:off x="969995" y="3496766"/>
            <a:ext cx="4537039" cy="1006560"/>
          </a:xfrm>
          <a:custGeom>
            <a:avLst/>
            <a:gdLst>
              <a:gd name="T0" fmla="*/ 0 w 2453"/>
              <a:gd name="T1" fmla="*/ 0 h 721"/>
              <a:gd name="T2" fmla="*/ 15 w 2453"/>
              <a:gd name="T3" fmla="*/ 0 h 721"/>
              <a:gd name="T4" fmla="*/ 15 w 2453"/>
              <a:gd name="T5" fmla="*/ 19 h 721"/>
              <a:gd name="T6" fmla="*/ 19 w 2453"/>
              <a:gd name="T7" fmla="*/ 19 h 721"/>
              <a:gd name="T8" fmla="*/ 19 w 2453"/>
              <a:gd name="T9" fmla="*/ 43 h 721"/>
              <a:gd name="T10" fmla="*/ 34 w 2453"/>
              <a:gd name="T11" fmla="*/ 43 h 721"/>
              <a:gd name="T12" fmla="*/ 34 w 2453"/>
              <a:gd name="T13" fmla="*/ 63 h 721"/>
              <a:gd name="T14" fmla="*/ 41 w 2453"/>
              <a:gd name="T15" fmla="*/ 63 h 721"/>
              <a:gd name="T16" fmla="*/ 41 w 2453"/>
              <a:gd name="T17" fmla="*/ 82 h 721"/>
              <a:gd name="T18" fmla="*/ 45 w 2453"/>
              <a:gd name="T19" fmla="*/ 82 h 721"/>
              <a:gd name="T20" fmla="*/ 45 w 2453"/>
              <a:gd name="T21" fmla="*/ 103 h 721"/>
              <a:gd name="T22" fmla="*/ 74 w 2453"/>
              <a:gd name="T23" fmla="*/ 103 h 721"/>
              <a:gd name="T24" fmla="*/ 74 w 2453"/>
              <a:gd name="T25" fmla="*/ 127 h 721"/>
              <a:gd name="T26" fmla="*/ 93 w 2453"/>
              <a:gd name="T27" fmla="*/ 127 h 721"/>
              <a:gd name="T28" fmla="*/ 93 w 2453"/>
              <a:gd name="T29" fmla="*/ 151 h 721"/>
              <a:gd name="T30" fmla="*/ 119 w 2453"/>
              <a:gd name="T31" fmla="*/ 151 h 721"/>
              <a:gd name="T32" fmla="*/ 119 w 2453"/>
              <a:gd name="T33" fmla="*/ 197 h 721"/>
              <a:gd name="T34" fmla="*/ 155 w 2453"/>
              <a:gd name="T35" fmla="*/ 197 h 721"/>
              <a:gd name="T36" fmla="*/ 155 w 2453"/>
              <a:gd name="T37" fmla="*/ 221 h 721"/>
              <a:gd name="T38" fmla="*/ 169 w 2453"/>
              <a:gd name="T39" fmla="*/ 221 h 721"/>
              <a:gd name="T40" fmla="*/ 169 w 2453"/>
              <a:gd name="T41" fmla="*/ 247 h 721"/>
              <a:gd name="T42" fmla="*/ 181 w 2453"/>
              <a:gd name="T43" fmla="*/ 247 h 721"/>
              <a:gd name="T44" fmla="*/ 181 w 2453"/>
              <a:gd name="T45" fmla="*/ 295 h 721"/>
              <a:gd name="T46" fmla="*/ 188 w 2453"/>
              <a:gd name="T47" fmla="*/ 295 h 721"/>
              <a:gd name="T48" fmla="*/ 188 w 2453"/>
              <a:gd name="T49" fmla="*/ 321 h 721"/>
              <a:gd name="T50" fmla="*/ 193 w 2453"/>
              <a:gd name="T51" fmla="*/ 321 h 721"/>
              <a:gd name="T52" fmla="*/ 193 w 2453"/>
              <a:gd name="T53" fmla="*/ 369 h 721"/>
              <a:gd name="T54" fmla="*/ 224 w 2453"/>
              <a:gd name="T55" fmla="*/ 369 h 721"/>
              <a:gd name="T56" fmla="*/ 224 w 2453"/>
              <a:gd name="T57" fmla="*/ 395 h 721"/>
              <a:gd name="T58" fmla="*/ 233 w 2453"/>
              <a:gd name="T59" fmla="*/ 395 h 721"/>
              <a:gd name="T60" fmla="*/ 233 w 2453"/>
              <a:gd name="T61" fmla="*/ 405 h 721"/>
              <a:gd name="T62" fmla="*/ 233 w 2453"/>
              <a:gd name="T63" fmla="*/ 422 h 721"/>
              <a:gd name="T64" fmla="*/ 247 w 2453"/>
              <a:gd name="T65" fmla="*/ 422 h 721"/>
              <a:gd name="T66" fmla="*/ 247 w 2453"/>
              <a:gd name="T67" fmla="*/ 443 h 721"/>
              <a:gd name="T68" fmla="*/ 259 w 2453"/>
              <a:gd name="T69" fmla="*/ 443 h 721"/>
              <a:gd name="T70" fmla="*/ 259 w 2453"/>
              <a:gd name="T71" fmla="*/ 470 h 721"/>
              <a:gd name="T72" fmla="*/ 290 w 2453"/>
              <a:gd name="T73" fmla="*/ 470 h 721"/>
              <a:gd name="T74" fmla="*/ 290 w 2453"/>
              <a:gd name="T75" fmla="*/ 496 h 721"/>
              <a:gd name="T76" fmla="*/ 297 w 2453"/>
              <a:gd name="T77" fmla="*/ 496 h 721"/>
              <a:gd name="T78" fmla="*/ 297 w 2453"/>
              <a:gd name="T79" fmla="*/ 522 h 721"/>
              <a:gd name="T80" fmla="*/ 407 w 2453"/>
              <a:gd name="T81" fmla="*/ 522 h 721"/>
              <a:gd name="T82" fmla="*/ 407 w 2453"/>
              <a:gd name="T83" fmla="*/ 577 h 721"/>
              <a:gd name="T84" fmla="*/ 433 w 2453"/>
              <a:gd name="T85" fmla="*/ 577 h 721"/>
              <a:gd name="T86" fmla="*/ 433 w 2453"/>
              <a:gd name="T87" fmla="*/ 606 h 721"/>
              <a:gd name="T88" fmla="*/ 732 w 2453"/>
              <a:gd name="T89" fmla="*/ 606 h 721"/>
              <a:gd name="T90" fmla="*/ 732 w 2453"/>
              <a:gd name="T91" fmla="*/ 633 h 721"/>
              <a:gd name="T92" fmla="*/ 894 w 2453"/>
              <a:gd name="T93" fmla="*/ 633 h 721"/>
              <a:gd name="T94" fmla="*/ 894 w 2453"/>
              <a:gd name="T95" fmla="*/ 659 h 721"/>
              <a:gd name="T96" fmla="*/ 1222 w 2453"/>
              <a:gd name="T97" fmla="*/ 659 h 721"/>
              <a:gd name="T98" fmla="*/ 1222 w 2453"/>
              <a:gd name="T99" fmla="*/ 685 h 721"/>
              <a:gd name="T100" fmla="*/ 1562 w 2453"/>
              <a:gd name="T101" fmla="*/ 685 h 721"/>
              <a:gd name="T102" fmla="*/ 1562 w 2453"/>
              <a:gd name="T103" fmla="*/ 721 h 721"/>
              <a:gd name="T104" fmla="*/ 2453 w 2453"/>
              <a:gd name="T105" fmla="*/ 721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53" h="721">
                <a:moveTo>
                  <a:pt x="0" y="0"/>
                </a:moveTo>
                <a:lnTo>
                  <a:pt x="15" y="0"/>
                </a:lnTo>
                <a:lnTo>
                  <a:pt x="15" y="19"/>
                </a:lnTo>
                <a:lnTo>
                  <a:pt x="19" y="19"/>
                </a:lnTo>
                <a:lnTo>
                  <a:pt x="19" y="43"/>
                </a:lnTo>
                <a:lnTo>
                  <a:pt x="34" y="43"/>
                </a:lnTo>
                <a:lnTo>
                  <a:pt x="34" y="63"/>
                </a:lnTo>
                <a:lnTo>
                  <a:pt x="41" y="63"/>
                </a:lnTo>
                <a:lnTo>
                  <a:pt x="41" y="82"/>
                </a:lnTo>
                <a:lnTo>
                  <a:pt x="45" y="82"/>
                </a:lnTo>
                <a:lnTo>
                  <a:pt x="45" y="103"/>
                </a:lnTo>
                <a:lnTo>
                  <a:pt x="74" y="103"/>
                </a:lnTo>
                <a:lnTo>
                  <a:pt x="74" y="127"/>
                </a:lnTo>
                <a:lnTo>
                  <a:pt x="93" y="127"/>
                </a:lnTo>
                <a:lnTo>
                  <a:pt x="93" y="151"/>
                </a:lnTo>
                <a:lnTo>
                  <a:pt x="119" y="151"/>
                </a:lnTo>
                <a:lnTo>
                  <a:pt x="119" y="197"/>
                </a:lnTo>
                <a:lnTo>
                  <a:pt x="155" y="197"/>
                </a:lnTo>
                <a:lnTo>
                  <a:pt x="155" y="221"/>
                </a:lnTo>
                <a:lnTo>
                  <a:pt x="169" y="221"/>
                </a:lnTo>
                <a:lnTo>
                  <a:pt x="169" y="247"/>
                </a:lnTo>
                <a:lnTo>
                  <a:pt x="181" y="247"/>
                </a:lnTo>
                <a:lnTo>
                  <a:pt x="181" y="295"/>
                </a:lnTo>
                <a:lnTo>
                  <a:pt x="188" y="295"/>
                </a:lnTo>
                <a:lnTo>
                  <a:pt x="188" y="321"/>
                </a:lnTo>
                <a:lnTo>
                  <a:pt x="193" y="321"/>
                </a:lnTo>
                <a:lnTo>
                  <a:pt x="193" y="369"/>
                </a:lnTo>
                <a:lnTo>
                  <a:pt x="224" y="369"/>
                </a:lnTo>
                <a:lnTo>
                  <a:pt x="224" y="395"/>
                </a:lnTo>
                <a:lnTo>
                  <a:pt x="233" y="395"/>
                </a:lnTo>
                <a:lnTo>
                  <a:pt x="233" y="405"/>
                </a:lnTo>
                <a:lnTo>
                  <a:pt x="233" y="422"/>
                </a:lnTo>
                <a:lnTo>
                  <a:pt x="247" y="422"/>
                </a:lnTo>
                <a:lnTo>
                  <a:pt x="247" y="443"/>
                </a:lnTo>
                <a:lnTo>
                  <a:pt x="259" y="443"/>
                </a:lnTo>
                <a:lnTo>
                  <a:pt x="259" y="470"/>
                </a:lnTo>
                <a:lnTo>
                  <a:pt x="290" y="470"/>
                </a:lnTo>
                <a:lnTo>
                  <a:pt x="290" y="496"/>
                </a:lnTo>
                <a:lnTo>
                  <a:pt x="297" y="496"/>
                </a:lnTo>
                <a:lnTo>
                  <a:pt x="297" y="522"/>
                </a:lnTo>
                <a:lnTo>
                  <a:pt x="407" y="522"/>
                </a:lnTo>
                <a:lnTo>
                  <a:pt x="407" y="577"/>
                </a:lnTo>
                <a:lnTo>
                  <a:pt x="433" y="577"/>
                </a:lnTo>
                <a:lnTo>
                  <a:pt x="433" y="606"/>
                </a:lnTo>
                <a:lnTo>
                  <a:pt x="732" y="606"/>
                </a:lnTo>
                <a:lnTo>
                  <a:pt x="732" y="633"/>
                </a:lnTo>
                <a:lnTo>
                  <a:pt x="894" y="633"/>
                </a:lnTo>
                <a:lnTo>
                  <a:pt x="894" y="659"/>
                </a:lnTo>
                <a:lnTo>
                  <a:pt x="1222" y="659"/>
                </a:lnTo>
                <a:lnTo>
                  <a:pt x="1222" y="685"/>
                </a:lnTo>
                <a:lnTo>
                  <a:pt x="1562" y="685"/>
                </a:lnTo>
                <a:lnTo>
                  <a:pt x="1562" y="721"/>
                </a:lnTo>
                <a:lnTo>
                  <a:pt x="2453" y="721"/>
                </a:lnTo>
              </a:path>
            </a:pathLst>
          </a:custGeom>
          <a:noFill/>
          <a:ln w="12700" cap="flat">
            <a:solidFill>
              <a:srgbClr val="7030A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109667" tIns="54836" rIns="109667" bIns="54836" numCol="1" anchor="t" anchorCtr="0" compatLnSpc="1">
            <a:prstTxWarp prst="textNoShape">
              <a:avLst/>
            </a:prstTxWarp>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3200"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nvGrpSpPr>
          <p:cNvPr id="708" name="Group 707">
            <a:extLst>
              <a:ext uri="{FF2B5EF4-FFF2-40B4-BE49-F238E27FC236}">
                <a16:creationId xmlns:a16="http://schemas.microsoft.com/office/drawing/2014/main" id="{A04A3F54-AA65-4084-A932-71F62953D90E}"/>
              </a:ext>
            </a:extLst>
          </p:cNvPr>
          <p:cNvGrpSpPr/>
          <p:nvPr/>
        </p:nvGrpSpPr>
        <p:grpSpPr>
          <a:xfrm>
            <a:off x="870334" y="3497830"/>
            <a:ext cx="4966371" cy="1195679"/>
            <a:chOff x="805953" y="3073271"/>
            <a:chExt cx="4138642" cy="996399"/>
          </a:xfrm>
        </p:grpSpPr>
        <p:cxnSp>
          <p:nvCxnSpPr>
            <p:cNvPr id="709" name="Straight Connector 708">
              <a:extLst>
                <a:ext uri="{FF2B5EF4-FFF2-40B4-BE49-F238E27FC236}">
                  <a16:creationId xmlns:a16="http://schemas.microsoft.com/office/drawing/2014/main" id="{D109F58B-10AC-4990-A057-1AADA1FC8EA3}"/>
                </a:ext>
              </a:extLst>
            </p:cNvPr>
            <p:cNvCxnSpPr>
              <a:cxnSpLocks/>
            </p:cNvCxnSpPr>
            <p:nvPr/>
          </p:nvCxnSpPr>
          <p:spPr>
            <a:xfrm>
              <a:off x="888998"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a:extLst>
                <a:ext uri="{FF2B5EF4-FFF2-40B4-BE49-F238E27FC236}">
                  <a16:creationId xmlns:a16="http://schemas.microsoft.com/office/drawing/2014/main" id="{19BEC3D7-D473-4664-BA00-163E15724F87}"/>
                </a:ext>
              </a:extLst>
            </p:cNvPr>
            <p:cNvCxnSpPr>
              <a:cxnSpLocks/>
            </p:cNvCxnSpPr>
            <p:nvPr/>
          </p:nvCxnSpPr>
          <p:spPr>
            <a:xfrm>
              <a:off x="1039205"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8A8AF488-7299-40DA-8254-C64DEEDD4323}"/>
                </a:ext>
              </a:extLst>
            </p:cNvPr>
            <p:cNvCxnSpPr>
              <a:cxnSpLocks/>
            </p:cNvCxnSpPr>
            <p:nvPr/>
          </p:nvCxnSpPr>
          <p:spPr>
            <a:xfrm>
              <a:off x="1189413"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A7A247E2-7B80-4980-9B6F-AB9A5F5E99E4}"/>
                </a:ext>
              </a:extLst>
            </p:cNvPr>
            <p:cNvCxnSpPr>
              <a:cxnSpLocks/>
            </p:cNvCxnSpPr>
            <p:nvPr/>
          </p:nvCxnSpPr>
          <p:spPr>
            <a:xfrm>
              <a:off x="1339620"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59192451-433C-4FE3-948B-DC6FB3EA27C6}"/>
                </a:ext>
              </a:extLst>
            </p:cNvPr>
            <p:cNvCxnSpPr>
              <a:cxnSpLocks/>
            </p:cNvCxnSpPr>
            <p:nvPr/>
          </p:nvCxnSpPr>
          <p:spPr>
            <a:xfrm>
              <a:off x="1489827"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26A4C5F5-4EDE-4C52-91B2-FE56FAC3ECB3}"/>
                </a:ext>
              </a:extLst>
            </p:cNvPr>
            <p:cNvCxnSpPr>
              <a:cxnSpLocks/>
            </p:cNvCxnSpPr>
            <p:nvPr/>
          </p:nvCxnSpPr>
          <p:spPr>
            <a:xfrm>
              <a:off x="1640034"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DEC3651A-A8F2-488B-8F3E-D1FFE4381A83}"/>
                </a:ext>
              </a:extLst>
            </p:cNvPr>
            <p:cNvCxnSpPr>
              <a:cxnSpLocks/>
            </p:cNvCxnSpPr>
            <p:nvPr/>
          </p:nvCxnSpPr>
          <p:spPr>
            <a:xfrm>
              <a:off x="1790241"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4EDDC979-8D69-4DF4-9FBE-4D5410599B8B}"/>
                </a:ext>
              </a:extLst>
            </p:cNvPr>
            <p:cNvCxnSpPr>
              <a:cxnSpLocks/>
            </p:cNvCxnSpPr>
            <p:nvPr/>
          </p:nvCxnSpPr>
          <p:spPr>
            <a:xfrm>
              <a:off x="1940448"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EDF95EAF-8F73-41CE-9EAE-D992182AD2F5}"/>
                </a:ext>
              </a:extLst>
            </p:cNvPr>
            <p:cNvCxnSpPr>
              <a:cxnSpLocks/>
            </p:cNvCxnSpPr>
            <p:nvPr/>
          </p:nvCxnSpPr>
          <p:spPr>
            <a:xfrm>
              <a:off x="2090656"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66FA5EAF-717E-4FF5-8F77-BC00519EC2C4}"/>
                </a:ext>
              </a:extLst>
            </p:cNvPr>
            <p:cNvCxnSpPr>
              <a:cxnSpLocks/>
            </p:cNvCxnSpPr>
            <p:nvPr/>
          </p:nvCxnSpPr>
          <p:spPr>
            <a:xfrm>
              <a:off x="2240863"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4C6556B3-15C4-4E1B-B358-0BC52F072368}"/>
                </a:ext>
              </a:extLst>
            </p:cNvPr>
            <p:cNvCxnSpPr>
              <a:cxnSpLocks/>
            </p:cNvCxnSpPr>
            <p:nvPr/>
          </p:nvCxnSpPr>
          <p:spPr>
            <a:xfrm>
              <a:off x="2391069"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0CBB0DD3-2E66-4DCA-9ACA-7B496FF172E5}"/>
                </a:ext>
              </a:extLst>
            </p:cNvPr>
            <p:cNvCxnSpPr>
              <a:cxnSpLocks/>
            </p:cNvCxnSpPr>
            <p:nvPr/>
          </p:nvCxnSpPr>
          <p:spPr>
            <a:xfrm>
              <a:off x="2541277"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20D6C3E-AD40-423E-9907-DDBFA98E74C0}"/>
                </a:ext>
              </a:extLst>
            </p:cNvPr>
            <p:cNvCxnSpPr>
              <a:cxnSpLocks/>
            </p:cNvCxnSpPr>
            <p:nvPr/>
          </p:nvCxnSpPr>
          <p:spPr>
            <a:xfrm>
              <a:off x="2691484"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4ED79229-F709-458F-A13D-5EBA5A231F26}"/>
                </a:ext>
              </a:extLst>
            </p:cNvPr>
            <p:cNvCxnSpPr>
              <a:cxnSpLocks/>
            </p:cNvCxnSpPr>
            <p:nvPr/>
          </p:nvCxnSpPr>
          <p:spPr>
            <a:xfrm>
              <a:off x="2841691"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4BFBF31D-CB20-4A2C-9B34-E1AFD5272D7B}"/>
                </a:ext>
              </a:extLst>
            </p:cNvPr>
            <p:cNvCxnSpPr>
              <a:cxnSpLocks/>
            </p:cNvCxnSpPr>
            <p:nvPr/>
          </p:nvCxnSpPr>
          <p:spPr>
            <a:xfrm>
              <a:off x="2991899"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5F2DB89C-F893-4001-BBD4-48FD9020EC17}"/>
                </a:ext>
              </a:extLst>
            </p:cNvPr>
            <p:cNvCxnSpPr>
              <a:cxnSpLocks/>
            </p:cNvCxnSpPr>
            <p:nvPr/>
          </p:nvCxnSpPr>
          <p:spPr>
            <a:xfrm>
              <a:off x="3142106"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B329565B-0B17-41D8-B5FB-02A2E7B9550A}"/>
                </a:ext>
              </a:extLst>
            </p:cNvPr>
            <p:cNvCxnSpPr>
              <a:cxnSpLocks/>
            </p:cNvCxnSpPr>
            <p:nvPr/>
          </p:nvCxnSpPr>
          <p:spPr>
            <a:xfrm>
              <a:off x="3292312"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480CD75F-AC3F-4F75-A9E5-268AAF07CAAF}"/>
                </a:ext>
              </a:extLst>
            </p:cNvPr>
            <p:cNvCxnSpPr>
              <a:cxnSpLocks/>
            </p:cNvCxnSpPr>
            <p:nvPr/>
          </p:nvCxnSpPr>
          <p:spPr>
            <a:xfrm>
              <a:off x="3442520"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a:extLst>
                <a:ext uri="{FF2B5EF4-FFF2-40B4-BE49-F238E27FC236}">
                  <a16:creationId xmlns:a16="http://schemas.microsoft.com/office/drawing/2014/main" id="{A6CA50C0-F763-48B9-A38F-21267CC8B06B}"/>
                </a:ext>
              </a:extLst>
            </p:cNvPr>
            <p:cNvCxnSpPr>
              <a:cxnSpLocks/>
            </p:cNvCxnSpPr>
            <p:nvPr/>
          </p:nvCxnSpPr>
          <p:spPr>
            <a:xfrm>
              <a:off x="3592727"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322CBC-4D09-4B81-917C-7A17D4F6659D}"/>
                </a:ext>
              </a:extLst>
            </p:cNvPr>
            <p:cNvCxnSpPr>
              <a:cxnSpLocks/>
            </p:cNvCxnSpPr>
            <p:nvPr/>
          </p:nvCxnSpPr>
          <p:spPr>
            <a:xfrm>
              <a:off x="3742934"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B000E6DF-FC84-4746-B764-BE17EF83B715}"/>
                </a:ext>
              </a:extLst>
            </p:cNvPr>
            <p:cNvCxnSpPr>
              <a:cxnSpLocks/>
            </p:cNvCxnSpPr>
            <p:nvPr/>
          </p:nvCxnSpPr>
          <p:spPr>
            <a:xfrm>
              <a:off x="3893142"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a:extLst>
                <a:ext uri="{FF2B5EF4-FFF2-40B4-BE49-F238E27FC236}">
                  <a16:creationId xmlns:a16="http://schemas.microsoft.com/office/drawing/2014/main" id="{42CD5F32-9D5D-40DB-AE85-777690549784}"/>
                </a:ext>
              </a:extLst>
            </p:cNvPr>
            <p:cNvCxnSpPr>
              <a:cxnSpLocks/>
            </p:cNvCxnSpPr>
            <p:nvPr/>
          </p:nvCxnSpPr>
          <p:spPr>
            <a:xfrm>
              <a:off x="4043348"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1" name="Straight Connector 730">
              <a:extLst>
                <a:ext uri="{FF2B5EF4-FFF2-40B4-BE49-F238E27FC236}">
                  <a16:creationId xmlns:a16="http://schemas.microsoft.com/office/drawing/2014/main" id="{1BACBD14-0FB2-49CD-9899-BD049465D6F6}"/>
                </a:ext>
              </a:extLst>
            </p:cNvPr>
            <p:cNvCxnSpPr>
              <a:cxnSpLocks/>
            </p:cNvCxnSpPr>
            <p:nvPr/>
          </p:nvCxnSpPr>
          <p:spPr>
            <a:xfrm>
              <a:off x="4193555"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1C0641DF-E93A-437D-B0DC-E9D1BADD7641}"/>
                </a:ext>
              </a:extLst>
            </p:cNvPr>
            <p:cNvCxnSpPr>
              <a:cxnSpLocks/>
            </p:cNvCxnSpPr>
            <p:nvPr/>
          </p:nvCxnSpPr>
          <p:spPr>
            <a:xfrm>
              <a:off x="4343763"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3" name="Straight Connector 732">
              <a:extLst>
                <a:ext uri="{FF2B5EF4-FFF2-40B4-BE49-F238E27FC236}">
                  <a16:creationId xmlns:a16="http://schemas.microsoft.com/office/drawing/2014/main" id="{D223602E-EDDB-45BC-B70A-C4BBA9FF9337}"/>
                </a:ext>
              </a:extLst>
            </p:cNvPr>
            <p:cNvCxnSpPr>
              <a:cxnSpLocks/>
            </p:cNvCxnSpPr>
            <p:nvPr/>
          </p:nvCxnSpPr>
          <p:spPr>
            <a:xfrm>
              <a:off x="4493970"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DA51C7F6-6F94-4350-9F9C-FAC482AF4CE6}"/>
                </a:ext>
              </a:extLst>
            </p:cNvPr>
            <p:cNvCxnSpPr>
              <a:cxnSpLocks/>
            </p:cNvCxnSpPr>
            <p:nvPr/>
          </p:nvCxnSpPr>
          <p:spPr>
            <a:xfrm>
              <a:off x="4644177"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403BA22A-A8FB-4AC8-BEEF-9B79A46E349A}"/>
                </a:ext>
              </a:extLst>
            </p:cNvPr>
            <p:cNvCxnSpPr>
              <a:cxnSpLocks/>
            </p:cNvCxnSpPr>
            <p:nvPr/>
          </p:nvCxnSpPr>
          <p:spPr>
            <a:xfrm>
              <a:off x="4794385"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6" name="Straight Connector 735">
              <a:extLst>
                <a:ext uri="{FF2B5EF4-FFF2-40B4-BE49-F238E27FC236}">
                  <a16:creationId xmlns:a16="http://schemas.microsoft.com/office/drawing/2014/main" id="{31522E54-168B-410D-8D96-6A4BACD55C62}"/>
                </a:ext>
              </a:extLst>
            </p:cNvPr>
            <p:cNvCxnSpPr>
              <a:cxnSpLocks/>
            </p:cNvCxnSpPr>
            <p:nvPr/>
          </p:nvCxnSpPr>
          <p:spPr>
            <a:xfrm>
              <a:off x="4944594" y="3998060"/>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723E5BFE-470B-423C-B569-671096ED16F3}"/>
                </a:ext>
              </a:extLst>
            </p:cNvPr>
            <p:cNvCxnSpPr>
              <a:cxnSpLocks/>
            </p:cNvCxnSpPr>
            <p:nvPr/>
          </p:nvCxnSpPr>
          <p:spPr>
            <a:xfrm>
              <a:off x="888998" y="3073271"/>
              <a:ext cx="0" cy="920983"/>
            </a:xfrm>
            <a:prstGeom prst="line">
              <a:avLst/>
            </a:prstGeom>
            <a:ln w="1905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8" name="Straight Connector 737">
              <a:extLst>
                <a:ext uri="{FF2B5EF4-FFF2-40B4-BE49-F238E27FC236}">
                  <a16:creationId xmlns:a16="http://schemas.microsoft.com/office/drawing/2014/main" id="{1C8289DA-7FB7-47B5-8455-800B79257D8B}"/>
                </a:ext>
              </a:extLst>
            </p:cNvPr>
            <p:cNvCxnSpPr>
              <a:cxnSpLocks/>
            </p:cNvCxnSpPr>
            <p:nvPr/>
          </p:nvCxnSpPr>
          <p:spPr>
            <a:xfrm>
              <a:off x="888998" y="3994253"/>
              <a:ext cx="4055597" cy="0"/>
            </a:xfrm>
            <a:prstGeom prst="line">
              <a:avLst/>
            </a:prstGeom>
            <a:ln w="1905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4C83207F-DBC1-4494-A3D1-0DFAA964791E}"/>
                </a:ext>
              </a:extLst>
            </p:cNvPr>
            <p:cNvCxnSpPr>
              <a:cxnSpLocks/>
            </p:cNvCxnSpPr>
            <p:nvPr/>
          </p:nvCxnSpPr>
          <p:spPr>
            <a:xfrm rot="16200000">
              <a:off x="847476" y="3952732"/>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DB2FDD82-65DF-44F7-AD96-0C70BFEED2D5}"/>
                </a:ext>
              </a:extLst>
            </p:cNvPr>
            <p:cNvCxnSpPr>
              <a:cxnSpLocks/>
            </p:cNvCxnSpPr>
            <p:nvPr/>
          </p:nvCxnSpPr>
          <p:spPr>
            <a:xfrm rot="16200000">
              <a:off x="847476" y="3768535"/>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1" name="Straight Connector 740">
              <a:extLst>
                <a:ext uri="{FF2B5EF4-FFF2-40B4-BE49-F238E27FC236}">
                  <a16:creationId xmlns:a16="http://schemas.microsoft.com/office/drawing/2014/main" id="{3DEBB4D3-7493-4E44-9795-F55F7310B9B9}"/>
                </a:ext>
              </a:extLst>
            </p:cNvPr>
            <p:cNvCxnSpPr>
              <a:cxnSpLocks/>
            </p:cNvCxnSpPr>
            <p:nvPr/>
          </p:nvCxnSpPr>
          <p:spPr>
            <a:xfrm rot="16200000">
              <a:off x="847476" y="3584339"/>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A848A108-0BF6-4528-8A36-210674706750}"/>
                </a:ext>
              </a:extLst>
            </p:cNvPr>
            <p:cNvCxnSpPr>
              <a:cxnSpLocks/>
            </p:cNvCxnSpPr>
            <p:nvPr/>
          </p:nvCxnSpPr>
          <p:spPr>
            <a:xfrm rot="16200000">
              <a:off x="847476" y="3400143"/>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55FE3C4B-A896-4A2A-A841-0ED2441106B2}"/>
                </a:ext>
              </a:extLst>
            </p:cNvPr>
            <p:cNvCxnSpPr>
              <a:cxnSpLocks/>
            </p:cNvCxnSpPr>
            <p:nvPr/>
          </p:nvCxnSpPr>
          <p:spPr>
            <a:xfrm rot="16200000">
              <a:off x="847476" y="3215945"/>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6E9045A7-DDBE-46C2-8EEA-DEDF2877CDE3}"/>
                </a:ext>
              </a:extLst>
            </p:cNvPr>
            <p:cNvCxnSpPr>
              <a:cxnSpLocks/>
            </p:cNvCxnSpPr>
            <p:nvPr/>
          </p:nvCxnSpPr>
          <p:spPr>
            <a:xfrm rot="16200000">
              <a:off x="847476" y="3031749"/>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5" name="Group 744">
            <a:extLst>
              <a:ext uri="{FF2B5EF4-FFF2-40B4-BE49-F238E27FC236}">
                <a16:creationId xmlns:a16="http://schemas.microsoft.com/office/drawing/2014/main" id="{B102BD91-5B57-4033-AAE1-22DB2B0634E5}"/>
              </a:ext>
            </a:extLst>
          </p:cNvPr>
          <p:cNvGrpSpPr/>
          <p:nvPr/>
        </p:nvGrpSpPr>
        <p:grpSpPr>
          <a:xfrm>
            <a:off x="1024157" y="3535591"/>
            <a:ext cx="4508749" cy="990855"/>
            <a:chOff x="934140" y="3104742"/>
            <a:chExt cx="3757291" cy="825712"/>
          </a:xfrm>
        </p:grpSpPr>
        <p:cxnSp>
          <p:nvCxnSpPr>
            <p:cNvPr id="746" name="Straight Connector 745">
              <a:extLst>
                <a:ext uri="{FF2B5EF4-FFF2-40B4-BE49-F238E27FC236}">
                  <a16:creationId xmlns:a16="http://schemas.microsoft.com/office/drawing/2014/main" id="{3966A633-BF63-44C6-A936-53ED1E8C7769}"/>
                </a:ext>
              </a:extLst>
            </p:cNvPr>
            <p:cNvCxnSpPr/>
            <p:nvPr/>
          </p:nvCxnSpPr>
          <p:spPr>
            <a:xfrm>
              <a:off x="934140" y="3104742"/>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23" name="Straight Connector 1322">
              <a:extLst>
                <a:ext uri="{FF2B5EF4-FFF2-40B4-BE49-F238E27FC236}">
                  <a16:creationId xmlns:a16="http://schemas.microsoft.com/office/drawing/2014/main" id="{288EDED1-9EF3-48D5-993B-254489C219AE}"/>
                </a:ext>
              </a:extLst>
            </p:cNvPr>
            <p:cNvCxnSpPr/>
            <p:nvPr/>
          </p:nvCxnSpPr>
          <p:spPr>
            <a:xfrm>
              <a:off x="979883" y="3172330"/>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71848E18-A829-40B1-83EA-F3CDCD7A826B}"/>
                </a:ext>
              </a:extLst>
            </p:cNvPr>
            <p:cNvCxnSpPr/>
            <p:nvPr/>
          </p:nvCxnSpPr>
          <p:spPr>
            <a:xfrm>
              <a:off x="1001855" y="3185034"/>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a:extLst>
                <a:ext uri="{FF2B5EF4-FFF2-40B4-BE49-F238E27FC236}">
                  <a16:creationId xmlns:a16="http://schemas.microsoft.com/office/drawing/2014/main" id="{A7D19C57-8A42-4054-8F6D-A46ECF3C19D8}"/>
                </a:ext>
              </a:extLst>
            </p:cNvPr>
            <p:cNvCxnSpPr/>
            <p:nvPr/>
          </p:nvCxnSpPr>
          <p:spPr>
            <a:xfrm>
              <a:off x="1141708" y="3307713"/>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a:extLst>
                <a:ext uri="{FF2B5EF4-FFF2-40B4-BE49-F238E27FC236}">
                  <a16:creationId xmlns:a16="http://schemas.microsoft.com/office/drawing/2014/main" id="{34EB8AD0-6E4E-4B3E-B4C8-8E88E6602B9E}"/>
                </a:ext>
              </a:extLst>
            </p:cNvPr>
            <p:cNvCxnSpPr/>
            <p:nvPr/>
          </p:nvCxnSpPr>
          <p:spPr>
            <a:xfrm>
              <a:off x="1006249" y="3200938"/>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27" name="Straight Connector 1326">
              <a:extLst>
                <a:ext uri="{FF2B5EF4-FFF2-40B4-BE49-F238E27FC236}">
                  <a16:creationId xmlns:a16="http://schemas.microsoft.com/office/drawing/2014/main" id="{47DBCC2F-D47F-4EC4-A1A8-5BF4BB353750}"/>
                </a:ext>
              </a:extLst>
            </p:cNvPr>
            <p:cNvCxnSpPr/>
            <p:nvPr/>
          </p:nvCxnSpPr>
          <p:spPr>
            <a:xfrm>
              <a:off x="1294663" y="3596935"/>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B96CC536-A9BD-4CF2-8940-187CF16A1C37}"/>
                </a:ext>
              </a:extLst>
            </p:cNvPr>
            <p:cNvCxnSpPr/>
            <p:nvPr/>
          </p:nvCxnSpPr>
          <p:spPr>
            <a:xfrm>
              <a:off x="2868882" y="3850965"/>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29" name="Straight Connector 1328">
              <a:extLst>
                <a:ext uri="{FF2B5EF4-FFF2-40B4-BE49-F238E27FC236}">
                  <a16:creationId xmlns:a16="http://schemas.microsoft.com/office/drawing/2014/main" id="{FBD343F4-0DF3-4D71-9ED9-BF1F5C09D7C1}"/>
                </a:ext>
              </a:extLst>
            </p:cNvPr>
            <p:cNvCxnSpPr/>
            <p:nvPr/>
          </p:nvCxnSpPr>
          <p:spPr>
            <a:xfrm>
              <a:off x="4522646" y="3893297"/>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a:extLst>
                <a:ext uri="{FF2B5EF4-FFF2-40B4-BE49-F238E27FC236}">
                  <a16:creationId xmlns:a16="http://schemas.microsoft.com/office/drawing/2014/main" id="{2D7156AF-6B47-4287-B026-044312F0233F}"/>
                </a:ext>
              </a:extLst>
            </p:cNvPr>
            <p:cNvCxnSpPr/>
            <p:nvPr/>
          </p:nvCxnSpPr>
          <p:spPr>
            <a:xfrm>
              <a:off x="4669865" y="3892934"/>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31" name="Straight Connector 1330">
              <a:extLst>
                <a:ext uri="{FF2B5EF4-FFF2-40B4-BE49-F238E27FC236}">
                  <a16:creationId xmlns:a16="http://schemas.microsoft.com/office/drawing/2014/main" id="{B29235AF-C9CB-4C43-94C0-781F59C513DC}"/>
                </a:ext>
              </a:extLst>
            </p:cNvPr>
            <p:cNvCxnSpPr>
              <a:cxnSpLocks/>
            </p:cNvCxnSpPr>
            <p:nvPr/>
          </p:nvCxnSpPr>
          <p:spPr>
            <a:xfrm rot="5400000">
              <a:off x="4672853" y="3892935"/>
              <a:ext cx="0" cy="37157"/>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grpSp>
      <p:grpSp>
        <p:nvGrpSpPr>
          <p:cNvPr id="1332" name="Group 1331">
            <a:extLst>
              <a:ext uri="{FF2B5EF4-FFF2-40B4-BE49-F238E27FC236}">
                <a16:creationId xmlns:a16="http://schemas.microsoft.com/office/drawing/2014/main" id="{73CE4C68-5AAD-4D35-A6DF-C765D3B11363}"/>
              </a:ext>
            </a:extLst>
          </p:cNvPr>
          <p:cNvGrpSpPr/>
          <p:nvPr/>
        </p:nvGrpSpPr>
        <p:grpSpPr>
          <a:xfrm>
            <a:off x="1044987" y="3474335"/>
            <a:ext cx="4684687" cy="840652"/>
            <a:chOff x="951477" y="3053715"/>
            <a:chExt cx="3903905" cy="700543"/>
          </a:xfrm>
        </p:grpSpPr>
        <p:cxnSp>
          <p:nvCxnSpPr>
            <p:cNvPr id="1333" name="Straight Connector 1332">
              <a:extLst>
                <a:ext uri="{FF2B5EF4-FFF2-40B4-BE49-F238E27FC236}">
                  <a16:creationId xmlns:a16="http://schemas.microsoft.com/office/drawing/2014/main" id="{77DA76DA-9574-4ED4-ABFB-D425EC31125B}"/>
                </a:ext>
              </a:extLst>
            </p:cNvPr>
            <p:cNvCxnSpPr/>
            <p:nvPr/>
          </p:nvCxnSpPr>
          <p:spPr>
            <a:xfrm>
              <a:off x="4835345" y="3717101"/>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a:extLst>
                <a:ext uri="{FF2B5EF4-FFF2-40B4-BE49-F238E27FC236}">
                  <a16:creationId xmlns:a16="http://schemas.microsoft.com/office/drawing/2014/main" id="{B777ABA1-C254-4DD9-92FA-B57E6A5B1937}"/>
                </a:ext>
              </a:extLst>
            </p:cNvPr>
            <p:cNvCxnSpPr/>
            <p:nvPr/>
          </p:nvCxnSpPr>
          <p:spPr>
            <a:xfrm>
              <a:off x="4794385" y="3717101"/>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D8CFDCE-0DB1-4333-8146-E9412A5FD4D7}"/>
                </a:ext>
              </a:extLst>
            </p:cNvPr>
            <p:cNvCxnSpPr/>
            <p:nvPr/>
          </p:nvCxnSpPr>
          <p:spPr>
            <a:xfrm>
              <a:off x="4764172" y="3717101"/>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09FE387C-97A8-457B-9649-2839549FA400}"/>
                </a:ext>
              </a:extLst>
            </p:cNvPr>
            <p:cNvCxnSpPr/>
            <p:nvPr/>
          </p:nvCxnSpPr>
          <p:spPr>
            <a:xfrm>
              <a:off x="4654120" y="3717101"/>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CEC199BD-648D-42A6-A5D9-7169F0E57F39}"/>
                </a:ext>
              </a:extLst>
            </p:cNvPr>
            <p:cNvCxnSpPr/>
            <p:nvPr/>
          </p:nvCxnSpPr>
          <p:spPr>
            <a:xfrm>
              <a:off x="4560591" y="3717101"/>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CC8362DB-7E45-4778-AA1B-F997D0A17009}"/>
                </a:ext>
              </a:extLst>
            </p:cNvPr>
            <p:cNvCxnSpPr/>
            <p:nvPr/>
          </p:nvCxnSpPr>
          <p:spPr>
            <a:xfrm>
              <a:off x="4534026" y="3717101"/>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CEEFF2AF-D4E5-4640-8EBA-75C105A1F7F6}"/>
                </a:ext>
              </a:extLst>
            </p:cNvPr>
            <p:cNvCxnSpPr/>
            <p:nvPr/>
          </p:nvCxnSpPr>
          <p:spPr>
            <a:xfrm>
              <a:off x="4465362" y="3717101"/>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a:extLst>
                <a:ext uri="{FF2B5EF4-FFF2-40B4-BE49-F238E27FC236}">
                  <a16:creationId xmlns:a16="http://schemas.microsoft.com/office/drawing/2014/main" id="{E8B94E79-C944-4E33-A003-243BF66FDE5C}"/>
                </a:ext>
              </a:extLst>
            </p:cNvPr>
            <p:cNvCxnSpPr/>
            <p:nvPr/>
          </p:nvCxnSpPr>
          <p:spPr>
            <a:xfrm>
              <a:off x="2394795" y="3618874"/>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B9BFCBEF-8E3C-4D6A-8236-86360ED81160}"/>
                </a:ext>
              </a:extLst>
            </p:cNvPr>
            <p:cNvCxnSpPr/>
            <p:nvPr/>
          </p:nvCxnSpPr>
          <p:spPr>
            <a:xfrm>
              <a:off x="2363425" y="3618874"/>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DE1B3289-A424-4641-8A1E-E259FDE6CAFC}"/>
                </a:ext>
              </a:extLst>
            </p:cNvPr>
            <p:cNvCxnSpPr/>
            <p:nvPr/>
          </p:nvCxnSpPr>
          <p:spPr>
            <a:xfrm>
              <a:off x="2309529" y="3618874"/>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F8296E2F-64C7-4151-ACD1-547EF6D8B85F}"/>
                </a:ext>
              </a:extLst>
            </p:cNvPr>
            <p:cNvCxnSpPr/>
            <p:nvPr/>
          </p:nvCxnSpPr>
          <p:spPr>
            <a:xfrm>
              <a:off x="1374986" y="32951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a:extLst>
                <a:ext uri="{FF2B5EF4-FFF2-40B4-BE49-F238E27FC236}">
                  <a16:creationId xmlns:a16="http://schemas.microsoft.com/office/drawing/2014/main" id="{E6598EA2-17B7-4E9A-B228-C3CAD0BF56CA}"/>
                </a:ext>
              </a:extLst>
            </p:cNvPr>
            <p:cNvCxnSpPr/>
            <p:nvPr/>
          </p:nvCxnSpPr>
          <p:spPr>
            <a:xfrm>
              <a:off x="951477" y="3053715"/>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85BE043A-CF26-487B-A7F6-9BBAA61AD2DE}"/>
                </a:ext>
              </a:extLst>
            </p:cNvPr>
            <p:cNvCxnSpPr>
              <a:cxnSpLocks/>
            </p:cNvCxnSpPr>
            <p:nvPr/>
          </p:nvCxnSpPr>
          <p:spPr>
            <a:xfrm rot="5400000">
              <a:off x="4836804" y="371710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1346" name="Straight Connector 1345">
            <a:extLst>
              <a:ext uri="{FF2B5EF4-FFF2-40B4-BE49-F238E27FC236}">
                <a16:creationId xmlns:a16="http://schemas.microsoft.com/office/drawing/2014/main" id="{FA960064-0F33-4CAC-B4C0-D2FE1C0A8A54}"/>
              </a:ext>
            </a:extLst>
          </p:cNvPr>
          <p:cNvCxnSpPr>
            <a:cxnSpLocks/>
          </p:cNvCxnSpPr>
          <p:nvPr/>
        </p:nvCxnSpPr>
        <p:spPr>
          <a:xfrm>
            <a:off x="2863444" y="3900000"/>
            <a:ext cx="228508" cy="0"/>
          </a:xfrm>
          <a:prstGeom prst="line">
            <a:avLst/>
          </a:prstGeom>
          <a:ln w="1905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347" name="Straight Connector 1346">
            <a:extLst>
              <a:ext uri="{FF2B5EF4-FFF2-40B4-BE49-F238E27FC236}">
                <a16:creationId xmlns:a16="http://schemas.microsoft.com/office/drawing/2014/main" id="{8F677208-A813-42A3-83E8-F56CFF9AC8F5}"/>
              </a:ext>
            </a:extLst>
          </p:cNvPr>
          <p:cNvCxnSpPr>
            <a:cxnSpLocks/>
          </p:cNvCxnSpPr>
          <p:nvPr/>
        </p:nvCxnSpPr>
        <p:spPr>
          <a:xfrm>
            <a:off x="2860812" y="3733358"/>
            <a:ext cx="228508"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48" name="TextBox 1347">
            <a:extLst>
              <a:ext uri="{FF2B5EF4-FFF2-40B4-BE49-F238E27FC236}">
                <a16:creationId xmlns:a16="http://schemas.microsoft.com/office/drawing/2014/main" id="{BE0ADC7F-6FAC-4177-AEE4-7AFDF8284019}"/>
              </a:ext>
            </a:extLst>
          </p:cNvPr>
          <p:cNvSpPr txBox="1"/>
          <p:nvPr/>
        </p:nvSpPr>
        <p:spPr>
          <a:xfrm>
            <a:off x="3184194" y="3410080"/>
            <a:ext cx="2505371" cy="184666"/>
          </a:xfrm>
          <a:prstGeom prst="rect">
            <a:avLst/>
          </a:prstGeom>
          <a:noFill/>
        </p:spPr>
        <p:txBody>
          <a:bodyPr wrap="square" lIns="0" tIns="0" rIns="0" bIns="0" rtlCol="0" anchor="ctr">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Median OS (95% CI)</a:t>
            </a:r>
            <a:endParaRPr kumimoji="0" lang="x-none" sz="3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49" name="TextBox 1348">
            <a:extLst>
              <a:ext uri="{FF2B5EF4-FFF2-40B4-BE49-F238E27FC236}">
                <a16:creationId xmlns:a16="http://schemas.microsoft.com/office/drawing/2014/main" id="{3AF23A18-4990-4878-8BA6-6A75B252BBEA}"/>
              </a:ext>
            </a:extLst>
          </p:cNvPr>
          <p:cNvSpPr txBox="1"/>
          <p:nvPr/>
        </p:nvSpPr>
        <p:spPr>
          <a:xfrm>
            <a:off x="3184194" y="3817080"/>
            <a:ext cx="2505371" cy="164212"/>
          </a:xfrm>
          <a:prstGeom prst="rect">
            <a:avLst/>
          </a:prstGeom>
          <a:noFill/>
        </p:spPr>
        <p:txBody>
          <a:bodyPr wrap="square" lIns="0" tIns="0" rIns="0" bIns="0" rtlCol="0" anchor="ctr">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BR (N=40): </a:t>
            </a:r>
            <a:r>
              <a:rPr kumimoji="0" lang="en-US" sz="1067"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4.7 months (3.7, 8.3)</a:t>
            </a:r>
            <a:endParaRPr kumimoji="0" lang="x-none" sz="1733"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50" name="TextBox 1349">
            <a:extLst>
              <a:ext uri="{FF2B5EF4-FFF2-40B4-BE49-F238E27FC236}">
                <a16:creationId xmlns:a16="http://schemas.microsoft.com/office/drawing/2014/main" id="{AB74D492-3B39-4AFE-B01F-0BA86FE3D527}"/>
              </a:ext>
            </a:extLst>
          </p:cNvPr>
          <p:cNvSpPr txBox="1"/>
          <p:nvPr/>
        </p:nvSpPr>
        <p:spPr>
          <a:xfrm>
            <a:off x="3184223" y="3644231"/>
            <a:ext cx="2831047" cy="164212"/>
          </a:xfrm>
          <a:prstGeom prst="rect">
            <a:avLst/>
          </a:prstGeom>
          <a:noFill/>
        </p:spPr>
        <p:txBody>
          <a:bodyPr wrap="square" lIns="0" tIns="0" rIns="0" bIns="0" rtlCol="0" anchor="ctr">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Pola+BR (N=40): </a:t>
            </a:r>
            <a:r>
              <a:rPr kumimoji="0" lang="en-US" sz="1067" b="1" i="0" u="none" strike="noStrike" kern="1200" cap="none" spc="0" normalizeH="0" baseline="0" noProof="0">
                <a:ln>
                  <a:noFill/>
                </a:ln>
                <a:solidFill>
                  <a:srgbClr val="FF0000"/>
                </a:solidFill>
                <a:effectLst/>
                <a:uLnTx/>
                <a:uFillTx/>
                <a:latin typeface="Arial"/>
                <a:ea typeface="ＭＳ Ｐゴシック"/>
                <a:cs typeface="Arial" panose="020B0604020202020204" pitchFamily="34" charset="0"/>
              </a:rPr>
              <a:t>12.4 months (9.0, 32.0)</a:t>
            </a:r>
            <a:endParaRPr kumimoji="0" lang="x-none" sz="1733" b="1" i="0" u="none" strike="noStrike" kern="1200" cap="none" spc="0" normalizeH="0" baseline="0" noProof="0">
              <a:ln>
                <a:noFill/>
              </a:ln>
              <a:solidFill>
                <a:srgbClr val="FF0000"/>
              </a:solidFill>
              <a:effectLst/>
              <a:uLnTx/>
              <a:uFillTx/>
              <a:latin typeface="Arial"/>
              <a:ea typeface="ＭＳ Ｐゴシック"/>
              <a:cs typeface="Arial" panose="020B0604020202020204" pitchFamily="34" charset="0"/>
            </a:endParaRPr>
          </a:p>
        </p:txBody>
      </p:sp>
      <p:sp>
        <p:nvSpPr>
          <p:cNvPr id="1351" name="TextBox 1350">
            <a:extLst>
              <a:ext uri="{FF2B5EF4-FFF2-40B4-BE49-F238E27FC236}">
                <a16:creationId xmlns:a16="http://schemas.microsoft.com/office/drawing/2014/main" id="{1CDE1FC8-B836-4A02-A4E2-C4069BBADB3A}"/>
              </a:ext>
            </a:extLst>
          </p:cNvPr>
          <p:cNvSpPr txBox="1"/>
          <p:nvPr/>
        </p:nvSpPr>
        <p:spPr>
          <a:xfrm>
            <a:off x="6676274" y="4823876"/>
            <a:ext cx="4866715" cy="16421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Time (months)</a:t>
            </a:r>
            <a:endParaRPr kumimoji="0" lang="x-none" sz="1733"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52" name="TextBox 1351">
            <a:extLst>
              <a:ext uri="{FF2B5EF4-FFF2-40B4-BE49-F238E27FC236}">
                <a16:creationId xmlns:a16="http://schemas.microsoft.com/office/drawing/2014/main" id="{D7CC6730-1B11-4E08-81AF-6A008F5B0477}"/>
              </a:ext>
            </a:extLst>
          </p:cNvPr>
          <p:cNvSpPr txBox="1"/>
          <p:nvPr/>
        </p:nvSpPr>
        <p:spPr>
          <a:xfrm>
            <a:off x="5812348" y="5026430"/>
            <a:ext cx="674512" cy="123111"/>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Pola+BR</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53" name="TextBox 1352">
            <a:extLst>
              <a:ext uri="{FF2B5EF4-FFF2-40B4-BE49-F238E27FC236}">
                <a16:creationId xmlns:a16="http://schemas.microsoft.com/office/drawing/2014/main" id="{F547AC87-D27B-4797-9BD6-84F034BC470A}"/>
              </a:ext>
            </a:extLst>
          </p:cNvPr>
          <p:cNvSpPr txBox="1"/>
          <p:nvPr/>
        </p:nvSpPr>
        <p:spPr>
          <a:xfrm>
            <a:off x="5812345" y="4872950"/>
            <a:ext cx="1449837" cy="123111"/>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No. of patients at risk</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nvGrpSpPr>
          <p:cNvPr id="1354" name="Group 1353">
            <a:extLst>
              <a:ext uri="{FF2B5EF4-FFF2-40B4-BE49-F238E27FC236}">
                <a16:creationId xmlns:a16="http://schemas.microsoft.com/office/drawing/2014/main" id="{2FB84C67-7236-486A-9374-2235AD77E1C4}"/>
              </a:ext>
            </a:extLst>
          </p:cNvPr>
          <p:cNvGrpSpPr/>
          <p:nvPr/>
        </p:nvGrpSpPr>
        <p:grpSpPr>
          <a:xfrm>
            <a:off x="6566450" y="5026120"/>
            <a:ext cx="4741923" cy="123115"/>
            <a:chOff x="5838851" y="4665267"/>
            <a:chExt cx="3426050" cy="103154"/>
          </a:xfrm>
        </p:grpSpPr>
        <p:sp>
          <p:nvSpPr>
            <p:cNvPr id="1355" name="TextBox 1354">
              <a:extLst>
                <a:ext uri="{FF2B5EF4-FFF2-40B4-BE49-F238E27FC236}">
                  <a16:creationId xmlns:a16="http://schemas.microsoft.com/office/drawing/2014/main" id="{A68B0068-6AEE-4B08-8984-CE8D25D3F2A3}"/>
                </a:ext>
              </a:extLst>
            </p:cNvPr>
            <p:cNvSpPr txBox="1"/>
            <p:nvPr/>
          </p:nvSpPr>
          <p:spPr>
            <a:xfrm>
              <a:off x="5838851" y="4665267"/>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56" name="TextBox 1355">
              <a:extLst>
                <a:ext uri="{FF2B5EF4-FFF2-40B4-BE49-F238E27FC236}">
                  <a16:creationId xmlns:a16="http://schemas.microsoft.com/office/drawing/2014/main" id="{E6C68DE7-312B-4200-A6D4-2777C03B23FF}"/>
                </a:ext>
              </a:extLst>
            </p:cNvPr>
            <p:cNvSpPr txBox="1"/>
            <p:nvPr/>
          </p:nvSpPr>
          <p:spPr>
            <a:xfrm>
              <a:off x="6090186"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57" name="TextBox 1356">
              <a:extLst>
                <a:ext uri="{FF2B5EF4-FFF2-40B4-BE49-F238E27FC236}">
                  <a16:creationId xmlns:a16="http://schemas.microsoft.com/office/drawing/2014/main" id="{CF072F12-8DCC-4477-9D57-D9C8120FEA86}"/>
                </a:ext>
              </a:extLst>
            </p:cNvPr>
            <p:cNvSpPr txBox="1"/>
            <p:nvPr/>
          </p:nvSpPr>
          <p:spPr>
            <a:xfrm>
              <a:off x="6341521"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58" name="TextBox 1357">
              <a:extLst>
                <a:ext uri="{FF2B5EF4-FFF2-40B4-BE49-F238E27FC236}">
                  <a16:creationId xmlns:a16="http://schemas.microsoft.com/office/drawing/2014/main" id="{53B7CB80-1DD3-4B9A-B46A-79DBC84C6BB6}"/>
                </a:ext>
              </a:extLst>
            </p:cNvPr>
            <p:cNvSpPr txBox="1"/>
            <p:nvPr/>
          </p:nvSpPr>
          <p:spPr>
            <a:xfrm>
              <a:off x="6592855"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59" name="TextBox 1358">
              <a:extLst>
                <a:ext uri="{FF2B5EF4-FFF2-40B4-BE49-F238E27FC236}">
                  <a16:creationId xmlns:a16="http://schemas.microsoft.com/office/drawing/2014/main" id="{413CD0E9-CA48-4462-8F4B-1D488DD06890}"/>
                </a:ext>
              </a:extLst>
            </p:cNvPr>
            <p:cNvSpPr txBox="1"/>
            <p:nvPr/>
          </p:nvSpPr>
          <p:spPr>
            <a:xfrm>
              <a:off x="6844191"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60" name="TextBox 1359">
              <a:extLst>
                <a:ext uri="{FF2B5EF4-FFF2-40B4-BE49-F238E27FC236}">
                  <a16:creationId xmlns:a16="http://schemas.microsoft.com/office/drawing/2014/main" id="{4C8C53BF-7DE7-4EAB-BB11-4DD965FCAE94}"/>
                </a:ext>
              </a:extLst>
            </p:cNvPr>
            <p:cNvSpPr txBox="1"/>
            <p:nvPr/>
          </p:nvSpPr>
          <p:spPr>
            <a:xfrm>
              <a:off x="7095526"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61" name="TextBox 1360">
              <a:extLst>
                <a:ext uri="{FF2B5EF4-FFF2-40B4-BE49-F238E27FC236}">
                  <a16:creationId xmlns:a16="http://schemas.microsoft.com/office/drawing/2014/main" id="{8C9190FF-3299-4B8B-8CFA-2F9E3335EC82}"/>
                </a:ext>
              </a:extLst>
            </p:cNvPr>
            <p:cNvSpPr txBox="1"/>
            <p:nvPr/>
          </p:nvSpPr>
          <p:spPr>
            <a:xfrm>
              <a:off x="7346861"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62" name="TextBox 1361">
              <a:extLst>
                <a:ext uri="{FF2B5EF4-FFF2-40B4-BE49-F238E27FC236}">
                  <a16:creationId xmlns:a16="http://schemas.microsoft.com/office/drawing/2014/main" id="{0A589EB8-6242-444B-A2B0-1FEC2A227BA8}"/>
                </a:ext>
              </a:extLst>
            </p:cNvPr>
            <p:cNvSpPr txBox="1"/>
            <p:nvPr/>
          </p:nvSpPr>
          <p:spPr>
            <a:xfrm>
              <a:off x="7598196"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63" name="TextBox 1362">
              <a:extLst>
                <a:ext uri="{FF2B5EF4-FFF2-40B4-BE49-F238E27FC236}">
                  <a16:creationId xmlns:a16="http://schemas.microsoft.com/office/drawing/2014/main" id="{E7196B5D-FD0B-4019-A5A1-DAC5974A1F50}"/>
                </a:ext>
              </a:extLst>
            </p:cNvPr>
            <p:cNvSpPr txBox="1"/>
            <p:nvPr/>
          </p:nvSpPr>
          <p:spPr>
            <a:xfrm>
              <a:off x="7849531"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64" name="TextBox 1363">
              <a:extLst>
                <a:ext uri="{FF2B5EF4-FFF2-40B4-BE49-F238E27FC236}">
                  <a16:creationId xmlns:a16="http://schemas.microsoft.com/office/drawing/2014/main" id="{D77911E0-50FD-4D0C-8EF4-F848B433A354}"/>
                </a:ext>
              </a:extLst>
            </p:cNvPr>
            <p:cNvSpPr txBox="1"/>
            <p:nvPr/>
          </p:nvSpPr>
          <p:spPr>
            <a:xfrm>
              <a:off x="8100866"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65" name="TextBox 1364">
              <a:extLst>
                <a:ext uri="{FF2B5EF4-FFF2-40B4-BE49-F238E27FC236}">
                  <a16:creationId xmlns:a16="http://schemas.microsoft.com/office/drawing/2014/main" id="{2D15E8C3-6EF0-47EF-901F-B75F3E4B9651}"/>
                </a:ext>
              </a:extLst>
            </p:cNvPr>
            <p:cNvSpPr txBox="1"/>
            <p:nvPr/>
          </p:nvSpPr>
          <p:spPr>
            <a:xfrm>
              <a:off x="8352201"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66" name="TextBox 1365">
              <a:extLst>
                <a:ext uri="{FF2B5EF4-FFF2-40B4-BE49-F238E27FC236}">
                  <a16:creationId xmlns:a16="http://schemas.microsoft.com/office/drawing/2014/main" id="{E96E27D0-D91E-4406-BD41-58DC5DE34797}"/>
                </a:ext>
              </a:extLst>
            </p:cNvPr>
            <p:cNvSpPr txBox="1"/>
            <p:nvPr/>
          </p:nvSpPr>
          <p:spPr>
            <a:xfrm>
              <a:off x="8603536"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67" name="TextBox 1366">
              <a:extLst>
                <a:ext uri="{FF2B5EF4-FFF2-40B4-BE49-F238E27FC236}">
                  <a16:creationId xmlns:a16="http://schemas.microsoft.com/office/drawing/2014/main" id="{A35062B9-3311-4A94-BB81-DCB613799B37}"/>
                </a:ext>
              </a:extLst>
            </p:cNvPr>
            <p:cNvSpPr txBox="1"/>
            <p:nvPr/>
          </p:nvSpPr>
          <p:spPr>
            <a:xfrm>
              <a:off x="8854871" y="4665269"/>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68" name="TextBox 1367">
              <a:extLst>
                <a:ext uri="{FF2B5EF4-FFF2-40B4-BE49-F238E27FC236}">
                  <a16:creationId xmlns:a16="http://schemas.microsoft.com/office/drawing/2014/main" id="{A5C0C33A-CB0C-4E8D-9405-ED51232C467E}"/>
                </a:ext>
              </a:extLst>
            </p:cNvPr>
            <p:cNvSpPr txBox="1"/>
            <p:nvPr/>
          </p:nvSpPr>
          <p:spPr>
            <a:xfrm>
              <a:off x="9106206" y="4665270"/>
              <a:ext cx="158695" cy="1031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1369" name="TextBox 1368">
            <a:extLst>
              <a:ext uri="{FF2B5EF4-FFF2-40B4-BE49-F238E27FC236}">
                <a16:creationId xmlns:a16="http://schemas.microsoft.com/office/drawing/2014/main" id="{0CB3176E-CB3B-4782-842C-5FCDF3F90A7C}"/>
              </a:ext>
            </a:extLst>
          </p:cNvPr>
          <p:cNvSpPr txBox="1"/>
          <p:nvPr/>
        </p:nvSpPr>
        <p:spPr>
          <a:xfrm>
            <a:off x="8792888" y="3410080"/>
            <a:ext cx="2180551" cy="184666"/>
          </a:xfrm>
          <a:prstGeom prst="rect">
            <a:avLst/>
          </a:prstGeom>
          <a:noFill/>
        </p:spPr>
        <p:txBody>
          <a:bodyPr wrap="square" lIns="0" tIns="0" rIns="0" bIns="0" rtlCol="0" anchor="ctr">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Median OS (95% CI)</a:t>
            </a:r>
            <a:endParaRPr kumimoji="0" lang="x-none" sz="3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70" name="TextBox 1369">
            <a:extLst>
              <a:ext uri="{FF2B5EF4-FFF2-40B4-BE49-F238E27FC236}">
                <a16:creationId xmlns:a16="http://schemas.microsoft.com/office/drawing/2014/main" id="{B54897BA-E186-47D6-BB51-AB7A75F1B289}"/>
              </a:ext>
            </a:extLst>
          </p:cNvPr>
          <p:cNvSpPr txBox="1"/>
          <p:nvPr/>
        </p:nvSpPr>
        <p:spPr>
          <a:xfrm>
            <a:off x="8792850" y="3591774"/>
            <a:ext cx="2970243" cy="271121"/>
          </a:xfrm>
          <a:prstGeom prst="rect">
            <a:avLst/>
          </a:prstGeom>
          <a:noFill/>
        </p:spPr>
        <p:txBody>
          <a:bodyPr wrap="square" lIns="0" tIns="0" rIns="0" bIns="0" rtlCol="0" anchor="ctr">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Pola+BR (N=106): </a:t>
            </a:r>
            <a:r>
              <a:rPr kumimoji="0" lang="en-US" sz="1067" b="1" i="0" u="none" strike="noStrike" kern="1200" cap="none" spc="0" normalizeH="0" baseline="0" noProof="0">
                <a:ln>
                  <a:noFill/>
                </a:ln>
                <a:solidFill>
                  <a:srgbClr val="FF0000"/>
                </a:solidFill>
                <a:effectLst/>
                <a:uLnTx/>
                <a:uFillTx/>
                <a:latin typeface="Arial"/>
                <a:ea typeface="ＭＳ Ｐゴシック"/>
                <a:cs typeface="Arial" panose="020B0604020202020204" pitchFamily="34" charset="0"/>
              </a:rPr>
              <a:t>12.5 months (8.3, 23.1)</a:t>
            </a:r>
            <a:endParaRPr kumimoji="0" lang="x-none" sz="1733" b="1" i="0" u="none" strike="noStrike" kern="1200" cap="none" spc="0" normalizeH="0" baseline="0" noProof="0">
              <a:ln>
                <a:noFill/>
              </a:ln>
              <a:solidFill>
                <a:srgbClr val="FF0000"/>
              </a:solidFill>
              <a:effectLst/>
              <a:uLnTx/>
              <a:uFillTx/>
              <a:latin typeface="Arial"/>
              <a:ea typeface="ＭＳ Ｐゴシック"/>
              <a:cs typeface="Arial" panose="020B0604020202020204" pitchFamily="34" charset="0"/>
            </a:endParaRPr>
          </a:p>
        </p:txBody>
      </p:sp>
      <p:cxnSp>
        <p:nvCxnSpPr>
          <p:cNvPr id="1371" name="Straight Connector 1370">
            <a:extLst>
              <a:ext uri="{FF2B5EF4-FFF2-40B4-BE49-F238E27FC236}">
                <a16:creationId xmlns:a16="http://schemas.microsoft.com/office/drawing/2014/main" id="{8F677208-A813-42A3-83E8-F56CFF9AC8F5}"/>
              </a:ext>
            </a:extLst>
          </p:cNvPr>
          <p:cNvCxnSpPr>
            <a:cxnSpLocks/>
          </p:cNvCxnSpPr>
          <p:nvPr/>
        </p:nvCxnSpPr>
        <p:spPr>
          <a:xfrm>
            <a:off x="8522335" y="3733200"/>
            <a:ext cx="198881"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72" name="TextBox 1371">
            <a:extLst>
              <a:ext uri="{FF2B5EF4-FFF2-40B4-BE49-F238E27FC236}">
                <a16:creationId xmlns:a16="http://schemas.microsoft.com/office/drawing/2014/main" id="{1BE6621C-FCB9-4ACB-992A-0781E5B988B8}"/>
              </a:ext>
            </a:extLst>
          </p:cNvPr>
          <p:cNvSpPr txBox="1"/>
          <p:nvPr/>
        </p:nvSpPr>
        <p:spPr>
          <a:xfrm>
            <a:off x="860165"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73" name="TextBox 1372">
            <a:extLst>
              <a:ext uri="{FF2B5EF4-FFF2-40B4-BE49-F238E27FC236}">
                <a16:creationId xmlns:a16="http://schemas.microsoft.com/office/drawing/2014/main" id="{2D7BB508-4847-4F44-B6BA-6491E186FDFB}"/>
              </a:ext>
            </a:extLst>
          </p:cNvPr>
          <p:cNvSpPr txBox="1"/>
          <p:nvPr/>
        </p:nvSpPr>
        <p:spPr>
          <a:xfrm>
            <a:off x="1040413"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74" name="TextBox 1373">
            <a:extLst>
              <a:ext uri="{FF2B5EF4-FFF2-40B4-BE49-F238E27FC236}">
                <a16:creationId xmlns:a16="http://schemas.microsoft.com/office/drawing/2014/main" id="{E5DE25AF-97A4-49D0-9B46-7192D4FF50EA}"/>
              </a:ext>
            </a:extLst>
          </p:cNvPr>
          <p:cNvSpPr txBox="1"/>
          <p:nvPr/>
        </p:nvSpPr>
        <p:spPr>
          <a:xfrm>
            <a:off x="1220661"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75" name="TextBox 1374">
            <a:extLst>
              <a:ext uri="{FF2B5EF4-FFF2-40B4-BE49-F238E27FC236}">
                <a16:creationId xmlns:a16="http://schemas.microsoft.com/office/drawing/2014/main" id="{57A14AF4-6951-4C29-B95E-2E402DA1F7C0}"/>
              </a:ext>
            </a:extLst>
          </p:cNvPr>
          <p:cNvSpPr txBox="1"/>
          <p:nvPr/>
        </p:nvSpPr>
        <p:spPr>
          <a:xfrm>
            <a:off x="1400909"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76" name="TextBox 1375">
            <a:extLst>
              <a:ext uri="{FF2B5EF4-FFF2-40B4-BE49-F238E27FC236}">
                <a16:creationId xmlns:a16="http://schemas.microsoft.com/office/drawing/2014/main" id="{BCFA249E-98D9-4E15-ADCC-26D2B300AFEB}"/>
              </a:ext>
            </a:extLst>
          </p:cNvPr>
          <p:cNvSpPr txBox="1"/>
          <p:nvPr/>
        </p:nvSpPr>
        <p:spPr>
          <a:xfrm>
            <a:off x="1581157"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77" name="TextBox 1376">
            <a:extLst>
              <a:ext uri="{FF2B5EF4-FFF2-40B4-BE49-F238E27FC236}">
                <a16:creationId xmlns:a16="http://schemas.microsoft.com/office/drawing/2014/main" id="{F2DE852D-7633-4087-BCCD-3BFE06F3738B}"/>
              </a:ext>
            </a:extLst>
          </p:cNvPr>
          <p:cNvSpPr txBox="1"/>
          <p:nvPr/>
        </p:nvSpPr>
        <p:spPr>
          <a:xfrm>
            <a:off x="1761408"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78" name="TextBox 1377">
            <a:extLst>
              <a:ext uri="{FF2B5EF4-FFF2-40B4-BE49-F238E27FC236}">
                <a16:creationId xmlns:a16="http://schemas.microsoft.com/office/drawing/2014/main" id="{B5817E78-06EE-4A59-8A9D-D10BEDA80427}"/>
              </a:ext>
            </a:extLst>
          </p:cNvPr>
          <p:cNvSpPr txBox="1"/>
          <p:nvPr/>
        </p:nvSpPr>
        <p:spPr>
          <a:xfrm>
            <a:off x="1941657"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79" name="TextBox 1378">
            <a:extLst>
              <a:ext uri="{FF2B5EF4-FFF2-40B4-BE49-F238E27FC236}">
                <a16:creationId xmlns:a16="http://schemas.microsoft.com/office/drawing/2014/main" id="{810049EF-20A6-412A-9332-B777D4A7D508}"/>
              </a:ext>
            </a:extLst>
          </p:cNvPr>
          <p:cNvSpPr txBox="1"/>
          <p:nvPr/>
        </p:nvSpPr>
        <p:spPr>
          <a:xfrm>
            <a:off x="2121373"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0" name="TextBox 1379">
            <a:extLst>
              <a:ext uri="{FF2B5EF4-FFF2-40B4-BE49-F238E27FC236}">
                <a16:creationId xmlns:a16="http://schemas.microsoft.com/office/drawing/2014/main" id="{F6DF1581-EAA9-4667-BB14-76D1D36F3612}"/>
              </a:ext>
            </a:extLst>
          </p:cNvPr>
          <p:cNvSpPr txBox="1"/>
          <p:nvPr/>
        </p:nvSpPr>
        <p:spPr>
          <a:xfrm>
            <a:off x="2301625"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1" name="TextBox 1380">
            <a:extLst>
              <a:ext uri="{FF2B5EF4-FFF2-40B4-BE49-F238E27FC236}">
                <a16:creationId xmlns:a16="http://schemas.microsoft.com/office/drawing/2014/main" id="{ACD0C282-EA37-48CF-BF4C-169A512ECB25}"/>
              </a:ext>
            </a:extLst>
          </p:cNvPr>
          <p:cNvSpPr txBox="1"/>
          <p:nvPr/>
        </p:nvSpPr>
        <p:spPr>
          <a:xfrm>
            <a:off x="2481345"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2" name="TextBox 1381">
            <a:extLst>
              <a:ext uri="{FF2B5EF4-FFF2-40B4-BE49-F238E27FC236}">
                <a16:creationId xmlns:a16="http://schemas.microsoft.com/office/drawing/2014/main" id="{AF7CCDCC-8612-4F75-BC5E-172297047445}"/>
              </a:ext>
            </a:extLst>
          </p:cNvPr>
          <p:cNvSpPr txBox="1"/>
          <p:nvPr/>
        </p:nvSpPr>
        <p:spPr>
          <a:xfrm>
            <a:off x="2663441"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3" name="TextBox 1382">
            <a:extLst>
              <a:ext uri="{FF2B5EF4-FFF2-40B4-BE49-F238E27FC236}">
                <a16:creationId xmlns:a16="http://schemas.microsoft.com/office/drawing/2014/main" id="{79C0C107-6256-426C-8A73-951CDBAC1970}"/>
              </a:ext>
            </a:extLst>
          </p:cNvPr>
          <p:cNvSpPr txBox="1"/>
          <p:nvPr/>
        </p:nvSpPr>
        <p:spPr>
          <a:xfrm>
            <a:off x="2846553"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4" name="TextBox 1383">
            <a:extLst>
              <a:ext uri="{FF2B5EF4-FFF2-40B4-BE49-F238E27FC236}">
                <a16:creationId xmlns:a16="http://schemas.microsoft.com/office/drawing/2014/main" id="{691EC14E-5F1B-43E6-8185-35D65AD90108}"/>
              </a:ext>
            </a:extLst>
          </p:cNvPr>
          <p:cNvSpPr txBox="1"/>
          <p:nvPr/>
        </p:nvSpPr>
        <p:spPr>
          <a:xfrm>
            <a:off x="3025260"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5" name="TextBox 1384">
            <a:extLst>
              <a:ext uri="{FF2B5EF4-FFF2-40B4-BE49-F238E27FC236}">
                <a16:creationId xmlns:a16="http://schemas.microsoft.com/office/drawing/2014/main" id="{B493A420-7A7B-499E-B9B2-B92D868E80B5}"/>
              </a:ext>
            </a:extLst>
          </p:cNvPr>
          <p:cNvSpPr txBox="1"/>
          <p:nvPr/>
        </p:nvSpPr>
        <p:spPr>
          <a:xfrm>
            <a:off x="3203397"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6" name="TextBox 1385">
            <a:extLst>
              <a:ext uri="{FF2B5EF4-FFF2-40B4-BE49-F238E27FC236}">
                <a16:creationId xmlns:a16="http://schemas.microsoft.com/office/drawing/2014/main" id="{CDD0A26B-6E13-46E3-9EAD-EE58ABD886D8}"/>
              </a:ext>
            </a:extLst>
          </p:cNvPr>
          <p:cNvSpPr txBox="1"/>
          <p:nvPr/>
        </p:nvSpPr>
        <p:spPr>
          <a:xfrm>
            <a:off x="3383645"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7" name="TextBox 1386">
            <a:extLst>
              <a:ext uri="{FF2B5EF4-FFF2-40B4-BE49-F238E27FC236}">
                <a16:creationId xmlns:a16="http://schemas.microsoft.com/office/drawing/2014/main" id="{B3771F8E-0B5C-4A09-8107-EE4D301134F2}"/>
              </a:ext>
            </a:extLst>
          </p:cNvPr>
          <p:cNvSpPr txBox="1"/>
          <p:nvPr/>
        </p:nvSpPr>
        <p:spPr>
          <a:xfrm>
            <a:off x="3566765"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8" name="TextBox 1387">
            <a:extLst>
              <a:ext uri="{FF2B5EF4-FFF2-40B4-BE49-F238E27FC236}">
                <a16:creationId xmlns:a16="http://schemas.microsoft.com/office/drawing/2014/main" id="{9EABFE84-ECCA-4E9D-9E18-9128B96F0E54}"/>
              </a:ext>
            </a:extLst>
          </p:cNvPr>
          <p:cNvSpPr txBox="1"/>
          <p:nvPr/>
        </p:nvSpPr>
        <p:spPr>
          <a:xfrm>
            <a:off x="3744141"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89" name="TextBox 1388">
            <a:extLst>
              <a:ext uri="{FF2B5EF4-FFF2-40B4-BE49-F238E27FC236}">
                <a16:creationId xmlns:a16="http://schemas.microsoft.com/office/drawing/2014/main" id="{7FEB7284-3CF2-4D01-9192-7DA1D51B9117}"/>
              </a:ext>
            </a:extLst>
          </p:cNvPr>
          <p:cNvSpPr txBox="1"/>
          <p:nvPr/>
        </p:nvSpPr>
        <p:spPr>
          <a:xfrm>
            <a:off x="3924389"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0" name="TextBox 1389">
            <a:extLst>
              <a:ext uri="{FF2B5EF4-FFF2-40B4-BE49-F238E27FC236}">
                <a16:creationId xmlns:a16="http://schemas.microsoft.com/office/drawing/2014/main" id="{A3EEBF26-67BA-4E0E-8B7B-EF8D8EF4A098}"/>
              </a:ext>
            </a:extLst>
          </p:cNvPr>
          <p:cNvSpPr txBox="1"/>
          <p:nvPr/>
        </p:nvSpPr>
        <p:spPr>
          <a:xfrm>
            <a:off x="4104637"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1" name="TextBox 1390">
            <a:extLst>
              <a:ext uri="{FF2B5EF4-FFF2-40B4-BE49-F238E27FC236}">
                <a16:creationId xmlns:a16="http://schemas.microsoft.com/office/drawing/2014/main" id="{7642F8A5-8DBC-4454-AB65-D20029F03813}"/>
              </a:ext>
            </a:extLst>
          </p:cNvPr>
          <p:cNvSpPr txBox="1"/>
          <p:nvPr/>
        </p:nvSpPr>
        <p:spPr>
          <a:xfrm>
            <a:off x="4282017"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2" name="TextBox 1391">
            <a:extLst>
              <a:ext uri="{FF2B5EF4-FFF2-40B4-BE49-F238E27FC236}">
                <a16:creationId xmlns:a16="http://schemas.microsoft.com/office/drawing/2014/main" id="{41BD3D99-B265-4277-9ED0-4881D16B7A06}"/>
              </a:ext>
            </a:extLst>
          </p:cNvPr>
          <p:cNvSpPr txBox="1"/>
          <p:nvPr/>
        </p:nvSpPr>
        <p:spPr>
          <a:xfrm>
            <a:off x="4461281"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3" name="TextBox 1392">
            <a:extLst>
              <a:ext uri="{FF2B5EF4-FFF2-40B4-BE49-F238E27FC236}">
                <a16:creationId xmlns:a16="http://schemas.microsoft.com/office/drawing/2014/main" id="{34F79C50-4409-4EA7-A385-8462FA6D7588}"/>
              </a:ext>
            </a:extLst>
          </p:cNvPr>
          <p:cNvSpPr txBox="1"/>
          <p:nvPr/>
        </p:nvSpPr>
        <p:spPr>
          <a:xfrm>
            <a:off x="4637493"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4" name="TextBox 1393">
            <a:extLst>
              <a:ext uri="{FF2B5EF4-FFF2-40B4-BE49-F238E27FC236}">
                <a16:creationId xmlns:a16="http://schemas.microsoft.com/office/drawing/2014/main" id="{6C2436AB-8D66-42AC-8027-CD2283FC861B}"/>
              </a:ext>
            </a:extLst>
          </p:cNvPr>
          <p:cNvSpPr txBox="1"/>
          <p:nvPr/>
        </p:nvSpPr>
        <p:spPr>
          <a:xfrm>
            <a:off x="4818629"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5" name="TextBox 1394">
            <a:extLst>
              <a:ext uri="{FF2B5EF4-FFF2-40B4-BE49-F238E27FC236}">
                <a16:creationId xmlns:a16="http://schemas.microsoft.com/office/drawing/2014/main" id="{FEBF9E30-11BD-43E2-BF52-FE996856C4A6}"/>
              </a:ext>
            </a:extLst>
          </p:cNvPr>
          <p:cNvSpPr txBox="1"/>
          <p:nvPr/>
        </p:nvSpPr>
        <p:spPr>
          <a:xfrm>
            <a:off x="5003709"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6" name="TextBox 1395">
            <a:extLst>
              <a:ext uri="{FF2B5EF4-FFF2-40B4-BE49-F238E27FC236}">
                <a16:creationId xmlns:a16="http://schemas.microsoft.com/office/drawing/2014/main" id="{93193567-5E27-4C6B-A2AC-F385B96FD03E}"/>
              </a:ext>
            </a:extLst>
          </p:cNvPr>
          <p:cNvSpPr txBox="1"/>
          <p:nvPr/>
        </p:nvSpPr>
        <p:spPr>
          <a:xfrm>
            <a:off x="5184845"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7" name="TextBox 1396">
            <a:extLst>
              <a:ext uri="{FF2B5EF4-FFF2-40B4-BE49-F238E27FC236}">
                <a16:creationId xmlns:a16="http://schemas.microsoft.com/office/drawing/2014/main" id="{3FD3401C-B640-44DC-AACB-ACF30E53A4E0}"/>
              </a:ext>
            </a:extLst>
          </p:cNvPr>
          <p:cNvSpPr txBox="1"/>
          <p:nvPr/>
        </p:nvSpPr>
        <p:spPr>
          <a:xfrm>
            <a:off x="5362065"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8" name="TextBox 1397">
            <a:extLst>
              <a:ext uri="{FF2B5EF4-FFF2-40B4-BE49-F238E27FC236}">
                <a16:creationId xmlns:a16="http://schemas.microsoft.com/office/drawing/2014/main" id="{A319B2F4-76EE-459E-98CC-F671479810DD}"/>
              </a:ext>
            </a:extLst>
          </p:cNvPr>
          <p:cNvSpPr txBox="1"/>
          <p:nvPr/>
        </p:nvSpPr>
        <p:spPr>
          <a:xfrm>
            <a:off x="5546629"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399" name="TextBox 1398">
            <a:extLst>
              <a:ext uri="{FF2B5EF4-FFF2-40B4-BE49-F238E27FC236}">
                <a16:creationId xmlns:a16="http://schemas.microsoft.com/office/drawing/2014/main" id="{991BB8C4-A4FA-4E0C-8FDA-3F0F6C0E595B}"/>
              </a:ext>
            </a:extLst>
          </p:cNvPr>
          <p:cNvSpPr txBox="1"/>
          <p:nvPr/>
        </p:nvSpPr>
        <p:spPr>
          <a:xfrm>
            <a:off x="5727013" y="2782241"/>
            <a:ext cx="219645" cy="12311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00" name="TextBox 1399">
            <a:extLst>
              <a:ext uri="{FF2B5EF4-FFF2-40B4-BE49-F238E27FC236}">
                <a16:creationId xmlns:a16="http://schemas.microsoft.com/office/drawing/2014/main" id="{A6FED10E-2EA0-47D9-BD4A-143D5A850397}"/>
              </a:ext>
            </a:extLst>
          </p:cNvPr>
          <p:cNvSpPr txBox="1"/>
          <p:nvPr/>
        </p:nvSpPr>
        <p:spPr>
          <a:xfrm>
            <a:off x="969996" y="2902028"/>
            <a:ext cx="4866716" cy="16421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Time (months)</a:t>
            </a:r>
            <a:endParaRPr kumimoji="0" lang="x-none" sz="1733"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nvGrpSpPr>
          <p:cNvPr id="1401" name="Group 1400">
            <a:extLst>
              <a:ext uri="{FF2B5EF4-FFF2-40B4-BE49-F238E27FC236}">
                <a16:creationId xmlns:a16="http://schemas.microsoft.com/office/drawing/2014/main" id="{0328D10E-8E1A-4EDC-9B88-14BE036241E0}"/>
              </a:ext>
            </a:extLst>
          </p:cNvPr>
          <p:cNvGrpSpPr/>
          <p:nvPr/>
        </p:nvGrpSpPr>
        <p:grpSpPr>
          <a:xfrm>
            <a:off x="166476" y="3227276"/>
            <a:ext cx="3256565" cy="123233"/>
            <a:chOff x="219405" y="4366647"/>
            <a:chExt cx="2713804" cy="107658"/>
          </a:xfrm>
        </p:grpSpPr>
        <p:sp>
          <p:nvSpPr>
            <p:cNvPr id="1402" name="TextBox 1401">
              <a:extLst>
                <a:ext uri="{FF2B5EF4-FFF2-40B4-BE49-F238E27FC236}">
                  <a16:creationId xmlns:a16="http://schemas.microsoft.com/office/drawing/2014/main" id="{9D8333EE-1D49-43EF-96AC-89B173F735DD}"/>
                </a:ext>
              </a:extLst>
            </p:cNvPr>
            <p:cNvSpPr txBox="1"/>
            <p:nvPr/>
          </p:nvSpPr>
          <p:spPr>
            <a:xfrm>
              <a:off x="797478" y="4366724"/>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03" name="TextBox 1402">
              <a:extLst>
                <a:ext uri="{FF2B5EF4-FFF2-40B4-BE49-F238E27FC236}">
                  <a16:creationId xmlns:a16="http://schemas.microsoft.com/office/drawing/2014/main" id="{40D57840-9373-416C-8F8C-961DF91F7496}"/>
                </a:ext>
              </a:extLst>
            </p:cNvPr>
            <p:cNvSpPr txBox="1"/>
            <p:nvPr/>
          </p:nvSpPr>
          <p:spPr>
            <a:xfrm>
              <a:off x="947685" y="4366725"/>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04" name="TextBox 1403">
              <a:extLst>
                <a:ext uri="{FF2B5EF4-FFF2-40B4-BE49-F238E27FC236}">
                  <a16:creationId xmlns:a16="http://schemas.microsoft.com/office/drawing/2014/main" id="{3F67479B-2337-4FAF-A503-B619BCFCD359}"/>
                </a:ext>
              </a:extLst>
            </p:cNvPr>
            <p:cNvSpPr txBox="1"/>
            <p:nvPr/>
          </p:nvSpPr>
          <p:spPr>
            <a:xfrm>
              <a:off x="1097892" y="4366725"/>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05" name="TextBox 1404">
              <a:extLst>
                <a:ext uri="{FF2B5EF4-FFF2-40B4-BE49-F238E27FC236}">
                  <a16:creationId xmlns:a16="http://schemas.microsoft.com/office/drawing/2014/main" id="{61D08C85-9098-46DA-BC49-BCDA49B270DB}"/>
                </a:ext>
              </a:extLst>
            </p:cNvPr>
            <p:cNvSpPr txBox="1"/>
            <p:nvPr/>
          </p:nvSpPr>
          <p:spPr>
            <a:xfrm>
              <a:off x="1248099" y="4366725"/>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06" name="TextBox 1405">
              <a:extLst>
                <a:ext uri="{FF2B5EF4-FFF2-40B4-BE49-F238E27FC236}">
                  <a16:creationId xmlns:a16="http://schemas.microsoft.com/office/drawing/2014/main" id="{F327BD0A-2B39-4126-8151-F4E385377BDC}"/>
                </a:ext>
              </a:extLst>
            </p:cNvPr>
            <p:cNvSpPr txBox="1"/>
            <p:nvPr/>
          </p:nvSpPr>
          <p:spPr>
            <a:xfrm>
              <a:off x="1398306" y="4366725"/>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07" name="TextBox 1406">
              <a:extLst>
                <a:ext uri="{FF2B5EF4-FFF2-40B4-BE49-F238E27FC236}">
                  <a16:creationId xmlns:a16="http://schemas.microsoft.com/office/drawing/2014/main" id="{0DAF0A04-1456-4C6B-AABF-DEC24E1AF2BA}"/>
                </a:ext>
              </a:extLst>
            </p:cNvPr>
            <p:cNvSpPr txBox="1"/>
            <p:nvPr/>
          </p:nvSpPr>
          <p:spPr>
            <a:xfrm>
              <a:off x="1548514" y="4366725"/>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08" name="TextBox 1407">
              <a:extLst>
                <a:ext uri="{FF2B5EF4-FFF2-40B4-BE49-F238E27FC236}">
                  <a16:creationId xmlns:a16="http://schemas.microsoft.com/office/drawing/2014/main" id="{B79F289F-2B7F-41E2-BE0B-DC1F2EC633BB}"/>
                </a:ext>
              </a:extLst>
            </p:cNvPr>
            <p:cNvSpPr txBox="1"/>
            <p:nvPr/>
          </p:nvSpPr>
          <p:spPr>
            <a:xfrm>
              <a:off x="1698721" y="4366725"/>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09" name="TextBox 1408">
              <a:extLst>
                <a:ext uri="{FF2B5EF4-FFF2-40B4-BE49-F238E27FC236}">
                  <a16:creationId xmlns:a16="http://schemas.microsoft.com/office/drawing/2014/main" id="{DB694589-C6BB-48EC-A4BC-3B2C91279919}"/>
                </a:ext>
              </a:extLst>
            </p:cNvPr>
            <p:cNvSpPr txBox="1"/>
            <p:nvPr/>
          </p:nvSpPr>
          <p:spPr>
            <a:xfrm>
              <a:off x="1848487" y="4366725"/>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10" name="TextBox 1409">
              <a:extLst>
                <a:ext uri="{FF2B5EF4-FFF2-40B4-BE49-F238E27FC236}">
                  <a16:creationId xmlns:a16="http://schemas.microsoft.com/office/drawing/2014/main" id="{A1BD27C2-F99E-4A56-890C-625F31AC9735}"/>
                </a:ext>
              </a:extLst>
            </p:cNvPr>
            <p:cNvSpPr txBox="1"/>
            <p:nvPr/>
          </p:nvSpPr>
          <p:spPr>
            <a:xfrm>
              <a:off x="1998694" y="4366725"/>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11" name="TextBox 1410">
              <a:extLst>
                <a:ext uri="{FF2B5EF4-FFF2-40B4-BE49-F238E27FC236}">
                  <a16:creationId xmlns:a16="http://schemas.microsoft.com/office/drawing/2014/main" id="{409B1F3D-FCD3-4443-9F49-D38B1D987A1D}"/>
                </a:ext>
              </a:extLst>
            </p:cNvPr>
            <p:cNvSpPr txBox="1"/>
            <p:nvPr/>
          </p:nvSpPr>
          <p:spPr>
            <a:xfrm>
              <a:off x="2148461" y="4366718"/>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12" name="TextBox 1411">
              <a:extLst>
                <a:ext uri="{FF2B5EF4-FFF2-40B4-BE49-F238E27FC236}">
                  <a16:creationId xmlns:a16="http://schemas.microsoft.com/office/drawing/2014/main" id="{0A5A4C58-038A-4BF6-97C1-945DFBA1F7C2}"/>
                </a:ext>
              </a:extLst>
            </p:cNvPr>
            <p:cNvSpPr txBox="1"/>
            <p:nvPr/>
          </p:nvSpPr>
          <p:spPr>
            <a:xfrm>
              <a:off x="2300209" y="4366753"/>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13" name="TextBox 1412">
              <a:extLst>
                <a:ext uri="{FF2B5EF4-FFF2-40B4-BE49-F238E27FC236}">
                  <a16:creationId xmlns:a16="http://schemas.microsoft.com/office/drawing/2014/main" id="{9DEEC4F6-78C1-4BCC-BD89-E1CC2605BAA0}"/>
                </a:ext>
              </a:extLst>
            </p:cNvPr>
            <p:cNvSpPr txBox="1"/>
            <p:nvPr/>
          </p:nvSpPr>
          <p:spPr>
            <a:xfrm>
              <a:off x="2452801" y="4366751"/>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14" name="TextBox 1413">
              <a:extLst>
                <a:ext uri="{FF2B5EF4-FFF2-40B4-BE49-F238E27FC236}">
                  <a16:creationId xmlns:a16="http://schemas.microsoft.com/office/drawing/2014/main" id="{5C677328-2704-4E05-A9A0-19551FB90C21}"/>
                </a:ext>
              </a:extLst>
            </p:cNvPr>
            <p:cNvSpPr txBox="1"/>
            <p:nvPr/>
          </p:nvSpPr>
          <p:spPr>
            <a:xfrm>
              <a:off x="2601723" y="4366709"/>
              <a:ext cx="183038" cy="107551"/>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15" name="TextBox 1414">
              <a:extLst>
                <a:ext uri="{FF2B5EF4-FFF2-40B4-BE49-F238E27FC236}">
                  <a16:creationId xmlns:a16="http://schemas.microsoft.com/office/drawing/2014/main" id="{DBDB7F93-CCD3-4811-A4B3-FA0E1F02CE21}"/>
                </a:ext>
              </a:extLst>
            </p:cNvPr>
            <p:cNvSpPr txBox="1"/>
            <p:nvPr/>
          </p:nvSpPr>
          <p:spPr>
            <a:xfrm>
              <a:off x="2750171" y="4366647"/>
              <a:ext cx="183038" cy="1075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16" name="TextBox 1415">
              <a:extLst>
                <a:ext uri="{FF2B5EF4-FFF2-40B4-BE49-F238E27FC236}">
                  <a16:creationId xmlns:a16="http://schemas.microsoft.com/office/drawing/2014/main" id="{4E10084C-4406-4F62-ADED-CC6C8B3ED4E9}"/>
                </a:ext>
              </a:extLst>
            </p:cNvPr>
            <p:cNvSpPr txBox="1"/>
            <p:nvPr/>
          </p:nvSpPr>
          <p:spPr>
            <a:xfrm>
              <a:off x="219405" y="4366683"/>
              <a:ext cx="562093" cy="10755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BR</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grpSp>
        <p:nvGrpSpPr>
          <p:cNvPr id="1417" name="Group 1416">
            <a:extLst>
              <a:ext uri="{FF2B5EF4-FFF2-40B4-BE49-F238E27FC236}">
                <a16:creationId xmlns:a16="http://schemas.microsoft.com/office/drawing/2014/main" id="{71B4D61C-7B95-43E6-AF24-30F5171E4B42}"/>
              </a:ext>
            </a:extLst>
          </p:cNvPr>
          <p:cNvGrpSpPr/>
          <p:nvPr/>
        </p:nvGrpSpPr>
        <p:grpSpPr>
          <a:xfrm>
            <a:off x="32" y="3101583"/>
            <a:ext cx="5581711" cy="123241"/>
            <a:chOff x="80675" y="4461011"/>
            <a:chExt cx="4651425" cy="107648"/>
          </a:xfrm>
        </p:grpSpPr>
        <p:sp>
          <p:nvSpPr>
            <p:cNvPr id="1418" name="TextBox 1417">
              <a:extLst>
                <a:ext uri="{FF2B5EF4-FFF2-40B4-BE49-F238E27FC236}">
                  <a16:creationId xmlns:a16="http://schemas.microsoft.com/office/drawing/2014/main" id="{F5CC6184-E2C8-40B1-940C-EAE1DBACF3F9}"/>
                </a:ext>
              </a:extLst>
            </p:cNvPr>
            <p:cNvSpPr txBox="1"/>
            <p:nvPr/>
          </p:nvSpPr>
          <p:spPr>
            <a:xfrm>
              <a:off x="797478" y="4461071"/>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19" name="TextBox 1418">
              <a:extLst>
                <a:ext uri="{FF2B5EF4-FFF2-40B4-BE49-F238E27FC236}">
                  <a16:creationId xmlns:a16="http://schemas.microsoft.com/office/drawing/2014/main" id="{F23CB78E-C776-473D-85B8-6B0AB1B45816}"/>
                </a:ext>
              </a:extLst>
            </p:cNvPr>
            <p:cNvSpPr txBox="1"/>
            <p:nvPr/>
          </p:nvSpPr>
          <p:spPr>
            <a:xfrm>
              <a:off x="947685"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0" name="TextBox 1419">
              <a:extLst>
                <a:ext uri="{FF2B5EF4-FFF2-40B4-BE49-F238E27FC236}">
                  <a16:creationId xmlns:a16="http://schemas.microsoft.com/office/drawing/2014/main" id="{4DC27C35-8AB8-44FD-8261-1B0B5EF5DF18}"/>
                </a:ext>
              </a:extLst>
            </p:cNvPr>
            <p:cNvSpPr txBox="1"/>
            <p:nvPr/>
          </p:nvSpPr>
          <p:spPr>
            <a:xfrm>
              <a:off x="1097892"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1" name="TextBox 1420">
              <a:extLst>
                <a:ext uri="{FF2B5EF4-FFF2-40B4-BE49-F238E27FC236}">
                  <a16:creationId xmlns:a16="http://schemas.microsoft.com/office/drawing/2014/main" id="{F41D3B9A-C934-4458-9C65-E2B7B3723A33}"/>
                </a:ext>
              </a:extLst>
            </p:cNvPr>
            <p:cNvSpPr txBox="1"/>
            <p:nvPr/>
          </p:nvSpPr>
          <p:spPr>
            <a:xfrm>
              <a:off x="1248099"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2" name="TextBox 1421">
              <a:extLst>
                <a:ext uri="{FF2B5EF4-FFF2-40B4-BE49-F238E27FC236}">
                  <a16:creationId xmlns:a16="http://schemas.microsoft.com/office/drawing/2014/main" id="{30A12FEE-F370-4D2C-B921-7C34A0EAFD23}"/>
                </a:ext>
              </a:extLst>
            </p:cNvPr>
            <p:cNvSpPr txBox="1"/>
            <p:nvPr/>
          </p:nvSpPr>
          <p:spPr>
            <a:xfrm>
              <a:off x="1398306"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3" name="TextBox 1422">
              <a:extLst>
                <a:ext uri="{FF2B5EF4-FFF2-40B4-BE49-F238E27FC236}">
                  <a16:creationId xmlns:a16="http://schemas.microsoft.com/office/drawing/2014/main" id="{951F2DD4-A0D4-477F-8F5E-99FCCD42909E}"/>
                </a:ext>
              </a:extLst>
            </p:cNvPr>
            <p:cNvSpPr txBox="1"/>
            <p:nvPr/>
          </p:nvSpPr>
          <p:spPr>
            <a:xfrm>
              <a:off x="1548514"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4" name="TextBox 1423">
              <a:extLst>
                <a:ext uri="{FF2B5EF4-FFF2-40B4-BE49-F238E27FC236}">
                  <a16:creationId xmlns:a16="http://schemas.microsoft.com/office/drawing/2014/main" id="{7F631AA3-DE04-4141-951A-28FD40BFE230}"/>
                </a:ext>
              </a:extLst>
            </p:cNvPr>
            <p:cNvSpPr txBox="1"/>
            <p:nvPr/>
          </p:nvSpPr>
          <p:spPr>
            <a:xfrm>
              <a:off x="1698721"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5" name="TextBox 1424">
              <a:extLst>
                <a:ext uri="{FF2B5EF4-FFF2-40B4-BE49-F238E27FC236}">
                  <a16:creationId xmlns:a16="http://schemas.microsoft.com/office/drawing/2014/main" id="{0FB2B679-05D3-401B-92D2-736A8E103C1F}"/>
                </a:ext>
              </a:extLst>
            </p:cNvPr>
            <p:cNvSpPr txBox="1"/>
            <p:nvPr/>
          </p:nvSpPr>
          <p:spPr>
            <a:xfrm>
              <a:off x="1848487"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6" name="TextBox 1425">
              <a:extLst>
                <a:ext uri="{FF2B5EF4-FFF2-40B4-BE49-F238E27FC236}">
                  <a16:creationId xmlns:a16="http://schemas.microsoft.com/office/drawing/2014/main" id="{CF132D45-E5E7-4AFE-8C3B-41151C435BF7}"/>
                </a:ext>
              </a:extLst>
            </p:cNvPr>
            <p:cNvSpPr txBox="1"/>
            <p:nvPr/>
          </p:nvSpPr>
          <p:spPr>
            <a:xfrm>
              <a:off x="1998694"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7" name="TextBox 1426">
              <a:extLst>
                <a:ext uri="{FF2B5EF4-FFF2-40B4-BE49-F238E27FC236}">
                  <a16:creationId xmlns:a16="http://schemas.microsoft.com/office/drawing/2014/main" id="{CD366EF4-0596-478B-8461-B4A9FF2CC9B8}"/>
                </a:ext>
              </a:extLst>
            </p:cNvPr>
            <p:cNvSpPr txBox="1"/>
            <p:nvPr/>
          </p:nvSpPr>
          <p:spPr>
            <a:xfrm>
              <a:off x="2148461"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8" name="TextBox 1427">
              <a:extLst>
                <a:ext uri="{FF2B5EF4-FFF2-40B4-BE49-F238E27FC236}">
                  <a16:creationId xmlns:a16="http://schemas.microsoft.com/office/drawing/2014/main" id="{A94BD578-16E2-479E-9CAE-04EF0E56FA83}"/>
                </a:ext>
              </a:extLst>
            </p:cNvPr>
            <p:cNvSpPr txBox="1"/>
            <p:nvPr/>
          </p:nvSpPr>
          <p:spPr>
            <a:xfrm>
              <a:off x="2300209"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29" name="TextBox 1428">
              <a:extLst>
                <a:ext uri="{FF2B5EF4-FFF2-40B4-BE49-F238E27FC236}">
                  <a16:creationId xmlns:a16="http://schemas.microsoft.com/office/drawing/2014/main" id="{BF663D17-E661-47A0-A381-2D0DAC70339F}"/>
                </a:ext>
              </a:extLst>
            </p:cNvPr>
            <p:cNvSpPr txBox="1"/>
            <p:nvPr/>
          </p:nvSpPr>
          <p:spPr>
            <a:xfrm>
              <a:off x="2452801"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0" name="TextBox 1429">
              <a:extLst>
                <a:ext uri="{FF2B5EF4-FFF2-40B4-BE49-F238E27FC236}">
                  <a16:creationId xmlns:a16="http://schemas.microsoft.com/office/drawing/2014/main" id="{7EA84E29-F0BC-4848-A806-7BBC39F6890D}"/>
                </a:ext>
              </a:extLst>
            </p:cNvPr>
            <p:cNvSpPr txBox="1"/>
            <p:nvPr/>
          </p:nvSpPr>
          <p:spPr>
            <a:xfrm>
              <a:off x="2601724"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1" name="TextBox 1430">
              <a:extLst>
                <a:ext uri="{FF2B5EF4-FFF2-40B4-BE49-F238E27FC236}">
                  <a16:creationId xmlns:a16="http://schemas.microsoft.com/office/drawing/2014/main" id="{A794C3EB-9520-4B32-90DC-FC3D7F15C6DA}"/>
                </a:ext>
              </a:extLst>
            </p:cNvPr>
            <p:cNvSpPr txBox="1"/>
            <p:nvPr/>
          </p:nvSpPr>
          <p:spPr>
            <a:xfrm>
              <a:off x="2750171" y="4461069"/>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2" name="TextBox 1431">
              <a:extLst>
                <a:ext uri="{FF2B5EF4-FFF2-40B4-BE49-F238E27FC236}">
                  <a16:creationId xmlns:a16="http://schemas.microsoft.com/office/drawing/2014/main" id="{18DA37A4-9BFD-40FE-AB4C-903C823DA43D}"/>
                </a:ext>
              </a:extLst>
            </p:cNvPr>
            <p:cNvSpPr txBox="1"/>
            <p:nvPr/>
          </p:nvSpPr>
          <p:spPr>
            <a:xfrm>
              <a:off x="2900378" y="4461110"/>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3" name="TextBox 1432">
              <a:extLst>
                <a:ext uri="{FF2B5EF4-FFF2-40B4-BE49-F238E27FC236}">
                  <a16:creationId xmlns:a16="http://schemas.microsoft.com/office/drawing/2014/main" id="{A3189F22-0789-432C-BB57-E0E4EFC444C9}"/>
                </a:ext>
              </a:extLst>
            </p:cNvPr>
            <p:cNvSpPr txBox="1"/>
            <p:nvPr/>
          </p:nvSpPr>
          <p:spPr>
            <a:xfrm>
              <a:off x="3052978" y="4461068"/>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4" name="TextBox 1433">
              <a:extLst>
                <a:ext uri="{FF2B5EF4-FFF2-40B4-BE49-F238E27FC236}">
                  <a16:creationId xmlns:a16="http://schemas.microsoft.com/office/drawing/2014/main" id="{9A09AE05-487C-4BC9-8F7E-82C0E9512DE8}"/>
                </a:ext>
              </a:extLst>
            </p:cNvPr>
            <p:cNvSpPr txBox="1"/>
            <p:nvPr/>
          </p:nvSpPr>
          <p:spPr>
            <a:xfrm>
              <a:off x="3200794" y="4461060"/>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5" name="TextBox 1434">
              <a:extLst>
                <a:ext uri="{FF2B5EF4-FFF2-40B4-BE49-F238E27FC236}">
                  <a16:creationId xmlns:a16="http://schemas.microsoft.com/office/drawing/2014/main" id="{2983D67A-FF7F-4FD3-A48C-1F189E777480}"/>
                </a:ext>
              </a:extLst>
            </p:cNvPr>
            <p:cNvSpPr txBox="1"/>
            <p:nvPr/>
          </p:nvSpPr>
          <p:spPr>
            <a:xfrm>
              <a:off x="3351000" y="4461060"/>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5</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6" name="TextBox 1435">
              <a:extLst>
                <a:ext uri="{FF2B5EF4-FFF2-40B4-BE49-F238E27FC236}">
                  <a16:creationId xmlns:a16="http://schemas.microsoft.com/office/drawing/2014/main" id="{4FEDBFF3-7A22-4B23-AF99-E83124472D6C}"/>
                </a:ext>
              </a:extLst>
            </p:cNvPr>
            <p:cNvSpPr txBox="1"/>
            <p:nvPr/>
          </p:nvSpPr>
          <p:spPr>
            <a:xfrm>
              <a:off x="3501206" y="4461060"/>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7" name="TextBox 1436">
              <a:extLst>
                <a:ext uri="{FF2B5EF4-FFF2-40B4-BE49-F238E27FC236}">
                  <a16:creationId xmlns:a16="http://schemas.microsoft.com/office/drawing/2014/main" id="{73AB4D0C-3304-4ACE-969E-A1361522667F}"/>
                </a:ext>
              </a:extLst>
            </p:cNvPr>
            <p:cNvSpPr txBox="1"/>
            <p:nvPr/>
          </p:nvSpPr>
          <p:spPr>
            <a:xfrm>
              <a:off x="3649021" y="4461058"/>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8" name="TextBox 1437">
              <a:extLst>
                <a:ext uri="{FF2B5EF4-FFF2-40B4-BE49-F238E27FC236}">
                  <a16:creationId xmlns:a16="http://schemas.microsoft.com/office/drawing/2014/main" id="{5C398B2E-2C2F-45EF-B4A1-EBF81C486731}"/>
                </a:ext>
              </a:extLst>
            </p:cNvPr>
            <p:cNvSpPr txBox="1"/>
            <p:nvPr/>
          </p:nvSpPr>
          <p:spPr>
            <a:xfrm>
              <a:off x="3798408" y="4461085"/>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39" name="TextBox 1438">
              <a:extLst>
                <a:ext uri="{FF2B5EF4-FFF2-40B4-BE49-F238E27FC236}">
                  <a16:creationId xmlns:a16="http://schemas.microsoft.com/office/drawing/2014/main" id="{24109165-1CB0-43EC-A0DB-0F89DE5AB7E0}"/>
                </a:ext>
              </a:extLst>
            </p:cNvPr>
            <p:cNvSpPr txBox="1"/>
            <p:nvPr/>
          </p:nvSpPr>
          <p:spPr>
            <a:xfrm>
              <a:off x="3945251" y="4461085"/>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40" name="TextBox 1439">
              <a:extLst>
                <a:ext uri="{FF2B5EF4-FFF2-40B4-BE49-F238E27FC236}">
                  <a16:creationId xmlns:a16="http://schemas.microsoft.com/office/drawing/2014/main" id="{A4405DD4-70FC-48F0-A498-1B45689C43AB}"/>
                </a:ext>
              </a:extLst>
            </p:cNvPr>
            <p:cNvSpPr txBox="1"/>
            <p:nvPr/>
          </p:nvSpPr>
          <p:spPr>
            <a:xfrm>
              <a:off x="4096199" y="4461071"/>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41" name="TextBox 1440">
              <a:extLst>
                <a:ext uri="{FF2B5EF4-FFF2-40B4-BE49-F238E27FC236}">
                  <a16:creationId xmlns:a16="http://schemas.microsoft.com/office/drawing/2014/main" id="{743B8F89-7873-46D4-9882-C7E103D4B0AC}"/>
                </a:ext>
              </a:extLst>
            </p:cNvPr>
            <p:cNvSpPr txBox="1"/>
            <p:nvPr/>
          </p:nvSpPr>
          <p:spPr>
            <a:xfrm>
              <a:off x="4250431" y="4461085"/>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42" name="TextBox 1441">
              <a:extLst>
                <a:ext uri="{FF2B5EF4-FFF2-40B4-BE49-F238E27FC236}">
                  <a16:creationId xmlns:a16="http://schemas.microsoft.com/office/drawing/2014/main" id="{69B350BE-A518-4DC8-8E85-FF8067733B93}"/>
                </a:ext>
              </a:extLst>
            </p:cNvPr>
            <p:cNvSpPr txBox="1"/>
            <p:nvPr/>
          </p:nvSpPr>
          <p:spPr>
            <a:xfrm>
              <a:off x="4401378" y="4461056"/>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43" name="TextBox 1442">
              <a:extLst>
                <a:ext uri="{FF2B5EF4-FFF2-40B4-BE49-F238E27FC236}">
                  <a16:creationId xmlns:a16="http://schemas.microsoft.com/office/drawing/2014/main" id="{2ACFC2BB-4E24-48B0-B92B-20BB5DB0A016}"/>
                </a:ext>
              </a:extLst>
            </p:cNvPr>
            <p:cNvSpPr txBox="1"/>
            <p:nvPr/>
          </p:nvSpPr>
          <p:spPr>
            <a:xfrm>
              <a:off x="4549062" y="4461011"/>
              <a:ext cx="183038" cy="107534"/>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44" name="TextBox 1443">
              <a:extLst>
                <a:ext uri="{FF2B5EF4-FFF2-40B4-BE49-F238E27FC236}">
                  <a16:creationId xmlns:a16="http://schemas.microsoft.com/office/drawing/2014/main" id="{B9A637A2-1BEB-41F8-B795-363FD88AC543}"/>
                </a:ext>
              </a:extLst>
            </p:cNvPr>
            <p:cNvSpPr txBox="1"/>
            <p:nvPr/>
          </p:nvSpPr>
          <p:spPr>
            <a:xfrm>
              <a:off x="80675" y="4461125"/>
              <a:ext cx="700822" cy="107534"/>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Pola+BR</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1445" name="TextBox 1444">
            <a:extLst>
              <a:ext uri="{FF2B5EF4-FFF2-40B4-BE49-F238E27FC236}">
                <a16:creationId xmlns:a16="http://schemas.microsoft.com/office/drawing/2014/main" id="{1B90D9F5-678B-4663-9641-13F776E81CCB}"/>
              </a:ext>
            </a:extLst>
          </p:cNvPr>
          <p:cNvSpPr txBox="1"/>
          <p:nvPr/>
        </p:nvSpPr>
        <p:spPr>
          <a:xfrm>
            <a:off x="22650" y="2948088"/>
            <a:ext cx="1293288" cy="123111"/>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No. of patients at risk</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nvGrpSpPr>
          <p:cNvPr id="1446" name="Group 1445">
            <a:extLst>
              <a:ext uri="{FF2B5EF4-FFF2-40B4-BE49-F238E27FC236}">
                <a16:creationId xmlns:a16="http://schemas.microsoft.com/office/drawing/2014/main" id="{AA4757F5-6A67-487C-A05E-C2775A2F338F}"/>
              </a:ext>
            </a:extLst>
          </p:cNvPr>
          <p:cNvGrpSpPr/>
          <p:nvPr/>
        </p:nvGrpSpPr>
        <p:grpSpPr>
          <a:xfrm>
            <a:off x="570093" y="1516839"/>
            <a:ext cx="219645" cy="1222696"/>
            <a:chOff x="555753" y="1422470"/>
            <a:chExt cx="183038" cy="1018913"/>
          </a:xfrm>
        </p:grpSpPr>
        <p:sp>
          <p:nvSpPr>
            <p:cNvPr id="1447" name="TextBox 1446">
              <a:extLst>
                <a:ext uri="{FF2B5EF4-FFF2-40B4-BE49-F238E27FC236}">
                  <a16:creationId xmlns:a16="http://schemas.microsoft.com/office/drawing/2014/main" id="{568AEBAD-F9DF-4BF1-BBD3-86F2E281E3E7}"/>
                </a:ext>
              </a:extLst>
            </p:cNvPr>
            <p:cNvSpPr txBox="1"/>
            <p:nvPr/>
          </p:nvSpPr>
          <p:spPr>
            <a:xfrm>
              <a:off x="555753" y="1422470"/>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48" name="TextBox 1447">
              <a:extLst>
                <a:ext uri="{FF2B5EF4-FFF2-40B4-BE49-F238E27FC236}">
                  <a16:creationId xmlns:a16="http://schemas.microsoft.com/office/drawing/2014/main" id="{28766DC7-6D75-4BED-975E-B5B806B5CCA2}"/>
                </a:ext>
              </a:extLst>
            </p:cNvPr>
            <p:cNvSpPr txBox="1"/>
            <p:nvPr/>
          </p:nvSpPr>
          <p:spPr>
            <a:xfrm>
              <a:off x="555753" y="1605732"/>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49" name="TextBox 1448">
              <a:extLst>
                <a:ext uri="{FF2B5EF4-FFF2-40B4-BE49-F238E27FC236}">
                  <a16:creationId xmlns:a16="http://schemas.microsoft.com/office/drawing/2014/main" id="{E80DD2E4-9F63-4EC0-8969-18A8FAF2E21A}"/>
                </a:ext>
              </a:extLst>
            </p:cNvPr>
            <p:cNvSpPr txBox="1"/>
            <p:nvPr/>
          </p:nvSpPr>
          <p:spPr>
            <a:xfrm>
              <a:off x="555753" y="1788998"/>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50" name="TextBox 1449">
              <a:extLst>
                <a:ext uri="{FF2B5EF4-FFF2-40B4-BE49-F238E27FC236}">
                  <a16:creationId xmlns:a16="http://schemas.microsoft.com/office/drawing/2014/main" id="{2AF01FF3-1286-4879-99B5-31C5E418DACF}"/>
                </a:ext>
              </a:extLst>
            </p:cNvPr>
            <p:cNvSpPr txBox="1"/>
            <p:nvPr/>
          </p:nvSpPr>
          <p:spPr>
            <a:xfrm>
              <a:off x="555753" y="1972261"/>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51" name="TextBox 1450">
              <a:extLst>
                <a:ext uri="{FF2B5EF4-FFF2-40B4-BE49-F238E27FC236}">
                  <a16:creationId xmlns:a16="http://schemas.microsoft.com/office/drawing/2014/main" id="{6AF22A7A-C4C6-4A2A-9622-91B15AB09D55}"/>
                </a:ext>
              </a:extLst>
            </p:cNvPr>
            <p:cNvSpPr txBox="1"/>
            <p:nvPr/>
          </p:nvSpPr>
          <p:spPr>
            <a:xfrm>
              <a:off x="555753" y="2155528"/>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52" name="TextBox 1451">
              <a:extLst>
                <a:ext uri="{FF2B5EF4-FFF2-40B4-BE49-F238E27FC236}">
                  <a16:creationId xmlns:a16="http://schemas.microsoft.com/office/drawing/2014/main" id="{A98EED88-D9A2-4194-B549-E2FE27C24D87}"/>
                </a:ext>
              </a:extLst>
            </p:cNvPr>
            <p:cNvSpPr txBox="1"/>
            <p:nvPr/>
          </p:nvSpPr>
          <p:spPr>
            <a:xfrm>
              <a:off x="555753" y="2338791"/>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1453" name="TextBox 1452">
            <a:extLst>
              <a:ext uri="{FF2B5EF4-FFF2-40B4-BE49-F238E27FC236}">
                <a16:creationId xmlns:a16="http://schemas.microsoft.com/office/drawing/2014/main" id="{266C3870-6FDB-4795-B30D-111AA98430A7}"/>
              </a:ext>
            </a:extLst>
          </p:cNvPr>
          <p:cNvSpPr txBox="1"/>
          <p:nvPr/>
        </p:nvSpPr>
        <p:spPr>
          <a:xfrm rot="16200000">
            <a:off x="-48670" y="2007129"/>
            <a:ext cx="1105179" cy="184666"/>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PFS (%)</a:t>
            </a:r>
            <a:endParaRPr kumimoji="0" lang="x-none" sz="3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cxnSp>
        <p:nvCxnSpPr>
          <p:cNvPr id="1454" name="Straight Connector 1453">
            <a:extLst>
              <a:ext uri="{FF2B5EF4-FFF2-40B4-BE49-F238E27FC236}">
                <a16:creationId xmlns:a16="http://schemas.microsoft.com/office/drawing/2014/main" id="{C37139B7-1AAF-4FD3-87C4-0E86D07C27F1}"/>
              </a:ext>
            </a:extLst>
          </p:cNvPr>
          <p:cNvCxnSpPr>
            <a:cxnSpLocks/>
          </p:cNvCxnSpPr>
          <p:nvPr/>
        </p:nvCxnSpPr>
        <p:spPr>
          <a:xfrm>
            <a:off x="2863444" y="1988392"/>
            <a:ext cx="228508" cy="0"/>
          </a:xfrm>
          <a:prstGeom prst="line">
            <a:avLst/>
          </a:prstGeom>
          <a:ln w="1905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7CF31FC8-CA3E-4FB0-A572-ACA718045A8B}"/>
              </a:ext>
            </a:extLst>
          </p:cNvPr>
          <p:cNvCxnSpPr>
            <a:cxnSpLocks/>
          </p:cNvCxnSpPr>
          <p:nvPr/>
        </p:nvCxnSpPr>
        <p:spPr>
          <a:xfrm>
            <a:off x="2860812" y="1808369"/>
            <a:ext cx="228508"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456" name="TextBox 1455">
            <a:extLst>
              <a:ext uri="{FF2B5EF4-FFF2-40B4-BE49-F238E27FC236}">
                <a16:creationId xmlns:a16="http://schemas.microsoft.com/office/drawing/2014/main" id="{A75C6E06-53B4-45FC-8B28-6CF5E615F189}"/>
              </a:ext>
            </a:extLst>
          </p:cNvPr>
          <p:cNvSpPr txBox="1"/>
          <p:nvPr/>
        </p:nvSpPr>
        <p:spPr>
          <a:xfrm>
            <a:off x="3184194" y="1485112"/>
            <a:ext cx="2505371" cy="184666"/>
          </a:xfrm>
          <a:prstGeom prst="rect">
            <a:avLst/>
          </a:prstGeom>
          <a:noFill/>
        </p:spPr>
        <p:txBody>
          <a:bodyPr wrap="square" lIns="0" tIns="0" rIns="0" bIns="0" rtlCol="0" anchor="ctr">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Median PFS (95% CI)</a:t>
            </a:r>
            <a:endParaRPr kumimoji="0" lang="x-none" sz="3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57" name="TextBox 1456">
            <a:extLst>
              <a:ext uri="{FF2B5EF4-FFF2-40B4-BE49-F238E27FC236}">
                <a16:creationId xmlns:a16="http://schemas.microsoft.com/office/drawing/2014/main" id="{8D8AB610-A5C4-4A5F-9133-8123FADBDCA5}"/>
              </a:ext>
            </a:extLst>
          </p:cNvPr>
          <p:cNvSpPr txBox="1"/>
          <p:nvPr/>
        </p:nvSpPr>
        <p:spPr>
          <a:xfrm>
            <a:off x="3184231" y="1916288"/>
            <a:ext cx="2707943" cy="164212"/>
          </a:xfrm>
          <a:prstGeom prst="rect">
            <a:avLst/>
          </a:prstGeom>
          <a:noFill/>
        </p:spPr>
        <p:txBody>
          <a:bodyPr wrap="square" lIns="0" tIns="0" rIns="0" bIns="0" rtlCol="0" anchor="ctr">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BR (N=40): </a:t>
            </a:r>
            <a:r>
              <a:rPr kumimoji="0" lang="en-US" sz="1067"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3.7 months (2.1, 4.5)</a:t>
            </a:r>
            <a:endParaRPr kumimoji="0" lang="x-none" sz="1733"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58" name="TextBox 1457">
            <a:extLst>
              <a:ext uri="{FF2B5EF4-FFF2-40B4-BE49-F238E27FC236}">
                <a16:creationId xmlns:a16="http://schemas.microsoft.com/office/drawing/2014/main" id="{BBB97461-0041-47A4-840C-95AB4B23626B}"/>
              </a:ext>
            </a:extLst>
          </p:cNvPr>
          <p:cNvSpPr txBox="1"/>
          <p:nvPr/>
        </p:nvSpPr>
        <p:spPr>
          <a:xfrm>
            <a:off x="3184200" y="1719235"/>
            <a:ext cx="2796028" cy="164212"/>
          </a:xfrm>
          <a:prstGeom prst="rect">
            <a:avLst/>
          </a:prstGeom>
          <a:noFill/>
        </p:spPr>
        <p:txBody>
          <a:bodyPr wrap="square" lIns="0" tIns="0" rIns="0" bIns="0" rtlCol="0" anchor="ctr">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err="1">
                <a:ln>
                  <a:noFill/>
                </a:ln>
                <a:solidFill>
                  <a:srgbClr val="000000"/>
                </a:solidFill>
                <a:effectLst/>
                <a:uLnTx/>
                <a:uFillTx/>
                <a:latin typeface="Arial"/>
                <a:ea typeface="ＭＳ Ｐゴシック"/>
                <a:cs typeface="Arial" panose="020B0604020202020204" pitchFamily="34" charset="0"/>
              </a:rPr>
              <a:t>Pola+BR</a:t>
            </a:r>
            <a:r>
              <a:rPr kumimoji="0" lang="en-US" sz="1067"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 (N=40)</a:t>
            </a:r>
            <a:r>
              <a:rPr kumimoji="0" lang="en-US" sz="1067"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 </a:t>
            </a:r>
            <a:r>
              <a:rPr kumimoji="0" lang="en-US" sz="1067" b="1" i="0" u="none" strike="noStrike" kern="1200" cap="none" spc="0" normalizeH="0" baseline="0" noProof="0">
                <a:ln>
                  <a:noFill/>
                </a:ln>
                <a:solidFill>
                  <a:srgbClr val="FF0000"/>
                </a:solidFill>
                <a:effectLst/>
                <a:uLnTx/>
                <a:uFillTx/>
                <a:latin typeface="Arial"/>
                <a:ea typeface="ＭＳ Ｐゴシック"/>
                <a:cs typeface="Arial" panose="020B0604020202020204" pitchFamily="34" charset="0"/>
              </a:rPr>
              <a:t>9.2 months (6.0, 13.9)</a:t>
            </a:r>
            <a:endParaRPr kumimoji="0" lang="x-none" sz="1733" b="1" i="0" u="none" strike="noStrike" kern="1200" cap="none" spc="0" normalizeH="0" baseline="0" noProof="0">
              <a:ln>
                <a:noFill/>
              </a:ln>
              <a:solidFill>
                <a:srgbClr val="FF0000"/>
              </a:solidFill>
              <a:effectLst/>
              <a:uLnTx/>
              <a:uFillTx/>
              <a:latin typeface="Arial"/>
              <a:ea typeface="ＭＳ Ｐゴシック"/>
              <a:cs typeface="Arial" panose="020B0604020202020204" pitchFamily="34" charset="0"/>
            </a:endParaRPr>
          </a:p>
        </p:txBody>
      </p:sp>
      <p:grpSp>
        <p:nvGrpSpPr>
          <p:cNvPr id="1459" name="Group 1458">
            <a:extLst>
              <a:ext uri="{FF2B5EF4-FFF2-40B4-BE49-F238E27FC236}">
                <a16:creationId xmlns:a16="http://schemas.microsoft.com/office/drawing/2014/main" id="{1511D07A-7C5F-4AB8-80D5-035F1F6306E8}"/>
              </a:ext>
            </a:extLst>
          </p:cNvPr>
          <p:cNvGrpSpPr/>
          <p:nvPr/>
        </p:nvGrpSpPr>
        <p:grpSpPr>
          <a:xfrm>
            <a:off x="6566453" y="2781619"/>
            <a:ext cx="5089789" cy="123112"/>
            <a:chOff x="5552716" y="2489138"/>
            <a:chExt cx="4241491" cy="102593"/>
          </a:xfrm>
        </p:grpSpPr>
        <p:sp>
          <p:nvSpPr>
            <p:cNvPr id="1460" name="TextBox 1459">
              <a:extLst>
                <a:ext uri="{FF2B5EF4-FFF2-40B4-BE49-F238E27FC236}">
                  <a16:creationId xmlns:a16="http://schemas.microsoft.com/office/drawing/2014/main" id="{B78F22EB-3247-4410-96FE-8D972EEAB2AF}"/>
                </a:ext>
              </a:extLst>
            </p:cNvPr>
            <p:cNvSpPr txBox="1"/>
            <p:nvPr/>
          </p:nvSpPr>
          <p:spPr>
            <a:xfrm>
              <a:off x="5552716"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61" name="TextBox 1460">
              <a:extLst>
                <a:ext uri="{FF2B5EF4-FFF2-40B4-BE49-F238E27FC236}">
                  <a16:creationId xmlns:a16="http://schemas.microsoft.com/office/drawing/2014/main" id="{5ED9FEAB-4813-4B7A-B5C0-67F37239C09B}"/>
                </a:ext>
              </a:extLst>
            </p:cNvPr>
            <p:cNvSpPr txBox="1"/>
            <p:nvPr/>
          </p:nvSpPr>
          <p:spPr>
            <a:xfrm>
              <a:off x="5842606"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62" name="TextBox 1461">
              <a:extLst>
                <a:ext uri="{FF2B5EF4-FFF2-40B4-BE49-F238E27FC236}">
                  <a16:creationId xmlns:a16="http://schemas.microsoft.com/office/drawing/2014/main" id="{84F09FAF-87A0-4E37-A721-861D17EC5DE7}"/>
                </a:ext>
              </a:extLst>
            </p:cNvPr>
            <p:cNvSpPr txBox="1"/>
            <p:nvPr/>
          </p:nvSpPr>
          <p:spPr>
            <a:xfrm>
              <a:off x="6132495"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63" name="TextBox 1462">
              <a:extLst>
                <a:ext uri="{FF2B5EF4-FFF2-40B4-BE49-F238E27FC236}">
                  <a16:creationId xmlns:a16="http://schemas.microsoft.com/office/drawing/2014/main" id="{A0C64895-DDD4-427C-AE15-41B467BAFCF4}"/>
                </a:ext>
              </a:extLst>
            </p:cNvPr>
            <p:cNvSpPr txBox="1"/>
            <p:nvPr/>
          </p:nvSpPr>
          <p:spPr>
            <a:xfrm>
              <a:off x="6422384"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64" name="TextBox 1463">
              <a:extLst>
                <a:ext uri="{FF2B5EF4-FFF2-40B4-BE49-F238E27FC236}">
                  <a16:creationId xmlns:a16="http://schemas.microsoft.com/office/drawing/2014/main" id="{ABC3CCEF-A19D-4060-86DE-A6193E5D5A9C}"/>
                </a:ext>
              </a:extLst>
            </p:cNvPr>
            <p:cNvSpPr txBox="1"/>
            <p:nvPr/>
          </p:nvSpPr>
          <p:spPr>
            <a:xfrm>
              <a:off x="6712274"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65" name="TextBox 1464">
              <a:extLst>
                <a:ext uri="{FF2B5EF4-FFF2-40B4-BE49-F238E27FC236}">
                  <a16:creationId xmlns:a16="http://schemas.microsoft.com/office/drawing/2014/main" id="{9FDDCE2F-843E-4981-AD56-BCA112EFD153}"/>
                </a:ext>
              </a:extLst>
            </p:cNvPr>
            <p:cNvSpPr txBox="1"/>
            <p:nvPr/>
          </p:nvSpPr>
          <p:spPr>
            <a:xfrm>
              <a:off x="7002164"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66" name="TextBox 1465">
              <a:extLst>
                <a:ext uri="{FF2B5EF4-FFF2-40B4-BE49-F238E27FC236}">
                  <a16:creationId xmlns:a16="http://schemas.microsoft.com/office/drawing/2014/main" id="{5A2771AB-125D-4D85-BFA3-36DAEEE6762D}"/>
                </a:ext>
              </a:extLst>
            </p:cNvPr>
            <p:cNvSpPr txBox="1"/>
            <p:nvPr/>
          </p:nvSpPr>
          <p:spPr>
            <a:xfrm>
              <a:off x="7292053"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67" name="TextBox 1466">
              <a:extLst>
                <a:ext uri="{FF2B5EF4-FFF2-40B4-BE49-F238E27FC236}">
                  <a16:creationId xmlns:a16="http://schemas.microsoft.com/office/drawing/2014/main" id="{4F3697F7-A2AD-439D-AF73-91129DCC6BE0}"/>
                </a:ext>
              </a:extLst>
            </p:cNvPr>
            <p:cNvSpPr txBox="1"/>
            <p:nvPr/>
          </p:nvSpPr>
          <p:spPr>
            <a:xfrm>
              <a:off x="7581942"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68" name="TextBox 1467">
              <a:extLst>
                <a:ext uri="{FF2B5EF4-FFF2-40B4-BE49-F238E27FC236}">
                  <a16:creationId xmlns:a16="http://schemas.microsoft.com/office/drawing/2014/main" id="{8D963BB1-10E5-4CFD-B63D-8E173276C58E}"/>
                </a:ext>
              </a:extLst>
            </p:cNvPr>
            <p:cNvSpPr txBox="1"/>
            <p:nvPr/>
          </p:nvSpPr>
          <p:spPr>
            <a:xfrm>
              <a:off x="7871831"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69" name="TextBox 1468">
              <a:extLst>
                <a:ext uri="{FF2B5EF4-FFF2-40B4-BE49-F238E27FC236}">
                  <a16:creationId xmlns:a16="http://schemas.microsoft.com/office/drawing/2014/main" id="{4D3CA42A-0540-49C2-9000-036623033138}"/>
                </a:ext>
              </a:extLst>
            </p:cNvPr>
            <p:cNvSpPr txBox="1"/>
            <p:nvPr/>
          </p:nvSpPr>
          <p:spPr>
            <a:xfrm>
              <a:off x="8161721"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70" name="TextBox 1469">
              <a:extLst>
                <a:ext uri="{FF2B5EF4-FFF2-40B4-BE49-F238E27FC236}">
                  <a16:creationId xmlns:a16="http://schemas.microsoft.com/office/drawing/2014/main" id="{A5E8C89F-3BBE-47B6-908E-CDF1159CC645}"/>
                </a:ext>
              </a:extLst>
            </p:cNvPr>
            <p:cNvSpPr txBox="1"/>
            <p:nvPr/>
          </p:nvSpPr>
          <p:spPr>
            <a:xfrm>
              <a:off x="8451611"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71" name="TextBox 1470">
              <a:extLst>
                <a:ext uri="{FF2B5EF4-FFF2-40B4-BE49-F238E27FC236}">
                  <a16:creationId xmlns:a16="http://schemas.microsoft.com/office/drawing/2014/main" id="{D3973526-3513-4D87-9B75-56D9B8F29A7F}"/>
                </a:ext>
              </a:extLst>
            </p:cNvPr>
            <p:cNvSpPr txBox="1"/>
            <p:nvPr/>
          </p:nvSpPr>
          <p:spPr>
            <a:xfrm>
              <a:off x="8741501"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72" name="TextBox 1471">
              <a:extLst>
                <a:ext uri="{FF2B5EF4-FFF2-40B4-BE49-F238E27FC236}">
                  <a16:creationId xmlns:a16="http://schemas.microsoft.com/office/drawing/2014/main" id="{870C16B0-B330-4DFD-857D-D08BAFED006D}"/>
                </a:ext>
              </a:extLst>
            </p:cNvPr>
            <p:cNvSpPr txBox="1"/>
            <p:nvPr/>
          </p:nvSpPr>
          <p:spPr>
            <a:xfrm>
              <a:off x="9031389"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73" name="TextBox 1472">
              <a:extLst>
                <a:ext uri="{FF2B5EF4-FFF2-40B4-BE49-F238E27FC236}">
                  <a16:creationId xmlns:a16="http://schemas.microsoft.com/office/drawing/2014/main" id="{52A8C7B0-9749-4B10-9D2E-544D662966D3}"/>
                </a:ext>
              </a:extLst>
            </p:cNvPr>
            <p:cNvSpPr txBox="1"/>
            <p:nvPr/>
          </p:nvSpPr>
          <p:spPr>
            <a:xfrm>
              <a:off x="9321280"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74" name="TextBox 1473">
              <a:extLst>
                <a:ext uri="{FF2B5EF4-FFF2-40B4-BE49-F238E27FC236}">
                  <a16:creationId xmlns:a16="http://schemas.microsoft.com/office/drawing/2014/main" id="{681D954B-DFDB-470F-8449-FA1958B3ADE3}"/>
                </a:ext>
              </a:extLst>
            </p:cNvPr>
            <p:cNvSpPr txBox="1"/>
            <p:nvPr/>
          </p:nvSpPr>
          <p:spPr>
            <a:xfrm>
              <a:off x="9611169" y="2489138"/>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1475" name="TextBox 1474">
            <a:extLst>
              <a:ext uri="{FF2B5EF4-FFF2-40B4-BE49-F238E27FC236}">
                <a16:creationId xmlns:a16="http://schemas.microsoft.com/office/drawing/2014/main" id="{DCAA64E6-1C84-4AEA-84F0-E4B39C0E60C1}"/>
              </a:ext>
            </a:extLst>
          </p:cNvPr>
          <p:cNvSpPr txBox="1"/>
          <p:nvPr/>
        </p:nvSpPr>
        <p:spPr>
          <a:xfrm>
            <a:off x="6676274" y="2901156"/>
            <a:ext cx="4866715" cy="16421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Time (months)</a:t>
            </a:r>
            <a:endParaRPr kumimoji="0" lang="x-none" sz="1733"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76" name="TextBox 1475">
            <a:extLst>
              <a:ext uri="{FF2B5EF4-FFF2-40B4-BE49-F238E27FC236}">
                <a16:creationId xmlns:a16="http://schemas.microsoft.com/office/drawing/2014/main" id="{FC54C44E-AA4A-4A04-B1D9-8066D8628A77}"/>
              </a:ext>
            </a:extLst>
          </p:cNvPr>
          <p:cNvSpPr txBox="1"/>
          <p:nvPr/>
        </p:nvSpPr>
        <p:spPr>
          <a:xfrm>
            <a:off x="5812348" y="3102718"/>
            <a:ext cx="674512" cy="123111"/>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Pola+BR</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77" name="TextBox 1476">
            <a:extLst>
              <a:ext uri="{FF2B5EF4-FFF2-40B4-BE49-F238E27FC236}">
                <a16:creationId xmlns:a16="http://schemas.microsoft.com/office/drawing/2014/main" id="{4A68DE41-ED05-40C7-8A45-6FFBD5E39F44}"/>
              </a:ext>
            </a:extLst>
          </p:cNvPr>
          <p:cNvSpPr txBox="1"/>
          <p:nvPr/>
        </p:nvSpPr>
        <p:spPr>
          <a:xfrm>
            <a:off x="5812345" y="2948588"/>
            <a:ext cx="1449837" cy="123111"/>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No. of patients at risk</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nvGrpSpPr>
          <p:cNvPr id="1478" name="Group 1477">
            <a:extLst>
              <a:ext uri="{FF2B5EF4-FFF2-40B4-BE49-F238E27FC236}">
                <a16:creationId xmlns:a16="http://schemas.microsoft.com/office/drawing/2014/main" id="{EFF69BF4-4B36-4868-92B8-1992029276D2}"/>
              </a:ext>
            </a:extLst>
          </p:cNvPr>
          <p:cNvGrpSpPr/>
          <p:nvPr/>
        </p:nvGrpSpPr>
        <p:grpSpPr>
          <a:xfrm>
            <a:off x="6566456" y="3102196"/>
            <a:ext cx="4046188" cy="123199"/>
            <a:chOff x="5838851" y="4665216"/>
            <a:chExt cx="2923380" cy="103226"/>
          </a:xfrm>
        </p:grpSpPr>
        <p:sp>
          <p:nvSpPr>
            <p:cNvPr id="1479" name="TextBox 1478">
              <a:extLst>
                <a:ext uri="{FF2B5EF4-FFF2-40B4-BE49-F238E27FC236}">
                  <a16:creationId xmlns:a16="http://schemas.microsoft.com/office/drawing/2014/main" id="{39BE5A66-C4E6-4BFA-81CF-C899CC171861}"/>
                </a:ext>
              </a:extLst>
            </p:cNvPr>
            <p:cNvSpPr txBox="1"/>
            <p:nvPr/>
          </p:nvSpPr>
          <p:spPr>
            <a:xfrm>
              <a:off x="5838851" y="4665251"/>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0" name="TextBox 1479">
              <a:extLst>
                <a:ext uri="{FF2B5EF4-FFF2-40B4-BE49-F238E27FC236}">
                  <a16:creationId xmlns:a16="http://schemas.microsoft.com/office/drawing/2014/main" id="{545B96F5-0D0F-4F30-900E-9CC24C33CC56}"/>
                </a:ext>
              </a:extLst>
            </p:cNvPr>
            <p:cNvSpPr txBox="1"/>
            <p:nvPr/>
          </p:nvSpPr>
          <p:spPr>
            <a:xfrm>
              <a:off x="6090186" y="4665253"/>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1" name="TextBox 1480">
              <a:extLst>
                <a:ext uri="{FF2B5EF4-FFF2-40B4-BE49-F238E27FC236}">
                  <a16:creationId xmlns:a16="http://schemas.microsoft.com/office/drawing/2014/main" id="{196EA961-E472-4B6A-925D-92D3E447BE1C}"/>
                </a:ext>
              </a:extLst>
            </p:cNvPr>
            <p:cNvSpPr txBox="1"/>
            <p:nvPr/>
          </p:nvSpPr>
          <p:spPr>
            <a:xfrm>
              <a:off x="6341521" y="4665253"/>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2" name="TextBox 1481">
              <a:extLst>
                <a:ext uri="{FF2B5EF4-FFF2-40B4-BE49-F238E27FC236}">
                  <a16:creationId xmlns:a16="http://schemas.microsoft.com/office/drawing/2014/main" id="{0A8FC8EA-341A-492F-833D-5736E3CD02E6}"/>
                </a:ext>
              </a:extLst>
            </p:cNvPr>
            <p:cNvSpPr txBox="1"/>
            <p:nvPr/>
          </p:nvSpPr>
          <p:spPr>
            <a:xfrm>
              <a:off x="6592856" y="4665253"/>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3" name="TextBox 1482">
              <a:extLst>
                <a:ext uri="{FF2B5EF4-FFF2-40B4-BE49-F238E27FC236}">
                  <a16:creationId xmlns:a16="http://schemas.microsoft.com/office/drawing/2014/main" id="{9DB00A9F-14FD-4831-9DF8-82A2015BA9B5}"/>
                </a:ext>
              </a:extLst>
            </p:cNvPr>
            <p:cNvSpPr txBox="1"/>
            <p:nvPr/>
          </p:nvSpPr>
          <p:spPr>
            <a:xfrm>
              <a:off x="6844191" y="4665253"/>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4" name="TextBox 1483">
              <a:extLst>
                <a:ext uri="{FF2B5EF4-FFF2-40B4-BE49-F238E27FC236}">
                  <a16:creationId xmlns:a16="http://schemas.microsoft.com/office/drawing/2014/main" id="{AA98F3BA-D710-44CF-BBFE-D51E084E80E0}"/>
                </a:ext>
              </a:extLst>
            </p:cNvPr>
            <p:cNvSpPr txBox="1"/>
            <p:nvPr/>
          </p:nvSpPr>
          <p:spPr>
            <a:xfrm>
              <a:off x="7095526" y="4665253"/>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5" name="TextBox 1484">
              <a:extLst>
                <a:ext uri="{FF2B5EF4-FFF2-40B4-BE49-F238E27FC236}">
                  <a16:creationId xmlns:a16="http://schemas.microsoft.com/office/drawing/2014/main" id="{89DBB8D6-FEA8-4E6A-81B2-FDA1FDF9870C}"/>
                </a:ext>
              </a:extLst>
            </p:cNvPr>
            <p:cNvSpPr txBox="1"/>
            <p:nvPr/>
          </p:nvSpPr>
          <p:spPr>
            <a:xfrm>
              <a:off x="7346861" y="4665253"/>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17</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6" name="TextBox 1485">
              <a:extLst>
                <a:ext uri="{FF2B5EF4-FFF2-40B4-BE49-F238E27FC236}">
                  <a16:creationId xmlns:a16="http://schemas.microsoft.com/office/drawing/2014/main" id="{0866C556-FA4D-4879-B88F-2E1A9A632F3A}"/>
                </a:ext>
              </a:extLst>
            </p:cNvPr>
            <p:cNvSpPr txBox="1"/>
            <p:nvPr/>
          </p:nvSpPr>
          <p:spPr>
            <a:xfrm>
              <a:off x="7598196" y="4665253"/>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7" name="TextBox 1486">
              <a:extLst>
                <a:ext uri="{FF2B5EF4-FFF2-40B4-BE49-F238E27FC236}">
                  <a16:creationId xmlns:a16="http://schemas.microsoft.com/office/drawing/2014/main" id="{0A666FC8-F6E5-4160-A944-D6509A64EC87}"/>
                </a:ext>
              </a:extLst>
            </p:cNvPr>
            <p:cNvSpPr txBox="1"/>
            <p:nvPr/>
          </p:nvSpPr>
          <p:spPr>
            <a:xfrm>
              <a:off x="7849531" y="4665253"/>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9</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8" name="TextBox 1487">
              <a:extLst>
                <a:ext uri="{FF2B5EF4-FFF2-40B4-BE49-F238E27FC236}">
                  <a16:creationId xmlns:a16="http://schemas.microsoft.com/office/drawing/2014/main" id="{0BA83304-945A-4B5E-9E41-3C197BA08339}"/>
                </a:ext>
              </a:extLst>
            </p:cNvPr>
            <p:cNvSpPr txBox="1"/>
            <p:nvPr/>
          </p:nvSpPr>
          <p:spPr>
            <a:xfrm>
              <a:off x="8100866" y="4665253"/>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89" name="TextBox 1488">
              <a:extLst>
                <a:ext uri="{FF2B5EF4-FFF2-40B4-BE49-F238E27FC236}">
                  <a16:creationId xmlns:a16="http://schemas.microsoft.com/office/drawing/2014/main" id="{39A7C0B3-12C9-4087-93F8-83A0576DF133}"/>
                </a:ext>
              </a:extLst>
            </p:cNvPr>
            <p:cNvSpPr txBox="1"/>
            <p:nvPr/>
          </p:nvSpPr>
          <p:spPr>
            <a:xfrm>
              <a:off x="8352201" y="4665290"/>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3</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490" name="TextBox 1489">
              <a:extLst>
                <a:ext uri="{FF2B5EF4-FFF2-40B4-BE49-F238E27FC236}">
                  <a16:creationId xmlns:a16="http://schemas.microsoft.com/office/drawing/2014/main" id="{FAE6E38A-F834-456E-8E77-C82DDEB46543}"/>
                </a:ext>
              </a:extLst>
            </p:cNvPr>
            <p:cNvSpPr txBox="1"/>
            <p:nvPr/>
          </p:nvSpPr>
          <p:spPr>
            <a:xfrm>
              <a:off x="8603536" y="4665216"/>
              <a:ext cx="158695" cy="103152"/>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grpSp>
        <p:nvGrpSpPr>
          <p:cNvPr id="1491" name="Graphic 4">
            <a:extLst>
              <a:ext uri="{FF2B5EF4-FFF2-40B4-BE49-F238E27FC236}">
                <a16:creationId xmlns:a16="http://schemas.microsoft.com/office/drawing/2014/main" id="{6B0BE2A5-290A-411F-B0A1-F351800FD6BE}"/>
              </a:ext>
            </a:extLst>
          </p:cNvPr>
          <p:cNvGrpSpPr/>
          <p:nvPr/>
        </p:nvGrpSpPr>
        <p:grpSpPr>
          <a:xfrm>
            <a:off x="6664071" y="1552951"/>
            <a:ext cx="3963353" cy="982980"/>
            <a:chOff x="5627687" y="1469231"/>
            <a:chExt cx="3302794" cy="819150"/>
          </a:xfrm>
        </p:grpSpPr>
        <p:grpSp>
          <p:nvGrpSpPr>
            <p:cNvPr id="1492" name="Graphic 4">
              <a:extLst>
                <a:ext uri="{FF2B5EF4-FFF2-40B4-BE49-F238E27FC236}">
                  <a16:creationId xmlns:a16="http://schemas.microsoft.com/office/drawing/2014/main" id="{BCA865B5-5F0D-42A2-A1EF-2BF3A0BD0572}"/>
                </a:ext>
              </a:extLst>
            </p:cNvPr>
            <p:cNvGrpSpPr/>
            <p:nvPr/>
          </p:nvGrpSpPr>
          <p:grpSpPr>
            <a:xfrm>
              <a:off x="5627687" y="1469231"/>
              <a:ext cx="37306" cy="36512"/>
              <a:chOff x="5627687" y="1469231"/>
              <a:chExt cx="37306" cy="36512"/>
            </a:xfrm>
          </p:grpSpPr>
          <p:sp>
            <p:nvSpPr>
              <p:cNvPr id="1583" name="Freeform: Shape 743">
                <a:extLst>
                  <a:ext uri="{FF2B5EF4-FFF2-40B4-BE49-F238E27FC236}">
                    <a16:creationId xmlns:a16="http://schemas.microsoft.com/office/drawing/2014/main" id="{0AE76360-BD79-4FC4-A528-A6C8BBC56E78}"/>
                  </a:ext>
                </a:extLst>
              </p:cNvPr>
              <p:cNvSpPr/>
              <p:nvPr/>
            </p:nvSpPr>
            <p:spPr>
              <a:xfrm>
                <a:off x="5646737" y="1469231"/>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84" name="Freeform: Shape 744">
                <a:extLst>
                  <a:ext uri="{FF2B5EF4-FFF2-40B4-BE49-F238E27FC236}">
                    <a16:creationId xmlns:a16="http://schemas.microsoft.com/office/drawing/2014/main" id="{4CE076C8-9739-4177-B4D1-1FCA874B365A}"/>
                  </a:ext>
                </a:extLst>
              </p:cNvPr>
              <p:cNvSpPr/>
              <p:nvPr/>
            </p:nvSpPr>
            <p:spPr>
              <a:xfrm>
                <a:off x="5627687" y="1487487"/>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493" name="Graphic 4">
              <a:extLst>
                <a:ext uri="{FF2B5EF4-FFF2-40B4-BE49-F238E27FC236}">
                  <a16:creationId xmlns:a16="http://schemas.microsoft.com/office/drawing/2014/main" id="{6371BA4B-B562-494C-8BBE-794877964789}"/>
                </a:ext>
              </a:extLst>
            </p:cNvPr>
            <p:cNvGrpSpPr/>
            <p:nvPr/>
          </p:nvGrpSpPr>
          <p:grpSpPr>
            <a:xfrm>
              <a:off x="5886450" y="1618456"/>
              <a:ext cx="36512" cy="37306"/>
              <a:chOff x="5886450" y="1618456"/>
              <a:chExt cx="36512" cy="37306"/>
            </a:xfrm>
          </p:grpSpPr>
          <p:sp>
            <p:nvSpPr>
              <p:cNvPr id="1581" name="Freeform: Shape 741">
                <a:extLst>
                  <a:ext uri="{FF2B5EF4-FFF2-40B4-BE49-F238E27FC236}">
                    <a16:creationId xmlns:a16="http://schemas.microsoft.com/office/drawing/2014/main" id="{B2650A44-2984-4C2B-A7F0-33EABB83BE43}"/>
                  </a:ext>
                </a:extLst>
              </p:cNvPr>
              <p:cNvSpPr/>
              <p:nvPr/>
            </p:nvSpPr>
            <p:spPr>
              <a:xfrm>
                <a:off x="5904706" y="1618456"/>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82" name="Freeform: Shape 742">
                <a:extLst>
                  <a:ext uri="{FF2B5EF4-FFF2-40B4-BE49-F238E27FC236}">
                    <a16:creationId xmlns:a16="http://schemas.microsoft.com/office/drawing/2014/main" id="{A7B64AD6-F47D-436F-BD05-F5D0CCABDB3B}"/>
                  </a:ext>
                </a:extLst>
              </p:cNvPr>
              <p:cNvSpPr/>
              <p:nvPr/>
            </p:nvSpPr>
            <p:spPr>
              <a:xfrm>
                <a:off x="5886450" y="1636712"/>
                <a:ext cx="36512" cy="7937"/>
              </a:xfrm>
              <a:custGeom>
                <a:avLst/>
                <a:gdLst>
                  <a:gd name="connsiteX0" fmla="*/ 0 w 36512"/>
                  <a:gd name="connsiteY0" fmla="*/ 0 h 7937"/>
                  <a:gd name="connsiteX1" fmla="*/ 36513 w 36512"/>
                  <a:gd name="connsiteY1" fmla="*/ 0 h 7937"/>
                </a:gdLst>
                <a:ahLst/>
                <a:cxnLst>
                  <a:cxn ang="0">
                    <a:pos x="connsiteX0" y="connsiteY0"/>
                  </a:cxn>
                  <a:cxn ang="0">
                    <a:pos x="connsiteX1" y="connsiteY1"/>
                  </a:cxn>
                </a:cxnLst>
                <a:rect l="l" t="t" r="r" b="b"/>
                <a:pathLst>
                  <a:path w="36512" h="7937">
                    <a:moveTo>
                      <a:pt x="0" y="0"/>
                    </a:moveTo>
                    <a:lnTo>
                      <a:pt x="36513"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494" name="Graphic 4">
              <a:extLst>
                <a:ext uri="{FF2B5EF4-FFF2-40B4-BE49-F238E27FC236}">
                  <a16:creationId xmlns:a16="http://schemas.microsoft.com/office/drawing/2014/main" id="{F9D99420-6814-4BFA-A649-4D67C08BFE41}"/>
                </a:ext>
              </a:extLst>
            </p:cNvPr>
            <p:cNvGrpSpPr/>
            <p:nvPr/>
          </p:nvGrpSpPr>
          <p:grpSpPr>
            <a:xfrm>
              <a:off x="5904706" y="1643062"/>
              <a:ext cx="37306" cy="37306"/>
              <a:chOff x="5904706" y="1643062"/>
              <a:chExt cx="37306" cy="37306"/>
            </a:xfrm>
          </p:grpSpPr>
          <p:sp>
            <p:nvSpPr>
              <p:cNvPr id="1579" name="Freeform: Shape 739">
                <a:extLst>
                  <a:ext uri="{FF2B5EF4-FFF2-40B4-BE49-F238E27FC236}">
                    <a16:creationId xmlns:a16="http://schemas.microsoft.com/office/drawing/2014/main" id="{5D9D1C8F-C9F1-4700-8658-960CEC78E3F9}"/>
                  </a:ext>
                </a:extLst>
              </p:cNvPr>
              <p:cNvSpPr/>
              <p:nvPr/>
            </p:nvSpPr>
            <p:spPr>
              <a:xfrm>
                <a:off x="5922962" y="1643062"/>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80" name="Freeform: Shape 740">
                <a:extLst>
                  <a:ext uri="{FF2B5EF4-FFF2-40B4-BE49-F238E27FC236}">
                    <a16:creationId xmlns:a16="http://schemas.microsoft.com/office/drawing/2014/main" id="{8D454A34-60D2-4430-84F5-0CEB846C8F41}"/>
                  </a:ext>
                </a:extLst>
              </p:cNvPr>
              <p:cNvSpPr/>
              <p:nvPr/>
            </p:nvSpPr>
            <p:spPr>
              <a:xfrm>
                <a:off x="5904706" y="1662112"/>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495" name="Graphic 4">
              <a:extLst>
                <a:ext uri="{FF2B5EF4-FFF2-40B4-BE49-F238E27FC236}">
                  <a16:creationId xmlns:a16="http://schemas.microsoft.com/office/drawing/2014/main" id="{F00834D0-7F94-4614-B0CD-97EE41630ED7}"/>
                </a:ext>
              </a:extLst>
            </p:cNvPr>
            <p:cNvGrpSpPr/>
            <p:nvPr/>
          </p:nvGrpSpPr>
          <p:grpSpPr>
            <a:xfrm>
              <a:off x="6187281" y="1762125"/>
              <a:ext cx="36512" cy="36512"/>
              <a:chOff x="6187281" y="1762125"/>
              <a:chExt cx="36512" cy="36512"/>
            </a:xfrm>
          </p:grpSpPr>
          <p:sp>
            <p:nvSpPr>
              <p:cNvPr id="1577" name="Freeform: Shape 737">
                <a:extLst>
                  <a:ext uri="{FF2B5EF4-FFF2-40B4-BE49-F238E27FC236}">
                    <a16:creationId xmlns:a16="http://schemas.microsoft.com/office/drawing/2014/main" id="{3C0D7A52-F064-4FAE-A6BC-651C61926B86}"/>
                  </a:ext>
                </a:extLst>
              </p:cNvPr>
              <p:cNvSpPr/>
              <p:nvPr/>
            </p:nvSpPr>
            <p:spPr>
              <a:xfrm>
                <a:off x="6205537" y="1762125"/>
                <a:ext cx="7937" cy="36512"/>
              </a:xfrm>
              <a:custGeom>
                <a:avLst/>
                <a:gdLst>
                  <a:gd name="connsiteX0" fmla="*/ 0 w 7937"/>
                  <a:gd name="connsiteY0" fmla="*/ 0 h 36512"/>
                  <a:gd name="connsiteX1" fmla="*/ 0 w 7937"/>
                  <a:gd name="connsiteY1" fmla="*/ 36513 h 36512"/>
                </a:gdLst>
                <a:ahLst/>
                <a:cxnLst>
                  <a:cxn ang="0">
                    <a:pos x="connsiteX0" y="connsiteY0"/>
                  </a:cxn>
                  <a:cxn ang="0">
                    <a:pos x="connsiteX1" y="connsiteY1"/>
                  </a:cxn>
                </a:cxnLst>
                <a:rect l="l" t="t" r="r" b="b"/>
                <a:pathLst>
                  <a:path w="7937" h="36512">
                    <a:moveTo>
                      <a:pt x="0" y="0"/>
                    </a:moveTo>
                    <a:lnTo>
                      <a:pt x="0" y="36513"/>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78" name="Freeform: Shape 738">
                <a:extLst>
                  <a:ext uri="{FF2B5EF4-FFF2-40B4-BE49-F238E27FC236}">
                    <a16:creationId xmlns:a16="http://schemas.microsoft.com/office/drawing/2014/main" id="{FCDBED1A-A316-4A8D-87A7-8C7B9FFCB00B}"/>
                  </a:ext>
                </a:extLst>
              </p:cNvPr>
              <p:cNvSpPr/>
              <p:nvPr/>
            </p:nvSpPr>
            <p:spPr>
              <a:xfrm>
                <a:off x="6187281" y="1780381"/>
                <a:ext cx="36512" cy="7937"/>
              </a:xfrm>
              <a:custGeom>
                <a:avLst/>
                <a:gdLst>
                  <a:gd name="connsiteX0" fmla="*/ 0 w 36512"/>
                  <a:gd name="connsiteY0" fmla="*/ 0 h 7937"/>
                  <a:gd name="connsiteX1" fmla="*/ 36512 w 36512"/>
                  <a:gd name="connsiteY1" fmla="*/ 0 h 7937"/>
                </a:gdLst>
                <a:ahLst/>
                <a:cxnLst>
                  <a:cxn ang="0">
                    <a:pos x="connsiteX0" y="connsiteY0"/>
                  </a:cxn>
                  <a:cxn ang="0">
                    <a:pos x="connsiteX1" y="connsiteY1"/>
                  </a:cxn>
                </a:cxnLst>
                <a:rect l="l" t="t" r="r" b="b"/>
                <a:pathLst>
                  <a:path w="36512" h="7937">
                    <a:moveTo>
                      <a:pt x="0" y="0"/>
                    </a:moveTo>
                    <a:lnTo>
                      <a:pt x="36512"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496" name="Graphic 4">
              <a:extLst>
                <a:ext uri="{FF2B5EF4-FFF2-40B4-BE49-F238E27FC236}">
                  <a16:creationId xmlns:a16="http://schemas.microsoft.com/office/drawing/2014/main" id="{C67FB832-C1D4-487B-BC26-ABD94AC872B7}"/>
                </a:ext>
              </a:extLst>
            </p:cNvPr>
            <p:cNvGrpSpPr/>
            <p:nvPr/>
          </p:nvGrpSpPr>
          <p:grpSpPr>
            <a:xfrm>
              <a:off x="6264275" y="1808162"/>
              <a:ext cx="37306" cy="36512"/>
              <a:chOff x="6264275" y="1808162"/>
              <a:chExt cx="37306" cy="36512"/>
            </a:xfrm>
          </p:grpSpPr>
          <p:sp>
            <p:nvSpPr>
              <p:cNvPr id="1575" name="Freeform: Shape 735">
                <a:extLst>
                  <a:ext uri="{FF2B5EF4-FFF2-40B4-BE49-F238E27FC236}">
                    <a16:creationId xmlns:a16="http://schemas.microsoft.com/office/drawing/2014/main" id="{671D1C24-8477-438B-B73C-021B1890A673}"/>
                  </a:ext>
                </a:extLst>
              </p:cNvPr>
              <p:cNvSpPr/>
              <p:nvPr/>
            </p:nvSpPr>
            <p:spPr>
              <a:xfrm>
                <a:off x="6282531" y="1808162"/>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76" name="Freeform: Shape 736">
                <a:extLst>
                  <a:ext uri="{FF2B5EF4-FFF2-40B4-BE49-F238E27FC236}">
                    <a16:creationId xmlns:a16="http://schemas.microsoft.com/office/drawing/2014/main" id="{2F1E3A37-20A1-4811-B7A7-CA89A193E240}"/>
                  </a:ext>
                </a:extLst>
              </p:cNvPr>
              <p:cNvSpPr/>
              <p:nvPr/>
            </p:nvSpPr>
            <p:spPr>
              <a:xfrm>
                <a:off x="6264275" y="1826418"/>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497" name="Graphic 4">
              <a:extLst>
                <a:ext uri="{FF2B5EF4-FFF2-40B4-BE49-F238E27FC236}">
                  <a16:creationId xmlns:a16="http://schemas.microsoft.com/office/drawing/2014/main" id="{9D71EAF1-38DA-46A4-A54C-C3D36E71BEA8}"/>
                </a:ext>
              </a:extLst>
            </p:cNvPr>
            <p:cNvGrpSpPr/>
            <p:nvPr/>
          </p:nvGrpSpPr>
          <p:grpSpPr>
            <a:xfrm>
              <a:off x="6290468" y="1808162"/>
              <a:ext cx="36512" cy="36512"/>
              <a:chOff x="6290468" y="1808162"/>
              <a:chExt cx="36512" cy="36512"/>
            </a:xfrm>
          </p:grpSpPr>
          <p:sp>
            <p:nvSpPr>
              <p:cNvPr id="1573" name="Freeform: Shape 733">
                <a:extLst>
                  <a:ext uri="{FF2B5EF4-FFF2-40B4-BE49-F238E27FC236}">
                    <a16:creationId xmlns:a16="http://schemas.microsoft.com/office/drawing/2014/main" id="{F3D29D42-375F-4462-AEDE-8D21A86E5F54}"/>
                  </a:ext>
                </a:extLst>
              </p:cNvPr>
              <p:cNvSpPr/>
              <p:nvPr/>
            </p:nvSpPr>
            <p:spPr>
              <a:xfrm>
                <a:off x="6308725" y="1808162"/>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74" name="Freeform: Shape 734">
                <a:extLst>
                  <a:ext uri="{FF2B5EF4-FFF2-40B4-BE49-F238E27FC236}">
                    <a16:creationId xmlns:a16="http://schemas.microsoft.com/office/drawing/2014/main" id="{D17EBE1D-C5F4-4E9A-BB3F-C5987EBF5C1D}"/>
                  </a:ext>
                </a:extLst>
              </p:cNvPr>
              <p:cNvSpPr/>
              <p:nvPr/>
            </p:nvSpPr>
            <p:spPr>
              <a:xfrm>
                <a:off x="6290468" y="1826418"/>
                <a:ext cx="36512" cy="7937"/>
              </a:xfrm>
              <a:custGeom>
                <a:avLst/>
                <a:gdLst>
                  <a:gd name="connsiteX0" fmla="*/ 0 w 36512"/>
                  <a:gd name="connsiteY0" fmla="*/ 0 h 7937"/>
                  <a:gd name="connsiteX1" fmla="*/ 36512 w 36512"/>
                  <a:gd name="connsiteY1" fmla="*/ 0 h 7937"/>
                </a:gdLst>
                <a:ahLst/>
                <a:cxnLst>
                  <a:cxn ang="0">
                    <a:pos x="connsiteX0" y="connsiteY0"/>
                  </a:cxn>
                  <a:cxn ang="0">
                    <a:pos x="connsiteX1" y="connsiteY1"/>
                  </a:cxn>
                </a:cxnLst>
                <a:rect l="l" t="t" r="r" b="b"/>
                <a:pathLst>
                  <a:path w="36512" h="7937">
                    <a:moveTo>
                      <a:pt x="0" y="0"/>
                    </a:moveTo>
                    <a:lnTo>
                      <a:pt x="36512"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498" name="Graphic 4">
              <a:extLst>
                <a:ext uri="{FF2B5EF4-FFF2-40B4-BE49-F238E27FC236}">
                  <a16:creationId xmlns:a16="http://schemas.microsoft.com/office/drawing/2014/main" id="{E1157E72-713B-4528-952F-44F23FC032B0}"/>
                </a:ext>
              </a:extLst>
            </p:cNvPr>
            <p:cNvGrpSpPr/>
            <p:nvPr/>
          </p:nvGrpSpPr>
          <p:grpSpPr>
            <a:xfrm>
              <a:off x="6369843" y="1844675"/>
              <a:ext cx="36512" cy="37306"/>
              <a:chOff x="6369843" y="1844675"/>
              <a:chExt cx="36512" cy="37306"/>
            </a:xfrm>
          </p:grpSpPr>
          <p:sp>
            <p:nvSpPr>
              <p:cNvPr id="1571" name="Freeform: Shape 731">
                <a:extLst>
                  <a:ext uri="{FF2B5EF4-FFF2-40B4-BE49-F238E27FC236}">
                    <a16:creationId xmlns:a16="http://schemas.microsoft.com/office/drawing/2014/main" id="{251884BA-D636-4FA3-B040-CE3FF9809B89}"/>
                  </a:ext>
                </a:extLst>
              </p:cNvPr>
              <p:cNvSpPr/>
              <p:nvPr/>
            </p:nvSpPr>
            <p:spPr>
              <a:xfrm>
                <a:off x="6388100" y="18446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72" name="Freeform: Shape 732">
                <a:extLst>
                  <a:ext uri="{FF2B5EF4-FFF2-40B4-BE49-F238E27FC236}">
                    <a16:creationId xmlns:a16="http://schemas.microsoft.com/office/drawing/2014/main" id="{0ACAB46A-3478-4A66-A689-C03C483D806E}"/>
                  </a:ext>
                </a:extLst>
              </p:cNvPr>
              <p:cNvSpPr/>
              <p:nvPr/>
            </p:nvSpPr>
            <p:spPr>
              <a:xfrm>
                <a:off x="6369843" y="1863725"/>
                <a:ext cx="36512" cy="7937"/>
              </a:xfrm>
              <a:custGeom>
                <a:avLst/>
                <a:gdLst>
                  <a:gd name="connsiteX0" fmla="*/ 0 w 36512"/>
                  <a:gd name="connsiteY0" fmla="*/ 0 h 7937"/>
                  <a:gd name="connsiteX1" fmla="*/ 36512 w 36512"/>
                  <a:gd name="connsiteY1" fmla="*/ 0 h 7937"/>
                </a:gdLst>
                <a:ahLst/>
                <a:cxnLst>
                  <a:cxn ang="0">
                    <a:pos x="connsiteX0" y="connsiteY0"/>
                  </a:cxn>
                  <a:cxn ang="0">
                    <a:pos x="connsiteX1" y="connsiteY1"/>
                  </a:cxn>
                </a:cxnLst>
                <a:rect l="l" t="t" r="r" b="b"/>
                <a:pathLst>
                  <a:path w="36512" h="7937">
                    <a:moveTo>
                      <a:pt x="0" y="0"/>
                    </a:moveTo>
                    <a:lnTo>
                      <a:pt x="36512"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499" name="Graphic 4">
              <a:extLst>
                <a:ext uri="{FF2B5EF4-FFF2-40B4-BE49-F238E27FC236}">
                  <a16:creationId xmlns:a16="http://schemas.microsoft.com/office/drawing/2014/main" id="{68515CB0-6F1D-46B7-BD12-EC7EFBB38B33}"/>
                </a:ext>
              </a:extLst>
            </p:cNvPr>
            <p:cNvGrpSpPr/>
            <p:nvPr/>
          </p:nvGrpSpPr>
          <p:grpSpPr>
            <a:xfrm>
              <a:off x="6378575" y="1844675"/>
              <a:ext cx="37306" cy="37306"/>
              <a:chOff x="6378575" y="1844675"/>
              <a:chExt cx="37306" cy="37306"/>
            </a:xfrm>
          </p:grpSpPr>
          <p:sp>
            <p:nvSpPr>
              <p:cNvPr id="1569" name="Freeform: Shape 729">
                <a:extLst>
                  <a:ext uri="{FF2B5EF4-FFF2-40B4-BE49-F238E27FC236}">
                    <a16:creationId xmlns:a16="http://schemas.microsoft.com/office/drawing/2014/main" id="{AFF51C56-6264-46ED-AA3F-D10EB895F6FB}"/>
                  </a:ext>
                </a:extLst>
              </p:cNvPr>
              <p:cNvSpPr/>
              <p:nvPr/>
            </p:nvSpPr>
            <p:spPr>
              <a:xfrm>
                <a:off x="6397625" y="18446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70" name="Freeform: Shape 730">
                <a:extLst>
                  <a:ext uri="{FF2B5EF4-FFF2-40B4-BE49-F238E27FC236}">
                    <a16:creationId xmlns:a16="http://schemas.microsoft.com/office/drawing/2014/main" id="{D1E02379-22B7-4671-8BA2-42E2D93A9035}"/>
                  </a:ext>
                </a:extLst>
              </p:cNvPr>
              <p:cNvSpPr/>
              <p:nvPr/>
            </p:nvSpPr>
            <p:spPr>
              <a:xfrm>
                <a:off x="6378575" y="1863725"/>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0" name="Graphic 4">
              <a:extLst>
                <a:ext uri="{FF2B5EF4-FFF2-40B4-BE49-F238E27FC236}">
                  <a16:creationId xmlns:a16="http://schemas.microsoft.com/office/drawing/2014/main" id="{46A92748-EF14-42D6-890A-9A776176934F}"/>
                </a:ext>
              </a:extLst>
            </p:cNvPr>
            <p:cNvGrpSpPr/>
            <p:nvPr/>
          </p:nvGrpSpPr>
          <p:grpSpPr>
            <a:xfrm>
              <a:off x="6388100" y="1844675"/>
              <a:ext cx="36512" cy="37306"/>
              <a:chOff x="6388100" y="1844675"/>
              <a:chExt cx="36512" cy="37306"/>
            </a:xfrm>
          </p:grpSpPr>
          <p:sp>
            <p:nvSpPr>
              <p:cNvPr id="1567" name="Freeform: Shape 727">
                <a:extLst>
                  <a:ext uri="{FF2B5EF4-FFF2-40B4-BE49-F238E27FC236}">
                    <a16:creationId xmlns:a16="http://schemas.microsoft.com/office/drawing/2014/main" id="{AB8B84EB-9463-4378-A855-FA1DC2EAE45D}"/>
                  </a:ext>
                </a:extLst>
              </p:cNvPr>
              <p:cNvSpPr/>
              <p:nvPr/>
            </p:nvSpPr>
            <p:spPr>
              <a:xfrm>
                <a:off x="6406356" y="18446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68" name="Freeform: Shape 728">
                <a:extLst>
                  <a:ext uri="{FF2B5EF4-FFF2-40B4-BE49-F238E27FC236}">
                    <a16:creationId xmlns:a16="http://schemas.microsoft.com/office/drawing/2014/main" id="{499D8985-FE0B-4AB2-8DF9-F06F79BD2219}"/>
                  </a:ext>
                </a:extLst>
              </p:cNvPr>
              <p:cNvSpPr/>
              <p:nvPr/>
            </p:nvSpPr>
            <p:spPr>
              <a:xfrm>
                <a:off x="6388100" y="1863725"/>
                <a:ext cx="36512" cy="7937"/>
              </a:xfrm>
              <a:custGeom>
                <a:avLst/>
                <a:gdLst>
                  <a:gd name="connsiteX0" fmla="*/ 0 w 36512"/>
                  <a:gd name="connsiteY0" fmla="*/ 0 h 7937"/>
                  <a:gd name="connsiteX1" fmla="*/ 36513 w 36512"/>
                  <a:gd name="connsiteY1" fmla="*/ 0 h 7937"/>
                </a:gdLst>
                <a:ahLst/>
                <a:cxnLst>
                  <a:cxn ang="0">
                    <a:pos x="connsiteX0" y="connsiteY0"/>
                  </a:cxn>
                  <a:cxn ang="0">
                    <a:pos x="connsiteX1" y="connsiteY1"/>
                  </a:cxn>
                </a:cxnLst>
                <a:rect l="l" t="t" r="r" b="b"/>
                <a:pathLst>
                  <a:path w="36512" h="7937">
                    <a:moveTo>
                      <a:pt x="0" y="0"/>
                    </a:moveTo>
                    <a:lnTo>
                      <a:pt x="36513"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1" name="Graphic 4">
              <a:extLst>
                <a:ext uri="{FF2B5EF4-FFF2-40B4-BE49-F238E27FC236}">
                  <a16:creationId xmlns:a16="http://schemas.microsoft.com/office/drawing/2014/main" id="{53F77A3C-9819-4567-8878-71C9E12F90AE}"/>
                </a:ext>
              </a:extLst>
            </p:cNvPr>
            <p:cNvGrpSpPr/>
            <p:nvPr/>
          </p:nvGrpSpPr>
          <p:grpSpPr>
            <a:xfrm>
              <a:off x="6458743" y="1885950"/>
              <a:ext cx="37306" cy="37306"/>
              <a:chOff x="6458743" y="1885950"/>
              <a:chExt cx="37306" cy="37306"/>
            </a:xfrm>
          </p:grpSpPr>
          <p:sp>
            <p:nvSpPr>
              <p:cNvPr id="1565" name="Freeform: Shape 725">
                <a:extLst>
                  <a:ext uri="{FF2B5EF4-FFF2-40B4-BE49-F238E27FC236}">
                    <a16:creationId xmlns:a16="http://schemas.microsoft.com/office/drawing/2014/main" id="{41FBEE41-11DD-423E-AFEE-ADB743B901A4}"/>
                  </a:ext>
                </a:extLst>
              </p:cNvPr>
              <p:cNvSpPr/>
              <p:nvPr/>
            </p:nvSpPr>
            <p:spPr>
              <a:xfrm>
                <a:off x="6477000" y="1885950"/>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66" name="Freeform: Shape 726">
                <a:extLst>
                  <a:ext uri="{FF2B5EF4-FFF2-40B4-BE49-F238E27FC236}">
                    <a16:creationId xmlns:a16="http://schemas.microsoft.com/office/drawing/2014/main" id="{CFB20936-BBF3-4866-9569-B44EE35F6DC2}"/>
                  </a:ext>
                </a:extLst>
              </p:cNvPr>
              <p:cNvSpPr/>
              <p:nvPr/>
            </p:nvSpPr>
            <p:spPr>
              <a:xfrm>
                <a:off x="6458743" y="1904206"/>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2" name="Graphic 4">
              <a:extLst>
                <a:ext uri="{FF2B5EF4-FFF2-40B4-BE49-F238E27FC236}">
                  <a16:creationId xmlns:a16="http://schemas.microsoft.com/office/drawing/2014/main" id="{44F2D408-B462-4C25-9BD2-5B421A5E24E8}"/>
                </a:ext>
              </a:extLst>
            </p:cNvPr>
            <p:cNvGrpSpPr/>
            <p:nvPr/>
          </p:nvGrpSpPr>
          <p:grpSpPr>
            <a:xfrm>
              <a:off x="6695281" y="1946275"/>
              <a:ext cx="37306" cy="37306"/>
              <a:chOff x="6695281" y="1946275"/>
              <a:chExt cx="37306" cy="37306"/>
            </a:xfrm>
          </p:grpSpPr>
          <p:sp>
            <p:nvSpPr>
              <p:cNvPr id="1563" name="Freeform: Shape 723">
                <a:extLst>
                  <a:ext uri="{FF2B5EF4-FFF2-40B4-BE49-F238E27FC236}">
                    <a16:creationId xmlns:a16="http://schemas.microsoft.com/office/drawing/2014/main" id="{3ECBF89D-9988-41C9-A530-BC8C2D170D15}"/>
                  </a:ext>
                </a:extLst>
              </p:cNvPr>
              <p:cNvSpPr/>
              <p:nvPr/>
            </p:nvSpPr>
            <p:spPr>
              <a:xfrm>
                <a:off x="6713537" y="19462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64" name="Freeform: Shape 724">
                <a:extLst>
                  <a:ext uri="{FF2B5EF4-FFF2-40B4-BE49-F238E27FC236}">
                    <a16:creationId xmlns:a16="http://schemas.microsoft.com/office/drawing/2014/main" id="{FDE10877-FC36-436A-934C-E0BD821DBEE5}"/>
                  </a:ext>
                </a:extLst>
              </p:cNvPr>
              <p:cNvSpPr/>
              <p:nvPr/>
            </p:nvSpPr>
            <p:spPr>
              <a:xfrm>
                <a:off x="6695281" y="1964531"/>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3" name="Graphic 4">
              <a:extLst>
                <a:ext uri="{FF2B5EF4-FFF2-40B4-BE49-F238E27FC236}">
                  <a16:creationId xmlns:a16="http://schemas.microsoft.com/office/drawing/2014/main" id="{27FE8B5F-7966-465D-95B5-08C2D6958AA5}"/>
                </a:ext>
              </a:extLst>
            </p:cNvPr>
            <p:cNvGrpSpPr/>
            <p:nvPr/>
          </p:nvGrpSpPr>
          <p:grpSpPr>
            <a:xfrm>
              <a:off x="6723062" y="1955006"/>
              <a:ext cx="37306" cy="37306"/>
              <a:chOff x="6723062" y="1955006"/>
              <a:chExt cx="37306" cy="37306"/>
            </a:xfrm>
          </p:grpSpPr>
          <p:sp>
            <p:nvSpPr>
              <p:cNvPr id="1561" name="Freeform: Shape 721">
                <a:extLst>
                  <a:ext uri="{FF2B5EF4-FFF2-40B4-BE49-F238E27FC236}">
                    <a16:creationId xmlns:a16="http://schemas.microsoft.com/office/drawing/2014/main" id="{863DDB1A-E59A-4FB9-99E7-6B5B2782CC62}"/>
                  </a:ext>
                </a:extLst>
              </p:cNvPr>
              <p:cNvSpPr/>
              <p:nvPr/>
            </p:nvSpPr>
            <p:spPr>
              <a:xfrm>
                <a:off x="6742112" y="1955006"/>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62" name="Freeform: Shape 722">
                <a:extLst>
                  <a:ext uri="{FF2B5EF4-FFF2-40B4-BE49-F238E27FC236}">
                    <a16:creationId xmlns:a16="http://schemas.microsoft.com/office/drawing/2014/main" id="{9093A0D2-787A-41B5-8BFE-6701A330C2ED}"/>
                  </a:ext>
                </a:extLst>
              </p:cNvPr>
              <p:cNvSpPr/>
              <p:nvPr/>
            </p:nvSpPr>
            <p:spPr>
              <a:xfrm>
                <a:off x="6723062" y="1974056"/>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4" name="Graphic 4">
              <a:extLst>
                <a:ext uri="{FF2B5EF4-FFF2-40B4-BE49-F238E27FC236}">
                  <a16:creationId xmlns:a16="http://schemas.microsoft.com/office/drawing/2014/main" id="{C1E65B84-4E1D-4D41-85FF-AEE90DA85CAA}"/>
                </a:ext>
              </a:extLst>
            </p:cNvPr>
            <p:cNvGrpSpPr/>
            <p:nvPr/>
          </p:nvGrpSpPr>
          <p:grpSpPr>
            <a:xfrm>
              <a:off x="6760368" y="1964531"/>
              <a:ext cx="37306" cy="37306"/>
              <a:chOff x="6760368" y="1964531"/>
              <a:chExt cx="37306" cy="37306"/>
            </a:xfrm>
          </p:grpSpPr>
          <p:sp>
            <p:nvSpPr>
              <p:cNvPr id="1559" name="Freeform: Shape 719">
                <a:extLst>
                  <a:ext uri="{FF2B5EF4-FFF2-40B4-BE49-F238E27FC236}">
                    <a16:creationId xmlns:a16="http://schemas.microsoft.com/office/drawing/2014/main" id="{E0D32EDD-40EF-4C68-A501-981AF8668B7C}"/>
                  </a:ext>
                </a:extLst>
              </p:cNvPr>
              <p:cNvSpPr/>
              <p:nvPr/>
            </p:nvSpPr>
            <p:spPr>
              <a:xfrm>
                <a:off x="6778625" y="1964531"/>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60" name="Freeform: Shape 720">
                <a:extLst>
                  <a:ext uri="{FF2B5EF4-FFF2-40B4-BE49-F238E27FC236}">
                    <a16:creationId xmlns:a16="http://schemas.microsoft.com/office/drawing/2014/main" id="{3E063826-2C96-4A9D-ABA4-E9236424D2FE}"/>
                  </a:ext>
                </a:extLst>
              </p:cNvPr>
              <p:cNvSpPr/>
              <p:nvPr/>
            </p:nvSpPr>
            <p:spPr>
              <a:xfrm>
                <a:off x="6760368" y="1983581"/>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5" name="Graphic 4">
              <a:extLst>
                <a:ext uri="{FF2B5EF4-FFF2-40B4-BE49-F238E27FC236}">
                  <a16:creationId xmlns:a16="http://schemas.microsoft.com/office/drawing/2014/main" id="{EEDEA2AC-6E20-4758-B090-9A211CE03323}"/>
                </a:ext>
              </a:extLst>
            </p:cNvPr>
            <p:cNvGrpSpPr/>
            <p:nvPr/>
          </p:nvGrpSpPr>
          <p:grpSpPr>
            <a:xfrm>
              <a:off x="6812756" y="1987550"/>
              <a:ext cx="37306" cy="36512"/>
              <a:chOff x="6812756" y="1987550"/>
              <a:chExt cx="37306" cy="36512"/>
            </a:xfrm>
          </p:grpSpPr>
          <p:sp>
            <p:nvSpPr>
              <p:cNvPr id="1557" name="Freeform: Shape 717">
                <a:extLst>
                  <a:ext uri="{FF2B5EF4-FFF2-40B4-BE49-F238E27FC236}">
                    <a16:creationId xmlns:a16="http://schemas.microsoft.com/office/drawing/2014/main" id="{45EF8610-9FB9-413A-823F-00544381F5E9}"/>
                  </a:ext>
                </a:extLst>
              </p:cNvPr>
              <p:cNvSpPr/>
              <p:nvPr/>
            </p:nvSpPr>
            <p:spPr>
              <a:xfrm>
                <a:off x="6831012" y="1987550"/>
                <a:ext cx="7937" cy="36512"/>
              </a:xfrm>
              <a:custGeom>
                <a:avLst/>
                <a:gdLst>
                  <a:gd name="connsiteX0" fmla="*/ 0 w 7937"/>
                  <a:gd name="connsiteY0" fmla="*/ 0 h 36512"/>
                  <a:gd name="connsiteX1" fmla="*/ 0 w 7937"/>
                  <a:gd name="connsiteY1" fmla="*/ 36513 h 36512"/>
                </a:gdLst>
                <a:ahLst/>
                <a:cxnLst>
                  <a:cxn ang="0">
                    <a:pos x="connsiteX0" y="connsiteY0"/>
                  </a:cxn>
                  <a:cxn ang="0">
                    <a:pos x="connsiteX1" y="connsiteY1"/>
                  </a:cxn>
                </a:cxnLst>
                <a:rect l="l" t="t" r="r" b="b"/>
                <a:pathLst>
                  <a:path w="7937" h="36512">
                    <a:moveTo>
                      <a:pt x="0" y="0"/>
                    </a:moveTo>
                    <a:lnTo>
                      <a:pt x="0" y="36513"/>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58" name="Freeform: Shape 718">
                <a:extLst>
                  <a:ext uri="{FF2B5EF4-FFF2-40B4-BE49-F238E27FC236}">
                    <a16:creationId xmlns:a16="http://schemas.microsoft.com/office/drawing/2014/main" id="{27C5F861-57C5-4AFA-87F0-42D9D22DE236}"/>
                  </a:ext>
                </a:extLst>
              </p:cNvPr>
              <p:cNvSpPr/>
              <p:nvPr/>
            </p:nvSpPr>
            <p:spPr>
              <a:xfrm>
                <a:off x="6812756" y="2005806"/>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6" name="Graphic 4">
              <a:extLst>
                <a:ext uri="{FF2B5EF4-FFF2-40B4-BE49-F238E27FC236}">
                  <a16:creationId xmlns:a16="http://schemas.microsoft.com/office/drawing/2014/main" id="{920242FC-86C2-4251-8E35-25FD6DD5C761}"/>
                </a:ext>
              </a:extLst>
            </p:cNvPr>
            <p:cNvGrpSpPr/>
            <p:nvPr/>
          </p:nvGrpSpPr>
          <p:grpSpPr>
            <a:xfrm>
              <a:off x="7027862" y="2034381"/>
              <a:ext cx="37306" cy="37306"/>
              <a:chOff x="7027862" y="2034381"/>
              <a:chExt cx="37306" cy="37306"/>
            </a:xfrm>
          </p:grpSpPr>
          <p:sp>
            <p:nvSpPr>
              <p:cNvPr id="1555" name="Freeform: Shape 715">
                <a:extLst>
                  <a:ext uri="{FF2B5EF4-FFF2-40B4-BE49-F238E27FC236}">
                    <a16:creationId xmlns:a16="http://schemas.microsoft.com/office/drawing/2014/main" id="{FB7020D7-B07F-453E-93EC-3276FC06C775}"/>
                  </a:ext>
                </a:extLst>
              </p:cNvPr>
              <p:cNvSpPr/>
              <p:nvPr/>
            </p:nvSpPr>
            <p:spPr>
              <a:xfrm>
                <a:off x="7046912" y="2034381"/>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56" name="Freeform: Shape 716">
                <a:extLst>
                  <a:ext uri="{FF2B5EF4-FFF2-40B4-BE49-F238E27FC236}">
                    <a16:creationId xmlns:a16="http://schemas.microsoft.com/office/drawing/2014/main" id="{E7F635C4-0D66-46E7-8B2A-CBC7929B23D0}"/>
                  </a:ext>
                </a:extLst>
              </p:cNvPr>
              <p:cNvSpPr/>
              <p:nvPr/>
            </p:nvSpPr>
            <p:spPr>
              <a:xfrm>
                <a:off x="7027862" y="2052637"/>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7" name="Graphic 4">
              <a:extLst>
                <a:ext uri="{FF2B5EF4-FFF2-40B4-BE49-F238E27FC236}">
                  <a16:creationId xmlns:a16="http://schemas.microsoft.com/office/drawing/2014/main" id="{E064F4E3-916B-415E-BD71-B66657FE221F}"/>
                </a:ext>
              </a:extLst>
            </p:cNvPr>
            <p:cNvGrpSpPr/>
            <p:nvPr/>
          </p:nvGrpSpPr>
          <p:grpSpPr>
            <a:xfrm>
              <a:off x="7046912" y="2046287"/>
              <a:ext cx="36512" cy="37306"/>
              <a:chOff x="7046912" y="2046287"/>
              <a:chExt cx="36512" cy="37306"/>
            </a:xfrm>
          </p:grpSpPr>
          <p:sp>
            <p:nvSpPr>
              <p:cNvPr id="1553" name="Freeform: Shape 713">
                <a:extLst>
                  <a:ext uri="{FF2B5EF4-FFF2-40B4-BE49-F238E27FC236}">
                    <a16:creationId xmlns:a16="http://schemas.microsoft.com/office/drawing/2014/main" id="{4F35C3F7-B11D-42B0-821F-7CE283A1B284}"/>
                  </a:ext>
                </a:extLst>
              </p:cNvPr>
              <p:cNvSpPr/>
              <p:nvPr/>
            </p:nvSpPr>
            <p:spPr>
              <a:xfrm>
                <a:off x="7065168" y="2046287"/>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54" name="Freeform: Shape 714">
                <a:extLst>
                  <a:ext uri="{FF2B5EF4-FFF2-40B4-BE49-F238E27FC236}">
                    <a16:creationId xmlns:a16="http://schemas.microsoft.com/office/drawing/2014/main" id="{F21AA96F-83D6-40CB-BE0E-2B889AC608F6}"/>
                  </a:ext>
                </a:extLst>
              </p:cNvPr>
              <p:cNvSpPr/>
              <p:nvPr/>
            </p:nvSpPr>
            <p:spPr>
              <a:xfrm>
                <a:off x="7046912" y="2065337"/>
                <a:ext cx="36512" cy="7937"/>
              </a:xfrm>
              <a:custGeom>
                <a:avLst/>
                <a:gdLst>
                  <a:gd name="connsiteX0" fmla="*/ 0 w 36512"/>
                  <a:gd name="connsiteY0" fmla="*/ 0 h 7937"/>
                  <a:gd name="connsiteX1" fmla="*/ 36513 w 36512"/>
                  <a:gd name="connsiteY1" fmla="*/ 0 h 7937"/>
                </a:gdLst>
                <a:ahLst/>
                <a:cxnLst>
                  <a:cxn ang="0">
                    <a:pos x="connsiteX0" y="connsiteY0"/>
                  </a:cxn>
                  <a:cxn ang="0">
                    <a:pos x="connsiteX1" y="connsiteY1"/>
                  </a:cxn>
                </a:cxnLst>
                <a:rect l="l" t="t" r="r" b="b"/>
                <a:pathLst>
                  <a:path w="36512" h="7937">
                    <a:moveTo>
                      <a:pt x="0" y="0"/>
                    </a:moveTo>
                    <a:lnTo>
                      <a:pt x="36513"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8" name="Graphic 4">
              <a:extLst>
                <a:ext uri="{FF2B5EF4-FFF2-40B4-BE49-F238E27FC236}">
                  <a16:creationId xmlns:a16="http://schemas.microsoft.com/office/drawing/2014/main" id="{882CD1B2-DCB0-4D3E-985D-50B77FB8DB4C}"/>
                </a:ext>
              </a:extLst>
            </p:cNvPr>
            <p:cNvGrpSpPr/>
            <p:nvPr/>
          </p:nvGrpSpPr>
          <p:grpSpPr>
            <a:xfrm>
              <a:off x="7159625" y="2071687"/>
              <a:ext cx="37306" cy="36512"/>
              <a:chOff x="7159625" y="2071687"/>
              <a:chExt cx="37306" cy="36512"/>
            </a:xfrm>
          </p:grpSpPr>
          <p:sp>
            <p:nvSpPr>
              <p:cNvPr id="1551" name="Freeform: Shape 711">
                <a:extLst>
                  <a:ext uri="{FF2B5EF4-FFF2-40B4-BE49-F238E27FC236}">
                    <a16:creationId xmlns:a16="http://schemas.microsoft.com/office/drawing/2014/main" id="{BC5C2484-CF87-4AEF-B578-95D87B050710}"/>
                  </a:ext>
                </a:extLst>
              </p:cNvPr>
              <p:cNvSpPr/>
              <p:nvPr/>
            </p:nvSpPr>
            <p:spPr>
              <a:xfrm>
                <a:off x="7177881" y="2071687"/>
                <a:ext cx="7937" cy="36512"/>
              </a:xfrm>
              <a:custGeom>
                <a:avLst/>
                <a:gdLst>
                  <a:gd name="connsiteX0" fmla="*/ 0 w 7937"/>
                  <a:gd name="connsiteY0" fmla="*/ 0 h 36512"/>
                  <a:gd name="connsiteX1" fmla="*/ 0 w 7937"/>
                  <a:gd name="connsiteY1" fmla="*/ 36513 h 36512"/>
                </a:gdLst>
                <a:ahLst/>
                <a:cxnLst>
                  <a:cxn ang="0">
                    <a:pos x="connsiteX0" y="connsiteY0"/>
                  </a:cxn>
                  <a:cxn ang="0">
                    <a:pos x="connsiteX1" y="connsiteY1"/>
                  </a:cxn>
                </a:cxnLst>
                <a:rect l="l" t="t" r="r" b="b"/>
                <a:pathLst>
                  <a:path w="7937" h="36512">
                    <a:moveTo>
                      <a:pt x="0" y="0"/>
                    </a:moveTo>
                    <a:lnTo>
                      <a:pt x="0" y="36513"/>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52" name="Freeform: Shape 712">
                <a:extLst>
                  <a:ext uri="{FF2B5EF4-FFF2-40B4-BE49-F238E27FC236}">
                    <a16:creationId xmlns:a16="http://schemas.microsoft.com/office/drawing/2014/main" id="{66F7CAE1-2168-4A79-BDFB-DB6392DA3526}"/>
                  </a:ext>
                </a:extLst>
              </p:cNvPr>
              <p:cNvSpPr/>
              <p:nvPr/>
            </p:nvSpPr>
            <p:spPr>
              <a:xfrm>
                <a:off x="7159625" y="2089943"/>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09" name="Graphic 4">
              <a:extLst>
                <a:ext uri="{FF2B5EF4-FFF2-40B4-BE49-F238E27FC236}">
                  <a16:creationId xmlns:a16="http://schemas.microsoft.com/office/drawing/2014/main" id="{B91AA489-91D2-4FCD-B520-1C071EBA4781}"/>
                </a:ext>
              </a:extLst>
            </p:cNvPr>
            <p:cNvGrpSpPr/>
            <p:nvPr/>
          </p:nvGrpSpPr>
          <p:grpSpPr>
            <a:xfrm>
              <a:off x="7177881" y="2085975"/>
              <a:ext cx="37306" cy="36512"/>
              <a:chOff x="7177881" y="2085975"/>
              <a:chExt cx="37306" cy="36512"/>
            </a:xfrm>
          </p:grpSpPr>
          <p:sp>
            <p:nvSpPr>
              <p:cNvPr id="1549" name="Freeform: Shape 709">
                <a:extLst>
                  <a:ext uri="{FF2B5EF4-FFF2-40B4-BE49-F238E27FC236}">
                    <a16:creationId xmlns:a16="http://schemas.microsoft.com/office/drawing/2014/main" id="{3F680BA3-FFD6-4BEB-95CA-1D634DED1E79}"/>
                  </a:ext>
                </a:extLst>
              </p:cNvPr>
              <p:cNvSpPr/>
              <p:nvPr/>
            </p:nvSpPr>
            <p:spPr>
              <a:xfrm>
                <a:off x="7196931" y="2085975"/>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50" name="Freeform: Shape 710">
                <a:extLst>
                  <a:ext uri="{FF2B5EF4-FFF2-40B4-BE49-F238E27FC236}">
                    <a16:creationId xmlns:a16="http://schemas.microsoft.com/office/drawing/2014/main" id="{A3E28C5A-354B-4EA5-B56A-FEF854064177}"/>
                  </a:ext>
                </a:extLst>
              </p:cNvPr>
              <p:cNvSpPr/>
              <p:nvPr/>
            </p:nvSpPr>
            <p:spPr>
              <a:xfrm>
                <a:off x="7177881" y="2104231"/>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0" name="Graphic 4">
              <a:extLst>
                <a:ext uri="{FF2B5EF4-FFF2-40B4-BE49-F238E27FC236}">
                  <a16:creationId xmlns:a16="http://schemas.microsoft.com/office/drawing/2014/main" id="{9CDDEA6D-6A9A-4A24-BD75-3AFC54FA8016}"/>
                </a:ext>
              </a:extLst>
            </p:cNvPr>
            <p:cNvGrpSpPr/>
            <p:nvPr/>
          </p:nvGrpSpPr>
          <p:grpSpPr>
            <a:xfrm>
              <a:off x="7189787" y="2085975"/>
              <a:ext cx="36512" cy="36512"/>
              <a:chOff x="7189787" y="2085975"/>
              <a:chExt cx="36512" cy="36512"/>
            </a:xfrm>
          </p:grpSpPr>
          <p:sp>
            <p:nvSpPr>
              <p:cNvPr id="1547" name="Freeform: Shape 707">
                <a:extLst>
                  <a:ext uri="{FF2B5EF4-FFF2-40B4-BE49-F238E27FC236}">
                    <a16:creationId xmlns:a16="http://schemas.microsoft.com/office/drawing/2014/main" id="{45D8FB0E-9C1A-4D21-8624-94D699DCFC6B}"/>
                  </a:ext>
                </a:extLst>
              </p:cNvPr>
              <p:cNvSpPr/>
              <p:nvPr/>
            </p:nvSpPr>
            <p:spPr>
              <a:xfrm>
                <a:off x="7208043" y="2085975"/>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48" name="Freeform: Shape 708">
                <a:extLst>
                  <a:ext uri="{FF2B5EF4-FFF2-40B4-BE49-F238E27FC236}">
                    <a16:creationId xmlns:a16="http://schemas.microsoft.com/office/drawing/2014/main" id="{880ACF4A-1A38-4442-B7E5-1F8B364B6D8F}"/>
                  </a:ext>
                </a:extLst>
              </p:cNvPr>
              <p:cNvSpPr/>
              <p:nvPr/>
            </p:nvSpPr>
            <p:spPr>
              <a:xfrm>
                <a:off x="7189787" y="2104231"/>
                <a:ext cx="36512" cy="7937"/>
              </a:xfrm>
              <a:custGeom>
                <a:avLst/>
                <a:gdLst>
                  <a:gd name="connsiteX0" fmla="*/ 0 w 36512"/>
                  <a:gd name="connsiteY0" fmla="*/ 0 h 7937"/>
                  <a:gd name="connsiteX1" fmla="*/ 36513 w 36512"/>
                  <a:gd name="connsiteY1" fmla="*/ 0 h 7937"/>
                </a:gdLst>
                <a:ahLst/>
                <a:cxnLst>
                  <a:cxn ang="0">
                    <a:pos x="connsiteX0" y="connsiteY0"/>
                  </a:cxn>
                  <a:cxn ang="0">
                    <a:pos x="connsiteX1" y="connsiteY1"/>
                  </a:cxn>
                </a:cxnLst>
                <a:rect l="l" t="t" r="r" b="b"/>
                <a:pathLst>
                  <a:path w="36512" h="7937">
                    <a:moveTo>
                      <a:pt x="0" y="0"/>
                    </a:moveTo>
                    <a:lnTo>
                      <a:pt x="36513"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1" name="Graphic 4">
              <a:extLst>
                <a:ext uri="{FF2B5EF4-FFF2-40B4-BE49-F238E27FC236}">
                  <a16:creationId xmlns:a16="http://schemas.microsoft.com/office/drawing/2014/main" id="{9D011B7C-742A-4FD8-A985-C691F15BA7E7}"/>
                </a:ext>
              </a:extLst>
            </p:cNvPr>
            <p:cNvGrpSpPr/>
            <p:nvPr/>
          </p:nvGrpSpPr>
          <p:grpSpPr>
            <a:xfrm>
              <a:off x="7226300" y="2098675"/>
              <a:ext cx="37306" cy="37306"/>
              <a:chOff x="7226300" y="2098675"/>
              <a:chExt cx="37306" cy="37306"/>
            </a:xfrm>
          </p:grpSpPr>
          <p:sp>
            <p:nvSpPr>
              <p:cNvPr id="1545" name="Freeform: Shape 705">
                <a:extLst>
                  <a:ext uri="{FF2B5EF4-FFF2-40B4-BE49-F238E27FC236}">
                    <a16:creationId xmlns:a16="http://schemas.microsoft.com/office/drawing/2014/main" id="{276343C7-92D6-40EE-9976-81A872CE4715}"/>
                  </a:ext>
                </a:extLst>
              </p:cNvPr>
              <p:cNvSpPr/>
              <p:nvPr/>
            </p:nvSpPr>
            <p:spPr>
              <a:xfrm>
                <a:off x="7245350" y="20986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46" name="Freeform: Shape 706">
                <a:extLst>
                  <a:ext uri="{FF2B5EF4-FFF2-40B4-BE49-F238E27FC236}">
                    <a16:creationId xmlns:a16="http://schemas.microsoft.com/office/drawing/2014/main" id="{7A10CDF3-59CA-4549-A3FD-979C5AEF51A9}"/>
                  </a:ext>
                </a:extLst>
              </p:cNvPr>
              <p:cNvSpPr/>
              <p:nvPr/>
            </p:nvSpPr>
            <p:spPr>
              <a:xfrm>
                <a:off x="7226300" y="2116931"/>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2" name="Graphic 4">
              <a:extLst>
                <a:ext uri="{FF2B5EF4-FFF2-40B4-BE49-F238E27FC236}">
                  <a16:creationId xmlns:a16="http://schemas.microsoft.com/office/drawing/2014/main" id="{9241399B-D870-4431-88B0-99A00EA7820A}"/>
                </a:ext>
              </a:extLst>
            </p:cNvPr>
            <p:cNvGrpSpPr/>
            <p:nvPr/>
          </p:nvGrpSpPr>
          <p:grpSpPr>
            <a:xfrm>
              <a:off x="7419975" y="2128837"/>
              <a:ext cx="37306" cy="36512"/>
              <a:chOff x="7419975" y="2128837"/>
              <a:chExt cx="37306" cy="36512"/>
            </a:xfrm>
          </p:grpSpPr>
          <p:sp>
            <p:nvSpPr>
              <p:cNvPr id="1543" name="Freeform: Shape 703">
                <a:extLst>
                  <a:ext uri="{FF2B5EF4-FFF2-40B4-BE49-F238E27FC236}">
                    <a16:creationId xmlns:a16="http://schemas.microsoft.com/office/drawing/2014/main" id="{ED2795FE-517B-4C8F-8286-3013D5B992B7}"/>
                  </a:ext>
                </a:extLst>
              </p:cNvPr>
              <p:cNvSpPr/>
              <p:nvPr/>
            </p:nvSpPr>
            <p:spPr>
              <a:xfrm>
                <a:off x="7439025" y="2128837"/>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44" name="Freeform: Shape 704">
                <a:extLst>
                  <a:ext uri="{FF2B5EF4-FFF2-40B4-BE49-F238E27FC236}">
                    <a16:creationId xmlns:a16="http://schemas.microsoft.com/office/drawing/2014/main" id="{B0952A46-D71E-44E1-BC70-311D257E1126}"/>
                  </a:ext>
                </a:extLst>
              </p:cNvPr>
              <p:cNvSpPr/>
              <p:nvPr/>
            </p:nvSpPr>
            <p:spPr>
              <a:xfrm>
                <a:off x="7419975" y="2147093"/>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3" name="Graphic 4">
              <a:extLst>
                <a:ext uri="{FF2B5EF4-FFF2-40B4-BE49-F238E27FC236}">
                  <a16:creationId xmlns:a16="http://schemas.microsoft.com/office/drawing/2014/main" id="{B43EF0B7-FD93-45ED-BF45-8E0786111C4E}"/>
                </a:ext>
              </a:extLst>
            </p:cNvPr>
            <p:cNvGrpSpPr/>
            <p:nvPr/>
          </p:nvGrpSpPr>
          <p:grpSpPr>
            <a:xfrm>
              <a:off x="7442993" y="2128837"/>
              <a:ext cx="37306" cy="36512"/>
              <a:chOff x="7442993" y="2128837"/>
              <a:chExt cx="37306" cy="36512"/>
            </a:xfrm>
          </p:grpSpPr>
          <p:sp>
            <p:nvSpPr>
              <p:cNvPr id="1541" name="Freeform: Shape 701">
                <a:extLst>
                  <a:ext uri="{FF2B5EF4-FFF2-40B4-BE49-F238E27FC236}">
                    <a16:creationId xmlns:a16="http://schemas.microsoft.com/office/drawing/2014/main" id="{CE69874B-CF5C-4CAD-8E3A-7C5D7F548D55}"/>
                  </a:ext>
                </a:extLst>
              </p:cNvPr>
              <p:cNvSpPr/>
              <p:nvPr/>
            </p:nvSpPr>
            <p:spPr>
              <a:xfrm>
                <a:off x="7462043" y="2128837"/>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42" name="Freeform: Shape 702">
                <a:extLst>
                  <a:ext uri="{FF2B5EF4-FFF2-40B4-BE49-F238E27FC236}">
                    <a16:creationId xmlns:a16="http://schemas.microsoft.com/office/drawing/2014/main" id="{3833D423-DEBC-4B09-B3A4-B479733613D1}"/>
                  </a:ext>
                </a:extLst>
              </p:cNvPr>
              <p:cNvSpPr/>
              <p:nvPr/>
            </p:nvSpPr>
            <p:spPr>
              <a:xfrm>
                <a:off x="7442993" y="2147093"/>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4" name="Graphic 4">
              <a:extLst>
                <a:ext uri="{FF2B5EF4-FFF2-40B4-BE49-F238E27FC236}">
                  <a16:creationId xmlns:a16="http://schemas.microsoft.com/office/drawing/2014/main" id="{989837FA-93A9-499E-A1D7-B2E9B45BF174}"/>
                </a:ext>
              </a:extLst>
            </p:cNvPr>
            <p:cNvGrpSpPr/>
            <p:nvPr/>
          </p:nvGrpSpPr>
          <p:grpSpPr>
            <a:xfrm>
              <a:off x="7529512" y="2128837"/>
              <a:ext cx="37306" cy="36512"/>
              <a:chOff x="7529512" y="2128837"/>
              <a:chExt cx="37306" cy="36512"/>
            </a:xfrm>
          </p:grpSpPr>
          <p:sp>
            <p:nvSpPr>
              <p:cNvPr id="1539" name="Freeform: Shape 699">
                <a:extLst>
                  <a:ext uri="{FF2B5EF4-FFF2-40B4-BE49-F238E27FC236}">
                    <a16:creationId xmlns:a16="http://schemas.microsoft.com/office/drawing/2014/main" id="{A9A3A579-7870-42C8-A7B7-9EE3987D1FE1}"/>
                  </a:ext>
                </a:extLst>
              </p:cNvPr>
              <p:cNvSpPr/>
              <p:nvPr/>
            </p:nvSpPr>
            <p:spPr>
              <a:xfrm>
                <a:off x="7547768" y="2128837"/>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40" name="Freeform: Shape 700">
                <a:extLst>
                  <a:ext uri="{FF2B5EF4-FFF2-40B4-BE49-F238E27FC236}">
                    <a16:creationId xmlns:a16="http://schemas.microsoft.com/office/drawing/2014/main" id="{77E3D3F8-F65F-405B-B076-38BC957AA1F0}"/>
                  </a:ext>
                </a:extLst>
              </p:cNvPr>
              <p:cNvSpPr/>
              <p:nvPr/>
            </p:nvSpPr>
            <p:spPr>
              <a:xfrm>
                <a:off x="7529512" y="2147093"/>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5" name="Graphic 4">
              <a:extLst>
                <a:ext uri="{FF2B5EF4-FFF2-40B4-BE49-F238E27FC236}">
                  <a16:creationId xmlns:a16="http://schemas.microsoft.com/office/drawing/2014/main" id="{791104A5-C799-45A9-9FC6-3918FE236BC0}"/>
                </a:ext>
              </a:extLst>
            </p:cNvPr>
            <p:cNvGrpSpPr/>
            <p:nvPr/>
          </p:nvGrpSpPr>
          <p:grpSpPr>
            <a:xfrm>
              <a:off x="7872412" y="2204243"/>
              <a:ext cx="37306" cy="36512"/>
              <a:chOff x="7872412" y="2204243"/>
              <a:chExt cx="37306" cy="36512"/>
            </a:xfrm>
          </p:grpSpPr>
          <p:sp>
            <p:nvSpPr>
              <p:cNvPr id="1537" name="Freeform: Shape 697">
                <a:extLst>
                  <a:ext uri="{FF2B5EF4-FFF2-40B4-BE49-F238E27FC236}">
                    <a16:creationId xmlns:a16="http://schemas.microsoft.com/office/drawing/2014/main" id="{A8E82F30-4337-4D45-91A2-5BD249CC1BA3}"/>
                  </a:ext>
                </a:extLst>
              </p:cNvPr>
              <p:cNvSpPr/>
              <p:nvPr/>
            </p:nvSpPr>
            <p:spPr>
              <a:xfrm>
                <a:off x="7890668" y="2204243"/>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38" name="Freeform: Shape 698">
                <a:extLst>
                  <a:ext uri="{FF2B5EF4-FFF2-40B4-BE49-F238E27FC236}">
                    <a16:creationId xmlns:a16="http://schemas.microsoft.com/office/drawing/2014/main" id="{DAD98F97-3A42-4BC5-BB6E-90D78995120F}"/>
                  </a:ext>
                </a:extLst>
              </p:cNvPr>
              <p:cNvSpPr/>
              <p:nvPr/>
            </p:nvSpPr>
            <p:spPr>
              <a:xfrm>
                <a:off x="7872412" y="2222500"/>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6" name="Graphic 4">
              <a:extLst>
                <a:ext uri="{FF2B5EF4-FFF2-40B4-BE49-F238E27FC236}">
                  <a16:creationId xmlns:a16="http://schemas.microsoft.com/office/drawing/2014/main" id="{DA755E90-DEE9-4F7E-A727-AAABB5BA6D8D}"/>
                </a:ext>
              </a:extLst>
            </p:cNvPr>
            <p:cNvGrpSpPr/>
            <p:nvPr/>
          </p:nvGrpSpPr>
          <p:grpSpPr>
            <a:xfrm>
              <a:off x="7961312" y="2222500"/>
              <a:ext cx="37306" cy="36512"/>
              <a:chOff x="7961312" y="2222500"/>
              <a:chExt cx="37306" cy="36512"/>
            </a:xfrm>
          </p:grpSpPr>
          <p:sp>
            <p:nvSpPr>
              <p:cNvPr id="1535" name="Freeform: Shape 695">
                <a:extLst>
                  <a:ext uri="{FF2B5EF4-FFF2-40B4-BE49-F238E27FC236}">
                    <a16:creationId xmlns:a16="http://schemas.microsoft.com/office/drawing/2014/main" id="{28FA693D-6035-413F-873C-59047DA713EB}"/>
                  </a:ext>
                </a:extLst>
              </p:cNvPr>
              <p:cNvSpPr/>
              <p:nvPr/>
            </p:nvSpPr>
            <p:spPr>
              <a:xfrm>
                <a:off x="7980362" y="2222500"/>
                <a:ext cx="7937" cy="36512"/>
              </a:xfrm>
              <a:custGeom>
                <a:avLst/>
                <a:gdLst>
                  <a:gd name="connsiteX0" fmla="*/ 0 w 7937"/>
                  <a:gd name="connsiteY0" fmla="*/ 0 h 36512"/>
                  <a:gd name="connsiteX1" fmla="*/ 0 w 7937"/>
                  <a:gd name="connsiteY1" fmla="*/ 36513 h 36512"/>
                </a:gdLst>
                <a:ahLst/>
                <a:cxnLst>
                  <a:cxn ang="0">
                    <a:pos x="connsiteX0" y="connsiteY0"/>
                  </a:cxn>
                  <a:cxn ang="0">
                    <a:pos x="connsiteX1" y="connsiteY1"/>
                  </a:cxn>
                </a:cxnLst>
                <a:rect l="l" t="t" r="r" b="b"/>
                <a:pathLst>
                  <a:path w="7937" h="36512">
                    <a:moveTo>
                      <a:pt x="0" y="0"/>
                    </a:moveTo>
                    <a:lnTo>
                      <a:pt x="0" y="36513"/>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36" name="Freeform: Shape 696">
                <a:extLst>
                  <a:ext uri="{FF2B5EF4-FFF2-40B4-BE49-F238E27FC236}">
                    <a16:creationId xmlns:a16="http://schemas.microsoft.com/office/drawing/2014/main" id="{C2695573-F8CD-47C2-97F5-CADD41BC421B}"/>
                  </a:ext>
                </a:extLst>
              </p:cNvPr>
              <p:cNvSpPr/>
              <p:nvPr/>
            </p:nvSpPr>
            <p:spPr>
              <a:xfrm>
                <a:off x="7961312" y="2240756"/>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7" name="Graphic 4">
              <a:extLst>
                <a:ext uri="{FF2B5EF4-FFF2-40B4-BE49-F238E27FC236}">
                  <a16:creationId xmlns:a16="http://schemas.microsoft.com/office/drawing/2014/main" id="{3A47DA76-7EFA-43A7-BE57-AD2B522CAFF0}"/>
                </a:ext>
              </a:extLst>
            </p:cNvPr>
            <p:cNvGrpSpPr/>
            <p:nvPr/>
          </p:nvGrpSpPr>
          <p:grpSpPr>
            <a:xfrm>
              <a:off x="7989887" y="2222500"/>
              <a:ext cx="36512" cy="36512"/>
              <a:chOff x="7989887" y="2222500"/>
              <a:chExt cx="36512" cy="36512"/>
            </a:xfrm>
          </p:grpSpPr>
          <p:sp>
            <p:nvSpPr>
              <p:cNvPr id="1533" name="Freeform: Shape 693">
                <a:extLst>
                  <a:ext uri="{FF2B5EF4-FFF2-40B4-BE49-F238E27FC236}">
                    <a16:creationId xmlns:a16="http://schemas.microsoft.com/office/drawing/2014/main" id="{32412C00-0892-4B34-B172-F904D274BE42}"/>
                  </a:ext>
                </a:extLst>
              </p:cNvPr>
              <p:cNvSpPr/>
              <p:nvPr/>
            </p:nvSpPr>
            <p:spPr>
              <a:xfrm>
                <a:off x="8008143" y="2222500"/>
                <a:ext cx="7937" cy="36512"/>
              </a:xfrm>
              <a:custGeom>
                <a:avLst/>
                <a:gdLst>
                  <a:gd name="connsiteX0" fmla="*/ 0 w 7937"/>
                  <a:gd name="connsiteY0" fmla="*/ 0 h 36512"/>
                  <a:gd name="connsiteX1" fmla="*/ 0 w 7937"/>
                  <a:gd name="connsiteY1" fmla="*/ 36513 h 36512"/>
                </a:gdLst>
                <a:ahLst/>
                <a:cxnLst>
                  <a:cxn ang="0">
                    <a:pos x="connsiteX0" y="connsiteY0"/>
                  </a:cxn>
                  <a:cxn ang="0">
                    <a:pos x="connsiteX1" y="connsiteY1"/>
                  </a:cxn>
                </a:cxnLst>
                <a:rect l="l" t="t" r="r" b="b"/>
                <a:pathLst>
                  <a:path w="7937" h="36512">
                    <a:moveTo>
                      <a:pt x="0" y="0"/>
                    </a:moveTo>
                    <a:lnTo>
                      <a:pt x="0" y="36513"/>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34" name="Freeform: Shape 694">
                <a:extLst>
                  <a:ext uri="{FF2B5EF4-FFF2-40B4-BE49-F238E27FC236}">
                    <a16:creationId xmlns:a16="http://schemas.microsoft.com/office/drawing/2014/main" id="{E84E4EDC-8EE8-4AD3-9466-32AD71A4BEB8}"/>
                  </a:ext>
                </a:extLst>
              </p:cNvPr>
              <p:cNvSpPr/>
              <p:nvPr/>
            </p:nvSpPr>
            <p:spPr>
              <a:xfrm>
                <a:off x="7989887" y="2240756"/>
                <a:ext cx="36512" cy="7937"/>
              </a:xfrm>
              <a:custGeom>
                <a:avLst/>
                <a:gdLst>
                  <a:gd name="connsiteX0" fmla="*/ 0 w 36512"/>
                  <a:gd name="connsiteY0" fmla="*/ 0 h 7937"/>
                  <a:gd name="connsiteX1" fmla="*/ 36513 w 36512"/>
                  <a:gd name="connsiteY1" fmla="*/ 0 h 7937"/>
                </a:gdLst>
                <a:ahLst/>
                <a:cxnLst>
                  <a:cxn ang="0">
                    <a:pos x="connsiteX0" y="connsiteY0"/>
                  </a:cxn>
                  <a:cxn ang="0">
                    <a:pos x="connsiteX1" y="connsiteY1"/>
                  </a:cxn>
                </a:cxnLst>
                <a:rect l="l" t="t" r="r" b="b"/>
                <a:pathLst>
                  <a:path w="36512" h="7937">
                    <a:moveTo>
                      <a:pt x="0" y="0"/>
                    </a:moveTo>
                    <a:lnTo>
                      <a:pt x="36513"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8" name="Graphic 4">
              <a:extLst>
                <a:ext uri="{FF2B5EF4-FFF2-40B4-BE49-F238E27FC236}">
                  <a16:creationId xmlns:a16="http://schemas.microsoft.com/office/drawing/2014/main" id="{4D402188-241C-4B86-9673-324902821621}"/>
                </a:ext>
              </a:extLst>
            </p:cNvPr>
            <p:cNvGrpSpPr/>
            <p:nvPr/>
          </p:nvGrpSpPr>
          <p:grpSpPr>
            <a:xfrm>
              <a:off x="8115300" y="2251075"/>
              <a:ext cx="36512" cy="37306"/>
              <a:chOff x="8115300" y="2251075"/>
              <a:chExt cx="36512" cy="37306"/>
            </a:xfrm>
          </p:grpSpPr>
          <p:sp>
            <p:nvSpPr>
              <p:cNvPr id="1531" name="Freeform: Shape 691">
                <a:extLst>
                  <a:ext uri="{FF2B5EF4-FFF2-40B4-BE49-F238E27FC236}">
                    <a16:creationId xmlns:a16="http://schemas.microsoft.com/office/drawing/2014/main" id="{44DDABAE-AE3B-4260-9D6E-118ED88FE519}"/>
                  </a:ext>
                </a:extLst>
              </p:cNvPr>
              <p:cNvSpPr/>
              <p:nvPr/>
            </p:nvSpPr>
            <p:spPr>
              <a:xfrm>
                <a:off x="8133556" y="22510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32" name="Freeform: Shape 692">
                <a:extLst>
                  <a:ext uri="{FF2B5EF4-FFF2-40B4-BE49-F238E27FC236}">
                    <a16:creationId xmlns:a16="http://schemas.microsoft.com/office/drawing/2014/main" id="{526AEA95-B4A7-46C6-8F25-872E3F60D30E}"/>
                  </a:ext>
                </a:extLst>
              </p:cNvPr>
              <p:cNvSpPr/>
              <p:nvPr/>
            </p:nvSpPr>
            <p:spPr>
              <a:xfrm>
                <a:off x="8115300" y="2269331"/>
                <a:ext cx="36512" cy="7937"/>
              </a:xfrm>
              <a:custGeom>
                <a:avLst/>
                <a:gdLst>
                  <a:gd name="connsiteX0" fmla="*/ 0 w 36512"/>
                  <a:gd name="connsiteY0" fmla="*/ 0 h 7937"/>
                  <a:gd name="connsiteX1" fmla="*/ 36513 w 36512"/>
                  <a:gd name="connsiteY1" fmla="*/ 0 h 7937"/>
                </a:gdLst>
                <a:ahLst/>
                <a:cxnLst>
                  <a:cxn ang="0">
                    <a:pos x="connsiteX0" y="connsiteY0"/>
                  </a:cxn>
                  <a:cxn ang="0">
                    <a:pos x="connsiteX1" y="connsiteY1"/>
                  </a:cxn>
                </a:cxnLst>
                <a:rect l="l" t="t" r="r" b="b"/>
                <a:pathLst>
                  <a:path w="36512" h="7937">
                    <a:moveTo>
                      <a:pt x="0" y="0"/>
                    </a:moveTo>
                    <a:lnTo>
                      <a:pt x="36513"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19" name="Graphic 4">
              <a:extLst>
                <a:ext uri="{FF2B5EF4-FFF2-40B4-BE49-F238E27FC236}">
                  <a16:creationId xmlns:a16="http://schemas.microsoft.com/office/drawing/2014/main" id="{FE057ADE-988B-4D90-ACC1-6CB00347FC72}"/>
                </a:ext>
              </a:extLst>
            </p:cNvPr>
            <p:cNvGrpSpPr/>
            <p:nvPr/>
          </p:nvGrpSpPr>
          <p:grpSpPr>
            <a:xfrm>
              <a:off x="8245475" y="2251075"/>
              <a:ext cx="37306" cy="37306"/>
              <a:chOff x="8245475" y="2251075"/>
              <a:chExt cx="37306" cy="37306"/>
            </a:xfrm>
          </p:grpSpPr>
          <p:sp>
            <p:nvSpPr>
              <p:cNvPr id="1529" name="Freeform: Shape 689">
                <a:extLst>
                  <a:ext uri="{FF2B5EF4-FFF2-40B4-BE49-F238E27FC236}">
                    <a16:creationId xmlns:a16="http://schemas.microsoft.com/office/drawing/2014/main" id="{868C0BFD-627A-4099-9298-9200A2EBBB18}"/>
                  </a:ext>
                </a:extLst>
              </p:cNvPr>
              <p:cNvSpPr/>
              <p:nvPr/>
            </p:nvSpPr>
            <p:spPr>
              <a:xfrm>
                <a:off x="8263731" y="22510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30" name="Freeform: Shape 690">
                <a:extLst>
                  <a:ext uri="{FF2B5EF4-FFF2-40B4-BE49-F238E27FC236}">
                    <a16:creationId xmlns:a16="http://schemas.microsoft.com/office/drawing/2014/main" id="{B8CDD350-4648-4B12-8D1B-B12F00B3D5D4}"/>
                  </a:ext>
                </a:extLst>
              </p:cNvPr>
              <p:cNvSpPr/>
              <p:nvPr/>
            </p:nvSpPr>
            <p:spPr>
              <a:xfrm>
                <a:off x="8245475" y="2269331"/>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20" name="Graphic 4">
              <a:extLst>
                <a:ext uri="{FF2B5EF4-FFF2-40B4-BE49-F238E27FC236}">
                  <a16:creationId xmlns:a16="http://schemas.microsoft.com/office/drawing/2014/main" id="{DDB10087-6997-4F78-956C-09D35071658C}"/>
                </a:ext>
              </a:extLst>
            </p:cNvPr>
            <p:cNvGrpSpPr/>
            <p:nvPr/>
          </p:nvGrpSpPr>
          <p:grpSpPr>
            <a:xfrm>
              <a:off x="8560593" y="2251075"/>
              <a:ext cx="36512" cy="37306"/>
              <a:chOff x="8560593" y="2251075"/>
              <a:chExt cx="36512" cy="37306"/>
            </a:xfrm>
          </p:grpSpPr>
          <p:sp>
            <p:nvSpPr>
              <p:cNvPr id="1527" name="Freeform: Shape 687">
                <a:extLst>
                  <a:ext uri="{FF2B5EF4-FFF2-40B4-BE49-F238E27FC236}">
                    <a16:creationId xmlns:a16="http://schemas.microsoft.com/office/drawing/2014/main" id="{7CC3382B-78E5-451E-B210-512264217A03}"/>
                  </a:ext>
                </a:extLst>
              </p:cNvPr>
              <p:cNvSpPr/>
              <p:nvPr/>
            </p:nvSpPr>
            <p:spPr>
              <a:xfrm>
                <a:off x="8578850" y="22510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28" name="Freeform: Shape 688">
                <a:extLst>
                  <a:ext uri="{FF2B5EF4-FFF2-40B4-BE49-F238E27FC236}">
                    <a16:creationId xmlns:a16="http://schemas.microsoft.com/office/drawing/2014/main" id="{B4BA8535-B173-4CDF-BEAA-E12B778C4F3F}"/>
                  </a:ext>
                </a:extLst>
              </p:cNvPr>
              <p:cNvSpPr/>
              <p:nvPr/>
            </p:nvSpPr>
            <p:spPr>
              <a:xfrm>
                <a:off x="8560593" y="2269331"/>
                <a:ext cx="36512" cy="7937"/>
              </a:xfrm>
              <a:custGeom>
                <a:avLst/>
                <a:gdLst>
                  <a:gd name="connsiteX0" fmla="*/ 0 w 36512"/>
                  <a:gd name="connsiteY0" fmla="*/ 0 h 7937"/>
                  <a:gd name="connsiteX1" fmla="*/ 36512 w 36512"/>
                  <a:gd name="connsiteY1" fmla="*/ 0 h 7937"/>
                </a:gdLst>
                <a:ahLst/>
                <a:cxnLst>
                  <a:cxn ang="0">
                    <a:pos x="connsiteX0" y="connsiteY0"/>
                  </a:cxn>
                  <a:cxn ang="0">
                    <a:pos x="connsiteX1" y="connsiteY1"/>
                  </a:cxn>
                </a:cxnLst>
                <a:rect l="l" t="t" r="r" b="b"/>
                <a:pathLst>
                  <a:path w="36512" h="7937">
                    <a:moveTo>
                      <a:pt x="0" y="0"/>
                    </a:moveTo>
                    <a:lnTo>
                      <a:pt x="36512"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21" name="Graphic 4">
              <a:extLst>
                <a:ext uri="{FF2B5EF4-FFF2-40B4-BE49-F238E27FC236}">
                  <a16:creationId xmlns:a16="http://schemas.microsoft.com/office/drawing/2014/main" id="{CAF4E287-3C9B-4763-9A4B-0FA18ECCF188}"/>
                </a:ext>
              </a:extLst>
            </p:cNvPr>
            <p:cNvGrpSpPr/>
            <p:nvPr/>
          </p:nvGrpSpPr>
          <p:grpSpPr>
            <a:xfrm>
              <a:off x="8862218" y="2251075"/>
              <a:ext cx="36512" cy="37306"/>
              <a:chOff x="8862218" y="2251075"/>
              <a:chExt cx="36512" cy="37306"/>
            </a:xfrm>
          </p:grpSpPr>
          <p:sp>
            <p:nvSpPr>
              <p:cNvPr id="1525" name="Freeform: Shape 685">
                <a:extLst>
                  <a:ext uri="{FF2B5EF4-FFF2-40B4-BE49-F238E27FC236}">
                    <a16:creationId xmlns:a16="http://schemas.microsoft.com/office/drawing/2014/main" id="{39F3A517-9083-423C-8CF9-62394450BDC5}"/>
                  </a:ext>
                </a:extLst>
              </p:cNvPr>
              <p:cNvSpPr/>
              <p:nvPr/>
            </p:nvSpPr>
            <p:spPr>
              <a:xfrm>
                <a:off x="8880475" y="22510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26" name="Freeform: Shape 686">
                <a:extLst>
                  <a:ext uri="{FF2B5EF4-FFF2-40B4-BE49-F238E27FC236}">
                    <a16:creationId xmlns:a16="http://schemas.microsoft.com/office/drawing/2014/main" id="{9636B8BC-4C0F-4884-B980-DC86CBE9255F}"/>
                  </a:ext>
                </a:extLst>
              </p:cNvPr>
              <p:cNvSpPr/>
              <p:nvPr/>
            </p:nvSpPr>
            <p:spPr>
              <a:xfrm>
                <a:off x="8862218" y="2269331"/>
                <a:ext cx="36512" cy="7937"/>
              </a:xfrm>
              <a:custGeom>
                <a:avLst/>
                <a:gdLst>
                  <a:gd name="connsiteX0" fmla="*/ 0 w 36512"/>
                  <a:gd name="connsiteY0" fmla="*/ 0 h 7937"/>
                  <a:gd name="connsiteX1" fmla="*/ 36512 w 36512"/>
                  <a:gd name="connsiteY1" fmla="*/ 0 h 7937"/>
                </a:gdLst>
                <a:ahLst/>
                <a:cxnLst>
                  <a:cxn ang="0">
                    <a:pos x="connsiteX0" y="connsiteY0"/>
                  </a:cxn>
                  <a:cxn ang="0">
                    <a:pos x="connsiteX1" y="connsiteY1"/>
                  </a:cxn>
                </a:cxnLst>
                <a:rect l="l" t="t" r="r" b="b"/>
                <a:pathLst>
                  <a:path w="36512" h="7937">
                    <a:moveTo>
                      <a:pt x="0" y="0"/>
                    </a:moveTo>
                    <a:lnTo>
                      <a:pt x="36512"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522" name="Graphic 4">
              <a:extLst>
                <a:ext uri="{FF2B5EF4-FFF2-40B4-BE49-F238E27FC236}">
                  <a16:creationId xmlns:a16="http://schemas.microsoft.com/office/drawing/2014/main" id="{94A23618-A10C-4EDF-9EEA-E131AF4650BA}"/>
                </a:ext>
              </a:extLst>
            </p:cNvPr>
            <p:cNvGrpSpPr/>
            <p:nvPr/>
          </p:nvGrpSpPr>
          <p:grpSpPr>
            <a:xfrm>
              <a:off x="8893175" y="2251075"/>
              <a:ext cx="37306" cy="37306"/>
              <a:chOff x="8893175" y="2251075"/>
              <a:chExt cx="37306" cy="37306"/>
            </a:xfrm>
          </p:grpSpPr>
          <p:sp>
            <p:nvSpPr>
              <p:cNvPr id="1523" name="Freeform: Shape 683">
                <a:extLst>
                  <a:ext uri="{FF2B5EF4-FFF2-40B4-BE49-F238E27FC236}">
                    <a16:creationId xmlns:a16="http://schemas.microsoft.com/office/drawing/2014/main" id="{2484FB1B-EFC6-4DE1-908D-8449E4835FE9}"/>
                  </a:ext>
                </a:extLst>
              </p:cNvPr>
              <p:cNvSpPr/>
              <p:nvPr/>
            </p:nvSpPr>
            <p:spPr>
              <a:xfrm>
                <a:off x="8911431" y="225107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524" name="Freeform: Shape 684">
                <a:extLst>
                  <a:ext uri="{FF2B5EF4-FFF2-40B4-BE49-F238E27FC236}">
                    <a16:creationId xmlns:a16="http://schemas.microsoft.com/office/drawing/2014/main" id="{4A0F3331-0176-451B-96C1-F3F16DA67FC5}"/>
                  </a:ext>
                </a:extLst>
              </p:cNvPr>
              <p:cNvSpPr/>
              <p:nvPr/>
            </p:nvSpPr>
            <p:spPr>
              <a:xfrm>
                <a:off x="8893175" y="2269331"/>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sp>
        <p:nvSpPr>
          <p:cNvPr id="1585" name="Freeform: Shape 610">
            <a:extLst>
              <a:ext uri="{FF2B5EF4-FFF2-40B4-BE49-F238E27FC236}">
                <a16:creationId xmlns:a16="http://schemas.microsoft.com/office/drawing/2014/main" id="{F59ED91C-A0AB-4512-B856-A7BE6571808F}"/>
              </a:ext>
            </a:extLst>
          </p:cNvPr>
          <p:cNvSpPr/>
          <p:nvPr/>
        </p:nvSpPr>
        <p:spPr>
          <a:xfrm>
            <a:off x="6680992" y="1577718"/>
            <a:ext cx="3914991" cy="934600"/>
          </a:xfrm>
          <a:custGeom>
            <a:avLst/>
            <a:gdLst>
              <a:gd name="connsiteX0" fmla="*/ 0 w 3268662"/>
              <a:gd name="connsiteY0" fmla="*/ 0 h 780256"/>
              <a:gd name="connsiteX1" fmla="*/ 72231 w 3268662"/>
              <a:gd name="connsiteY1" fmla="*/ 0 h 780256"/>
              <a:gd name="connsiteX2" fmla="*/ 72231 w 3268662"/>
              <a:gd name="connsiteY2" fmla="*/ 10319 h 780256"/>
              <a:gd name="connsiteX3" fmla="*/ 82550 w 3268662"/>
              <a:gd name="connsiteY3" fmla="*/ 10319 h 780256"/>
              <a:gd name="connsiteX4" fmla="*/ 82550 w 3268662"/>
              <a:gd name="connsiteY4" fmla="*/ 20638 h 780256"/>
              <a:gd name="connsiteX5" fmla="*/ 129381 w 3268662"/>
              <a:gd name="connsiteY5" fmla="*/ 20638 h 780256"/>
              <a:gd name="connsiteX6" fmla="*/ 129381 w 3268662"/>
              <a:gd name="connsiteY6" fmla="*/ 47625 h 780256"/>
              <a:gd name="connsiteX7" fmla="*/ 154781 w 3268662"/>
              <a:gd name="connsiteY7" fmla="*/ 47625 h 780256"/>
              <a:gd name="connsiteX8" fmla="*/ 154781 w 3268662"/>
              <a:gd name="connsiteY8" fmla="*/ 62706 h 780256"/>
              <a:gd name="connsiteX9" fmla="*/ 173037 w 3268662"/>
              <a:gd name="connsiteY9" fmla="*/ 62706 h 780256"/>
              <a:gd name="connsiteX10" fmla="*/ 173037 w 3268662"/>
              <a:gd name="connsiteY10" fmla="*/ 84931 h 780256"/>
              <a:gd name="connsiteX11" fmla="*/ 208756 w 3268662"/>
              <a:gd name="connsiteY11" fmla="*/ 84931 h 780256"/>
              <a:gd name="connsiteX12" fmla="*/ 208756 w 3268662"/>
              <a:gd name="connsiteY12" fmla="*/ 97631 h 780256"/>
              <a:gd name="connsiteX13" fmla="*/ 221456 w 3268662"/>
              <a:gd name="connsiteY13" fmla="*/ 97631 h 780256"/>
              <a:gd name="connsiteX14" fmla="*/ 221456 w 3268662"/>
              <a:gd name="connsiteY14" fmla="*/ 118269 h 780256"/>
              <a:gd name="connsiteX15" fmla="*/ 234950 w 3268662"/>
              <a:gd name="connsiteY15" fmla="*/ 118269 h 780256"/>
              <a:gd name="connsiteX16" fmla="*/ 234950 w 3268662"/>
              <a:gd name="connsiteY16" fmla="*/ 126206 h 780256"/>
              <a:gd name="connsiteX17" fmla="*/ 258762 w 3268662"/>
              <a:gd name="connsiteY17" fmla="*/ 126206 h 780256"/>
              <a:gd name="connsiteX18" fmla="*/ 258762 w 3268662"/>
              <a:gd name="connsiteY18" fmla="*/ 154781 h 780256"/>
              <a:gd name="connsiteX19" fmla="*/ 273844 w 3268662"/>
              <a:gd name="connsiteY19" fmla="*/ 154781 h 780256"/>
              <a:gd name="connsiteX20" fmla="*/ 273844 w 3268662"/>
              <a:gd name="connsiteY20" fmla="*/ 172244 h 780256"/>
              <a:gd name="connsiteX21" fmla="*/ 288925 w 3268662"/>
              <a:gd name="connsiteY21" fmla="*/ 172244 h 780256"/>
              <a:gd name="connsiteX22" fmla="*/ 288925 w 3268662"/>
              <a:gd name="connsiteY22" fmla="*/ 196850 h 780256"/>
              <a:gd name="connsiteX23" fmla="*/ 299244 w 3268662"/>
              <a:gd name="connsiteY23" fmla="*/ 196850 h 780256"/>
              <a:gd name="connsiteX24" fmla="*/ 299244 w 3268662"/>
              <a:gd name="connsiteY24" fmla="*/ 207169 h 780256"/>
              <a:gd name="connsiteX25" fmla="*/ 357981 w 3268662"/>
              <a:gd name="connsiteY25" fmla="*/ 207169 h 780256"/>
              <a:gd name="connsiteX26" fmla="*/ 357981 w 3268662"/>
              <a:gd name="connsiteY26" fmla="*/ 225425 h 780256"/>
              <a:gd name="connsiteX27" fmla="*/ 400050 w 3268662"/>
              <a:gd name="connsiteY27" fmla="*/ 225425 h 780256"/>
              <a:gd name="connsiteX28" fmla="*/ 400050 w 3268662"/>
              <a:gd name="connsiteY28" fmla="*/ 242888 h 780256"/>
              <a:gd name="connsiteX29" fmla="*/ 411956 w 3268662"/>
              <a:gd name="connsiteY29" fmla="*/ 242888 h 780256"/>
              <a:gd name="connsiteX30" fmla="*/ 411956 w 3268662"/>
              <a:gd name="connsiteY30" fmla="*/ 259556 h 780256"/>
              <a:gd name="connsiteX31" fmla="*/ 455613 w 3268662"/>
              <a:gd name="connsiteY31" fmla="*/ 259556 h 780256"/>
              <a:gd name="connsiteX32" fmla="*/ 455613 w 3268662"/>
              <a:gd name="connsiteY32" fmla="*/ 277813 h 780256"/>
              <a:gd name="connsiteX33" fmla="*/ 512762 w 3268662"/>
              <a:gd name="connsiteY33" fmla="*/ 277813 h 780256"/>
              <a:gd name="connsiteX34" fmla="*/ 512762 w 3268662"/>
              <a:gd name="connsiteY34" fmla="*/ 292894 h 780256"/>
              <a:gd name="connsiteX35" fmla="*/ 630238 w 3268662"/>
              <a:gd name="connsiteY35" fmla="*/ 292894 h 780256"/>
              <a:gd name="connsiteX36" fmla="*/ 630238 w 3268662"/>
              <a:gd name="connsiteY36" fmla="*/ 301625 h 780256"/>
              <a:gd name="connsiteX37" fmla="*/ 637381 w 3268662"/>
              <a:gd name="connsiteY37" fmla="*/ 301625 h 780256"/>
              <a:gd name="connsiteX38" fmla="*/ 637381 w 3268662"/>
              <a:gd name="connsiteY38" fmla="*/ 323056 h 780256"/>
              <a:gd name="connsiteX39" fmla="*/ 645319 w 3268662"/>
              <a:gd name="connsiteY39" fmla="*/ 323056 h 780256"/>
              <a:gd name="connsiteX40" fmla="*/ 645319 w 3268662"/>
              <a:gd name="connsiteY40" fmla="*/ 338138 h 780256"/>
              <a:gd name="connsiteX41" fmla="*/ 700881 w 3268662"/>
              <a:gd name="connsiteY41" fmla="*/ 338138 h 780256"/>
              <a:gd name="connsiteX42" fmla="*/ 700881 w 3268662"/>
              <a:gd name="connsiteY42" fmla="*/ 355600 h 780256"/>
              <a:gd name="connsiteX43" fmla="*/ 736600 w 3268662"/>
              <a:gd name="connsiteY43" fmla="*/ 355600 h 780256"/>
              <a:gd name="connsiteX44" fmla="*/ 736600 w 3268662"/>
              <a:gd name="connsiteY44" fmla="*/ 377031 h 780256"/>
              <a:gd name="connsiteX45" fmla="*/ 776287 w 3268662"/>
              <a:gd name="connsiteY45" fmla="*/ 377031 h 780256"/>
              <a:gd name="connsiteX46" fmla="*/ 776287 w 3268662"/>
              <a:gd name="connsiteY46" fmla="*/ 397669 h 780256"/>
              <a:gd name="connsiteX47" fmla="*/ 791369 w 3268662"/>
              <a:gd name="connsiteY47" fmla="*/ 397669 h 780256"/>
              <a:gd name="connsiteX48" fmla="*/ 800100 w 3268662"/>
              <a:gd name="connsiteY48" fmla="*/ 397669 h 780256"/>
              <a:gd name="connsiteX49" fmla="*/ 800100 w 3268662"/>
              <a:gd name="connsiteY49" fmla="*/ 415925 h 780256"/>
              <a:gd name="connsiteX50" fmla="*/ 858838 w 3268662"/>
              <a:gd name="connsiteY50" fmla="*/ 415925 h 780256"/>
              <a:gd name="connsiteX51" fmla="*/ 858838 w 3268662"/>
              <a:gd name="connsiteY51" fmla="*/ 429419 h 780256"/>
              <a:gd name="connsiteX52" fmla="*/ 877094 w 3268662"/>
              <a:gd name="connsiteY52" fmla="*/ 429419 h 780256"/>
              <a:gd name="connsiteX53" fmla="*/ 877094 w 3268662"/>
              <a:gd name="connsiteY53" fmla="*/ 444500 h 780256"/>
              <a:gd name="connsiteX54" fmla="*/ 959644 w 3268662"/>
              <a:gd name="connsiteY54" fmla="*/ 444500 h 780256"/>
              <a:gd name="connsiteX55" fmla="*/ 959644 w 3268662"/>
              <a:gd name="connsiteY55" fmla="*/ 458788 h 780256"/>
              <a:gd name="connsiteX56" fmla="*/ 977900 w 3268662"/>
              <a:gd name="connsiteY56" fmla="*/ 458788 h 780256"/>
              <a:gd name="connsiteX57" fmla="*/ 977900 w 3268662"/>
              <a:gd name="connsiteY57" fmla="*/ 469106 h 780256"/>
              <a:gd name="connsiteX58" fmla="*/ 1010444 w 3268662"/>
              <a:gd name="connsiteY58" fmla="*/ 469106 h 780256"/>
              <a:gd name="connsiteX59" fmla="*/ 1010444 w 3268662"/>
              <a:gd name="connsiteY59" fmla="*/ 479425 h 780256"/>
              <a:gd name="connsiteX60" fmla="*/ 1087438 w 3268662"/>
              <a:gd name="connsiteY60" fmla="*/ 479425 h 780256"/>
              <a:gd name="connsiteX61" fmla="*/ 1087438 w 3268662"/>
              <a:gd name="connsiteY61" fmla="*/ 487363 h 780256"/>
              <a:gd name="connsiteX62" fmla="*/ 1122363 w 3268662"/>
              <a:gd name="connsiteY62" fmla="*/ 487363 h 780256"/>
              <a:gd name="connsiteX63" fmla="*/ 1122363 w 3268662"/>
              <a:gd name="connsiteY63" fmla="*/ 498475 h 780256"/>
              <a:gd name="connsiteX64" fmla="*/ 1153319 w 3268662"/>
              <a:gd name="connsiteY64" fmla="*/ 498475 h 780256"/>
              <a:gd name="connsiteX65" fmla="*/ 1153319 w 3268662"/>
              <a:gd name="connsiteY65" fmla="*/ 508794 h 780256"/>
              <a:gd name="connsiteX66" fmla="*/ 1171575 w 3268662"/>
              <a:gd name="connsiteY66" fmla="*/ 508794 h 780256"/>
              <a:gd name="connsiteX67" fmla="*/ 1171575 w 3268662"/>
              <a:gd name="connsiteY67" fmla="*/ 519906 h 780256"/>
              <a:gd name="connsiteX68" fmla="*/ 1197769 w 3268662"/>
              <a:gd name="connsiteY68" fmla="*/ 519906 h 780256"/>
              <a:gd name="connsiteX69" fmla="*/ 1197769 w 3268662"/>
              <a:gd name="connsiteY69" fmla="*/ 531019 h 780256"/>
              <a:gd name="connsiteX70" fmla="*/ 1222375 w 3268662"/>
              <a:gd name="connsiteY70" fmla="*/ 531019 h 780256"/>
              <a:gd name="connsiteX71" fmla="*/ 1222375 w 3268662"/>
              <a:gd name="connsiteY71" fmla="*/ 543719 h 780256"/>
              <a:gd name="connsiteX72" fmla="*/ 1332707 w 3268662"/>
              <a:gd name="connsiteY72" fmla="*/ 543719 h 780256"/>
              <a:gd name="connsiteX73" fmla="*/ 1332707 w 3268662"/>
              <a:gd name="connsiteY73" fmla="*/ 550069 h 780256"/>
              <a:gd name="connsiteX74" fmla="*/ 1349375 w 3268662"/>
              <a:gd name="connsiteY74" fmla="*/ 550069 h 780256"/>
              <a:gd name="connsiteX75" fmla="*/ 1349375 w 3268662"/>
              <a:gd name="connsiteY75" fmla="*/ 556419 h 780256"/>
              <a:gd name="connsiteX76" fmla="*/ 1388269 w 3268662"/>
              <a:gd name="connsiteY76" fmla="*/ 556419 h 780256"/>
              <a:gd name="connsiteX77" fmla="*/ 1388269 w 3268662"/>
              <a:gd name="connsiteY77" fmla="*/ 562769 h 780256"/>
              <a:gd name="connsiteX78" fmla="*/ 1422400 w 3268662"/>
              <a:gd name="connsiteY78" fmla="*/ 562769 h 780256"/>
              <a:gd name="connsiteX79" fmla="*/ 1422400 w 3268662"/>
              <a:gd name="connsiteY79" fmla="*/ 577056 h 780256"/>
              <a:gd name="connsiteX80" fmla="*/ 1431925 w 3268662"/>
              <a:gd name="connsiteY80" fmla="*/ 577056 h 780256"/>
              <a:gd name="connsiteX81" fmla="*/ 1431925 w 3268662"/>
              <a:gd name="connsiteY81" fmla="*/ 590550 h 780256"/>
              <a:gd name="connsiteX82" fmla="*/ 1524000 w 3268662"/>
              <a:gd name="connsiteY82" fmla="*/ 590550 h 780256"/>
              <a:gd name="connsiteX83" fmla="*/ 1524000 w 3268662"/>
              <a:gd name="connsiteY83" fmla="*/ 602456 h 780256"/>
              <a:gd name="connsiteX84" fmla="*/ 1549400 w 3268662"/>
              <a:gd name="connsiteY84" fmla="*/ 602456 h 780256"/>
              <a:gd name="connsiteX85" fmla="*/ 1549400 w 3268662"/>
              <a:gd name="connsiteY85" fmla="*/ 614362 h 780256"/>
              <a:gd name="connsiteX86" fmla="*/ 1590675 w 3268662"/>
              <a:gd name="connsiteY86" fmla="*/ 614362 h 780256"/>
              <a:gd name="connsiteX87" fmla="*/ 1590675 w 3268662"/>
              <a:gd name="connsiteY87" fmla="*/ 628650 h 780256"/>
              <a:gd name="connsiteX88" fmla="*/ 1615281 w 3268662"/>
              <a:gd name="connsiteY88" fmla="*/ 628650 h 780256"/>
              <a:gd name="connsiteX89" fmla="*/ 1615281 w 3268662"/>
              <a:gd name="connsiteY89" fmla="*/ 642938 h 780256"/>
              <a:gd name="connsiteX90" fmla="*/ 1658938 w 3268662"/>
              <a:gd name="connsiteY90" fmla="*/ 642938 h 780256"/>
              <a:gd name="connsiteX91" fmla="*/ 1658938 w 3268662"/>
              <a:gd name="connsiteY91" fmla="*/ 660400 h 780256"/>
              <a:gd name="connsiteX92" fmla="*/ 1925637 w 3268662"/>
              <a:gd name="connsiteY92" fmla="*/ 660400 h 780256"/>
              <a:gd name="connsiteX93" fmla="*/ 1925637 w 3268662"/>
              <a:gd name="connsiteY93" fmla="*/ 680244 h 780256"/>
              <a:gd name="connsiteX94" fmla="*/ 2020094 w 3268662"/>
              <a:gd name="connsiteY94" fmla="*/ 680244 h 780256"/>
              <a:gd name="connsiteX95" fmla="*/ 2020094 w 3268662"/>
              <a:gd name="connsiteY95" fmla="*/ 696119 h 780256"/>
              <a:gd name="connsiteX96" fmla="*/ 2044700 w 3268662"/>
              <a:gd name="connsiteY96" fmla="*/ 696119 h 780256"/>
              <a:gd name="connsiteX97" fmla="*/ 2044700 w 3268662"/>
              <a:gd name="connsiteY97" fmla="*/ 715169 h 780256"/>
              <a:gd name="connsiteX98" fmla="*/ 2054225 w 3268662"/>
              <a:gd name="connsiteY98" fmla="*/ 715169 h 780256"/>
              <a:gd name="connsiteX99" fmla="*/ 2054225 w 3268662"/>
              <a:gd name="connsiteY99" fmla="*/ 734219 h 780256"/>
              <a:gd name="connsiteX100" fmla="*/ 2334419 w 3268662"/>
              <a:gd name="connsiteY100" fmla="*/ 734219 h 780256"/>
              <a:gd name="connsiteX101" fmla="*/ 2334419 w 3268662"/>
              <a:gd name="connsiteY101" fmla="*/ 756444 h 780256"/>
              <a:gd name="connsiteX102" fmla="*/ 2382838 w 3268662"/>
              <a:gd name="connsiteY102" fmla="*/ 756444 h 780256"/>
              <a:gd name="connsiteX103" fmla="*/ 2382838 w 3268662"/>
              <a:gd name="connsiteY103" fmla="*/ 780256 h 780256"/>
              <a:gd name="connsiteX104" fmla="*/ 3268663 w 3268662"/>
              <a:gd name="connsiteY104" fmla="*/ 780256 h 78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268662" h="780256">
                <a:moveTo>
                  <a:pt x="0" y="0"/>
                </a:moveTo>
                <a:lnTo>
                  <a:pt x="72231" y="0"/>
                </a:lnTo>
                <a:lnTo>
                  <a:pt x="72231" y="10319"/>
                </a:lnTo>
                <a:lnTo>
                  <a:pt x="82550" y="10319"/>
                </a:lnTo>
                <a:lnTo>
                  <a:pt x="82550" y="20638"/>
                </a:lnTo>
                <a:lnTo>
                  <a:pt x="129381" y="20638"/>
                </a:lnTo>
                <a:lnTo>
                  <a:pt x="129381" y="47625"/>
                </a:lnTo>
                <a:lnTo>
                  <a:pt x="154781" y="47625"/>
                </a:lnTo>
                <a:lnTo>
                  <a:pt x="154781" y="62706"/>
                </a:lnTo>
                <a:lnTo>
                  <a:pt x="173037" y="62706"/>
                </a:lnTo>
                <a:lnTo>
                  <a:pt x="173037" y="84931"/>
                </a:lnTo>
                <a:lnTo>
                  <a:pt x="208756" y="84931"/>
                </a:lnTo>
                <a:lnTo>
                  <a:pt x="208756" y="97631"/>
                </a:lnTo>
                <a:lnTo>
                  <a:pt x="221456" y="97631"/>
                </a:lnTo>
                <a:lnTo>
                  <a:pt x="221456" y="118269"/>
                </a:lnTo>
                <a:lnTo>
                  <a:pt x="234950" y="118269"/>
                </a:lnTo>
                <a:lnTo>
                  <a:pt x="234950" y="126206"/>
                </a:lnTo>
                <a:lnTo>
                  <a:pt x="258762" y="126206"/>
                </a:lnTo>
                <a:lnTo>
                  <a:pt x="258762" y="154781"/>
                </a:lnTo>
                <a:lnTo>
                  <a:pt x="273844" y="154781"/>
                </a:lnTo>
                <a:lnTo>
                  <a:pt x="273844" y="172244"/>
                </a:lnTo>
                <a:lnTo>
                  <a:pt x="288925" y="172244"/>
                </a:lnTo>
                <a:lnTo>
                  <a:pt x="288925" y="196850"/>
                </a:lnTo>
                <a:lnTo>
                  <a:pt x="299244" y="196850"/>
                </a:lnTo>
                <a:lnTo>
                  <a:pt x="299244" y="207169"/>
                </a:lnTo>
                <a:lnTo>
                  <a:pt x="357981" y="207169"/>
                </a:lnTo>
                <a:lnTo>
                  <a:pt x="357981" y="225425"/>
                </a:lnTo>
                <a:lnTo>
                  <a:pt x="400050" y="225425"/>
                </a:lnTo>
                <a:lnTo>
                  <a:pt x="400050" y="242888"/>
                </a:lnTo>
                <a:lnTo>
                  <a:pt x="411956" y="242888"/>
                </a:lnTo>
                <a:lnTo>
                  <a:pt x="411956" y="259556"/>
                </a:lnTo>
                <a:lnTo>
                  <a:pt x="455613" y="259556"/>
                </a:lnTo>
                <a:lnTo>
                  <a:pt x="455613" y="277813"/>
                </a:lnTo>
                <a:lnTo>
                  <a:pt x="512762" y="277813"/>
                </a:lnTo>
                <a:lnTo>
                  <a:pt x="512762" y="292894"/>
                </a:lnTo>
                <a:lnTo>
                  <a:pt x="630238" y="292894"/>
                </a:lnTo>
                <a:lnTo>
                  <a:pt x="630238" y="301625"/>
                </a:lnTo>
                <a:lnTo>
                  <a:pt x="637381" y="301625"/>
                </a:lnTo>
                <a:lnTo>
                  <a:pt x="637381" y="323056"/>
                </a:lnTo>
                <a:lnTo>
                  <a:pt x="645319" y="323056"/>
                </a:lnTo>
                <a:lnTo>
                  <a:pt x="645319" y="338138"/>
                </a:lnTo>
                <a:lnTo>
                  <a:pt x="700881" y="338138"/>
                </a:lnTo>
                <a:lnTo>
                  <a:pt x="700881" y="355600"/>
                </a:lnTo>
                <a:lnTo>
                  <a:pt x="736600" y="355600"/>
                </a:lnTo>
                <a:lnTo>
                  <a:pt x="736600" y="377031"/>
                </a:lnTo>
                <a:lnTo>
                  <a:pt x="776287" y="377031"/>
                </a:lnTo>
                <a:lnTo>
                  <a:pt x="776287" y="397669"/>
                </a:lnTo>
                <a:lnTo>
                  <a:pt x="791369" y="397669"/>
                </a:lnTo>
                <a:lnTo>
                  <a:pt x="800100" y="397669"/>
                </a:lnTo>
                <a:lnTo>
                  <a:pt x="800100" y="415925"/>
                </a:lnTo>
                <a:lnTo>
                  <a:pt x="858838" y="415925"/>
                </a:lnTo>
                <a:lnTo>
                  <a:pt x="858838" y="429419"/>
                </a:lnTo>
                <a:lnTo>
                  <a:pt x="877094" y="429419"/>
                </a:lnTo>
                <a:lnTo>
                  <a:pt x="877094" y="444500"/>
                </a:lnTo>
                <a:lnTo>
                  <a:pt x="959644" y="444500"/>
                </a:lnTo>
                <a:lnTo>
                  <a:pt x="959644" y="458788"/>
                </a:lnTo>
                <a:lnTo>
                  <a:pt x="977900" y="458788"/>
                </a:lnTo>
                <a:lnTo>
                  <a:pt x="977900" y="469106"/>
                </a:lnTo>
                <a:lnTo>
                  <a:pt x="1010444" y="469106"/>
                </a:lnTo>
                <a:lnTo>
                  <a:pt x="1010444" y="479425"/>
                </a:lnTo>
                <a:lnTo>
                  <a:pt x="1087438" y="479425"/>
                </a:lnTo>
                <a:lnTo>
                  <a:pt x="1087438" y="487363"/>
                </a:lnTo>
                <a:lnTo>
                  <a:pt x="1122363" y="487363"/>
                </a:lnTo>
                <a:lnTo>
                  <a:pt x="1122363" y="498475"/>
                </a:lnTo>
                <a:lnTo>
                  <a:pt x="1153319" y="498475"/>
                </a:lnTo>
                <a:lnTo>
                  <a:pt x="1153319" y="508794"/>
                </a:lnTo>
                <a:lnTo>
                  <a:pt x="1171575" y="508794"/>
                </a:lnTo>
                <a:lnTo>
                  <a:pt x="1171575" y="519906"/>
                </a:lnTo>
                <a:lnTo>
                  <a:pt x="1197769" y="519906"/>
                </a:lnTo>
                <a:lnTo>
                  <a:pt x="1197769" y="531019"/>
                </a:lnTo>
                <a:lnTo>
                  <a:pt x="1222375" y="531019"/>
                </a:lnTo>
                <a:lnTo>
                  <a:pt x="1222375" y="543719"/>
                </a:lnTo>
                <a:lnTo>
                  <a:pt x="1332707" y="543719"/>
                </a:lnTo>
                <a:lnTo>
                  <a:pt x="1332707" y="550069"/>
                </a:lnTo>
                <a:lnTo>
                  <a:pt x="1349375" y="550069"/>
                </a:lnTo>
                <a:lnTo>
                  <a:pt x="1349375" y="556419"/>
                </a:lnTo>
                <a:lnTo>
                  <a:pt x="1388269" y="556419"/>
                </a:lnTo>
                <a:lnTo>
                  <a:pt x="1388269" y="562769"/>
                </a:lnTo>
                <a:lnTo>
                  <a:pt x="1422400" y="562769"/>
                </a:lnTo>
                <a:lnTo>
                  <a:pt x="1422400" y="577056"/>
                </a:lnTo>
                <a:lnTo>
                  <a:pt x="1431925" y="577056"/>
                </a:lnTo>
                <a:lnTo>
                  <a:pt x="1431925" y="590550"/>
                </a:lnTo>
                <a:lnTo>
                  <a:pt x="1524000" y="590550"/>
                </a:lnTo>
                <a:lnTo>
                  <a:pt x="1524000" y="602456"/>
                </a:lnTo>
                <a:lnTo>
                  <a:pt x="1549400" y="602456"/>
                </a:lnTo>
                <a:lnTo>
                  <a:pt x="1549400" y="614362"/>
                </a:lnTo>
                <a:lnTo>
                  <a:pt x="1590675" y="614362"/>
                </a:lnTo>
                <a:lnTo>
                  <a:pt x="1590675" y="628650"/>
                </a:lnTo>
                <a:lnTo>
                  <a:pt x="1615281" y="628650"/>
                </a:lnTo>
                <a:lnTo>
                  <a:pt x="1615281" y="642938"/>
                </a:lnTo>
                <a:lnTo>
                  <a:pt x="1658938" y="642938"/>
                </a:lnTo>
                <a:lnTo>
                  <a:pt x="1658938" y="660400"/>
                </a:lnTo>
                <a:lnTo>
                  <a:pt x="1925637" y="660400"/>
                </a:lnTo>
                <a:lnTo>
                  <a:pt x="1925637" y="680244"/>
                </a:lnTo>
                <a:lnTo>
                  <a:pt x="2020094" y="680244"/>
                </a:lnTo>
                <a:lnTo>
                  <a:pt x="2020094" y="696119"/>
                </a:lnTo>
                <a:lnTo>
                  <a:pt x="2044700" y="696119"/>
                </a:lnTo>
                <a:lnTo>
                  <a:pt x="2044700" y="715169"/>
                </a:lnTo>
                <a:lnTo>
                  <a:pt x="2054225" y="715169"/>
                </a:lnTo>
                <a:lnTo>
                  <a:pt x="2054225" y="734219"/>
                </a:lnTo>
                <a:lnTo>
                  <a:pt x="2334419" y="734219"/>
                </a:lnTo>
                <a:lnTo>
                  <a:pt x="2334419" y="756444"/>
                </a:lnTo>
                <a:lnTo>
                  <a:pt x="2382838" y="756444"/>
                </a:lnTo>
                <a:lnTo>
                  <a:pt x="2382838" y="780256"/>
                </a:lnTo>
                <a:lnTo>
                  <a:pt x="3268663" y="780256"/>
                </a:lnTo>
              </a:path>
            </a:pathLst>
          </a:custGeom>
          <a:noFill/>
          <a:ln w="12700" cap="flat">
            <a:solidFill>
              <a:schemeClr val="tx2"/>
            </a:solidFill>
            <a:prstDash val="solid"/>
            <a:miter/>
          </a:ln>
        </p:spPr>
        <p:txBody>
          <a:bodyPr lIns="109667" tIns="54836" rIns="109667" bIns="54836"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nvGrpSpPr>
          <p:cNvPr id="1586" name="Group 1585">
            <a:extLst>
              <a:ext uri="{FF2B5EF4-FFF2-40B4-BE49-F238E27FC236}">
                <a16:creationId xmlns:a16="http://schemas.microsoft.com/office/drawing/2014/main" id="{90A440DF-3A41-4112-ACA7-2FA0BD439B8A}"/>
              </a:ext>
            </a:extLst>
          </p:cNvPr>
          <p:cNvGrpSpPr/>
          <p:nvPr/>
        </p:nvGrpSpPr>
        <p:grpSpPr>
          <a:xfrm>
            <a:off x="6576618" y="1574143"/>
            <a:ext cx="4966371" cy="1195679"/>
            <a:chOff x="5561190" y="1481304"/>
            <a:chExt cx="4138642" cy="996399"/>
          </a:xfrm>
        </p:grpSpPr>
        <p:cxnSp>
          <p:nvCxnSpPr>
            <p:cNvPr id="1587" name="Straight Connector 1586">
              <a:extLst>
                <a:ext uri="{FF2B5EF4-FFF2-40B4-BE49-F238E27FC236}">
                  <a16:creationId xmlns:a16="http://schemas.microsoft.com/office/drawing/2014/main" id="{3282C588-04AD-4F2C-B2B4-9A49C2CADEF4}"/>
                </a:ext>
              </a:extLst>
            </p:cNvPr>
            <p:cNvCxnSpPr>
              <a:cxnSpLocks/>
            </p:cNvCxnSpPr>
            <p:nvPr/>
          </p:nvCxnSpPr>
          <p:spPr>
            <a:xfrm>
              <a:off x="5644236"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8" name="Straight Connector 1587">
              <a:extLst>
                <a:ext uri="{FF2B5EF4-FFF2-40B4-BE49-F238E27FC236}">
                  <a16:creationId xmlns:a16="http://schemas.microsoft.com/office/drawing/2014/main" id="{5255D5FB-E324-47C5-B56B-24683AB4F49F}"/>
                </a:ext>
              </a:extLst>
            </p:cNvPr>
            <p:cNvCxnSpPr>
              <a:cxnSpLocks/>
            </p:cNvCxnSpPr>
            <p:nvPr/>
          </p:nvCxnSpPr>
          <p:spPr>
            <a:xfrm>
              <a:off x="5933921"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BDC0F727-AD9D-4447-B9BD-C21856D2712C}"/>
                </a:ext>
              </a:extLst>
            </p:cNvPr>
            <p:cNvCxnSpPr>
              <a:cxnSpLocks/>
            </p:cNvCxnSpPr>
            <p:nvPr/>
          </p:nvCxnSpPr>
          <p:spPr>
            <a:xfrm>
              <a:off x="6223606"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4C6F8006-2B3D-46FA-9279-E79B3F8F3423}"/>
                </a:ext>
              </a:extLst>
            </p:cNvPr>
            <p:cNvCxnSpPr>
              <a:cxnSpLocks/>
            </p:cNvCxnSpPr>
            <p:nvPr/>
          </p:nvCxnSpPr>
          <p:spPr>
            <a:xfrm>
              <a:off x="6513292"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7B2A0346-29E5-4465-93EA-72541B863E1D}"/>
                </a:ext>
              </a:extLst>
            </p:cNvPr>
            <p:cNvCxnSpPr>
              <a:cxnSpLocks/>
            </p:cNvCxnSpPr>
            <p:nvPr/>
          </p:nvCxnSpPr>
          <p:spPr>
            <a:xfrm>
              <a:off x="6802977"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2" name="Straight Connector 1591">
              <a:extLst>
                <a:ext uri="{FF2B5EF4-FFF2-40B4-BE49-F238E27FC236}">
                  <a16:creationId xmlns:a16="http://schemas.microsoft.com/office/drawing/2014/main" id="{97050368-F0B6-4BED-9136-1AD35389992D}"/>
                </a:ext>
              </a:extLst>
            </p:cNvPr>
            <p:cNvCxnSpPr>
              <a:cxnSpLocks/>
            </p:cNvCxnSpPr>
            <p:nvPr/>
          </p:nvCxnSpPr>
          <p:spPr>
            <a:xfrm>
              <a:off x="7092662"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32EBE590-72FF-40B9-8820-BE907471F646}"/>
                </a:ext>
              </a:extLst>
            </p:cNvPr>
            <p:cNvCxnSpPr>
              <a:cxnSpLocks/>
            </p:cNvCxnSpPr>
            <p:nvPr/>
          </p:nvCxnSpPr>
          <p:spPr>
            <a:xfrm>
              <a:off x="7382349"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4DA98877-A8A6-4565-AC18-39911385602A}"/>
                </a:ext>
              </a:extLst>
            </p:cNvPr>
            <p:cNvCxnSpPr>
              <a:cxnSpLocks/>
            </p:cNvCxnSpPr>
            <p:nvPr/>
          </p:nvCxnSpPr>
          <p:spPr>
            <a:xfrm>
              <a:off x="7672034"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D0CF018E-8769-4A01-A3AA-CF1AA4E1AFF6}"/>
                </a:ext>
              </a:extLst>
            </p:cNvPr>
            <p:cNvCxnSpPr>
              <a:cxnSpLocks/>
            </p:cNvCxnSpPr>
            <p:nvPr/>
          </p:nvCxnSpPr>
          <p:spPr>
            <a:xfrm>
              <a:off x="7961719"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a:extLst>
                <a:ext uri="{FF2B5EF4-FFF2-40B4-BE49-F238E27FC236}">
                  <a16:creationId xmlns:a16="http://schemas.microsoft.com/office/drawing/2014/main" id="{4D37B8A4-B712-47F9-9AA1-D3F7C96CFA64}"/>
                </a:ext>
              </a:extLst>
            </p:cNvPr>
            <p:cNvCxnSpPr>
              <a:cxnSpLocks/>
            </p:cNvCxnSpPr>
            <p:nvPr/>
          </p:nvCxnSpPr>
          <p:spPr>
            <a:xfrm>
              <a:off x="8251405"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F5F7AAF6-A81D-4681-83F4-DF67504BF294}"/>
                </a:ext>
              </a:extLst>
            </p:cNvPr>
            <p:cNvCxnSpPr>
              <a:cxnSpLocks/>
            </p:cNvCxnSpPr>
            <p:nvPr/>
          </p:nvCxnSpPr>
          <p:spPr>
            <a:xfrm>
              <a:off x="8541090"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D4EABDF6-E203-4272-A206-ECB1938BC2C1}"/>
                </a:ext>
              </a:extLst>
            </p:cNvPr>
            <p:cNvCxnSpPr>
              <a:cxnSpLocks/>
            </p:cNvCxnSpPr>
            <p:nvPr/>
          </p:nvCxnSpPr>
          <p:spPr>
            <a:xfrm>
              <a:off x="8830775"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F766BC7D-73FE-4F56-B11D-B9CE3A3C600D}"/>
                </a:ext>
              </a:extLst>
            </p:cNvPr>
            <p:cNvCxnSpPr>
              <a:cxnSpLocks/>
            </p:cNvCxnSpPr>
            <p:nvPr/>
          </p:nvCxnSpPr>
          <p:spPr>
            <a:xfrm>
              <a:off x="9120460"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E9EDB8E3-A7DD-4050-B0A1-2F0238397257}"/>
                </a:ext>
              </a:extLst>
            </p:cNvPr>
            <p:cNvCxnSpPr>
              <a:cxnSpLocks/>
            </p:cNvCxnSpPr>
            <p:nvPr/>
          </p:nvCxnSpPr>
          <p:spPr>
            <a:xfrm>
              <a:off x="9410145"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1" name="Straight Connector 1600">
              <a:extLst>
                <a:ext uri="{FF2B5EF4-FFF2-40B4-BE49-F238E27FC236}">
                  <a16:creationId xmlns:a16="http://schemas.microsoft.com/office/drawing/2014/main" id="{801848C1-AF46-460E-B3E4-8080ECEEA9FE}"/>
                </a:ext>
              </a:extLst>
            </p:cNvPr>
            <p:cNvCxnSpPr>
              <a:cxnSpLocks/>
            </p:cNvCxnSpPr>
            <p:nvPr/>
          </p:nvCxnSpPr>
          <p:spPr>
            <a:xfrm>
              <a:off x="9699832" y="240609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2" name="Straight Connector 1601">
              <a:extLst>
                <a:ext uri="{FF2B5EF4-FFF2-40B4-BE49-F238E27FC236}">
                  <a16:creationId xmlns:a16="http://schemas.microsoft.com/office/drawing/2014/main" id="{AD81CEE5-21CF-4C3B-80F5-240007C07C0F}"/>
                </a:ext>
              </a:extLst>
            </p:cNvPr>
            <p:cNvCxnSpPr>
              <a:cxnSpLocks/>
            </p:cNvCxnSpPr>
            <p:nvPr/>
          </p:nvCxnSpPr>
          <p:spPr>
            <a:xfrm>
              <a:off x="5644236" y="1481304"/>
              <a:ext cx="0" cy="920982"/>
            </a:xfrm>
            <a:prstGeom prst="line">
              <a:avLst/>
            </a:prstGeom>
            <a:ln w="1905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3" name="Straight Connector 1602">
              <a:extLst>
                <a:ext uri="{FF2B5EF4-FFF2-40B4-BE49-F238E27FC236}">
                  <a16:creationId xmlns:a16="http://schemas.microsoft.com/office/drawing/2014/main" id="{0F2A1FE2-79DE-4DDB-AB69-DADC58F3A9C1}"/>
                </a:ext>
              </a:extLst>
            </p:cNvPr>
            <p:cNvCxnSpPr>
              <a:cxnSpLocks/>
            </p:cNvCxnSpPr>
            <p:nvPr/>
          </p:nvCxnSpPr>
          <p:spPr>
            <a:xfrm>
              <a:off x="5644236" y="2402287"/>
              <a:ext cx="4055596" cy="0"/>
            </a:xfrm>
            <a:prstGeom prst="line">
              <a:avLst/>
            </a:prstGeom>
            <a:ln w="1905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4" name="Straight Connector 1603">
              <a:extLst>
                <a:ext uri="{FF2B5EF4-FFF2-40B4-BE49-F238E27FC236}">
                  <a16:creationId xmlns:a16="http://schemas.microsoft.com/office/drawing/2014/main" id="{B44CDE86-EF0F-4394-8F82-0F3BE29C1632}"/>
                </a:ext>
              </a:extLst>
            </p:cNvPr>
            <p:cNvCxnSpPr>
              <a:cxnSpLocks/>
            </p:cNvCxnSpPr>
            <p:nvPr/>
          </p:nvCxnSpPr>
          <p:spPr>
            <a:xfrm rot="16200000">
              <a:off x="5602713" y="2360765"/>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5" name="Straight Connector 1604">
              <a:extLst>
                <a:ext uri="{FF2B5EF4-FFF2-40B4-BE49-F238E27FC236}">
                  <a16:creationId xmlns:a16="http://schemas.microsoft.com/office/drawing/2014/main" id="{6CEEF19D-0476-4A6E-9E35-C370384CA781}"/>
                </a:ext>
              </a:extLst>
            </p:cNvPr>
            <p:cNvCxnSpPr>
              <a:cxnSpLocks/>
            </p:cNvCxnSpPr>
            <p:nvPr/>
          </p:nvCxnSpPr>
          <p:spPr>
            <a:xfrm rot="16200000">
              <a:off x="5602713" y="2176569"/>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6" name="Straight Connector 1605">
              <a:extLst>
                <a:ext uri="{FF2B5EF4-FFF2-40B4-BE49-F238E27FC236}">
                  <a16:creationId xmlns:a16="http://schemas.microsoft.com/office/drawing/2014/main" id="{4A83D85F-116C-4C3B-8027-3D2F442DFB64}"/>
                </a:ext>
              </a:extLst>
            </p:cNvPr>
            <p:cNvCxnSpPr>
              <a:cxnSpLocks/>
            </p:cNvCxnSpPr>
            <p:nvPr/>
          </p:nvCxnSpPr>
          <p:spPr>
            <a:xfrm rot="16200000">
              <a:off x="5602713" y="1992372"/>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7" name="Straight Connector 1606">
              <a:extLst>
                <a:ext uri="{FF2B5EF4-FFF2-40B4-BE49-F238E27FC236}">
                  <a16:creationId xmlns:a16="http://schemas.microsoft.com/office/drawing/2014/main" id="{62CB5E30-379E-4C86-A00E-65C5860A2C32}"/>
                </a:ext>
              </a:extLst>
            </p:cNvPr>
            <p:cNvCxnSpPr>
              <a:cxnSpLocks/>
            </p:cNvCxnSpPr>
            <p:nvPr/>
          </p:nvCxnSpPr>
          <p:spPr>
            <a:xfrm rot="16200000">
              <a:off x="5602713" y="1808176"/>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8" name="Straight Connector 1607">
              <a:extLst>
                <a:ext uri="{FF2B5EF4-FFF2-40B4-BE49-F238E27FC236}">
                  <a16:creationId xmlns:a16="http://schemas.microsoft.com/office/drawing/2014/main" id="{34352DC1-380D-43E7-B9E9-7F9A0E36F8CF}"/>
                </a:ext>
              </a:extLst>
            </p:cNvPr>
            <p:cNvCxnSpPr>
              <a:cxnSpLocks/>
            </p:cNvCxnSpPr>
            <p:nvPr/>
          </p:nvCxnSpPr>
          <p:spPr>
            <a:xfrm rot="16200000">
              <a:off x="5602713" y="1623979"/>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9" name="Straight Connector 1608">
              <a:extLst>
                <a:ext uri="{FF2B5EF4-FFF2-40B4-BE49-F238E27FC236}">
                  <a16:creationId xmlns:a16="http://schemas.microsoft.com/office/drawing/2014/main" id="{F49FC535-030A-4C01-8D87-2B28560F903D}"/>
                </a:ext>
              </a:extLst>
            </p:cNvPr>
            <p:cNvCxnSpPr>
              <a:cxnSpLocks/>
            </p:cNvCxnSpPr>
            <p:nvPr/>
          </p:nvCxnSpPr>
          <p:spPr>
            <a:xfrm rot="16200000">
              <a:off x="5602713" y="1439782"/>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0" name="Group 1609">
            <a:extLst>
              <a:ext uri="{FF2B5EF4-FFF2-40B4-BE49-F238E27FC236}">
                <a16:creationId xmlns:a16="http://schemas.microsoft.com/office/drawing/2014/main" id="{ADC0528E-6928-4C3B-878E-CD29418BF18F}"/>
              </a:ext>
            </a:extLst>
          </p:cNvPr>
          <p:cNvGrpSpPr/>
          <p:nvPr/>
        </p:nvGrpSpPr>
        <p:grpSpPr>
          <a:xfrm>
            <a:off x="6276381" y="1518145"/>
            <a:ext cx="219645" cy="1222696"/>
            <a:chOff x="5310991" y="1434661"/>
            <a:chExt cx="183038" cy="1018913"/>
          </a:xfrm>
        </p:grpSpPr>
        <p:sp>
          <p:nvSpPr>
            <p:cNvPr id="1611" name="TextBox 1610">
              <a:extLst>
                <a:ext uri="{FF2B5EF4-FFF2-40B4-BE49-F238E27FC236}">
                  <a16:creationId xmlns:a16="http://schemas.microsoft.com/office/drawing/2014/main" id="{51264080-2C81-4441-A5B9-DEBDF5706938}"/>
                </a:ext>
              </a:extLst>
            </p:cNvPr>
            <p:cNvSpPr txBox="1"/>
            <p:nvPr/>
          </p:nvSpPr>
          <p:spPr>
            <a:xfrm>
              <a:off x="5310991" y="2350982"/>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612" name="TextBox 1611">
              <a:extLst>
                <a:ext uri="{FF2B5EF4-FFF2-40B4-BE49-F238E27FC236}">
                  <a16:creationId xmlns:a16="http://schemas.microsoft.com/office/drawing/2014/main" id="{5091EF5D-0B51-4D08-A3EB-646DFCCD4D1F}"/>
                </a:ext>
              </a:extLst>
            </p:cNvPr>
            <p:cNvSpPr txBox="1"/>
            <p:nvPr/>
          </p:nvSpPr>
          <p:spPr>
            <a:xfrm>
              <a:off x="5310991" y="1434661"/>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613" name="TextBox 1612">
              <a:extLst>
                <a:ext uri="{FF2B5EF4-FFF2-40B4-BE49-F238E27FC236}">
                  <a16:creationId xmlns:a16="http://schemas.microsoft.com/office/drawing/2014/main" id="{6F6171FA-94F4-49CB-B9F8-DA2248456BF5}"/>
                </a:ext>
              </a:extLst>
            </p:cNvPr>
            <p:cNvSpPr txBox="1"/>
            <p:nvPr/>
          </p:nvSpPr>
          <p:spPr>
            <a:xfrm>
              <a:off x="5310991" y="1617923"/>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614" name="TextBox 1613">
              <a:extLst>
                <a:ext uri="{FF2B5EF4-FFF2-40B4-BE49-F238E27FC236}">
                  <a16:creationId xmlns:a16="http://schemas.microsoft.com/office/drawing/2014/main" id="{B5772EAC-D5D8-4655-8557-0614DA8134BE}"/>
                </a:ext>
              </a:extLst>
            </p:cNvPr>
            <p:cNvSpPr txBox="1"/>
            <p:nvPr/>
          </p:nvSpPr>
          <p:spPr>
            <a:xfrm>
              <a:off x="5310991" y="1801190"/>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615" name="TextBox 1614">
              <a:extLst>
                <a:ext uri="{FF2B5EF4-FFF2-40B4-BE49-F238E27FC236}">
                  <a16:creationId xmlns:a16="http://schemas.microsoft.com/office/drawing/2014/main" id="{18B8BDC2-25AB-4C7A-8C8B-DC85EC36E42C}"/>
                </a:ext>
              </a:extLst>
            </p:cNvPr>
            <p:cNvSpPr txBox="1"/>
            <p:nvPr/>
          </p:nvSpPr>
          <p:spPr>
            <a:xfrm>
              <a:off x="5310991" y="1984453"/>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616" name="TextBox 1615">
              <a:extLst>
                <a:ext uri="{FF2B5EF4-FFF2-40B4-BE49-F238E27FC236}">
                  <a16:creationId xmlns:a16="http://schemas.microsoft.com/office/drawing/2014/main" id="{1F9F2648-0163-4C23-B574-823670D8035B}"/>
                </a:ext>
              </a:extLst>
            </p:cNvPr>
            <p:cNvSpPr txBox="1"/>
            <p:nvPr/>
          </p:nvSpPr>
          <p:spPr>
            <a:xfrm>
              <a:off x="5310991" y="2167717"/>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1617" name="TextBox 1616">
            <a:extLst>
              <a:ext uri="{FF2B5EF4-FFF2-40B4-BE49-F238E27FC236}">
                <a16:creationId xmlns:a16="http://schemas.microsoft.com/office/drawing/2014/main" id="{246964F0-90AF-43AC-9AB2-FBCBAE0ACC0A}"/>
              </a:ext>
            </a:extLst>
          </p:cNvPr>
          <p:cNvSpPr txBox="1"/>
          <p:nvPr/>
        </p:nvSpPr>
        <p:spPr>
          <a:xfrm rot="16200000">
            <a:off x="5641490" y="2007129"/>
            <a:ext cx="1105179" cy="184666"/>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PFS (%)</a:t>
            </a:r>
            <a:endParaRPr kumimoji="0" lang="x-none" sz="3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618" name="TextBox 1617">
            <a:extLst>
              <a:ext uri="{FF2B5EF4-FFF2-40B4-BE49-F238E27FC236}">
                <a16:creationId xmlns:a16="http://schemas.microsoft.com/office/drawing/2014/main" id="{38FC2DC9-D578-440E-85EE-DD04E384A169}"/>
              </a:ext>
            </a:extLst>
          </p:cNvPr>
          <p:cNvSpPr txBox="1"/>
          <p:nvPr/>
        </p:nvSpPr>
        <p:spPr>
          <a:xfrm>
            <a:off x="8792888" y="1485112"/>
            <a:ext cx="2180551" cy="184666"/>
          </a:xfrm>
          <a:prstGeom prst="rect">
            <a:avLst/>
          </a:prstGeom>
          <a:noFill/>
        </p:spPr>
        <p:txBody>
          <a:bodyPr wrap="square" lIns="0" tIns="0" rIns="0" bIns="0" rtlCol="0" anchor="ctr">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Median PFS (95% CI)</a:t>
            </a:r>
            <a:endParaRPr kumimoji="0" lang="x-none" sz="3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619" name="TextBox 1618">
            <a:extLst>
              <a:ext uri="{FF2B5EF4-FFF2-40B4-BE49-F238E27FC236}">
                <a16:creationId xmlns:a16="http://schemas.microsoft.com/office/drawing/2014/main" id="{52A24521-4B80-495C-9F95-0C201439CE47}"/>
              </a:ext>
            </a:extLst>
          </p:cNvPr>
          <p:cNvSpPr txBox="1"/>
          <p:nvPr/>
        </p:nvSpPr>
        <p:spPr>
          <a:xfrm>
            <a:off x="8792849" y="1700174"/>
            <a:ext cx="2742669" cy="208751"/>
          </a:xfrm>
          <a:prstGeom prst="rect">
            <a:avLst/>
          </a:prstGeom>
          <a:noFill/>
        </p:spPr>
        <p:txBody>
          <a:bodyPr wrap="square" lIns="0" tIns="0" rIns="0" bIns="0" rtlCol="0" anchor="ctr">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Pola+BR (N=106): </a:t>
            </a:r>
            <a:r>
              <a:rPr kumimoji="0" lang="en-US" sz="1067" b="1" i="0" u="none" strike="noStrike" kern="1200" cap="none" spc="0" normalizeH="0" baseline="0" noProof="0">
                <a:ln>
                  <a:noFill/>
                </a:ln>
                <a:solidFill>
                  <a:srgbClr val="FF0000"/>
                </a:solidFill>
                <a:effectLst/>
                <a:uLnTx/>
                <a:uFillTx/>
                <a:latin typeface="Arial"/>
                <a:ea typeface="ＭＳ Ｐゴシック"/>
                <a:cs typeface="Arial" panose="020B0604020202020204" pitchFamily="34" charset="0"/>
              </a:rPr>
              <a:t>6.6 months (5.1, 9.2)</a:t>
            </a:r>
            <a:endParaRPr kumimoji="0" lang="x-none" sz="1733" b="1" i="0" u="none" strike="noStrike" kern="1200" cap="none" spc="0" normalizeH="0" baseline="0" noProof="0">
              <a:ln>
                <a:noFill/>
              </a:ln>
              <a:solidFill>
                <a:srgbClr val="FF0000"/>
              </a:solidFill>
              <a:effectLst/>
              <a:uLnTx/>
              <a:uFillTx/>
              <a:latin typeface="Arial"/>
              <a:ea typeface="ＭＳ Ｐゴシック"/>
              <a:cs typeface="Arial" panose="020B0604020202020204" pitchFamily="34" charset="0"/>
            </a:endParaRPr>
          </a:p>
        </p:txBody>
      </p:sp>
      <p:cxnSp>
        <p:nvCxnSpPr>
          <p:cNvPr id="1620" name="Straight Connector 1619">
            <a:extLst>
              <a:ext uri="{FF2B5EF4-FFF2-40B4-BE49-F238E27FC236}">
                <a16:creationId xmlns:a16="http://schemas.microsoft.com/office/drawing/2014/main" id="{12C5BCF9-7A76-4926-9AE1-D8ECAC379B84}"/>
              </a:ext>
            </a:extLst>
          </p:cNvPr>
          <p:cNvCxnSpPr>
            <a:cxnSpLocks/>
          </p:cNvCxnSpPr>
          <p:nvPr/>
        </p:nvCxnSpPr>
        <p:spPr>
          <a:xfrm>
            <a:off x="8522335" y="1808210"/>
            <a:ext cx="198881"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621" name="Freeform: Shape 609">
            <a:extLst>
              <a:ext uri="{FF2B5EF4-FFF2-40B4-BE49-F238E27FC236}">
                <a16:creationId xmlns:a16="http://schemas.microsoft.com/office/drawing/2014/main" id="{F054E2D4-942D-439C-85C6-942B51559E5C}"/>
              </a:ext>
            </a:extLst>
          </p:cNvPr>
          <p:cNvSpPr/>
          <p:nvPr/>
        </p:nvSpPr>
        <p:spPr>
          <a:xfrm>
            <a:off x="969989" y="1576758"/>
            <a:ext cx="4648200" cy="930592"/>
          </a:xfrm>
          <a:custGeom>
            <a:avLst/>
            <a:gdLst>
              <a:gd name="connsiteX0" fmla="*/ 0 w 3862387"/>
              <a:gd name="connsiteY0" fmla="*/ 0 h 775493"/>
              <a:gd name="connsiteX1" fmla="*/ 79375 w 3862387"/>
              <a:gd name="connsiteY1" fmla="*/ 0 h 775493"/>
              <a:gd name="connsiteX2" fmla="*/ 79375 w 3862387"/>
              <a:gd name="connsiteY2" fmla="*/ 23813 h 775493"/>
              <a:gd name="connsiteX3" fmla="*/ 109537 w 3862387"/>
              <a:gd name="connsiteY3" fmla="*/ 23813 h 775493"/>
              <a:gd name="connsiteX4" fmla="*/ 109537 w 3862387"/>
              <a:gd name="connsiteY4" fmla="*/ 95250 h 775493"/>
              <a:gd name="connsiteX5" fmla="*/ 146050 w 3862387"/>
              <a:gd name="connsiteY5" fmla="*/ 95250 h 775493"/>
              <a:gd name="connsiteX6" fmla="*/ 146050 w 3862387"/>
              <a:gd name="connsiteY6" fmla="*/ 140494 h 775493"/>
              <a:gd name="connsiteX7" fmla="*/ 171450 w 3862387"/>
              <a:gd name="connsiteY7" fmla="*/ 140494 h 775493"/>
              <a:gd name="connsiteX8" fmla="*/ 171450 w 3862387"/>
              <a:gd name="connsiteY8" fmla="*/ 166688 h 775493"/>
              <a:gd name="connsiteX9" fmla="*/ 191294 w 3862387"/>
              <a:gd name="connsiteY9" fmla="*/ 166688 h 775493"/>
              <a:gd name="connsiteX10" fmla="*/ 191294 w 3862387"/>
              <a:gd name="connsiteY10" fmla="*/ 239713 h 775493"/>
              <a:gd name="connsiteX11" fmla="*/ 339725 w 3862387"/>
              <a:gd name="connsiteY11" fmla="*/ 239713 h 775493"/>
              <a:gd name="connsiteX12" fmla="*/ 339725 w 3862387"/>
              <a:gd name="connsiteY12" fmla="*/ 268288 h 775493"/>
              <a:gd name="connsiteX13" fmla="*/ 353219 w 3862387"/>
              <a:gd name="connsiteY13" fmla="*/ 268288 h 775493"/>
              <a:gd name="connsiteX14" fmla="*/ 353219 w 3862387"/>
              <a:gd name="connsiteY14" fmla="*/ 291306 h 775493"/>
              <a:gd name="connsiteX15" fmla="*/ 373062 w 3862387"/>
              <a:gd name="connsiteY15" fmla="*/ 291306 h 775493"/>
              <a:gd name="connsiteX16" fmla="*/ 373062 w 3862387"/>
              <a:gd name="connsiteY16" fmla="*/ 311944 h 775493"/>
              <a:gd name="connsiteX17" fmla="*/ 454025 w 3862387"/>
              <a:gd name="connsiteY17" fmla="*/ 311944 h 775493"/>
              <a:gd name="connsiteX18" fmla="*/ 454025 w 3862387"/>
              <a:gd name="connsiteY18" fmla="*/ 338931 h 775493"/>
              <a:gd name="connsiteX19" fmla="*/ 472281 w 3862387"/>
              <a:gd name="connsiteY19" fmla="*/ 338931 h 775493"/>
              <a:gd name="connsiteX20" fmla="*/ 472281 w 3862387"/>
              <a:gd name="connsiteY20" fmla="*/ 366713 h 775493"/>
              <a:gd name="connsiteX21" fmla="*/ 505619 w 3862387"/>
              <a:gd name="connsiteY21" fmla="*/ 366713 h 775493"/>
              <a:gd name="connsiteX22" fmla="*/ 505619 w 3862387"/>
              <a:gd name="connsiteY22" fmla="*/ 387350 h 775493"/>
              <a:gd name="connsiteX23" fmla="*/ 553244 w 3862387"/>
              <a:gd name="connsiteY23" fmla="*/ 387350 h 775493"/>
              <a:gd name="connsiteX24" fmla="*/ 553244 w 3862387"/>
              <a:gd name="connsiteY24" fmla="*/ 412750 h 775493"/>
              <a:gd name="connsiteX25" fmla="*/ 571500 w 3862387"/>
              <a:gd name="connsiteY25" fmla="*/ 412750 h 775493"/>
              <a:gd name="connsiteX26" fmla="*/ 571500 w 3862387"/>
              <a:gd name="connsiteY26" fmla="*/ 435769 h 775493"/>
              <a:gd name="connsiteX27" fmla="*/ 681037 w 3862387"/>
              <a:gd name="connsiteY27" fmla="*/ 435769 h 775493"/>
              <a:gd name="connsiteX28" fmla="*/ 681037 w 3862387"/>
              <a:gd name="connsiteY28" fmla="*/ 464344 h 775493"/>
              <a:gd name="connsiteX29" fmla="*/ 711200 w 3862387"/>
              <a:gd name="connsiteY29" fmla="*/ 464344 h 775493"/>
              <a:gd name="connsiteX30" fmla="*/ 711200 w 3862387"/>
              <a:gd name="connsiteY30" fmla="*/ 481806 h 775493"/>
              <a:gd name="connsiteX31" fmla="*/ 786606 w 3862387"/>
              <a:gd name="connsiteY31" fmla="*/ 481806 h 775493"/>
              <a:gd name="connsiteX32" fmla="*/ 786606 w 3862387"/>
              <a:gd name="connsiteY32" fmla="*/ 508000 h 775493"/>
              <a:gd name="connsiteX33" fmla="*/ 830263 w 3862387"/>
              <a:gd name="connsiteY33" fmla="*/ 508000 h 775493"/>
              <a:gd name="connsiteX34" fmla="*/ 830263 w 3862387"/>
              <a:gd name="connsiteY34" fmla="*/ 531813 h 775493"/>
              <a:gd name="connsiteX35" fmla="*/ 951706 w 3862387"/>
              <a:gd name="connsiteY35" fmla="*/ 531813 h 775493"/>
              <a:gd name="connsiteX36" fmla="*/ 951706 w 3862387"/>
              <a:gd name="connsiteY36" fmla="*/ 552450 h 775493"/>
              <a:gd name="connsiteX37" fmla="*/ 1006475 w 3862387"/>
              <a:gd name="connsiteY37" fmla="*/ 552450 h 775493"/>
              <a:gd name="connsiteX38" fmla="*/ 1006475 w 3862387"/>
              <a:gd name="connsiteY38" fmla="*/ 582612 h 775493"/>
              <a:gd name="connsiteX39" fmla="*/ 1048544 w 3862387"/>
              <a:gd name="connsiteY39" fmla="*/ 582612 h 775493"/>
              <a:gd name="connsiteX40" fmla="*/ 1048544 w 3862387"/>
              <a:gd name="connsiteY40" fmla="*/ 604044 h 775493"/>
              <a:gd name="connsiteX41" fmla="*/ 1090613 w 3862387"/>
              <a:gd name="connsiteY41" fmla="*/ 604044 h 775493"/>
              <a:gd name="connsiteX42" fmla="*/ 1090613 w 3862387"/>
              <a:gd name="connsiteY42" fmla="*/ 627856 h 775493"/>
              <a:gd name="connsiteX43" fmla="*/ 1430338 w 3862387"/>
              <a:gd name="connsiteY43" fmla="*/ 627856 h 775493"/>
              <a:gd name="connsiteX44" fmla="*/ 1430338 w 3862387"/>
              <a:gd name="connsiteY44" fmla="*/ 658019 h 775493"/>
              <a:gd name="connsiteX45" fmla="*/ 2102644 w 3862387"/>
              <a:gd name="connsiteY45" fmla="*/ 658019 h 775493"/>
              <a:gd name="connsiteX46" fmla="*/ 2102644 w 3862387"/>
              <a:gd name="connsiteY46" fmla="*/ 689769 h 775493"/>
              <a:gd name="connsiteX47" fmla="*/ 2403475 w 3862387"/>
              <a:gd name="connsiteY47" fmla="*/ 689769 h 775493"/>
              <a:gd name="connsiteX48" fmla="*/ 2403475 w 3862387"/>
              <a:gd name="connsiteY48" fmla="*/ 725487 h 775493"/>
              <a:gd name="connsiteX49" fmla="*/ 3228975 w 3862387"/>
              <a:gd name="connsiteY49" fmla="*/ 725487 h 775493"/>
              <a:gd name="connsiteX50" fmla="*/ 3228975 w 3862387"/>
              <a:gd name="connsiteY50" fmla="*/ 775494 h 775493"/>
              <a:gd name="connsiteX51" fmla="*/ 3862388 w 3862387"/>
              <a:gd name="connsiteY51" fmla="*/ 775494 h 77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862387" h="775493">
                <a:moveTo>
                  <a:pt x="0" y="0"/>
                </a:moveTo>
                <a:lnTo>
                  <a:pt x="79375" y="0"/>
                </a:lnTo>
                <a:lnTo>
                  <a:pt x="79375" y="23813"/>
                </a:lnTo>
                <a:lnTo>
                  <a:pt x="109537" y="23813"/>
                </a:lnTo>
                <a:lnTo>
                  <a:pt x="109537" y="95250"/>
                </a:lnTo>
                <a:lnTo>
                  <a:pt x="146050" y="95250"/>
                </a:lnTo>
                <a:lnTo>
                  <a:pt x="146050" y="140494"/>
                </a:lnTo>
                <a:lnTo>
                  <a:pt x="171450" y="140494"/>
                </a:lnTo>
                <a:lnTo>
                  <a:pt x="171450" y="166688"/>
                </a:lnTo>
                <a:lnTo>
                  <a:pt x="191294" y="166688"/>
                </a:lnTo>
                <a:lnTo>
                  <a:pt x="191294" y="239713"/>
                </a:lnTo>
                <a:lnTo>
                  <a:pt x="339725" y="239713"/>
                </a:lnTo>
                <a:lnTo>
                  <a:pt x="339725" y="268288"/>
                </a:lnTo>
                <a:lnTo>
                  <a:pt x="353219" y="268288"/>
                </a:lnTo>
                <a:lnTo>
                  <a:pt x="353219" y="291306"/>
                </a:lnTo>
                <a:lnTo>
                  <a:pt x="373062" y="291306"/>
                </a:lnTo>
                <a:lnTo>
                  <a:pt x="373062" y="311944"/>
                </a:lnTo>
                <a:lnTo>
                  <a:pt x="454025" y="311944"/>
                </a:lnTo>
                <a:lnTo>
                  <a:pt x="454025" y="338931"/>
                </a:lnTo>
                <a:lnTo>
                  <a:pt x="472281" y="338931"/>
                </a:lnTo>
                <a:lnTo>
                  <a:pt x="472281" y="366713"/>
                </a:lnTo>
                <a:lnTo>
                  <a:pt x="505619" y="366713"/>
                </a:lnTo>
                <a:lnTo>
                  <a:pt x="505619" y="387350"/>
                </a:lnTo>
                <a:lnTo>
                  <a:pt x="553244" y="387350"/>
                </a:lnTo>
                <a:lnTo>
                  <a:pt x="553244" y="412750"/>
                </a:lnTo>
                <a:lnTo>
                  <a:pt x="571500" y="412750"/>
                </a:lnTo>
                <a:lnTo>
                  <a:pt x="571500" y="435769"/>
                </a:lnTo>
                <a:lnTo>
                  <a:pt x="681037" y="435769"/>
                </a:lnTo>
                <a:lnTo>
                  <a:pt x="681037" y="464344"/>
                </a:lnTo>
                <a:lnTo>
                  <a:pt x="711200" y="464344"/>
                </a:lnTo>
                <a:lnTo>
                  <a:pt x="711200" y="481806"/>
                </a:lnTo>
                <a:lnTo>
                  <a:pt x="786606" y="481806"/>
                </a:lnTo>
                <a:lnTo>
                  <a:pt x="786606" y="508000"/>
                </a:lnTo>
                <a:lnTo>
                  <a:pt x="830263" y="508000"/>
                </a:lnTo>
                <a:lnTo>
                  <a:pt x="830263" y="531813"/>
                </a:lnTo>
                <a:lnTo>
                  <a:pt x="951706" y="531813"/>
                </a:lnTo>
                <a:lnTo>
                  <a:pt x="951706" y="552450"/>
                </a:lnTo>
                <a:lnTo>
                  <a:pt x="1006475" y="552450"/>
                </a:lnTo>
                <a:lnTo>
                  <a:pt x="1006475" y="582612"/>
                </a:lnTo>
                <a:lnTo>
                  <a:pt x="1048544" y="582612"/>
                </a:lnTo>
                <a:lnTo>
                  <a:pt x="1048544" y="604044"/>
                </a:lnTo>
                <a:lnTo>
                  <a:pt x="1090613" y="604044"/>
                </a:lnTo>
                <a:lnTo>
                  <a:pt x="1090613" y="627856"/>
                </a:lnTo>
                <a:lnTo>
                  <a:pt x="1430338" y="627856"/>
                </a:lnTo>
                <a:lnTo>
                  <a:pt x="1430338" y="658019"/>
                </a:lnTo>
                <a:lnTo>
                  <a:pt x="2102644" y="658019"/>
                </a:lnTo>
                <a:lnTo>
                  <a:pt x="2102644" y="689769"/>
                </a:lnTo>
                <a:lnTo>
                  <a:pt x="2403475" y="689769"/>
                </a:lnTo>
                <a:lnTo>
                  <a:pt x="2403475" y="725487"/>
                </a:lnTo>
                <a:lnTo>
                  <a:pt x="3228975" y="725487"/>
                </a:lnTo>
                <a:lnTo>
                  <a:pt x="3228975" y="775494"/>
                </a:lnTo>
                <a:lnTo>
                  <a:pt x="3862388" y="775494"/>
                </a:lnTo>
              </a:path>
            </a:pathLst>
          </a:custGeom>
          <a:noFill/>
          <a:ln w="12700" cap="flat">
            <a:solidFill>
              <a:schemeClr val="tx2"/>
            </a:solidFill>
            <a:prstDash val="solid"/>
            <a:miter/>
          </a:ln>
        </p:spPr>
        <p:txBody>
          <a:bodyPr lIns="109667" tIns="54836" rIns="109667" bIns="54836"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nvGrpSpPr>
          <p:cNvPr id="1622" name="Group 1621">
            <a:extLst>
              <a:ext uri="{FF2B5EF4-FFF2-40B4-BE49-F238E27FC236}">
                <a16:creationId xmlns:a16="http://schemas.microsoft.com/office/drawing/2014/main" id="{B9CE26C7-1829-4838-9F20-EFEDCD571C26}"/>
              </a:ext>
            </a:extLst>
          </p:cNvPr>
          <p:cNvGrpSpPr/>
          <p:nvPr/>
        </p:nvGrpSpPr>
        <p:grpSpPr>
          <a:xfrm>
            <a:off x="1140496" y="1893940"/>
            <a:ext cx="2218372" cy="759141"/>
            <a:chOff x="1031081" y="1736725"/>
            <a:chExt cx="1848643" cy="632618"/>
          </a:xfrm>
        </p:grpSpPr>
        <p:grpSp>
          <p:nvGrpSpPr>
            <p:cNvPr id="1623" name="Graphic 4">
              <a:extLst>
                <a:ext uri="{FF2B5EF4-FFF2-40B4-BE49-F238E27FC236}">
                  <a16:creationId xmlns:a16="http://schemas.microsoft.com/office/drawing/2014/main" id="{ACE45F89-D6E9-4DB4-9419-2F4F1043AA33}"/>
                </a:ext>
              </a:extLst>
            </p:cNvPr>
            <p:cNvGrpSpPr/>
            <p:nvPr/>
          </p:nvGrpSpPr>
          <p:grpSpPr>
            <a:xfrm>
              <a:off x="1031081" y="1736725"/>
              <a:ext cx="37306" cy="37306"/>
              <a:chOff x="1031081" y="1736725"/>
              <a:chExt cx="37306" cy="37306"/>
            </a:xfrm>
          </p:grpSpPr>
          <p:sp>
            <p:nvSpPr>
              <p:cNvPr id="1634" name="Freeform: Shape 612">
                <a:extLst>
                  <a:ext uri="{FF2B5EF4-FFF2-40B4-BE49-F238E27FC236}">
                    <a16:creationId xmlns:a16="http://schemas.microsoft.com/office/drawing/2014/main" id="{58F7F6CA-0A85-4CAD-8F59-CD2758C708A3}"/>
                  </a:ext>
                </a:extLst>
              </p:cNvPr>
              <p:cNvSpPr/>
              <p:nvPr/>
            </p:nvSpPr>
            <p:spPr>
              <a:xfrm>
                <a:off x="1050131" y="173672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rgbClr val="7030A0"/>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35" name="Freeform: Shape 613">
                <a:extLst>
                  <a:ext uri="{FF2B5EF4-FFF2-40B4-BE49-F238E27FC236}">
                    <a16:creationId xmlns:a16="http://schemas.microsoft.com/office/drawing/2014/main" id="{4953B5AA-7FD0-41D4-BFD4-5E0508BF9275}"/>
                  </a:ext>
                </a:extLst>
              </p:cNvPr>
              <p:cNvSpPr/>
              <p:nvPr/>
            </p:nvSpPr>
            <p:spPr>
              <a:xfrm>
                <a:off x="1031081" y="1755775"/>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rgbClr val="7030A0"/>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24" name="Group 1623">
              <a:extLst>
                <a:ext uri="{FF2B5EF4-FFF2-40B4-BE49-F238E27FC236}">
                  <a16:creationId xmlns:a16="http://schemas.microsoft.com/office/drawing/2014/main" id="{C81F2A2B-DC9B-45FF-BFAB-0F86592A4E81}"/>
                </a:ext>
              </a:extLst>
            </p:cNvPr>
            <p:cNvGrpSpPr/>
            <p:nvPr/>
          </p:nvGrpSpPr>
          <p:grpSpPr>
            <a:xfrm>
              <a:off x="1031081" y="1758950"/>
              <a:ext cx="1848643" cy="610393"/>
              <a:chOff x="1031081" y="1762125"/>
              <a:chExt cx="1848643" cy="610393"/>
            </a:xfrm>
          </p:grpSpPr>
          <p:grpSp>
            <p:nvGrpSpPr>
              <p:cNvPr id="1625" name="Graphic 4">
                <a:extLst>
                  <a:ext uri="{FF2B5EF4-FFF2-40B4-BE49-F238E27FC236}">
                    <a16:creationId xmlns:a16="http://schemas.microsoft.com/office/drawing/2014/main" id="{4B69A201-C88D-4BBE-A575-FCDDF161D2AC}"/>
                  </a:ext>
                </a:extLst>
              </p:cNvPr>
              <p:cNvGrpSpPr/>
              <p:nvPr/>
            </p:nvGrpSpPr>
            <p:grpSpPr>
              <a:xfrm>
                <a:off x="1031081" y="1762125"/>
                <a:ext cx="37306" cy="37306"/>
                <a:chOff x="1031081" y="1762125"/>
                <a:chExt cx="37306" cy="37306"/>
              </a:xfrm>
            </p:grpSpPr>
            <p:sp>
              <p:nvSpPr>
                <p:cNvPr id="1632" name="Freeform: Shape 615">
                  <a:extLst>
                    <a:ext uri="{FF2B5EF4-FFF2-40B4-BE49-F238E27FC236}">
                      <a16:creationId xmlns:a16="http://schemas.microsoft.com/office/drawing/2014/main" id="{8BEBA2E9-D082-4F05-BEC4-990317B30A9D}"/>
                    </a:ext>
                  </a:extLst>
                </p:cNvPr>
                <p:cNvSpPr/>
                <p:nvPr/>
              </p:nvSpPr>
              <p:spPr>
                <a:xfrm>
                  <a:off x="1050131" y="176212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rgbClr val="7030A0"/>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33" name="Freeform: Shape 616">
                  <a:extLst>
                    <a:ext uri="{FF2B5EF4-FFF2-40B4-BE49-F238E27FC236}">
                      <a16:creationId xmlns:a16="http://schemas.microsoft.com/office/drawing/2014/main" id="{4F199539-6787-413E-BC03-52C16EA2C5FD}"/>
                    </a:ext>
                  </a:extLst>
                </p:cNvPr>
                <p:cNvSpPr/>
                <p:nvPr/>
              </p:nvSpPr>
              <p:spPr>
                <a:xfrm>
                  <a:off x="1031081" y="1781175"/>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rgbClr val="7030A0"/>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26" name="Graphic 4">
                <a:extLst>
                  <a:ext uri="{FF2B5EF4-FFF2-40B4-BE49-F238E27FC236}">
                    <a16:creationId xmlns:a16="http://schemas.microsoft.com/office/drawing/2014/main" id="{F08C0CEB-1111-4422-9FE6-9B2614A6B2EA}"/>
                  </a:ext>
                </a:extLst>
              </p:cNvPr>
              <p:cNvGrpSpPr/>
              <p:nvPr/>
            </p:nvGrpSpPr>
            <p:grpSpPr>
              <a:xfrm>
                <a:off x="2527300" y="2293143"/>
                <a:ext cx="36512" cy="37306"/>
                <a:chOff x="2527300" y="2293143"/>
                <a:chExt cx="36512" cy="37306"/>
              </a:xfrm>
            </p:grpSpPr>
            <p:sp>
              <p:nvSpPr>
                <p:cNvPr id="1630" name="Freeform: Shape 618">
                  <a:extLst>
                    <a:ext uri="{FF2B5EF4-FFF2-40B4-BE49-F238E27FC236}">
                      <a16:creationId xmlns:a16="http://schemas.microsoft.com/office/drawing/2014/main" id="{B2EEB3BA-05C3-49C6-8B25-16DBF4C57D4F}"/>
                    </a:ext>
                  </a:extLst>
                </p:cNvPr>
                <p:cNvSpPr/>
                <p:nvPr/>
              </p:nvSpPr>
              <p:spPr>
                <a:xfrm>
                  <a:off x="2545556" y="2293143"/>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rgbClr val="7030A0"/>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31" name="Freeform: Shape 619">
                  <a:extLst>
                    <a:ext uri="{FF2B5EF4-FFF2-40B4-BE49-F238E27FC236}">
                      <a16:creationId xmlns:a16="http://schemas.microsoft.com/office/drawing/2014/main" id="{AB342E8F-7F03-4BA2-B6A7-56F03949B12E}"/>
                    </a:ext>
                  </a:extLst>
                </p:cNvPr>
                <p:cNvSpPr/>
                <p:nvPr/>
              </p:nvSpPr>
              <p:spPr>
                <a:xfrm>
                  <a:off x="2527300" y="2312193"/>
                  <a:ext cx="36512" cy="7937"/>
                </a:xfrm>
                <a:custGeom>
                  <a:avLst/>
                  <a:gdLst>
                    <a:gd name="connsiteX0" fmla="*/ 0 w 36512"/>
                    <a:gd name="connsiteY0" fmla="*/ 0 h 7937"/>
                    <a:gd name="connsiteX1" fmla="*/ 36513 w 36512"/>
                    <a:gd name="connsiteY1" fmla="*/ 0 h 7937"/>
                  </a:gdLst>
                  <a:ahLst/>
                  <a:cxnLst>
                    <a:cxn ang="0">
                      <a:pos x="connsiteX0" y="connsiteY0"/>
                    </a:cxn>
                    <a:cxn ang="0">
                      <a:pos x="connsiteX1" y="connsiteY1"/>
                    </a:cxn>
                  </a:cxnLst>
                  <a:rect l="l" t="t" r="r" b="b"/>
                  <a:pathLst>
                    <a:path w="36512" h="7937">
                      <a:moveTo>
                        <a:pt x="0" y="0"/>
                      </a:moveTo>
                      <a:lnTo>
                        <a:pt x="36513" y="0"/>
                      </a:lnTo>
                    </a:path>
                  </a:pathLst>
                </a:custGeom>
                <a:ln w="12700" cap="flat">
                  <a:solidFill>
                    <a:srgbClr val="7030A0"/>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27" name="Graphic 4">
                <a:extLst>
                  <a:ext uri="{FF2B5EF4-FFF2-40B4-BE49-F238E27FC236}">
                    <a16:creationId xmlns:a16="http://schemas.microsoft.com/office/drawing/2014/main" id="{AFC53A2F-5483-4AE9-BF25-4D7FCC1FA835}"/>
                  </a:ext>
                </a:extLst>
              </p:cNvPr>
              <p:cNvGrpSpPr/>
              <p:nvPr/>
            </p:nvGrpSpPr>
            <p:grpSpPr>
              <a:xfrm>
                <a:off x="2842418" y="2335212"/>
                <a:ext cx="37306" cy="37306"/>
                <a:chOff x="2842418" y="2335212"/>
                <a:chExt cx="37306" cy="37306"/>
              </a:xfrm>
            </p:grpSpPr>
            <p:sp>
              <p:nvSpPr>
                <p:cNvPr id="1628" name="Freeform: Shape 621">
                  <a:extLst>
                    <a:ext uri="{FF2B5EF4-FFF2-40B4-BE49-F238E27FC236}">
                      <a16:creationId xmlns:a16="http://schemas.microsoft.com/office/drawing/2014/main" id="{F6B4A982-7814-45C8-B50A-DAD8C22432C4}"/>
                    </a:ext>
                  </a:extLst>
                </p:cNvPr>
                <p:cNvSpPr/>
                <p:nvPr/>
              </p:nvSpPr>
              <p:spPr>
                <a:xfrm>
                  <a:off x="2861468" y="2335212"/>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rgbClr val="7030A0"/>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29" name="Freeform: Shape 622">
                  <a:extLst>
                    <a:ext uri="{FF2B5EF4-FFF2-40B4-BE49-F238E27FC236}">
                      <a16:creationId xmlns:a16="http://schemas.microsoft.com/office/drawing/2014/main" id="{1D79B81A-6023-4EB7-9B0A-F954BF349998}"/>
                    </a:ext>
                  </a:extLst>
                </p:cNvPr>
                <p:cNvSpPr/>
                <p:nvPr/>
              </p:nvSpPr>
              <p:spPr>
                <a:xfrm>
                  <a:off x="2842418" y="2352674"/>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rgbClr val="7030A0"/>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grpSp>
      <p:grpSp>
        <p:nvGrpSpPr>
          <p:cNvPr id="1636" name="Graphic 4">
            <a:extLst>
              <a:ext uri="{FF2B5EF4-FFF2-40B4-BE49-F238E27FC236}">
                <a16:creationId xmlns:a16="http://schemas.microsoft.com/office/drawing/2014/main" id="{EA0890FF-2EC0-47C2-AC84-758CD662FF2E}"/>
              </a:ext>
            </a:extLst>
          </p:cNvPr>
          <p:cNvGrpSpPr/>
          <p:nvPr/>
        </p:nvGrpSpPr>
        <p:grpSpPr>
          <a:xfrm>
            <a:off x="988089" y="1552933"/>
            <a:ext cx="4645341" cy="976315"/>
            <a:chOff x="904081" y="1474962"/>
            <a:chExt cx="3871118" cy="787429"/>
          </a:xfrm>
        </p:grpSpPr>
        <p:sp>
          <p:nvSpPr>
            <p:cNvPr id="1637" name="Freeform: Shape 649">
              <a:extLst>
                <a:ext uri="{FF2B5EF4-FFF2-40B4-BE49-F238E27FC236}">
                  <a16:creationId xmlns:a16="http://schemas.microsoft.com/office/drawing/2014/main" id="{2C0ECF18-2381-4611-83D2-BFB9AC4FF7BD}"/>
                </a:ext>
              </a:extLst>
            </p:cNvPr>
            <p:cNvSpPr/>
            <p:nvPr/>
          </p:nvSpPr>
          <p:spPr>
            <a:xfrm>
              <a:off x="904081" y="1474962"/>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nvGrpSpPr>
            <p:cNvPr id="1638" name="Graphic 4">
              <a:extLst>
                <a:ext uri="{FF2B5EF4-FFF2-40B4-BE49-F238E27FC236}">
                  <a16:creationId xmlns:a16="http://schemas.microsoft.com/office/drawing/2014/main" id="{B600308E-1C23-41D5-8430-89446FF32B94}"/>
                </a:ext>
              </a:extLst>
            </p:cNvPr>
            <p:cNvGrpSpPr/>
            <p:nvPr/>
          </p:nvGrpSpPr>
          <p:grpSpPr>
            <a:xfrm>
              <a:off x="2107406" y="2082877"/>
              <a:ext cx="37306" cy="37306"/>
              <a:chOff x="2107406" y="2082877"/>
              <a:chExt cx="37306" cy="37306"/>
            </a:xfrm>
          </p:grpSpPr>
          <p:sp>
            <p:nvSpPr>
              <p:cNvPr id="1660" name="Freeform: Shape 647">
                <a:extLst>
                  <a:ext uri="{FF2B5EF4-FFF2-40B4-BE49-F238E27FC236}">
                    <a16:creationId xmlns:a16="http://schemas.microsoft.com/office/drawing/2014/main" id="{666F1199-AF0E-406B-AD43-99D622F96F97}"/>
                  </a:ext>
                </a:extLst>
              </p:cNvPr>
              <p:cNvSpPr/>
              <p:nvPr/>
            </p:nvSpPr>
            <p:spPr>
              <a:xfrm>
                <a:off x="2125662" y="2082877"/>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61" name="Freeform: Shape 648">
                <a:extLst>
                  <a:ext uri="{FF2B5EF4-FFF2-40B4-BE49-F238E27FC236}">
                    <a16:creationId xmlns:a16="http://schemas.microsoft.com/office/drawing/2014/main" id="{3CAD4622-8836-4E7E-9188-1098F20D4BF3}"/>
                  </a:ext>
                </a:extLst>
              </p:cNvPr>
              <p:cNvSpPr/>
              <p:nvPr/>
            </p:nvSpPr>
            <p:spPr>
              <a:xfrm>
                <a:off x="2107406" y="2101926"/>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39" name="Graphic 4">
              <a:extLst>
                <a:ext uri="{FF2B5EF4-FFF2-40B4-BE49-F238E27FC236}">
                  <a16:creationId xmlns:a16="http://schemas.microsoft.com/office/drawing/2014/main" id="{7159A515-D149-4D60-8A38-D6AD1D4FDCC7}"/>
                </a:ext>
              </a:extLst>
            </p:cNvPr>
            <p:cNvGrpSpPr/>
            <p:nvPr/>
          </p:nvGrpSpPr>
          <p:grpSpPr>
            <a:xfrm>
              <a:off x="2163762" y="2082877"/>
              <a:ext cx="36512" cy="37306"/>
              <a:chOff x="2163762" y="2082877"/>
              <a:chExt cx="36512" cy="37306"/>
            </a:xfrm>
          </p:grpSpPr>
          <p:sp>
            <p:nvSpPr>
              <p:cNvPr id="1658" name="Freeform: Shape 645">
                <a:extLst>
                  <a:ext uri="{FF2B5EF4-FFF2-40B4-BE49-F238E27FC236}">
                    <a16:creationId xmlns:a16="http://schemas.microsoft.com/office/drawing/2014/main" id="{187BAA3F-A09B-41F2-A9AE-0E4D7F872B6A}"/>
                  </a:ext>
                </a:extLst>
              </p:cNvPr>
              <p:cNvSpPr/>
              <p:nvPr/>
            </p:nvSpPr>
            <p:spPr>
              <a:xfrm>
                <a:off x="2182018" y="2082877"/>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59" name="Freeform: Shape 646">
                <a:extLst>
                  <a:ext uri="{FF2B5EF4-FFF2-40B4-BE49-F238E27FC236}">
                    <a16:creationId xmlns:a16="http://schemas.microsoft.com/office/drawing/2014/main" id="{2563A461-B1FA-4875-AFAF-F2934873D14D}"/>
                  </a:ext>
                </a:extLst>
              </p:cNvPr>
              <p:cNvSpPr/>
              <p:nvPr/>
            </p:nvSpPr>
            <p:spPr>
              <a:xfrm>
                <a:off x="2163762" y="2101926"/>
                <a:ext cx="36512" cy="7937"/>
              </a:xfrm>
              <a:custGeom>
                <a:avLst/>
                <a:gdLst>
                  <a:gd name="connsiteX0" fmla="*/ 0 w 36512"/>
                  <a:gd name="connsiteY0" fmla="*/ 0 h 7937"/>
                  <a:gd name="connsiteX1" fmla="*/ 36513 w 36512"/>
                  <a:gd name="connsiteY1" fmla="*/ 0 h 7937"/>
                </a:gdLst>
                <a:ahLst/>
                <a:cxnLst>
                  <a:cxn ang="0">
                    <a:pos x="connsiteX0" y="connsiteY0"/>
                  </a:cxn>
                  <a:cxn ang="0">
                    <a:pos x="connsiteX1" y="connsiteY1"/>
                  </a:cxn>
                </a:cxnLst>
                <a:rect l="l" t="t" r="r" b="b"/>
                <a:pathLst>
                  <a:path w="36512" h="7937">
                    <a:moveTo>
                      <a:pt x="0" y="0"/>
                    </a:moveTo>
                    <a:lnTo>
                      <a:pt x="36513"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40" name="Graphic 4">
              <a:extLst>
                <a:ext uri="{FF2B5EF4-FFF2-40B4-BE49-F238E27FC236}">
                  <a16:creationId xmlns:a16="http://schemas.microsoft.com/office/drawing/2014/main" id="{42B18A44-356C-441B-B2F1-6748403F8BE0}"/>
                </a:ext>
              </a:extLst>
            </p:cNvPr>
            <p:cNvGrpSpPr/>
            <p:nvPr/>
          </p:nvGrpSpPr>
          <p:grpSpPr>
            <a:xfrm>
              <a:off x="3026568" y="2143918"/>
              <a:ext cx="37306" cy="37306"/>
              <a:chOff x="3026568" y="2143918"/>
              <a:chExt cx="37306" cy="37306"/>
            </a:xfrm>
          </p:grpSpPr>
          <p:sp>
            <p:nvSpPr>
              <p:cNvPr id="1656" name="Freeform: Shape 643">
                <a:extLst>
                  <a:ext uri="{FF2B5EF4-FFF2-40B4-BE49-F238E27FC236}">
                    <a16:creationId xmlns:a16="http://schemas.microsoft.com/office/drawing/2014/main" id="{6D73A10B-72BA-4500-81A7-EA272700D94D}"/>
                  </a:ext>
                </a:extLst>
              </p:cNvPr>
              <p:cNvSpPr/>
              <p:nvPr/>
            </p:nvSpPr>
            <p:spPr>
              <a:xfrm>
                <a:off x="3044825" y="2143918"/>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57" name="Freeform: Shape 644">
                <a:extLst>
                  <a:ext uri="{FF2B5EF4-FFF2-40B4-BE49-F238E27FC236}">
                    <a16:creationId xmlns:a16="http://schemas.microsoft.com/office/drawing/2014/main" id="{D7CB857E-7EB5-4CF9-8553-A926D2ABD254}"/>
                  </a:ext>
                </a:extLst>
              </p:cNvPr>
              <p:cNvSpPr/>
              <p:nvPr/>
            </p:nvSpPr>
            <p:spPr>
              <a:xfrm>
                <a:off x="3026568" y="2162175"/>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41" name="Graphic 4">
              <a:extLst>
                <a:ext uri="{FF2B5EF4-FFF2-40B4-BE49-F238E27FC236}">
                  <a16:creationId xmlns:a16="http://schemas.microsoft.com/office/drawing/2014/main" id="{CA0B919F-EFB2-4660-AC9B-423AD8AAE274}"/>
                </a:ext>
              </a:extLst>
            </p:cNvPr>
            <p:cNvGrpSpPr/>
            <p:nvPr/>
          </p:nvGrpSpPr>
          <p:grpSpPr>
            <a:xfrm>
              <a:off x="3098006" y="2143918"/>
              <a:ext cx="37306" cy="37306"/>
              <a:chOff x="3098006" y="2143918"/>
              <a:chExt cx="37306" cy="37306"/>
            </a:xfrm>
          </p:grpSpPr>
          <p:sp>
            <p:nvSpPr>
              <p:cNvPr id="1654" name="Freeform: Shape 641">
                <a:extLst>
                  <a:ext uri="{FF2B5EF4-FFF2-40B4-BE49-F238E27FC236}">
                    <a16:creationId xmlns:a16="http://schemas.microsoft.com/office/drawing/2014/main" id="{62654953-B86A-47E2-8EFD-929BA937BBD1}"/>
                  </a:ext>
                </a:extLst>
              </p:cNvPr>
              <p:cNvSpPr/>
              <p:nvPr/>
            </p:nvSpPr>
            <p:spPr>
              <a:xfrm>
                <a:off x="3117056" y="2143918"/>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55" name="Freeform: Shape 642">
                <a:extLst>
                  <a:ext uri="{FF2B5EF4-FFF2-40B4-BE49-F238E27FC236}">
                    <a16:creationId xmlns:a16="http://schemas.microsoft.com/office/drawing/2014/main" id="{A0401A74-FB96-46CD-93F9-B1D7A8D0D666}"/>
                  </a:ext>
                </a:extLst>
              </p:cNvPr>
              <p:cNvSpPr/>
              <p:nvPr/>
            </p:nvSpPr>
            <p:spPr>
              <a:xfrm>
                <a:off x="3098006" y="2162175"/>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42" name="Graphic 4">
              <a:extLst>
                <a:ext uri="{FF2B5EF4-FFF2-40B4-BE49-F238E27FC236}">
                  <a16:creationId xmlns:a16="http://schemas.microsoft.com/office/drawing/2014/main" id="{481F86F5-9B83-46A0-BFD0-27D085347108}"/>
                </a:ext>
              </a:extLst>
            </p:cNvPr>
            <p:cNvGrpSpPr/>
            <p:nvPr/>
          </p:nvGrpSpPr>
          <p:grpSpPr>
            <a:xfrm>
              <a:off x="3515518" y="2178921"/>
              <a:ext cx="37306" cy="36512"/>
              <a:chOff x="3515518" y="2178921"/>
              <a:chExt cx="37306" cy="36512"/>
            </a:xfrm>
          </p:grpSpPr>
          <p:sp>
            <p:nvSpPr>
              <p:cNvPr id="1652" name="Freeform: Shape 639">
                <a:extLst>
                  <a:ext uri="{FF2B5EF4-FFF2-40B4-BE49-F238E27FC236}">
                    <a16:creationId xmlns:a16="http://schemas.microsoft.com/office/drawing/2014/main" id="{2B1D9D3D-47F4-41BD-863A-4B86D23AE9C0}"/>
                  </a:ext>
                </a:extLst>
              </p:cNvPr>
              <p:cNvSpPr/>
              <p:nvPr/>
            </p:nvSpPr>
            <p:spPr>
              <a:xfrm>
                <a:off x="3534568" y="2178921"/>
                <a:ext cx="7937" cy="36512"/>
              </a:xfrm>
              <a:custGeom>
                <a:avLst/>
                <a:gdLst>
                  <a:gd name="connsiteX0" fmla="*/ 0 w 7937"/>
                  <a:gd name="connsiteY0" fmla="*/ 0 h 36512"/>
                  <a:gd name="connsiteX1" fmla="*/ 0 w 7937"/>
                  <a:gd name="connsiteY1" fmla="*/ 36512 h 36512"/>
                </a:gdLst>
                <a:ahLst/>
                <a:cxnLst>
                  <a:cxn ang="0">
                    <a:pos x="connsiteX0" y="connsiteY0"/>
                  </a:cxn>
                  <a:cxn ang="0">
                    <a:pos x="connsiteX1" y="connsiteY1"/>
                  </a:cxn>
                </a:cxnLst>
                <a:rect l="l" t="t" r="r" b="b"/>
                <a:pathLst>
                  <a:path w="7937" h="36512">
                    <a:moveTo>
                      <a:pt x="0" y="0"/>
                    </a:moveTo>
                    <a:lnTo>
                      <a:pt x="0" y="36512"/>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53" name="Freeform: Shape 640">
                <a:extLst>
                  <a:ext uri="{FF2B5EF4-FFF2-40B4-BE49-F238E27FC236}">
                    <a16:creationId xmlns:a16="http://schemas.microsoft.com/office/drawing/2014/main" id="{511EF464-C556-4CD7-BD2E-A37B931AE90A}"/>
                  </a:ext>
                </a:extLst>
              </p:cNvPr>
              <p:cNvSpPr/>
              <p:nvPr/>
            </p:nvSpPr>
            <p:spPr>
              <a:xfrm>
                <a:off x="3515518" y="2194105"/>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43" name="Graphic 4">
              <a:extLst>
                <a:ext uri="{FF2B5EF4-FFF2-40B4-BE49-F238E27FC236}">
                  <a16:creationId xmlns:a16="http://schemas.microsoft.com/office/drawing/2014/main" id="{DF2E921B-C194-4876-AE3D-859637BB64E9}"/>
                </a:ext>
              </a:extLst>
            </p:cNvPr>
            <p:cNvGrpSpPr/>
            <p:nvPr/>
          </p:nvGrpSpPr>
          <p:grpSpPr>
            <a:xfrm>
              <a:off x="4373562" y="2225085"/>
              <a:ext cx="37306" cy="37306"/>
              <a:chOff x="4373562" y="2225085"/>
              <a:chExt cx="37306" cy="37306"/>
            </a:xfrm>
          </p:grpSpPr>
          <p:sp>
            <p:nvSpPr>
              <p:cNvPr id="1650" name="Freeform: Shape 637">
                <a:extLst>
                  <a:ext uri="{FF2B5EF4-FFF2-40B4-BE49-F238E27FC236}">
                    <a16:creationId xmlns:a16="http://schemas.microsoft.com/office/drawing/2014/main" id="{775FBB13-36EB-4B30-BED2-858EA51B3DE9}"/>
                  </a:ext>
                </a:extLst>
              </p:cNvPr>
              <p:cNvSpPr/>
              <p:nvPr/>
            </p:nvSpPr>
            <p:spPr>
              <a:xfrm>
                <a:off x="4391818" y="222508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51" name="Freeform: Shape 638">
                <a:extLst>
                  <a:ext uri="{FF2B5EF4-FFF2-40B4-BE49-F238E27FC236}">
                    <a16:creationId xmlns:a16="http://schemas.microsoft.com/office/drawing/2014/main" id="{05BFA5C7-4589-4AFE-8A8E-D3053BBE008A}"/>
                  </a:ext>
                </a:extLst>
              </p:cNvPr>
              <p:cNvSpPr/>
              <p:nvPr/>
            </p:nvSpPr>
            <p:spPr>
              <a:xfrm>
                <a:off x="4373562" y="2244135"/>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44" name="Graphic 4">
              <a:extLst>
                <a:ext uri="{FF2B5EF4-FFF2-40B4-BE49-F238E27FC236}">
                  <a16:creationId xmlns:a16="http://schemas.microsoft.com/office/drawing/2014/main" id="{9B82A87D-20BF-4217-B9F2-79CF344CB320}"/>
                </a:ext>
              </a:extLst>
            </p:cNvPr>
            <p:cNvGrpSpPr/>
            <p:nvPr/>
          </p:nvGrpSpPr>
          <p:grpSpPr>
            <a:xfrm>
              <a:off x="4427537" y="2225085"/>
              <a:ext cx="36512" cy="37306"/>
              <a:chOff x="4427537" y="2225085"/>
              <a:chExt cx="36512" cy="37306"/>
            </a:xfrm>
          </p:grpSpPr>
          <p:sp>
            <p:nvSpPr>
              <p:cNvPr id="1648" name="Freeform: Shape 635">
                <a:extLst>
                  <a:ext uri="{FF2B5EF4-FFF2-40B4-BE49-F238E27FC236}">
                    <a16:creationId xmlns:a16="http://schemas.microsoft.com/office/drawing/2014/main" id="{A3940CE2-101F-4052-BAC1-7EF59E58A4B9}"/>
                  </a:ext>
                </a:extLst>
              </p:cNvPr>
              <p:cNvSpPr/>
              <p:nvPr/>
            </p:nvSpPr>
            <p:spPr>
              <a:xfrm>
                <a:off x="4445793" y="222508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49" name="Freeform: Shape 636">
                <a:extLst>
                  <a:ext uri="{FF2B5EF4-FFF2-40B4-BE49-F238E27FC236}">
                    <a16:creationId xmlns:a16="http://schemas.microsoft.com/office/drawing/2014/main" id="{1FE83E2D-4CC6-45FD-A109-A7EE8F0F64DF}"/>
                  </a:ext>
                </a:extLst>
              </p:cNvPr>
              <p:cNvSpPr/>
              <p:nvPr/>
            </p:nvSpPr>
            <p:spPr>
              <a:xfrm>
                <a:off x="4427537" y="2244135"/>
                <a:ext cx="36512" cy="7937"/>
              </a:xfrm>
              <a:custGeom>
                <a:avLst/>
                <a:gdLst>
                  <a:gd name="connsiteX0" fmla="*/ 0 w 36512"/>
                  <a:gd name="connsiteY0" fmla="*/ 0 h 7937"/>
                  <a:gd name="connsiteX1" fmla="*/ 36513 w 36512"/>
                  <a:gd name="connsiteY1" fmla="*/ 0 h 7937"/>
                </a:gdLst>
                <a:ahLst/>
                <a:cxnLst>
                  <a:cxn ang="0">
                    <a:pos x="connsiteX0" y="connsiteY0"/>
                  </a:cxn>
                  <a:cxn ang="0">
                    <a:pos x="connsiteX1" y="connsiteY1"/>
                  </a:cxn>
                </a:cxnLst>
                <a:rect l="l" t="t" r="r" b="b"/>
                <a:pathLst>
                  <a:path w="36512" h="7937">
                    <a:moveTo>
                      <a:pt x="0" y="0"/>
                    </a:moveTo>
                    <a:lnTo>
                      <a:pt x="36513"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nvGrpSpPr>
            <p:cNvPr id="1645" name="Graphic 4">
              <a:extLst>
                <a:ext uri="{FF2B5EF4-FFF2-40B4-BE49-F238E27FC236}">
                  <a16:creationId xmlns:a16="http://schemas.microsoft.com/office/drawing/2014/main" id="{63E33412-5434-4128-8A48-1EB3AC70C09D}"/>
                </a:ext>
              </a:extLst>
            </p:cNvPr>
            <p:cNvGrpSpPr/>
            <p:nvPr/>
          </p:nvGrpSpPr>
          <p:grpSpPr>
            <a:xfrm>
              <a:off x="4737893" y="2225085"/>
              <a:ext cx="37306" cy="37306"/>
              <a:chOff x="4737893" y="2225085"/>
              <a:chExt cx="37306" cy="37306"/>
            </a:xfrm>
          </p:grpSpPr>
          <p:sp>
            <p:nvSpPr>
              <p:cNvPr id="1646" name="Freeform: Shape 633">
                <a:extLst>
                  <a:ext uri="{FF2B5EF4-FFF2-40B4-BE49-F238E27FC236}">
                    <a16:creationId xmlns:a16="http://schemas.microsoft.com/office/drawing/2014/main" id="{68D35D17-2B59-44CD-BE98-3213B5262542}"/>
                  </a:ext>
                </a:extLst>
              </p:cNvPr>
              <p:cNvSpPr/>
              <p:nvPr/>
            </p:nvSpPr>
            <p:spPr>
              <a:xfrm>
                <a:off x="4756150" y="2225085"/>
                <a:ext cx="7937" cy="37306"/>
              </a:xfrm>
              <a:custGeom>
                <a:avLst/>
                <a:gdLst>
                  <a:gd name="connsiteX0" fmla="*/ 0 w 7937"/>
                  <a:gd name="connsiteY0" fmla="*/ 0 h 37306"/>
                  <a:gd name="connsiteX1" fmla="*/ 0 w 7937"/>
                  <a:gd name="connsiteY1" fmla="*/ 37306 h 37306"/>
                </a:gdLst>
                <a:ahLst/>
                <a:cxnLst>
                  <a:cxn ang="0">
                    <a:pos x="connsiteX0" y="connsiteY0"/>
                  </a:cxn>
                  <a:cxn ang="0">
                    <a:pos x="connsiteX1" y="connsiteY1"/>
                  </a:cxn>
                </a:cxnLst>
                <a:rect l="l" t="t" r="r" b="b"/>
                <a:pathLst>
                  <a:path w="7937" h="37306">
                    <a:moveTo>
                      <a:pt x="0" y="0"/>
                    </a:moveTo>
                    <a:lnTo>
                      <a:pt x="0" y="37306"/>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sp>
            <p:nvSpPr>
              <p:cNvPr id="1647" name="Freeform: Shape 634">
                <a:extLst>
                  <a:ext uri="{FF2B5EF4-FFF2-40B4-BE49-F238E27FC236}">
                    <a16:creationId xmlns:a16="http://schemas.microsoft.com/office/drawing/2014/main" id="{A6198306-D43F-45CE-868D-EFF995728FDC}"/>
                  </a:ext>
                </a:extLst>
              </p:cNvPr>
              <p:cNvSpPr/>
              <p:nvPr/>
            </p:nvSpPr>
            <p:spPr>
              <a:xfrm>
                <a:off x="4737893" y="2244135"/>
                <a:ext cx="37306" cy="7937"/>
              </a:xfrm>
              <a:custGeom>
                <a:avLst/>
                <a:gdLst>
                  <a:gd name="connsiteX0" fmla="*/ 0 w 37306"/>
                  <a:gd name="connsiteY0" fmla="*/ 0 h 7937"/>
                  <a:gd name="connsiteX1" fmla="*/ 37306 w 37306"/>
                  <a:gd name="connsiteY1" fmla="*/ 0 h 7937"/>
                </a:gdLst>
                <a:ahLst/>
                <a:cxnLst>
                  <a:cxn ang="0">
                    <a:pos x="connsiteX0" y="connsiteY0"/>
                  </a:cxn>
                  <a:cxn ang="0">
                    <a:pos x="connsiteX1" y="connsiteY1"/>
                  </a:cxn>
                </a:cxnLst>
                <a:rect l="l" t="t" r="r" b="b"/>
                <a:pathLst>
                  <a:path w="37306" h="7937">
                    <a:moveTo>
                      <a:pt x="0" y="0"/>
                    </a:moveTo>
                    <a:lnTo>
                      <a:pt x="37306" y="0"/>
                    </a:lnTo>
                  </a:path>
                </a:pathLst>
              </a:custGeom>
              <a:ln w="12700" cap="flat">
                <a:solidFill>
                  <a:schemeClr val="tx2"/>
                </a:solidFill>
                <a:prstDash val="solid"/>
                <a:miter/>
              </a:ln>
            </p:spPr>
            <p:txBody>
              <a:bodyPr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grpSp>
      <p:sp>
        <p:nvSpPr>
          <p:cNvPr id="1662" name="Freeform: Shape 745">
            <a:extLst>
              <a:ext uri="{FF2B5EF4-FFF2-40B4-BE49-F238E27FC236}">
                <a16:creationId xmlns:a16="http://schemas.microsoft.com/office/drawing/2014/main" id="{8A6A8F09-4D1F-45FD-8716-0FDD6FB1BD33}"/>
              </a:ext>
            </a:extLst>
          </p:cNvPr>
          <p:cNvSpPr/>
          <p:nvPr/>
        </p:nvSpPr>
        <p:spPr>
          <a:xfrm>
            <a:off x="981455" y="1576761"/>
            <a:ext cx="2349817" cy="1053464"/>
          </a:xfrm>
          <a:custGeom>
            <a:avLst/>
            <a:gdLst>
              <a:gd name="connsiteX0" fmla="*/ 0 w 1955799"/>
              <a:gd name="connsiteY0" fmla="*/ 0 h 877887"/>
              <a:gd name="connsiteX1" fmla="*/ 16669 w 1955799"/>
              <a:gd name="connsiteY1" fmla="*/ 0 h 877887"/>
              <a:gd name="connsiteX2" fmla="*/ 16669 w 1955799"/>
              <a:gd name="connsiteY2" fmla="*/ 24606 h 877887"/>
              <a:gd name="connsiteX3" fmla="*/ 26194 w 1955799"/>
              <a:gd name="connsiteY3" fmla="*/ 24606 h 877887"/>
              <a:gd name="connsiteX4" fmla="*/ 26194 w 1955799"/>
              <a:gd name="connsiteY4" fmla="*/ 49213 h 877887"/>
              <a:gd name="connsiteX5" fmla="*/ 46037 w 1955799"/>
              <a:gd name="connsiteY5" fmla="*/ 49213 h 877887"/>
              <a:gd name="connsiteX6" fmla="*/ 46037 w 1955799"/>
              <a:gd name="connsiteY6" fmla="*/ 102394 h 877887"/>
              <a:gd name="connsiteX7" fmla="*/ 54769 w 1955799"/>
              <a:gd name="connsiteY7" fmla="*/ 102394 h 877887"/>
              <a:gd name="connsiteX8" fmla="*/ 54769 w 1955799"/>
              <a:gd name="connsiteY8" fmla="*/ 129381 h 877887"/>
              <a:gd name="connsiteX9" fmla="*/ 60325 w 1955799"/>
              <a:gd name="connsiteY9" fmla="*/ 129381 h 877887"/>
              <a:gd name="connsiteX10" fmla="*/ 60325 w 1955799"/>
              <a:gd name="connsiteY10" fmla="*/ 177800 h 877887"/>
              <a:gd name="connsiteX11" fmla="*/ 68262 w 1955799"/>
              <a:gd name="connsiteY11" fmla="*/ 177800 h 877887"/>
              <a:gd name="connsiteX12" fmla="*/ 68262 w 1955799"/>
              <a:gd name="connsiteY12" fmla="*/ 203994 h 877887"/>
              <a:gd name="connsiteX13" fmla="*/ 106363 w 1955799"/>
              <a:gd name="connsiteY13" fmla="*/ 203994 h 877887"/>
              <a:gd name="connsiteX14" fmla="*/ 106363 w 1955799"/>
              <a:gd name="connsiteY14" fmla="*/ 226219 h 877887"/>
              <a:gd name="connsiteX15" fmla="*/ 136525 w 1955799"/>
              <a:gd name="connsiteY15" fmla="*/ 226219 h 877887"/>
              <a:gd name="connsiteX16" fmla="*/ 136525 w 1955799"/>
              <a:gd name="connsiteY16" fmla="*/ 281781 h 877887"/>
              <a:gd name="connsiteX17" fmla="*/ 150019 w 1955799"/>
              <a:gd name="connsiteY17" fmla="*/ 281781 h 877887"/>
              <a:gd name="connsiteX18" fmla="*/ 150019 w 1955799"/>
              <a:gd name="connsiteY18" fmla="*/ 334963 h 877887"/>
              <a:gd name="connsiteX19" fmla="*/ 178594 w 1955799"/>
              <a:gd name="connsiteY19" fmla="*/ 334963 h 877887"/>
              <a:gd name="connsiteX20" fmla="*/ 178594 w 1955799"/>
              <a:gd name="connsiteY20" fmla="*/ 362744 h 877887"/>
              <a:gd name="connsiteX21" fmla="*/ 205581 w 1955799"/>
              <a:gd name="connsiteY21" fmla="*/ 362744 h 877887"/>
              <a:gd name="connsiteX22" fmla="*/ 205581 w 1955799"/>
              <a:gd name="connsiteY22" fmla="*/ 392113 h 877887"/>
              <a:gd name="connsiteX23" fmla="*/ 233363 w 1955799"/>
              <a:gd name="connsiteY23" fmla="*/ 392113 h 877887"/>
              <a:gd name="connsiteX24" fmla="*/ 233363 w 1955799"/>
              <a:gd name="connsiteY24" fmla="*/ 418306 h 877887"/>
              <a:gd name="connsiteX25" fmla="*/ 275431 w 1955799"/>
              <a:gd name="connsiteY25" fmla="*/ 418306 h 877887"/>
              <a:gd name="connsiteX26" fmla="*/ 275431 w 1955799"/>
              <a:gd name="connsiteY26" fmla="*/ 475456 h 877887"/>
              <a:gd name="connsiteX27" fmla="*/ 282575 w 1955799"/>
              <a:gd name="connsiteY27" fmla="*/ 475456 h 877887"/>
              <a:gd name="connsiteX28" fmla="*/ 282575 w 1955799"/>
              <a:gd name="connsiteY28" fmla="*/ 503238 h 877887"/>
              <a:gd name="connsiteX29" fmla="*/ 288131 w 1955799"/>
              <a:gd name="connsiteY29" fmla="*/ 503238 h 877887"/>
              <a:gd name="connsiteX30" fmla="*/ 288131 w 1955799"/>
              <a:gd name="connsiteY30" fmla="*/ 559594 h 877887"/>
              <a:gd name="connsiteX31" fmla="*/ 308769 w 1955799"/>
              <a:gd name="connsiteY31" fmla="*/ 559594 h 877887"/>
              <a:gd name="connsiteX32" fmla="*/ 308769 w 1955799"/>
              <a:gd name="connsiteY32" fmla="*/ 585788 h 877887"/>
              <a:gd name="connsiteX33" fmla="*/ 335756 w 1955799"/>
              <a:gd name="connsiteY33" fmla="*/ 585788 h 877887"/>
              <a:gd name="connsiteX34" fmla="*/ 335756 w 1955799"/>
              <a:gd name="connsiteY34" fmla="*/ 614362 h 877887"/>
              <a:gd name="connsiteX35" fmla="*/ 345281 w 1955799"/>
              <a:gd name="connsiteY35" fmla="*/ 614362 h 877887"/>
              <a:gd name="connsiteX36" fmla="*/ 345281 w 1955799"/>
              <a:gd name="connsiteY36" fmla="*/ 623888 h 877887"/>
              <a:gd name="connsiteX37" fmla="*/ 350838 w 1955799"/>
              <a:gd name="connsiteY37" fmla="*/ 623888 h 877887"/>
              <a:gd name="connsiteX38" fmla="*/ 350838 w 1955799"/>
              <a:gd name="connsiteY38" fmla="*/ 669131 h 877887"/>
              <a:gd name="connsiteX39" fmla="*/ 376238 w 1955799"/>
              <a:gd name="connsiteY39" fmla="*/ 669131 h 877887"/>
              <a:gd name="connsiteX40" fmla="*/ 376238 w 1955799"/>
              <a:gd name="connsiteY40" fmla="*/ 695325 h 877887"/>
              <a:gd name="connsiteX41" fmla="*/ 434181 w 1955799"/>
              <a:gd name="connsiteY41" fmla="*/ 695325 h 877887"/>
              <a:gd name="connsiteX42" fmla="*/ 434181 w 1955799"/>
              <a:gd name="connsiteY42" fmla="*/ 726281 h 877887"/>
              <a:gd name="connsiteX43" fmla="*/ 440531 w 1955799"/>
              <a:gd name="connsiteY43" fmla="*/ 726281 h 877887"/>
              <a:gd name="connsiteX44" fmla="*/ 440531 w 1955799"/>
              <a:gd name="connsiteY44" fmla="*/ 751681 h 877887"/>
              <a:gd name="connsiteX45" fmla="*/ 815975 w 1955799"/>
              <a:gd name="connsiteY45" fmla="*/ 751681 h 877887"/>
              <a:gd name="connsiteX46" fmla="*/ 815975 w 1955799"/>
              <a:gd name="connsiteY46" fmla="*/ 781844 h 877887"/>
              <a:gd name="connsiteX47" fmla="*/ 1117600 w 1955799"/>
              <a:gd name="connsiteY47" fmla="*/ 781844 h 877887"/>
              <a:gd name="connsiteX48" fmla="*/ 1117600 w 1955799"/>
              <a:gd name="connsiteY48" fmla="*/ 808038 h 877887"/>
              <a:gd name="connsiteX49" fmla="*/ 1563688 w 1955799"/>
              <a:gd name="connsiteY49" fmla="*/ 808038 h 877887"/>
              <a:gd name="connsiteX50" fmla="*/ 1563688 w 1955799"/>
              <a:gd name="connsiteY50" fmla="*/ 835819 h 877887"/>
              <a:gd name="connsiteX51" fmla="*/ 1875631 w 1955799"/>
              <a:gd name="connsiteY51" fmla="*/ 835819 h 877887"/>
              <a:gd name="connsiteX52" fmla="*/ 1875631 w 1955799"/>
              <a:gd name="connsiteY52" fmla="*/ 877888 h 877887"/>
              <a:gd name="connsiteX53" fmla="*/ 1955800 w 1955799"/>
              <a:gd name="connsiteY53" fmla="*/ 877888 h 87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955799" h="877887">
                <a:moveTo>
                  <a:pt x="0" y="0"/>
                </a:moveTo>
                <a:lnTo>
                  <a:pt x="16669" y="0"/>
                </a:lnTo>
                <a:lnTo>
                  <a:pt x="16669" y="24606"/>
                </a:lnTo>
                <a:lnTo>
                  <a:pt x="26194" y="24606"/>
                </a:lnTo>
                <a:lnTo>
                  <a:pt x="26194" y="49213"/>
                </a:lnTo>
                <a:lnTo>
                  <a:pt x="46037" y="49213"/>
                </a:lnTo>
                <a:lnTo>
                  <a:pt x="46037" y="102394"/>
                </a:lnTo>
                <a:lnTo>
                  <a:pt x="54769" y="102394"/>
                </a:lnTo>
                <a:lnTo>
                  <a:pt x="54769" y="129381"/>
                </a:lnTo>
                <a:lnTo>
                  <a:pt x="60325" y="129381"/>
                </a:lnTo>
                <a:lnTo>
                  <a:pt x="60325" y="177800"/>
                </a:lnTo>
                <a:lnTo>
                  <a:pt x="68262" y="177800"/>
                </a:lnTo>
                <a:lnTo>
                  <a:pt x="68262" y="203994"/>
                </a:lnTo>
                <a:lnTo>
                  <a:pt x="106363" y="203994"/>
                </a:lnTo>
                <a:lnTo>
                  <a:pt x="106363" y="226219"/>
                </a:lnTo>
                <a:lnTo>
                  <a:pt x="136525" y="226219"/>
                </a:lnTo>
                <a:lnTo>
                  <a:pt x="136525" y="281781"/>
                </a:lnTo>
                <a:lnTo>
                  <a:pt x="150019" y="281781"/>
                </a:lnTo>
                <a:lnTo>
                  <a:pt x="150019" y="334963"/>
                </a:lnTo>
                <a:lnTo>
                  <a:pt x="178594" y="334963"/>
                </a:lnTo>
                <a:lnTo>
                  <a:pt x="178594" y="362744"/>
                </a:lnTo>
                <a:lnTo>
                  <a:pt x="205581" y="362744"/>
                </a:lnTo>
                <a:lnTo>
                  <a:pt x="205581" y="392113"/>
                </a:lnTo>
                <a:lnTo>
                  <a:pt x="233363" y="392113"/>
                </a:lnTo>
                <a:lnTo>
                  <a:pt x="233363" y="418306"/>
                </a:lnTo>
                <a:lnTo>
                  <a:pt x="275431" y="418306"/>
                </a:lnTo>
                <a:lnTo>
                  <a:pt x="275431" y="475456"/>
                </a:lnTo>
                <a:lnTo>
                  <a:pt x="282575" y="475456"/>
                </a:lnTo>
                <a:lnTo>
                  <a:pt x="282575" y="503238"/>
                </a:lnTo>
                <a:lnTo>
                  <a:pt x="288131" y="503238"/>
                </a:lnTo>
                <a:lnTo>
                  <a:pt x="288131" y="559594"/>
                </a:lnTo>
                <a:lnTo>
                  <a:pt x="308769" y="559594"/>
                </a:lnTo>
                <a:lnTo>
                  <a:pt x="308769" y="585788"/>
                </a:lnTo>
                <a:lnTo>
                  <a:pt x="335756" y="585788"/>
                </a:lnTo>
                <a:lnTo>
                  <a:pt x="335756" y="614362"/>
                </a:lnTo>
                <a:lnTo>
                  <a:pt x="345281" y="614362"/>
                </a:lnTo>
                <a:lnTo>
                  <a:pt x="345281" y="623888"/>
                </a:lnTo>
                <a:lnTo>
                  <a:pt x="350838" y="623888"/>
                </a:lnTo>
                <a:lnTo>
                  <a:pt x="350838" y="669131"/>
                </a:lnTo>
                <a:lnTo>
                  <a:pt x="376238" y="669131"/>
                </a:lnTo>
                <a:lnTo>
                  <a:pt x="376238" y="695325"/>
                </a:lnTo>
                <a:lnTo>
                  <a:pt x="434181" y="695325"/>
                </a:lnTo>
                <a:lnTo>
                  <a:pt x="434181" y="726281"/>
                </a:lnTo>
                <a:lnTo>
                  <a:pt x="440531" y="726281"/>
                </a:lnTo>
                <a:lnTo>
                  <a:pt x="440531" y="751681"/>
                </a:lnTo>
                <a:lnTo>
                  <a:pt x="815975" y="751681"/>
                </a:lnTo>
                <a:lnTo>
                  <a:pt x="815975" y="781844"/>
                </a:lnTo>
                <a:lnTo>
                  <a:pt x="1117600" y="781844"/>
                </a:lnTo>
                <a:lnTo>
                  <a:pt x="1117600" y="808038"/>
                </a:lnTo>
                <a:lnTo>
                  <a:pt x="1563688" y="808038"/>
                </a:lnTo>
                <a:lnTo>
                  <a:pt x="1563688" y="835819"/>
                </a:lnTo>
                <a:lnTo>
                  <a:pt x="1875631" y="835819"/>
                </a:lnTo>
                <a:lnTo>
                  <a:pt x="1875631" y="877888"/>
                </a:lnTo>
                <a:lnTo>
                  <a:pt x="1955800" y="877888"/>
                </a:lnTo>
              </a:path>
            </a:pathLst>
          </a:custGeom>
          <a:noFill/>
          <a:ln w="12700" cap="flat">
            <a:solidFill>
              <a:srgbClr val="7030A0"/>
            </a:solidFill>
            <a:prstDash val="solid"/>
            <a:miter/>
          </a:ln>
        </p:spPr>
        <p:txBody>
          <a:bodyPr lIns="109667" tIns="54836" rIns="109667" bIns="54836" rtlCol="0" anchor="ct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1867"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nvGrpSpPr>
          <p:cNvPr id="1663" name="Group 1662">
            <a:extLst>
              <a:ext uri="{FF2B5EF4-FFF2-40B4-BE49-F238E27FC236}">
                <a16:creationId xmlns:a16="http://schemas.microsoft.com/office/drawing/2014/main" id="{CB19AD82-E11D-4CAF-8633-F9F3D0A68072}"/>
              </a:ext>
            </a:extLst>
          </p:cNvPr>
          <p:cNvGrpSpPr/>
          <p:nvPr/>
        </p:nvGrpSpPr>
        <p:grpSpPr>
          <a:xfrm>
            <a:off x="870334" y="1572804"/>
            <a:ext cx="4966371" cy="1195680"/>
            <a:chOff x="805953" y="1469113"/>
            <a:chExt cx="4138642" cy="996400"/>
          </a:xfrm>
        </p:grpSpPr>
        <p:cxnSp>
          <p:nvCxnSpPr>
            <p:cNvPr id="1664" name="Straight Connector 1663">
              <a:extLst>
                <a:ext uri="{FF2B5EF4-FFF2-40B4-BE49-F238E27FC236}">
                  <a16:creationId xmlns:a16="http://schemas.microsoft.com/office/drawing/2014/main" id="{699AAB44-7B6A-4D48-A412-E8CDA3C2991F}"/>
                </a:ext>
              </a:extLst>
            </p:cNvPr>
            <p:cNvCxnSpPr>
              <a:cxnSpLocks/>
            </p:cNvCxnSpPr>
            <p:nvPr/>
          </p:nvCxnSpPr>
          <p:spPr>
            <a:xfrm>
              <a:off x="888998"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5" name="Straight Connector 1664">
              <a:extLst>
                <a:ext uri="{FF2B5EF4-FFF2-40B4-BE49-F238E27FC236}">
                  <a16:creationId xmlns:a16="http://schemas.microsoft.com/office/drawing/2014/main" id="{77EDD791-06EA-4B46-A7F4-B5AEA733957C}"/>
                </a:ext>
              </a:extLst>
            </p:cNvPr>
            <p:cNvCxnSpPr>
              <a:cxnSpLocks/>
            </p:cNvCxnSpPr>
            <p:nvPr/>
          </p:nvCxnSpPr>
          <p:spPr>
            <a:xfrm>
              <a:off x="1039205"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6" name="Straight Connector 1665">
              <a:extLst>
                <a:ext uri="{FF2B5EF4-FFF2-40B4-BE49-F238E27FC236}">
                  <a16:creationId xmlns:a16="http://schemas.microsoft.com/office/drawing/2014/main" id="{20261C16-9A88-4871-955C-54E80AB86875}"/>
                </a:ext>
              </a:extLst>
            </p:cNvPr>
            <p:cNvCxnSpPr>
              <a:cxnSpLocks/>
            </p:cNvCxnSpPr>
            <p:nvPr/>
          </p:nvCxnSpPr>
          <p:spPr>
            <a:xfrm>
              <a:off x="1189413"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7" name="Straight Connector 1666">
              <a:extLst>
                <a:ext uri="{FF2B5EF4-FFF2-40B4-BE49-F238E27FC236}">
                  <a16:creationId xmlns:a16="http://schemas.microsoft.com/office/drawing/2014/main" id="{0ADCB1F5-EE5D-4928-B860-6B3CA1103387}"/>
                </a:ext>
              </a:extLst>
            </p:cNvPr>
            <p:cNvCxnSpPr>
              <a:cxnSpLocks/>
            </p:cNvCxnSpPr>
            <p:nvPr/>
          </p:nvCxnSpPr>
          <p:spPr>
            <a:xfrm>
              <a:off x="1339620"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8" name="Straight Connector 1667">
              <a:extLst>
                <a:ext uri="{FF2B5EF4-FFF2-40B4-BE49-F238E27FC236}">
                  <a16:creationId xmlns:a16="http://schemas.microsoft.com/office/drawing/2014/main" id="{75A323C8-50DF-4DEF-9BE0-B5B86A0CCC12}"/>
                </a:ext>
              </a:extLst>
            </p:cNvPr>
            <p:cNvCxnSpPr>
              <a:cxnSpLocks/>
            </p:cNvCxnSpPr>
            <p:nvPr/>
          </p:nvCxnSpPr>
          <p:spPr>
            <a:xfrm>
              <a:off x="1489827"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9" name="Straight Connector 1668">
              <a:extLst>
                <a:ext uri="{FF2B5EF4-FFF2-40B4-BE49-F238E27FC236}">
                  <a16:creationId xmlns:a16="http://schemas.microsoft.com/office/drawing/2014/main" id="{4186FCEA-CCB7-4E32-80ED-C7AB4ECD1556}"/>
                </a:ext>
              </a:extLst>
            </p:cNvPr>
            <p:cNvCxnSpPr>
              <a:cxnSpLocks/>
            </p:cNvCxnSpPr>
            <p:nvPr/>
          </p:nvCxnSpPr>
          <p:spPr>
            <a:xfrm>
              <a:off x="1640034"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0" name="Straight Connector 1669">
              <a:extLst>
                <a:ext uri="{FF2B5EF4-FFF2-40B4-BE49-F238E27FC236}">
                  <a16:creationId xmlns:a16="http://schemas.microsoft.com/office/drawing/2014/main" id="{1DFEDAB0-7901-438D-823C-E7ABB9E909DA}"/>
                </a:ext>
              </a:extLst>
            </p:cNvPr>
            <p:cNvCxnSpPr>
              <a:cxnSpLocks/>
            </p:cNvCxnSpPr>
            <p:nvPr/>
          </p:nvCxnSpPr>
          <p:spPr>
            <a:xfrm>
              <a:off x="1790241"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1" name="Straight Connector 1670">
              <a:extLst>
                <a:ext uri="{FF2B5EF4-FFF2-40B4-BE49-F238E27FC236}">
                  <a16:creationId xmlns:a16="http://schemas.microsoft.com/office/drawing/2014/main" id="{83AFEC9F-1353-4CC9-B092-92A71E6B579B}"/>
                </a:ext>
              </a:extLst>
            </p:cNvPr>
            <p:cNvCxnSpPr>
              <a:cxnSpLocks/>
            </p:cNvCxnSpPr>
            <p:nvPr/>
          </p:nvCxnSpPr>
          <p:spPr>
            <a:xfrm>
              <a:off x="1940448"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2" name="Straight Connector 1671">
              <a:extLst>
                <a:ext uri="{FF2B5EF4-FFF2-40B4-BE49-F238E27FC236}">
                  <a16:creationId xmlns:a16="http://schemas.microsoft.com/office/drawing/2014/main" id="{1FD439ED-588D-4CB9-B68E-282594206960}"/>
                </a:ext>
              </a:extLst>
            </p:cNvPr>
            <p:cNvCxnSpPr>
              <a:cxnSpLocks/>
            </p:cNvCxnSpPr>
            <p:nvPr/>
          </p:nvCxnSpPr>
          <p:spPr>
            <a:xfrm>
              <a:off x="2090656"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3" name="Straight Connector 1672">
              <a:extLst>
                <a:ext uri="{FF2B5EF4-FFF2-40B4-BE49-F238E27FC236}">
                  <a16:creationId xmlns:a16="http://schemas.microsoft.com/office/drawing/2014/main" id="{361A738B-1064-457A-804B-EEF26CB8D63D}"/>
                </a:ext>
              </a:extLst>
            </p:cNvPr>
            <p:cNvCxnSpPr>
              <a:cxnSpLocks/>
            </p:cNvCxnSpPr>
            <p:nvPr/>
          </p:nvCxnSpPr>
          <p:spPr>
            <a:xfrm>
              <a:off x="2240863"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4" name="Straight Connector 1673">
              <a:extLst>
                <a:ext uri="{FF2B5EF4-FFF2-40B4-BE49-F238E27FC236}">
                  <a16:creationId xmlns:a16="http://schemas.microsoft.com/office/drawing/2014/main" id="{9064327F-9376-4C58-AD89-E6D42E3B9D75}"/>
                </a:ext>
              </a:extLst>
            </p:cNvPr>
            <p:cNvCxnSpPr>
              <a:cxnSpLocks/>
            </p:cNvCxnSpPr>
            <p:nvPr/>
          </p:nvCxnSpPr>
          <p:spPr>
            <a:xfrm>
              <a:off x="2391069"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5" name="Straight Connector 1674">
              <a:extLst>
                <a:ext uri="{FF2B5EF4-FFF2-40B4-BE49-F238E27FC236}">
                  <a16:creationId xmlns:a16="http://schemas.microsoft.com/office/drawing/2014/main" id="{D285A50A-1D9A-4599-A879-B0B638C90FF4}"/>
                </a:ext>
              </a:extLst>
            </p:cNvPr>
            <p:cNvCxnSpPr>
              <a:cxnSpLocks/>
            </p:cNvCxnSpPr>
            <p:nvPr/>
          </p:nvCxnSpPr>
          <p:spPr>
            <a:xfrm>
              <a:off x="2541277"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6" name="Straight Connector 1675">
              <a:extLst>
                <a:ext uri="{FF2B5EF4-FFF2-40B4-BE49-F238E27FC236}">
                  <a16:creationId xmlns:a16="http://schemas.microsoft.com/office/drawing/2014/main" id="{B70EB69D-FCEF-4C36-94E9-8D35ED512F5E}"/>
                </a:ext>
              </a:extLst>
            </p:cNvPr>
            <p:cNvCxnSpPr>
              <a:cxnSpLocks/>
            </p:cNvCxnSpPr>
            <p:nvPr/>
          </p:nvCxnSpPr>
          <p:spPr>
            <a:xfrm>
              <a:off x="2691484"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7" name="Straight Connector 1676">
              <a:extLst>
                <a:ext uri="{FF2B5EF4-FFF2-40B4-BE49-F238E27FC236}">
                  <a16:creationId xmlns:a16="http://schemas.microsoft.com/office/drawing/2014/main" id="{98C7F35E-7C6E-4BCB-9F60-A1A5E1D990F8}"/>
                </a:ext>
              </a:extLst>
            </p:cNvPr>
            <p:cNvCxnSpPr>
              <a:cxnSpLocks/>
            </p:cNvCxnSpPr>
            <p:nvPr/>
          </p:nvCxnSpPr>
          <p:spPr>
            <a:xfrm>
              <a:off x="2841691"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8" name="Straight Connector 1677">
              <a:extLst>
                <a:ext uri="{FF2B5EF4-FFF2-40B4-BE49-F238E27FC236}">
                  <a16:creationId xmlns:a16="http://schemas.microsoft.com/office/drawing/2014/main" id="{6EFC993A-F3F4-4619-8C04-514FB060E555}"/>
                </a:ext>
              </a:extLst>
            </p:cNvPr>
            <p:cNvCxnSpPr>
              <a:cxnSpLocks/>
            </p:cNvCxnSpPr>
            <p:nvPr/>
          </p:nvCxnSpPr>
          <p:spPr>
            <a:xfrm>
              <a:off x="2991899"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9" name="Straight Connector 1678">
              <a:extLst>
                <a:ext uri="{FF2B5EF4-FFF2-40B4-BE49-F238E27FC236}">
                  <a16:creationId xmlns:a16="http://schemas.microsoft.com/office/drawing/2014/main" id="{01588681-148C-4611-A141-80DADB9329AB}"/>
                </a:ext>
              </a:extLst>
            </p:cNvPr>
            <p:cNvCxnSpPr>
              <a:cxnSpLocks/>
            </p:cNvCxnSpPr>
            <p:nvPr/>
          </p:nvCxnSpPr>
          <p:spPr>
            <a:xfrm>
              <a:off x="3142106"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0" name="Straight Connector 1679">
              <a:extLst>
                <a:ext uri="{FF2B5EF4-FFF2-40B4-BE49-F238E27FC236}">
                  <a16:creationId xmlns:a16="http://schemas.microsoft.com/office/drawing/2014/main" id="{ADAC1841-B935-4562-BE31-940D79173B2F}"/>
                </a:ext>
              </a:extLst>
            </p:cNvPr>
            <p:cNvCxnSpPr>
              <a:cxnSpLocks/>
            </p:cNvCxnSpPr>
            <p:nvPr/>
          </p:nvCxnSpPr>
          <p:spPr>
            <a:xfrm>
              <a:off x="3292312"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1" name="Straight Connector 1680">
              <a:extLst>
                <a:ext uri="{FF2B5EF4-FFF2-40B4-BE49-F238E27FC236}">
                  <a16:creationId xmlns:a16="http://schemas.microsoft.com/office/drawing/2014/main" id="{A84B5F08-559E-466D-AB36-C8DC973213F1}"/>
                </a:ext>
              </a:extLst>
            </p:cNvPr>
            <p:cNvCxnSpPr>
              <a:cxnSpLocks/>
            </p:cNvCxnSpPr>
            <p:nvPr/>
          </p:nvCxnSpPr>
          <p:spPr>
            <a:xfrm>
              <a:off x="3442520"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2" name="Straight Connector 1681">
              <a:extLst>
                <a:ext uri="{FF2B5EF4-FFF2-40B4-BE49-F238E27FC236}">
                  <a16:creationId xmlns:a16="http://schemas.microsoft.com/office/drawing/2014/main" id="{8C7B2E7E-FB4F-4FC9-8BE6-EC69BF635600}"/>
                </a:ext>
              </a:extLst>
            </p:cNvPr>
            <p:cNvCxnSpPr>
              <a:cxnSpLocks/>
            </p:cNvCxnSpPr>
            <p:nvPr/>
          </p:nvCxnSpPr>
          <p:spPr>
            <a:xfrm>
              <a:off x="3592727"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3" name="Straight Connector 1682">
              <a:extLst>
                <a:ext uri="{FF2B5EF4-FFF2-40B4-BE49-F238E27FC236}">
                  <a16:creationId xmlns:a16="http://schemas.microsoft.com/office/drawing/2014/main" id="{C23517CE-9288-47DE-95ED-B305F4E91E41}"/>
                </a:ext>
              </a:extLst>
            </p:cNvPr>
            <p:cNvCxnSpPr>
              <a:cxnSpLocks/>
            </p:cNvCxnSpPr>
            <p:nvPr/>
          </p:nvCxnSpPr>
          <p:spPr>
            <a:xfrm>
              <a:off x="3742934"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62C11F7B-3630-49EF-89AD-D42DCFA257BE}"/>
                </a:ext>
              </a:extLst>
            </p:cNvPr>
            <p:cNvCxnSpPr>
              <a:cxnSpLocks/>
            </p:cNvCxnSpPr>
            <p:nvPr/>
          </p:nvCxnSpPr>
          <p:spPr>
            <a:xfrm>
              <a:off x="3893142"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92CBA52D-F6EC-4A94-93E9-3A98F59E8974}"/>
                </a:ext>
              </a:extLst>
            </p:cNvPr>
            <p:cNvCxnSpPr>
              <a:cxnSpLocks/>
            </p:cNvCxnSpPr>
            <p:nvPr/>
          </p:nvCxnSpPr>
          <p:spPr>
            <a:xfrm>
              <a:off x="4043348"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731BAC58-EE7E-4574-BDF4-4F5CB7E631EE}"/>
                </a:ext>
              </a:extLst>
            </p:cNvPr>
            <p:cNvCxnSpPr>
              <a:cxnSpLocks/>
            </p:cNvCxnSpPr>
            <p:nvPr/>
          </p:nvCxnSpPr>
          <p:spPr>
            <a:xfrm>
              <a:off x="4193555"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7" name="Straight Connector 1686">
              <a:extLst>
                <a:ext uri="{FF2B5EF4-FFF2-40B4-BE49-F238E27FC236}">
                  <a16:creationId xmlns:a16="http://schemas.microsoft.com/office/drawing/2014/main" id="{44E1BDF7-7F97-418E-A788-76E23D567BE3}"/>
                </a:ext>
              </a:extLst>
            </p:cNvPr>
            <p:cNvCxnSpPr>
              <a:cxnSpLocks/>
            </p:cNvCxnSpPr>
            <p:nvPr/>
          </p:nvCxnSpPr>
          <p:spPr>
            <a:xfrm>
              <a:off x="4343763"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A80AE666-F548-4B40-A2AC-53BAE1AF3141}"/>
                </a:ext>
              </a:extLst>
            </p:cNvPr>
            <p:cNvCxnSpPr>
              <a:cxnSpLocks/>
            </p:cNvCxnSpPr>
            <p:nvPr/>
          </p:nvCxnSpPr>
          <p:spPr>
            <a:xfrm>
              <a:off x="4493970"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9" name="Straight Connector 1688">
              <a:extLst>
                <a:ext uri="{FF2B5EF4-FFF2-40B4-BE49-F238E27FC236}">
                  <a16:creationId xmlns:a16="http://schemas.microsoft.com/office/drawing/2014/main" id="{36BAED36-3415-4708-9583-AFDD2AE12019}"/>
                </a:ext>
              </a:extLst>
            </p:cNvPr>
            <p:cNvCxnSpPr>
              <a:cxnSpLocks/>
            </p:cNvCxnSpPr>
            <p:nvPr/>
          </p:nvCxnSpPr>
          <p:spPr>
            <a:xfrm>
              <a:off x="4644177"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1D64B772-80F5-4904-A582-91758EA8B459}"/>
                </a:ext>
              </a:extLst>
            </p:cNvPr>
            <p:cNvCxnSpPr>
              <a:cxnSpLocks/>
            </p:cNvCxnSpPr>
            <p:nvPr/>
          </p:nvCxnSpPr>
          <p:spPr>
            <a:xfrm>
              <a:off x="4794385"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1" name="Straight Connector 1690">
              <a:extLst>
                <a:ext uri="{FF2B5EF4-FFF2-40B4-BE49-F238E27FC236}">
                  <a16:creationId xmlns:a16="http://schemas.microsoft.com/office/drawing/2014/main" id="{495BE34A-1119-4153-9745-7D7F23E6770B}"/>
                </a:ext>
              </a:extLst>
            </p:cNvPr>
            <p:cNvCxnSpPr>
              <a:cxnSpLocks/>
            </p:cNvCxnSpPr>
            <p:nvPr/>
          </p:nvCxnSpPr>
          <p:spPr>
            <a:xfrm>
              <a:off x="4944594" y="2393903"/>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76039CF8-CFAD-4A5A-B118-A3C596FEB437}"/>
                </a:ext>
              </a:extLst>
            </p:cNvPr>
            <p:cNvCxnSpPr>
              <a:cxnSpLocks/>
            </p:cNvCxnSpPr>
            <p:nvPr/>
          </p:nvCxnSpPr>
          <p:spPr>
            <a:xfrm>
              <a:off x="888998" y="2390096"/>
              <a:ext cx="4055597" cy="0"/>
            </a:xfrm>
            <a:prstGeom prst="line">
              <a:avLst/>
            </a:prstGeom>
            <a:ln w="1905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3" name="Straight Connector 1692">
              <a:extLst>
                <a:ext uri="{FF2B5EF4-FFF2-40B4-BE49-F238E27FC236}">
                  <a16:creationId xmlns:a16="http://schemas.microsoft.com/office/drawing/2014/main" id="{644E1223-E4A9-4FC7-A05B-87982894FD8C}"/>
                </a:ext>
              </a:extLst>
            </p:cNvPr>
            <p:cNvCxnSpPr>
              <a:cxnSpLocks/>
            </p:cNvCxnSpPr>
            <p:nvPr/>
          </p:nvCxnSpPr>
          <p:spPr>
            <a:xfrm rot="16200000">
              <a:off x="847476" y="2348575"/>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a:extLst>
                <a:ext uri="{FF2B5EF4-FFF2-40B4-BE49-F238E27FC236}">
                  <a16:creationId xmlns:a16="http://schemas.microsoft.com/office/drawing/2014/main" id="{E3F21BD8-4D83-4B0A-B351-22E7F4032949}"/>
                </a:ext>
              </a:extLst>
            </p:cNvPr>
            <p:cNvCxnSpPr>
              <a:cxnSpLocks/>
            </p:cNvCxnSpPr>
            <p:nvPr/>
          </p:nvCxnSpPr>
          <p:spPr>
            <a:xfrm rot="16200000">
              <a:off x="847476" y="2164379"/>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5" name="Straight Connector 1694">
              <a:extLst>
                <a:ext uri="{FF2B5EF4-FFF2-40B4-BE49-F238E27FC236}">
                  <a16:creationId xmlns:a16="http://schemas.microsoft.com/office/drawing/2014/main" id="{7A19759A-7EF9-4B99-BE7E-6C974D969282}"/>
                </a:ext>
              </a:extLst>
            </p:cNvPr>
            <p:cNvCxnSpPr>
              <a:cxnSpLocks/>
            </p:cNvCxnSpPr>
            <p:nvPr/>
          </p:nvCxnSpPr>
          <p:spPr>
            <a:xfrm rot="16200000">
              <a:off x="847476" y="1980182"/>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51C11059-43F9-4550-A08C-96BA312420F2}"/>
                </a:ext>
              </a:extLst>
            </p:cNvPr>
            <p:cNvCxnSpPr>
              <a:cxnSpLocks/>
            </p:cNvCxnSpPr>
            <p:nvPr/>
          </p:nvCxnSpPr>
          <p:spPr>
            <a:xfrm rot="16200000">
              <a:off x="847476" y="1795985"/>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7" name="Straight Connector 1696">
              <a:extLst>
                <a:ext uri="{FF2B5EF4-FFF2-40B4-BE49-F238E27FC236}">
                  <a16:creationId xmlns:a16="http://schemas.microsoft.com/office/drawing/2014/main" id="{5B50B1B8-1985-4983-A1B3-FBF4EEADBF60}"/>
                </a:ext>
              </a:extLst>
            </p:cNvPr>
            <p:cNvCxnSpPr>
              <a:cxnSpLocks/>
            </p:cNvCxnSpPr>
            <p:nvPr/>
          </p:nvCxnSpPr>
          <p:spPr>
            <a:xfrm rot="16200000">
              <a:off x="847476" y="1611788"/>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2CA8E00D-2863-40DE-83CC-DF5DCCE70247}"/>
                </a:ext>
              </a:extLst>
            </p:cNvPr>
            <p:cNvCxnSpPr>
              <a:cxnSpLocks/>
            </p:cNvCxnSpPr>
            <p:nvPr/>
          </p:nvCxnSpPr>
          <p:spPr>
            <a:xfrm rot="16200000">
              <a:off x="847476" y="1427591"/>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9" name="Straight Connector 1698">
              <a:extLst>
                <a:ext uri="{FF2B5EF4-FFF2-40B4-BE49-F238E27FC236}">
                  <a16:creationId xmlns:a16="http://schemas.microsoft.com/office/drawing/2014/main" id="{30CEEF3E-88B5-43E4-9879-F90DCEDF21B1}"/>
                </a:ext>
              </a:extLst>
            </p:cNvPr>
            <p:cNvCxnSpPr>
              <a:cxnSpLocks/>
            </p:cNvCxnSpPr>
            <p:nvPr/>
          </p:nvCxnSpPr>
          <p:spPr>
            <a:xfrm>
              <a:off x="888998" y="1469113"/>
              <a:ext cx="0" cy="920983"/>
            </a:xfrm>
            <a:prstGeom prst="line">
              <a:avLst/>
            </a:prstGeom>
            <a:ln w="1905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0" name="Group 1699">
            <a:extLst>
              <a:ext uri="{FF2B5EF4-FFF2-40B4-BE49-F238E27FC236}">
                <a16:creationId xmlns:a16="http://schemas.microsoft.com/office/drawing/2014/main" id="{C435219E-04C2-4C47-8085-90C66931B2A0}"/>
              </a:ext>
            </a:extLst>
          </p:cNvPr>
          <p:cNvGrpSpPr/>
          <p:nvPr/>
        </p:nvGrpSpPr>
        <p:grpSpPr>
          <a:xfrm>
            <a:off x="6566453" y="4708520"/>
            <a:ext cx="5089789" cy="123112"/>
            <a:chOff x="5552716" y="4082189"/>
            <a:chExt cx="4241491" cy="102593"/>
          </a:xfrm>
        </p:grpSpPr>
        <p:sp>
          <p:nvSpPr>
            <p:cNvPr id="1701" name="TextBox 1700">
              <a:extLst>
                <a:ext uri="{FF2B5EF4-FFF2-40B4-BE49-F238E27FC236}">
                  <a16:creationId xmlns:a16="http://schemas.microsoft.com/office/drawing/2014/main" id="{E3920AC7-B78E-4B8F-A3C1-8A985E95D664}"/>
                </a:ext>
              </a:extLst>
            </p:cNvPr>
            <p:cNvSpPr txBox="1"/>
            <p:nvPr/>
          </p:nvSpPr>
          <p:spPr>
            <a:xfrm>
              <a:off x="5552716"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02" name="TextBox 1701">
              <a:extLst>
                <a:ext uri="{FF2B5EF4-FFF2-40B4-BE49-F238E27FC236}">
                  <a16:creationId xmlns:a16="http://schemas.microsoft.com/office/drawing/2014/main" id="{3A3570B0-01B0-4CE7-A09D-FEC170167356}"/>
                </a:ext>
              </a:extLst>
            </p:cNvPr>
            <p:cNvSpPr txBox="1"/>
            <p:nvPr/>
          </p:nvSpPr>
          <p:spPr>
            <a:xfrm>
              <a:off x="5842606"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03" name="TextBox 1702">
              <a:extLst>
                <a:ext uri="{FF2B5EF4-FFF2-40B4-BE49-F238E27FC236}">
                  <a16:creationId xmlns:a16="http://schemas.microsoft.com/office/drawing/2014/main" id="{E5A25E5D-D958-4A72-A2A1-3DC07B3892BD}"/>
                </a:ext>
              </a:extLst>
            </p:cNvPr>
            <p:cNvSpPr txBox="1"/>
            <p:nvPr/>
          </p:nvSpPr>
          <p:spPr>
            <a:xfrm>
              <a:off x="6132495"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04" name="TextBox 1703">
              <a:extLst>
                <a:ext uri="{FF2B5EF4-FFF2-40B4-BE49-F238E27FC236}">
                  <a16:creationId xmlns:a16="http://schemas.microsoft.com/office/drawing/2014/main" id="{4162E5C1-116E-4526-A5AB-10DD1C57BB6A}"/>
                </a:ext>
              </a:extLst>
            </p:cNvPr>
            <p:cNvSpPr txBox="1"/>
            <p:nvPr/>
          </p:nvSpPr>
          <p:spPr>
            <a:xfrm>
              <a:off x="6422384"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05" name="TextBox 1704">
              <a:extLst>
                <a:ext uri="{FF2B5EF4-FFF2-40B4-BE49-F238E27FC236}">
                  <a16:creationId xmlns:a16="http://schemas.microsoft.com/office/drawing/2014/main" id="{D992EB24-2A19-48E2-906B-B21B7B2FCFAA}"/>
                </a:ext>
              </a:extLst>
            </p:cNvPr>
            <p:cNvSpPr txBox="1"/>
            <p:nvPr/>
          </p:nvSpPr>
          <p:spPr>
            <a:xfrm>
              <a:off x="6712274"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06" name="TextBox 1705">
              <a:extLst>
                <a:ext uri="{FF2B5EF4-FFF2-40B4-BE49-F238E27FC236}">
                  <a16:creationId xmlns:a16="http://schemas.microsoft.com/office/drawing/2014/main" id="{69630AB0-F398-4BC5-B651-D203CB738852}"/>
                </a:ext>
              </a:extLst>
            </p:cNvPr>
            <p:cNvSpPr txBox="1"/>
            <p:nvPr/>
          </p:nvSpPr>
          <p:spPr>
            <a:xfrm>
              <a:off x="7002164"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07" name="TextBox 1706">
              <a:extLst>
                <a:ext uri="{FF2B5EF4-FFF2-40B4-BE49-F238E27FC236}">
                  <a16:creationId xmlns:a16="http://schemas.microsoft.com/office/drawing/2014/main" id="{3A81CDA7-B5F8-4E3B-A936-E2DD202C0362}"/>
                </a:ext>
              </a:extLst>
            </p:cNvPr>
            <p:cNvSpPr txBox="1"/>
            <p:nvPr/>
          </p:nvSpPr>
          <p:spPr>
            <a:xfrm>
              <a:off x="7292053"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08" name="TextBox 1707">
              <a:extLst>
                <a:ext uri="{FF2B5EF4-FFF2-40B4-BE49-F238E27FC236}">
                  <a16:creationId xmlns:a16="http://schemas.microsoft.com/office/drawing/2014/main" id="{D7C97C96-13DE-4692-B0A2-D014606BB667}"/>
                </a:ext>
              </a:extLst>
            </p:cNvPr>
            <p:cNvSpPr txBox="1"/>
            <p:nvPr/>
          </p:nvSpPr>
          <p:spPr>
            <a:xfrm>
              <a:off x="7581942"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09" name="TextBox 1708">
              <a:extLst>
                <a:ext uri="{FF2B5EF4-FFF2-40B4-BE49-F238E27FC236}">
                  <a16:creationId xmlns:a16="http://schemas.microsoft.com/office/drawing/2014/main" id="{0FF5C678-F900-48A1-8574-4FCB1DA450CF}"/>
                </a:ext>
              </a:extLst>
            </p:cNvPr>
            <p:cNvSpPr txBox="1"/>
            <p:nvPr/>
          </p:nvSpPr>
          <p:spPr>
            <a:xfrm>
              <a:off x="7871831"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10" name="TextBox 1709">
              <a:extLst>
                <a:ext uri="{FF2B5EF4-FFF2-40B4-BE49-F238E27FC236}">
                  <a16:creationId xmlns:a16="http://schemas.microsoft.com/office/drawing/2014/main" id="{AE6AA22E-E2FE-420F-8A0A-4C0AB3ABABA9}"/>
                </a:ext>
              </a:extLst>
            </p:cNvPr>
            <p:cNvSpPr txBox="1"/>
            <p:nvPr/>
          </p:nvSpPr>
          <p:spPr>
            <a:xfrm>
              <a:off x="8161721"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11" name="TextBox 1710">
              <a:extLst>
                <a:ext uri="{FF2B5EF4-FFF2-40B4-BE49-F238E27FC236}">
                  <a16:creationId xmlns:a16="http://schemas.microsoft.com/office/drawing/2014/main" id="{840D30DF-9EBA-49DC-A644-E3D777A8FE89}"/>
                </a:ext>
              </a:extLst>
            </p:cNvPr>
            <p:cNvSpPr txBox="1"/>
            <p:nvPr/>
          </p:nvSpPr>
          <p:spPr>
            <a:xfrm>
              <a:off x="8451611"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12" name="TextBox 1711">
              <a:extLst>
                <a:ext uri="{FF2B5EF4-FFF2-40B4-BE49-F238E27FC236}">
                  <a16:creationId xmlns:a16="http://schemas.microsoft.com/office/drawing/2014/main" id="{9B747571-BDFA-46F7-B7AA-B76D2CDAA186}"/>
                </a:ext>
              </a:extLst>
            </p:cNvPr>
            <p:cNvSpPr txBox="1"/>
            <p:nvPr/>
          </p:nvSpPr>
          <p:spPr>
            <a:xfrm>
              <a:off x="8741501"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22</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13" name="TextBox 1712">
              <a:extLst>
                <a:ext uri="{FF2B5EF4-FFF2-40B4-BE49-F238E27FC236}">
                  <a16:creationId xmlns:a16="http://schemas.microsoft.com/office/drawing/2014/main" id="{CAA35EED-D72E-4A3A-846A-5800CE3AAA4C}"/>
                </a:ext>
              </a:extLst>
            </p:cNvPr>
            <p:cNvSpPr txBox="1"/>
            <p:nvPr/>
          </p:nvSpPr>
          <p:spPr>
            <a:xfrm>
              <a:off x="9031389"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24</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14" name="TextBox 1713">
              <a:extLst>
                <a:ext uri="{FF2B5EF4-FFF2-40B4-BE49-F238E27FC236}">
                  <a16:creationId xmlns:a16="http://schemas.microsoft.com/office/drawing/2014/main" id="{AEAC1E4E-36FC-4B74-A372-A4021412F26C}"/>
                </a:ext>
              </a:extLst>
            </p:cNvPr>
            <p:cNvSpPr txBox="1"/>
            <p:nvPr/>
          </p:nvSpPr>
          <p:spPr>
            <a:xfrm>
              <a:off x="9321280"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26</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15" name="TextBox 1714">
              <a:extLst>
                <a:ext uri="{FF2B5EF4-FFF2-40B4-BE49-F238E27FC236}">
                  <a16:creationId xmlns:a16="http://schemas.microsoft.com/office/drawing/2014/main" id="{16D49D4A-2066-40FE-B1BD-ACF1E9D9C587}"/>
                </a:ext>
              </a:extLst>
            </p:cNvPr>
            <p:cNvSpPr txBox="1"/>
            <p:nvPr/>
          </p:nvSpPr>
          <p:spPr>
            <a:xfrm>
              <a:off x="9611169" y="4082189"/>
              <a:ext cx="183038" cy="102593"/>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28</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1716" name="Freeform 10">
            <a:extLst>
              <a:ext uri="{FF2B5EF4-FFF2-40B4-BE49-F238E27FC236}">
                <a16:creationId xmlns:a16="http://schemas.microsoft.com/office/drawing/2014/main" id="{1A3D7522-2DB3-4D5B-BEEA-3D11B3946857}"/>
              </a:ext>
            </a:extLst>
          </p:cNvPr>
          <p:cNvSpPr>
            <a:spLocks/>
          </p:cNvSpPr>
          <p:nvPr/>
        </p:nvSpPr>
        <p:spPr bwMode="auto">
          <a:xfrm>
            <a:off x="6682904" y="3499097"/>
            <a:ext cx="4814119" cy="712723"/>
          </a:xfrm>
          <a:custGeom>
            <a:avLst/>
            <a:gdLst>
              <a:gd name="T0" fmla="*/ 76 w 2610"/>
              <a:gd name="T1" fmla="*/ 0 h 517"/>
              <a:gd name="T2" fmla="*/ 97 w 2610"/>
              <a:gd name="T3" fmla="*/ 14 h 517"/>
              <a:gd name="T4" fmla="*/ 112 w 2610"/>
              <a:gd name="T5" fmla="*/ 29 h 517"/>
              <a:gd name="T6" fmla="*/ 136 w 2610"/>
              <a:gd name="T7" fmla="*/ 43 h 517"/>
              <a:gd name="T8" fmla="*/ 157 w 2610"/>
              <a:gd name="T9" fmla="*/ 58 h 517"/>
              <a:gd name="T10" fmla="*/ 169 w 2610"/>
              <a:gd name="T11" fmla="*/ 77 h 517"/>
              <a:gd name="T12" fmla="*/ 202 w 2610"/>
              <a:gd name="T13" fmla="*/ 82 h 517"/>
              <a:gd name="T14" fmla="*/ 233 w 2610"/>
              <a:gd name="T15" fmla="*/ 91 h 517"/>
              <a:gd name="T16" fmla="*/ 266 w 2610"/>
              <a:gd name="T17" fmla="*/ 96 h 517"/>
              <a:gd name="T18" fmla="*/ 285 w 2610"/>
              <a:gd name="T19" fmla="*/ 113 h 517"/>
              <a:gd name="T20" fmla="*/ 330 w 2610"/>
              <a:gd name="T21" fmla="*/ 127 h 517"/>
              <a:gd name="T22" fmla="*/ 359 w 2610"/>
              <a:gd name="T23" fmla="*/ 144 h 517"/>
              <a:gd name="T24" fmla="*/ 383 w 2610"/>
              <a:gd name="T25" fmla="*/ 156 h 517"/>
              <a:gd name="T26" fmla="*/ 416 w 2610"/>
              <a:gd name="T27" fmla="*/ 163 h 517"/>
              <a:gd name="T28" fmla="*/ 471 w 2610"/>
              <a:gd name="T29" fmla="*/ 197 h 517"/>
              <a:gd name="T30" fmla="*/ 473 w 2610"/>
              <a:gd name="T31" fmla="*/ 216 h 517"/>
              <a:gd name="T32" fmla="*/ 492 w 2610"/>
              <a:gd name="T33" fmla="*/ 224 h 517"/>
              <a:gd name="T34" fmla="*/ 509 w 2610"/>
              <a:gd name="T35" fmla="*/ 236 h 517"/>
              <a:gd name="T36" fmla="*/ 568 w 2610"/>
              <a:gd name="T37" fmla="*/ 240 h 517"/>
              <a:gd name="T38" fmla="*/ 623 w 2610"/>
              <a:gd name="T39" fmla="*/ 257 h 517"/>
              <a:gd name="T40" fmla="*/ 649 w 2610"/>
              <a:gd name="T41" fmla="*/ 274 h 517"/>
              <a:gd name="T42" fmla="*/ 701 w 2610"/>
              <a:gd name="T43" fmla="*/ 286 h 517"/>
              <a:gd name="T44" fmla="*/ 711 w 2610"/>
              <a:gd name="T45" fmla="*/ 293 h 517"/>
              <a:gd name="T46" fmla="*/ 730 w 2610"/>
              <a:gd name="T47" fmla="*/ 303 h 517"/>
              <a:gd name="T48" fmla="*/ 742 w 2610"/>
              <a:gd name="T49" fmla="*/ 310 h 517"/>
              <a:gd name="T50" fmla="*/ 749 w 2610"/>
              <a:gd name="T51" fmla="*/ 325 h 517"/>
              <a:gd name="T52" fmla="*/ 780 w 2610"/>
              <a:gd name="T53" fmla="*/ 337 h 517"/>
              <a:gd name="T54" fmla="*/ 851 w 2610"/>
              <a:gd name="T55" fmla="*/ 337 h 517"/>
              <a:gd name="T56" fmla="*/ 861 w 2610"/>
              <a:gd name="T57" fmla="*/ 346 h 517"/>
              <a:gd name="T58" fmla="*/ 901 w 2610"/>
              <a:gd name="T59" fmla="*/ 358 h 517"/>
              <a:gd name="T60" fmla="*/ 915 w 2610"/>
              <a:gd name="T61" fmla="*/ 368 h 517"/>
              <a:gd name="T62" fmla="*/ 1034 w 2610"/>
              <a:gd name="T63" fmla="*/ 375 h 517"/>
              <a:gd name="T64" fmla="*/ 1070 w 2610"/>
              <a:gd name="T65" fmla="*/ 385 h 517"/>
              <a:gd name="T66" fmla="*/ 1079 w 2610"/>
              <a:gd name="T67" fmla="*/ 394 h 517"/>
              <a:gd name="T68" fmla="*/ 1129 w 2610"/>
              <a:gd name="T69" fmla="*/ 404 h 517"/>
              <a:gd name="T70" fmla="*/ 1177 w 2610"/>
              <a:gd name="T71" fmla="*/ 414 h 517"/>
              <a:gd name="T72" fmla="*/ 1253 w 2610"/>
              <a:gd name="T73" fmla="*/ 423 h 517"/>
              <a:gd name="T74" fmla="*/ 1317 w 2610"/>
              <a:gd name="T75" fmla="*/ 433 h 517"/>
              <a:gd name="T76" fmla="*/ 1331 w 2610"/>
              <a:gd name="T77" fmla="*/ 452 h 517"/>
              <a:gd name="T78" fmla="*/ 1550 w 2610"/>
              <a:gd name="T79" fmla="*/ 452 h 517"/>
              <a:gd name="T80" fmla="*/ 2177 w 2610"/>
              <a:gd name="T81" fmla="*/ 476 h 517"/>
              <a:gd name="T82" fmla="*/ 2610 w 2610"/>
              <a:gd name="T83" fmla="*/ 51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0" h="517">
                <a:moveTo>
                  <a:pt x="0" y="0"/>
                </a:moveTo>
                <a:lnTo>
                  <a:pt x="76" y="0"/>
                </a:lnTo>
                <a:lnTo>
                  <a:pt x="76" y="14"/>
                </a:lnTo>
                <a:lnTo>
                  <a:pt x="97" y="14"/>
                </a:lnTo>
                <a:lnTo>
                  <a:pt x="97" y="29"/>
                </a:lnTo>
                <a:lnTo>
                  <a:pt x="112" y="29"/>
                </a:lnTo>
                <a:lnTo>
                  <a:pt x="112" y="43"/>
                </a:lnTo>
                <a:lnTo>
                  <a:pt x="136" y="43"/>
                </a:lnTo>
                <a:lnTo>
                  <a:pt x="136" y="58"/>
                </a:lnTo>
                <a:lnTo>
                  <a:pt x="157" y="58"/>
                </a:lnTo>
                <a:lnTo>
                  <a:pt x="157" y="77"/>
                </a:lnTo>
                <a:lnTo>
                  <a:pt x="169" y="77"/>
                </a:lnTo>
                <a:lnTo>
                  <a:pt x="169" y="82"/>
                </a:lnTo>
                <a:lnTo>
                  <a:pt x="202" y="82"/>
                </a:lnTo>
                <a:lnTo>
                  <a:pt x="202" y="91"/>
                </a:lnTo>
                <a:lnTo>
                  <a:pt x="233" y="91"/>
                </a:lnTo>
                <a:lnTo>
                  <a:pt x="233" y="96"/>
                </a:lnTo>
                <a:lnTo>
                  <a:pt x="266" y="96"/>
                </a:lnTo>
                <a:lnTo>
                  <a:pt x="266" y="113"/>
                </a:lnTo>
                <a:lnTo>
                  <a:pt x="285" y="113"/>
                </a:lnTo>
                <a:lnTo>
                  <a:pt x="285" y="127"/>
                </a:lnTo>
                <a:lnTo>
                  <a:pt x="330" y="127"/>
                </a:lnTo>
                <a:lnTo>
                  <a:pt x="330" y="144"/>
                </a:lnTo>
                <a:lnTo>
                  <a:pt x="359" y="144"/>
                </a:lnTo>
                <a:lnTo>
                  <a:pt x="359" y="156"/>
                </a:lnTo>
                <a:lnTo>
                  <a:pt x="383" y="156"/>
                </a:lnTo>
                <a:lnTo>
                  <a:pt x="383" y="163"/>
                </a:lnTo>
                <a:lnTo>
                  <a:pt x="416" y="163"/>
                </a:lnTo>
                <a:lnTo>
                  <a:pt x="416" y="197"/>
                </a:lnTo>
                <a:lnTo>
                  <a:pt x="471" y="197"/>
                </a:lnTo>
                <a:lnTo>
                  <a:pt x="473" y="197"/>
                </a:lnTo>
                <a:lnTo>
                  <a:pt x="473" y="216"/>
                </a:lnTo>
                <a:lnTo>
                  <a:pt x="492" y="216"/>
                </a:lnTo>
                <a:lnTo>
                  <a:pt x="492" y="224"/>
                </a:lnTo>
                <a:lnTo>
                  <a:pt x="509" y="224"/>
                </a:lnTo>
                <a:lnTo>
                  <a:pt x="509" y="236"/>
                </a:lnTo>
                <a:lnTo>
                  <a:pt x="509" y="240"/>
                </a:lnTo>
                <a:lnTo>
                  <a:pt x="568" y="240"/>
                </a:lnTo>
                <a:lnTo>
                  <a:pt x="568" y="257"/>
                </a:lnTo>
                <a:lnTo>
                  <a:pt x="623" y="257"/>
                </a:lnTo>
                <a:lnTo>
                  <a:pt x="623" y="274"/>
                </a:lnTo>
                <a:lnTo>
                  <a:pt x="649" y="274"/>
                </a:lnTo>
                <a:lnTo>
                  <a:pt x="649" y="286"/>
                </a:lnTo>
                <a:lnTo>
                  <a:pt x="701" y="286"/>
                </a:lnTo>
                <a:lnTo>
                  <a:pt x="701" y="293"/>
                </a:lnTo>
                <a:lnTo>
                  <a:pt x="711" y="293"/>
                </a:lnTo>
                <a:lnTo>
                  <a:pt x="711" y="303"/>
                </a:lnTo>
                <a:lnTo>
                  <a:pt x="730" y="303"/>
                </a:lnTo>
                <a:lnTo>
                  <a:pt x="730" y="310"/>
                </a:lnTo>
                <a:lnTo>
                  <a:pt x="742" y="310"/>
                </a:lnTo>
                <a:lnTo>
                  <a:pt x="749" y="310"/>
                </a:lnTo>
                <a:lnTo>
                  <a:pt x="749" y="325"/>
                </a:lnTo>
                <a:lnTo>
                  <a:pt x="780" y="325"/>
                </a:lnTo>
                <a:lnTo>
                  <a:pt x="780" y="337"/>
                </a:lnTo>
                <a:lnTo>
                  <a:pt x="834" y="337"/>
                </a:lnTo>
                <a:lnTo>
                  <a:pt x="851" y="337"/>
                </a:lnTo>
                <a:lnTo>
                  <a:pt x="851" y="346"/>
                </a:lnTo>
                <a:lnTo>
                  <a:pt x="861" y="346"/>
                </a:lnTo>
                <a:lnTo>
                  <a:pt x="861" y="358"/>
                </a:lnTo>
                <a:lnTo>
                  <a:pt x="901" y="358"/>
                </a:lnTo>
                <a:lnTo>
                  <a:pt x="901" y="368"/>
                </a:lnTo>
                <a:lnTo>
                  <a:pt x="915" y="368"/>
                </a:lnTo>
                <a:lnTo>
                  <a:pt x="915" y="375"/>
                </a:lnTo>
                <a:lnTo>
                  <a:pt x="1034" y="375"/>
                </a:lnTo>
                <a:lnTo>
                  <a:pt x="1034" y="385"/>
                </a:lnTo>
                <a:lnTo>
                  <a:pt x="1070" y="385"/>
                </a:lnTo>
                <a:lnTo>
                  <a:pt x="1070" y="394"/>
                </a:lnTo>
                <a:lnTo>
                  <a:pt x="1079" y="394"/>
                </a:lnTo>
                <a:lnTo>
                  <a:pt x="1079" y="404"/>
                </a:lnTo>
                <a:lnTo>
                  <a:pt x="1129" y="404"/>
                </a:lnTo>
                <a:lnTo>
                  <a:pt x="1177" y="404"/>
                </a:lnTo>
                <a:lnTo>
                  <a:pt x="1177" y="414"/>
                </a:lnTo>
                <a:lnTo>
                  <a:pt x="1253" y="414"/>
                </a:lnTo>
                <a:lnTo>
                  <a:pt x="1253" y="423"/>
                </a:lnTo>
                <a:lnTo>
                  <a:pt x="1317" y="423"/>
                </a:lnTo>
                <a:lnTo>
                  <a:pt x="1317" y="433"/>
                </a:lnTo>
                <a:lnTo>
                  <a:pt x="1331" y="433"/>
                </a:lnTo>
                <a:lnTo>
                  <a:pt x="1331" y="452"/>
                </a:lnTo>
                <a:lnTo>
                  <a:pt x="1443" y="452"/>
                </a:lnTo>
                <a:lnTo>
                  <a:pt x="1550" y="452"/>
                </a:lnTo>
                <a:lnTo>
                  <a:pt x="1550" y="476"/>
                </a:lnTo>
                <a:lnTo>
                  <a:pt x="2177" y="476"/>
                </a:lnTo>
                <a:lnTo>
                  <a:pt x="2177" y="517"/>
                </a:lnTo>
                <a:lnTo>
                  <a:pt x="2610" y="517"/>
                </a:lnTo>
              </a:path>
            </a:pathLst>
          </a:custGeom>
          <a:noFill/>
          <a:ln w="12700"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109667" tIns="54836" rIns="109667" bIns="54836" numCol="1" anchor="t" anchorCtr="0" compatLnSpc="1">
            <a:prstTxWarp prst="textNoShape">
              <a:avLst/>
            </a:prstTxWarp>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x-none" sz="3200" b="0" i="0" u="none" strike="noStrike" kern="1200" cap="none" spc="0" normalizeH="0" baseline="0" noProof="0">
              <a:ln>
                <a:noFill/>
              </a:ln>
              <a:solidFill>
                <a:srgbClr val="000000"/>
              </a:solidFill>
              <a:effectLst/>
              <a:uLnTx/>
              <a:uFillTx/>
              <a:latin typeface="Arial"/>
              <a:ea typeface="ＭＳ Ｐゴシック"/>
              <a:cs typeface="Arial" charset="0"/>
            </a:endParaRPr>
          </a:p>
        </p:txBody>
      </p:sp>
      <p:grpSp>
        <p:nvGrpSpPr>
          <p:cNvPr id="1717" name="Group 1716">
            <a:extLst>
              <a:ext uri="{FF2B5EF4-FFF2-40B4-BE49-F238E27FC236}">
                <a16:creationId xmlns:a16="http://schemas.microsoft.com/office/drawing/2014/main" id="{49148160-BAE6-4A31-93A8-8C45DBE5A981}"/>
              </a:ext>
            </a:extLst>
          </p:cNvPr>
          <p:cNvGrpSpPr/>
          <p:nvPr/>
        </p:nvGrpSpPr>
        <p:grpSpPr>
          <a:xfrm>
            <a:off x="6576618" y="3499096"/>
            <a:ext cx="4966371" cy="1195677"/>
            <a:chOff x="5561190" y="3074356"/>
            <a:chExt cx="4138642" cy="996398"/>
          </a:xfrm>
        </p:grpSpPr>
        <p:cxnSp>
          <p:nvCxnSpPr>
            <p:cNvPr id="1718" name="Straight Connector 1717">
              <a:extLst>
                <a:ext uri="{FF2B5EF4-FFF2-40B4-BE49-F238E27FC236}">
                  <a16:creationId xmlns:a16="http://schemas.microsoft.com/office/drawing/2014/main" id="{41A9E648-F39D-4567-B757-358AD01D1BF3}"/>
                </a:ext>
              </a:extLst>
            </p:cNvPr>
            <p:cNvCxnSpPr>
              <a:cxnSpLocks/>
            </p:cNvCxnSpPr>
            <p:nvPr/>
          </p:nvCxnSpPr>
          <p:spPr>
            <a:xfrm>
              <a:off x="5644236"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9" name="Straight Connector 1718">
              <a:extLst>
                <a:ext uri="{FF2B5EF4-FFF2-40B4-BE49-F238E27FC236}">
                  <a16:creationId xmlns:a16="http://schemas.microsoft.com/office/drawing/2014/main" id="{C890567E-620C-42EF-A6AB-A7105D49A185}"/>
                </a:ext>
              </a:extLst>
            </p:cNvPr>
            <p:cNvCxnSpPr>
              <a:cxnSpLocks/>
            </p:cNvCxnSpPr>
            <p:nvPr/>
          </p:nvCxnSpPr>
          <p:spPr>
            <a:xfrm>
              <a:off x="5933921"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0" name="Straight Connector 1719">
              <a:extLst>
                <a:ext uri="{FF2B5EF4-FFF2-40B4-BE49-F238E27FC236}">
                  <a16:creationId xmlns:a16="http://schemas.microsoft.com/office/drawing/2014/main" id="{F508ABEB-34B7-464A-B4DC-7BCD8075AD49}"/>
                </a:ext>
              </a:extLst>
            </p:cNvPr>
            <p:cNvCxnSpPr>
              <a:cxnSpLocks/>
            </p:cNvCxnSpPr>
            <p:nvPr/>
          </p:nvCxnSpPr>
          <p:spPr>
            <a:xfrm>
              <a:off x="6223606"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1" name="Straight Connector 1720">
              <a:extLst>
                <a:ext uri="{FF2B5EF4-FFF2-40B4-BE49-F238E27FC236}">
                  <a16:creationId xmlns:a16="http://schemas.microsoft.com/office/drawing/2014/main" id="{7A74F70B-797D-4E32-8499-4BE875FE0598}"/>
                </a:ext>
              </a:extLst>
            </p:cNvPr>
            <p:cNvCxnSpPr>
              <a:cxnSpLocks/>
            </p:cNvCxnSpPr>
            <p:nvPr/>
          </p:nvCxnSpPr>
          <p:spPr>
            <a:xfrm>
              <a:off x="6513292"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2" name="Straight Connector 1721">
              <a:extLst>
                <a:ext uri="{FF2B5EF4-FFF2-40B4-BE49-F238E27FC236}">
                  <a16:creationId xmlns:a16="http://schemas.microsoft.com/office/drawing/2014/main" id="{1831B0FD-8100-4933-84E1-64428B8A2148}"/>
                </a:ext>
              </a:extLst>
            </p:cNvPr>
            <p:cNvCxnSpPr>
              <a:cxnSpLocks/>
            </p:cNvCxnSpPr>
            <p:nvPr/>
          </p:nvCxnSpPr>
          <p:spPr>
            <a:xfrm>
              <a:off x="6802977"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3" name="Straight Connector 1722">
              <a:extLst>
                <a:ext uri="{FF2B5EF4-FFF2-40B4-BE49-F238E27FC236}">
                  <a16:creationId xmlns:a16="http://schemas.microsoft.com/office/drawing/2014/main" id="{F9F7DDA6-01A2-4456-81F4-ED5E019CA675}"/>
                </a:ext>
              </a:extLst>
            </p:cNvPr>
            <p:cNvCxnSpPr>
              <a:cxnSpLocks/>
            </p:cNvCxnSpPr>
            <p:nvPr/>
          </p:nvCxnSpPr>
          <p:spPr>
            <a:xfrm>
              <a:off x="7092662"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4" name="Straight Connector 1723">
              <a:extLst>
                <a:ext uri="{FF2B5EF4-FFF2-40B4-BE49-F238E27FC236}">
                  <a16:creationId xmlns:a16="http://schemas.microsoft.com/office/drawing/2014/main" id="{E7464E04-BF3E-46E4-A1DC-4F5E0B76CA22}"/>
                </a:ext>
              </a:extLst>
            </p:cNvPr>
            <p:cNvCxnSpPr>
              <a:cxnSpLocks/>
            </p:cNvCxnSpPr>
            <p:nvPr/>
          </p:nvCxnSpPr>
          <p:spPr>
            <a:xfrm>
              <a:off x="7382349"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5" name="Straight Connector 1724">
              <a:extLst>
                <a:ext uri="{FF2B5EF4-FFF2-40B4-BE49-F238E27FC236}">
                  <a16:creationId xmlns:a16="http://schemas.microsoft.com/office/drawing/2014/main" id="{CD813194-33D7-4E3E-9BA1-CCDFDE8A6AD0}"/>
                </a:ext>
              </a:extLst>
            </p:cNvPr>
            <p:cNvCxnSpPr>
              <a:cxnSpLocks/>
            </p:cNvCxnSpPr>
            <p:nvPr/>
          </p:nvCxnSpPr>
          <p:spPr>
            <a:xfrm>
              <a:off x="7672034"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6" name="Straight Connector 1725">
              <a:extLst>
                <a:ext uri="{FF2B5EF4-FFF2-40B4-BE49-F238E27FC236}">
                  <a16:creationId xmlns:a16="http://schemas.microsoft.com/office/drawing/2014/main" id="{BD96B5CF-4526-4F70-9A45-2D33BFC2722D}"/>
                </a:ext>
              </a:extLst>
            </p:cNvPr>
            <p:cNvCxnSpPr>
              <a:cxnSpLocks/>
            </p:cNvCxnSpPr>
            <p:nvPr/>
          </p:nvCxnSpPr>
          <p:spPr>
            <a:xfrm>
              <a:off x="7961719"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7" name="Straight Connector 1726">
              <a:extLst>
                <a:ext uri="{FF2B5EF4-FFF2-40B4-BE49-F238E27FC236}">
                  <a16:creationId xmlns:a16="http://schemas.microsoft.com/office/drawing/2014/main" id="{3DE7547C-2F6F-43D3-912A-504C60876A1D}"/>
                </a:ext>
              </a:extLst>
            </p:cNvPr>
            <p:cNvCxnSpPr>
              <a:cxnSpLocks/>
            </p:cNvCxnSpPr>
            <p:nvPr/>
          </p:nvCxnSpPr>
          <p:spPr>
            <a:xfrm>
              <a:off x="8251405"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8" name="Straight Connector 1727">
              <a:extLst>
                <a:ext uri="{FF2B5EF4-FFF2-40B4-BE49-F238E27FC236}">
                  <a16:creationId xmlns:a16="http://schemas.microsoft.com/office/drawing/2014/main" id="{F646E936-CBFA-4000-B0D8-0F84794AABF7}"/>
                </a:ext>
              </a:extLst>
            </p:cNvPr>
            <p:cNvCxnSpPr>
              <a:cxnSpLocks/>
            </p:cNvCxnSpPr>
            <p:nvPr/>
          </p:nvCxnSpPr>
          <p:spPr>
            <a:xfrm>
              <a:off x="8541090"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9" name="Straight Connector 1728">
              <a:extLst>
                <a:ext uri="{FF2B5EF4-FFF2-40B4-BE49-F238E27FC236}">
                  <a16:creationId xmlns:a16="http://schemas.microsoft.com/office/drawing/2014/main" id="{D45489FF-6C42-4B84-A23C-852FA93DBA13}"/>
                </a:ext>
              </a:extLst>
            </p:cNvPr>
            <p:cNvCxnSpPr>
              <a:cxnSpLocks/>
            </p:cNvCxnSpPr>
            <p:nvPr/>
          </p:nvCxnSpPr>
          <p:spPr>
            <a:xfrm>
              <a:off x="8830775"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0" name="Straight Connector 1729">
              <a:extLst>
                <a:ext uri="{FF2B5EF4-FFF2-40B4-BE49-F238E27FC236}">
                  <a16:creationId xmlns:a16="http://schemas.microsoft.com/office/drawing/2014/main" id="{B4CDF812-0D89-4004-AFE3-059743A91E1F}"/>
                </a:ext>
              </a:extLst>
            </p:cNvPr>
            <p:cNvCxnSpPr>
              <a:cxnSpLocks/>
            </p:cNvCxnSpPr>
            <p:nvPr/>
          </p:nvCxnSpPr>
          <p:spPr>
            <a:xfrm>
              <a:off x="9120460"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1" name="Straight Connector 1730">
              <a:extLst>
                <a:ext uri="{FF2B5EF4-FFF2-40B4-BE49-F238E27FC236}">
                  <a16:creationId xmlns:a16="http://schemas.microsoft.com/office/drawing/2014/main" id="{73EAEB4B-A1B7-457C-BA07-0E13B6F8C413}"/>
                </a:ext>
              </a:extLst>
            </p:cNvPr>
            <p:cNvCxnSpPr>
              <a:cxnSpLocks/>
            </p:cNvCxnSpPr>
            <p:nvPr/>
          </p:nvCxnSpPr>
          <p:spPr>
            <a:xfrm>
              <a:off x="9410145"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2" name="Straight Connector 1731">
              <a:extLst>
                <a:ext uri="{FF2B5EF4-FFF2-40B4-BE49-F238E27FC236}">
                  <a16:creationId xmlns:a16="http://schemas.microsoft.com/office/drawing/2014/main" id="{B362BF6A-3464-422E-8567-71D26AFFE6DD}"/>
                </a:ext>
              </a:extLst>
            </p:cNvPr>
            <p:cNvCxnSpPr>
              <a:cxnSpLocks/>
            </p:cNvCxnSpPr>
            <p:nvPr/>
          </p:nvCxnSpPr>
          <p:spPr>
            <a:xfrm>
              <a:off x="9699832" y="3999144"/>
              <a:ext cx="0" cy="71610"/>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3" name="Straight Connector 1732">
              <a:extLst>
                <a:ext uri="{FF2B5EF4-FFF2-40B4-BE49-F238E27FC236}">
                  <a16:creationId xmlns:a16="http://schemas.microsoft.com/office/drawing/2014/main" id="{A304F888-6D24-4FA2-ADB3-3EFB7B0111FB}"/>
                </a:ext>
              </a:extLst>
            </p:cNvPr>
            <p:cNvCxnSpPr>
              <a:cxnSpLocks/>
            </p:cNvCxnSpPr>
            <p:nvPr/>
          </p:nvCxnSpPr>
          <p:spPr>
            <a:xfrm>
              <a:off x="5644236" y="3074356"/>
              <a:ext cx="0" cy="920982"/>
            </a:xfrm>
            <a:prstGeom prst="line">
              <a:avLst/>
            </a:prstGeom>
            <a:ln w="1905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4" name="Straight Connector 1733">
              <a:extLst>
                <a:ext uri="{FF2B5EF4-FFF2-40B4-BE49-F238E27FC236}">
                  <a16:creationId xmlns:a16="http://schemas.microsoft.com/office/drawing/2014/main" id="{9DB19F5C-8EBB-4AC3-B683-19D6C5D8DACD}"/>
                </a:ext>
              </a:extLst>
            </p:cNvPr>
            <p:cNvCxnSpPr>
              <a:cxnSpLocks/>
            </p:cNvCxnSpPr>
            <p:nvPr/>
          </p:nvCxnSpPr>
          <p:spPr>
            <a:xfrm>
              <a:off x="5644236" y="3995338"/>
              <a:ext cx="4055596" cy="0"/>
            </a:xfrm>
            <a:prstGeom prst="line">
              <a:avLst/>
            </a:prstGeom>
            <a:ln w="1905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5" name="Straight Connector 1734">
              <a:extLst>
                <a:ext uri="{FF2B5EF4-FFF2-40B4-BE49-F238E27FC236}">
                  <a16:creationId xmlns:a16="http://schemas.microsoft.com/office/drawing/2014/main" id="{EFE56869-DE6E-4F67-902D-07DDFAB07244}"/>
                </a:ext>
              </a:extLst>
            </p:cNvPr>
            <p:cNvCxnSpPr>
              <a:cxnSpLocks/>
            </p:cNvCxnSpPr>
            <p:nvPr/>
          </p:nvCxnSpPr>
          <p:spPr>
            <a:xfrm rot="16200000">
              <a:off x="5602713" y="3953816"/>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6" name="Straight Connector 1735">
              <a:extLst>
                <a:ext uri="{FF2B5EF4-FFF2-40B4-BE49-F238E27FC236}">
                  <a16:creationId xmlns:a16="http://schemas.microsoft.com/office/drawing/2014/main" id="{ECE7DEBE-599D-468B-AA9D-1177306174CA}"/>
                </a:ext>
              </a:extLst>
            </p:cNvPr>
            <p:cNvCxnSpPr>
              <a:cxnSpLocks/>
            </p:cNvCxnSpPr>
            <p:nvPr/>
          </p:nvCxnSpPr>
          <p:spPr>
            <a:xfrm rot="16200000">
              <a:off x="5602713" y="3769620"/>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7" name="Straight Connector 1736">
              <a:extLst>
                <a:ext uri="{FF2B5EF4-FFF2-40B4-BE49-F238E27FC236}">
                  <a16:creationId xmlns:a16="http://schemas.microsoft.com/office/drawing/2014/main" id="{818A09A1-9128-4134-B1E9-84A00F6DC27A}"/>
                </a:ext>
              </a:extLst>
            </p:cNvPr>
            <p:cNvCxnSpPr>
              <a:cxnSpLocks/>
            </p:cNvCxnSpPr>
            <p:nvPr/>
          </p:nvCxnSpPr>
          <p:spPr>
            <a:xfrm rot="16200000">
              <a:off x="5602713" y="3585423"/>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8" name="Straight Connector 1737">
              <a:extLst>
                <a:ext uri="{FF2B5EF4-FFF2-40B4-BE49-F238E27FC236}">
                  <a16:creationId xmlns:a16="http://schemas.microsoft.com/office/drawing/2014/main" id="{A0E4EBF7-DD45-4383-B6A1-F895BA629CE1}"/>
                </a:ext>
              </a:extLst>
            </p:cNvPr>
            <p:cNvCxnSpPr>
              <a:cxnSpLocks/>
            </p:cNvCxnSpPr>
            <p:nvPr/>
          </p:nvCxnSpPr>
          <p:spPr>
            <a:xfrm rot="16200000">
              <a:off x="5602713" y="3401228"/>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9" name="Straight Connector 1738">
              <a:extLst>
                <a:ext uri="{FF2B5EF4-FFF2-40B4-BE49-F238E27FC236}">
                  <a16:creationId xmlns:a16="http://schemas.microsoft.com/office/drawing/2014/main" id="{11F7FB3B-1D84-4CBE-8C05-6E694CDE1B84}"/>
                </a:ext>
              </a:extLst>
            </p:cNvPr>
            <p:cNvCxnSpPr>
              <a:cxnSpLocks/>
            </p:cNvCxnSpPr>
            <p:nvPr/>
          </p:nvCxnSpPr>
          <p:spPr>
            <a:xfrm rot="16200000">
              <a:off x="5602713" y="3217030"/>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1132225B-5330-40C9-8611-1C1CB030037F}"/>
                </a:ext>
              </a:extLst>
            </p:cNvPr>
            <p:cNvCxnSpPr>
              <a:cxnSpLocks/>
            </p:cNvCxnSpPr>
            <p:nvPr/>
          </p:nvCxnSpPr>
          <p:spPr>
            <a:xfrm rot="16200000">
              <a:off x="5602713" y="3032834"/>
              <a:ext cx="0" cy="83045"/>
            </a:xfrm>
            <a:prstGeom prst="line">
              <a:avLst/>
            </a:prstGeom>
            <a:ln w="19050" cap="flat">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1" name="Group 1740">
            <a:extLst>
              <a:ext uri="{FF2B5EF4-FFF2-40B4-BE49-F238E27FC236}">
                <a16:creationId xmlns:a16="http://schemas.microsoft.com/office/drawing/2014/main" id="{C634702E-B8C2-4121-B099-306BEC4FC6ED}"/>
              </a:ext>
            </a:extLst>
          </p:cNvPr>
          <p:cNvGrpSpPr/>
          <p:nvPr/>
        </p:nvGrpSpPr>
        <p:grpSpPr>
          <a:xfrm>
            <a:off x="6276381" y="3443119"/>
            <a:ext cx="219645" cy="1222696"/>
            <a:chOff x="5310991" y="3027712"/>
            <a:chExt cx="183038" cy="1018913"/>
          </a:xfrm>
        </p:grpSpPr>
        <p:sp>
          <p:nvSpPr>
            <p:cNvPr id="1742" name="TextBox 1741">
              <a:extLst>
                <a:ext uri="{FF2B5EF4-FFF2-40B4-BE49-F238E27FC236}">
                  <a16:creationId xmlns:a16="http://schemas.microsoft.com/office/drawing/2014/main" id="{6A7B120A-AD6F-4B92-BCD1-6E735519CD86}"/>
                </a:ext>
              </a:extLst>
            </p:cNvPr>
            <p:cNvSpPr txBox="1"/>
            <p:nvPr/>
          </p:nvSpPr>
          <p:spPr>
            <a:xfrm>
              <a:off x="5310991" y="3944033"/>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43" name="TextBox 1742">
              <a:extLst>
                <a:ext uri="{FF2B5EF4-FFF2-40B4-BE49-F238E27FC236}">
                  <a16:creationId xmlns:a16="http://schemas.microsoft.com/office/drawing/2014/main" id="{BC979BAE-CD56-4CB2-9FB3-96184F52068C}"/>
                </a:ext>
              </a:extLst>
            </p:cNvPr>
            <p:cNvSpPr txBox="1"/>
            <p:nvPr/>
          </p:nvSpPr>
          <p:spPr>
            <a:xfrm>
              <a:off x="5310991" y="3027712"/>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100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44" name="TextBox 1743">
              <a:extLst>
                <a:ext uri="{FF2B5EF4-FFF2-40B4-BE49-F238E27FC236}">
                  <a16:creationId xmlns:a16="http://schemas.microsoft.com/office/drawing/2014/main" id="{573DA8B4-AD26-4D36-9874-5DE854E7DFF8}"/>
                </a:ext>
              </a:extLst>
            </p:cNvPr>
            <p:cNvSpPr txBox="1"/>
            <p:nvPr/>
          </p:nvSpPr>
          <p:spPr>
            <a:xfrm>
              <a:off x="5310991" y="3210974"/>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80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45" name="TextBox 1744">
              <a:extLst>
                <a:ext uri="{FF2B5EF4-FFF2-40B4-BE49-F238E27FC236}">
                  <a16:creationId xmlns:a16="http://schemas.microsoft.com/office/drawing/2014/main" id="{DAA48364-2715-4033-938F-685C393CE948}"/>
                </a:ext>
              </a:extLst>
            </p:cNvPr>
            <p:cNvSpPr txBox="1"/>
            <p:nvPr/>
          </p:nvSpPr>
          <p:spPr>
            <a:xfrm>
              <a:off x="5310991" y="3394241"/>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60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46" name="TextBox 1745">
              <a:extLst>
                <a:ext uri="{FF2B5EF4-FFF2-40B4-BE49-F238E27FC236}">
                  <a16:creationId xmlns:a16="http://schemas.microsoft.com/office/drawing/2014/main" id="{D4D43855-8B48-46A7-A90F-10B1889BE7AF}"/>
                </a:ext>
              </a:extLst>
            </p:cNvPr>
            <p:cNvSpPr txBox="1"/>
            <p:nvPr/>
          </p:nvSpPr>
          <p:spPr>
            <a:xfrm>
              <a:off x="5310991" y="3577504"/>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40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sp>
          <p:nvSpPr>
            <p:cNvPr id="1747" name="TextBox 1746">
              <a:extLst>
                <a:ext uri="{FF2B5EF4-FFF2-40B4-BE49-F238E27FC236}">
                  <a16:creationId xmlns:a16="http://schemas.microsoft.com/office/drawing/2014/main" id="{BB981DE2-DEA7-4D63-A4C8-11381F1686E4}"/>
                </a:ext>
              </a:extLst>
            </p:cNvPr>
            <p:cNvSpPr txBox="1"/>
            <p:nvPr/>
          </p:nvSpPr>
          <p:spPr>
            <a:xfrm>
              <a:off x="5310991" y="3760768"/>
              <a:ext cx="183038" cy="102592"/>
            </a:xfrm>
            <a:prstGeom prst="rect">
              <a:avLst/>
            </a:prstGeom>
            <a:noFill/>
          </p:spPr>
          <p:txBody>
            <a:bodyPr wrap="square" lIns="0" tIns="0" rIns="0" bIns="0" rtlCol="0" anchor="ctr">
              <a:spAutoFit/>
            </a:bodyPr>
            <a:lstStyle/>
            <a:p>
              <a:pPr marL="0" marR="0" lvl="0" indent="0" algn="r" defTabSz="121914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20</a:t>
              </a:r>
              <a:endParaRPr kumimoji="0" lang="x-none" sz="1333"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sp>
        <p:nvSpPr>
          <p:cNvPr id="1748" name="TextBox 1747">
            <a:extLst>
              <a:ext uri="{FF2B5EF4-FFF2-40B4-BE49-F238E27FC236}">
                <a16:creationId xmlns:a16="http://schemas.microsoft.com/office/drawing/2014/main" id="{1814D04A-FAFF-4358-B08F-188B96FDB9E9}"/>
              </a:ext>
            </a:extLst>
          </p:cNvPr>
          <p:cNvSpPr txBox="1"/>
          <p:nvPr/>
        </p:nvSpPr>
        <p:spPr>
          <a:xfrm rot="16200000">
            <a:off x="5641529" y="3932112"/>
            <a:ext cx="1105177" cy="184666"/>
          </a:xfrm>
          <a:prstGeom prst="rect">
            <a:avLst/>
          </a:prstGeom>
          <a:noFill/>
        </p:spPr>
        <p:txBody>
          <a:bodyPr wrap="square" lIns="0" tIns="0" rIns="0" bIns="0" rtlCol="0" anchor="ctr">
            <a:sp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rPr>
              <a:t>OS (%)</a:t>
            </a:r>
            <a:endParaRPr kumimoji="0" lang="x-none" sz="3200" b="1"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grpSp>
        <p:nvGrpSpPr>
          <p:cNvPr id="1749" name="Group 1748">
            <a:extLst>
              <a:ext uri="{FF2B5EF4-FFF2-40B4-BE49-F238E27FC236}">
                <a16:creationId xmlns:a16="http://schemas.microsoft.com/office/drawing/2014/main" id="{62AF5502-1935-4310-B3E5-54F1A208FAEF}"/>
              </a:ext>
            </a:extLst>
          </p:cNvPr>
          <p:cNvGrpSpPr/>
          <p:nvPr/>
        </p:nvGrpSpPr>
        <p:grpSpPr>
          <a:xfrm>
            <a:off x="7122207" y="3606367"/>
            <a:ext cx="4400753" cy="628047"/>
            <a:chOff x="6015818" y="3163721"/>
            <a:chExt cx="3667294" cy="523372"/>
          </a:xfrm>
        </p:grpSpPr>
        <p:cxnSp>
          <p:nvCxnSpPr>
            <p:cNvPr id="1750" name="Straight Connector 1749">
              <a:extLst>
                <a:ext uri="{FF2B5EF4-FFF2-40B4-BE49-F238E27FC236}">
                  <a16:creationId xmlns:a16="http://schemas.microsoft.com/office/drawing/2014/main" id="{7B36106B-F1AA-4B24-A30A-729AC8DEDD30}"/>
                </a:ext>
              </a:extLst>
            </p:cNvPr>
            <p:cNvCxnSpPr/>
            <p:nvPr/>
          </p:nvCxnSpPr>
          <p:spPr>
            <a:xfrm>
              <a:off x="9661497" y="3649936"/>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51" name="Straight Connector 1750">
              <a:extLst>
                <a:ext uri="{FF2B5EF4-FFF2-40B4-BE49-F238E27FC236}">
                  <a16:creationId xmlns:a16="http://schemas.microsoft.com/office/drawing/2014/main" id="{550623C3-4F0B-4A0C-BC30-DF32B79BFE80}"/>
                </a:ext>
              </a:extLst>
            </p:cNvPr>
            <p:cNvCxnSpPr/>
            <p:nvPr/>
          </p:nvCxnSpPr>
          <p:spPr>
            <a:xfrm>
              <a:off x="9620137" y="3649936"/>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52" name="Straight Connector 1751">
              <a:extLst>
                <a:ext uri="{FF2B5EF4-FFF2-40B4-BE49-F238E27FC236}">
                  <a16:creationId xmlns:a16="http://schemas.microsoft.com/office/drawing/2014/main" id="{0CF54669-C804-4563-A7F0-23764354B9A1}"/>
                </a:ext>
              </a:extLst>
            </p:cNvPr>
            <p:cNvCxnSpPr/>
            <p:nvPr/>
          </p:nvCxnSpPr>
          <p:spPr>
            <a:xfrm>
              <a:off x="9591941" y="3649936"/>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75991767-3788-4BC1-AD73-0C56F999FA2C}"/>
                </a:ext>
              </a:extLst>
            </p:cNvPr>
            <p:cNvCxnSpPr/>
            <p:nvPr/>
          </p:nvCxnSpPr>
          <p:spPr>
            <a:xfrm>
              <a:off x="9390329" y="3649936"/>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54" name="Straight Connector 1753">
              <a:extLst>
                <a:ext uri="{FF2B5EF4-FFF2-40B4-BE49-F238E27FC236}">
                  <a16:creationId xmlns:a16="http://schemas.microsoft.com/office/drawing/2014/main" id="{AE1CD2CA-7F99-4088-BBED-69EEA752B0F3}"/>
                </a:ext>
              </a:extLst>
            </p:cNvPr>
            <p:cNvCxnSpPr/>
            <p:nvPr/>
          </p:nvCxnSpPr>
          <p:spPr>
            <a:xfrm>
              <a:off x="9307856" y="3649936"/>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3FEE10AF-C86E-4CB0-B568-691DA335A9BC}"/>
                </a:ext>
              </a:extLst>
            </p:cNvPr>
            <p:cNvCxnSpPr/>
            <p:nvPr/>
          </p:nvCxnSpPr>
          <p:spPr>
            <a:xfrm>
              <a:off x="8889225" y="360343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56" name="Straight Connector 1755">
              <a:extLst>
                <a:ext uri="{FF2B5EF4-FFF2-40B4-BE49-F238E27FC236}">
                  <a16:creationId xmlns:a16="http://schemas.microsoft.com/office/drawing/2014/main" id="{FE323F4E-A3AD-4FA7-BC92-AE0E2C085DF7}"/>
                </a:ext>
              </a:extLst>
            </p:cNvPr>
            <p:cNvCxnSpPr/>
            <p:nvPr/>
          </p:nvCxnSpPr>
          <p:spPr>
            <a:xfrm>
              <a:off x="9371885" y="3649936"/>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a:extLst>
                <a:ext uri="{FF2B5EF4-FFF2-40B4-BE49-F238E27FC236}">
                  <a16:creationId xmlns:a16="http://schemas.microsoft.com/office/drawing/2014/main" id="{9E6BF46E-05F7-4495-9964-B751097A00FD}"/>
                </a:ext>
              </a:extLst>
            </p:cNvPr>
            <p:cNvCxnSpPr/>
            <p:nvPr/>
          </p:nvCxnSpPr>
          <p:spPr>
            <a:xfrm>
              <a:off x="8587538" y="360343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58" name="Straight Connector 1757">
              <a:extLst>
                <a:ext uri="{FF2B5EF4-FFF2-40B4-BE49-F238E27FC236}">
                  <a16:creationId xmlns:a16="http://schemas.microsoft.com/office/drawing/2014/main" id="{F82003FD-A301-4052-B5D7-ABAA8F6F1C7A}"/>
                </a:ext>
              </a:extLst>
            </p:cNvPr>
            <p:cNvCxnSpPr/>
            <p:nvPr/>
          </p:nvCxnSpPr>
          <p:spPr>
            <a:xfrm>
              <a:off x="8183798" y="360343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a:extLst>
                <a:ext uri="{FF2B5EF4-FFF2-40B4-BE49-F238E27FC236}">
                  <a16:creationId xmlns:a16="http://schemas.microsoft.com/office/drawing/2014/main" id="{67219626-83CF-4BDB-A935-BF8C5E2ABBAC}"/>
                </a:ext>
              </a:extLst>
            </p:cNvPr>
            <p:cNvCxnSpPr/>
            <p:nvPr/>
          </p:nvCxnSpPr>
          <p:spPr>
            <a:xfrm>
              <a:off x="8088829" y="360343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0" name="Straight Connector 1759">
              <a:extLst>
                <a:ext uri="{FF2B5EF4-FFF2-40B4-BE49-F238E27FC236}">
                  <a16:creationId xmlns:a16="http://schemas.microsoft.com/office/drawing/2014/main" id="{71EB2978-3C2D-41BC-B2FF-376BA768DA34}"/>
                </a:ext>
              </a:extLst>
            </p:cNvPr>
            <p:cNvCxnSpPr/>
            <p:nvPr/>
          </p:nvCxnSpPr>
          <p:spPr>
            <a:xfrm>
              <a:off x="8142797" y="360343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4BB940BF-C13C-4C6E-8902-7251057C9570}"/>
                </a:ext>
              </a:extLst>
            </p:cNvPr>
            <p:cNvCxnSpPr/>
            <p:nvPr/>
          </p:nvCxnSpPr>
          <p:spPr>
            <a:xfrm>
              <a:off x="8016990"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2" name="Straight Connector 1761">
              <a:extLst>
                <a:ext uri="{FF2B5EF4-FFF2-40B4-BE49-F238E27FC236}">
                  <a16:creationId xmlns:a16="http://schemas.microsoft.com/office/drawing/2014/main" id="{D181A3D0-CEB2-4915-90CD-A0DC0C5512E1}"/>
                </a:ext>
              </a:extLst>
            </p:cNvPr>
            <p:cNvCxnSpPr/>
            <p:nvPr/>
          </p:nvCxnSpPr>
          <p:spPr>
            <a:xfrm>
              <a:off x="7992701"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34038D3E-B286-4A63-A113-B393C12928AB}"/>
                </a:ext>
              </a:extLst>
            </p:cNvPr>
            <p:cNvCxnSpPr/>
            <p:nvPr/>
          </p:nvCxnSpPr>
          <p:spPr>
            <a:xfrm>
              <a:off x="7972639"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4" name="Straight Connector 1763">
              <a:extLst>
                <a:ext uri="{FF2B5EF4-FFF2-40B4-BE49-F238E27FC236}">
                  <a16:creationId xmlns:a16="http://schemas.microsoft.com/office/drawing/2014/main" id="{8ADA5BA4-9194-4A1F-9257-19237138DF07}"/>
                </a:ext>
              </a:extLst>
            </p:cNvPr>
            <p:cNvCxnSpPr/>
            <p:nvPr/>
          </p:nvCxnSpPr>
          <p:spPr>
            <a:xfrm>
              <a:off x="7948717"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07D266EA-015B-4D0D-9F49-3A4BBDE3D80E}"/>
                </a:ext>
              </a:extLst>
            </p:cNvPr>
            <p:cNvCxnSpPr/>
            <p:nvPr/>
          </p:nvCxnSpPr>
          <p:spPr>
            <a:xfrm>
              <a:off x="7927174"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AC9F0BA0-C32F-40BF-95D8-B2A89CB512AA}"/>
                </a:ext>
              </a:extLst>
            </p:cNvPr>
            <p:cNvCxnSpPr/>
            <p:nvPr/>
          </p:nvCxnSpPr>
          <p:spPr>
            <a:xfrm>
              <a:off x="7865807"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7" name="Straight Connector 1766">
              <a:extLst>
                <a:ext uri="{FF2B5EF4-FFF2-40B4-BE49-F238E27FC236}">
                  <a16:creationId xmlns:a16="http://schemas.microsoft.com/office/drawing/2014/main" id="{6AB32DB6-D2FA-4B6B-876F-C17463E52E42}"/>
                </a:ext>
              </a:extLst>
            </p:cNvPr>
            <p:cNvCxnSpPr/>
            <p:nvPr/>
          </p:nvCxnSpPr>
          <p:spPr>
            <a:xfrm>
              <a:off x="7828943"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5C986283-AE73-4ED5-B727-AB963235C96B}"/>
                </a:ext>
              </a:extLst>
            </p:cNvPr>
            <p:cNvCxnSpPr/>
            <p:nvPr/>
          </p:nvCxnSpPr>
          <p:spPr>
            <a:xfrm>
              <a:off x="7810147"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69" name="Straight Connector 1768">
              <a:extLst>
                <a:ext uri="{FF2B5EF4-FFF2-40B4-BE49-F238E27FC236}">
                  <a16:creationId xmlns:a16="http://schemas.microsoft.com/office/drawing/2014/main" id="{97D86F7C-74E2-404C-B3BB-9822373B8980}"/>
                </a:ext>
              </a:extLst>
            </p:cNvPr>
            <p:cNvCxnSpPr/>
            <p:nvPr/>
          </p:nvCxnSpPr>
          <p:spPr>
            <a:xfrm>
              <a:off x="7783420"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0" name="Straight Connector 1769">
              <a:extLst>
                <a:ext uri="{FF2B5EF4-FFF2-40B4-BE49-F238E27FC236}">
                  <a16:creationId xmlns:a16="http://schemas.microsoft.com/office/drawing/2014/main" id="{CEB12588-4B4F-4F34-96AB-930F761C9078}"/>
                </a:ext>
              </a:extLst>
            </p:cNvPr>
            <p:cNvCxnSpPr/>
            <p:nvPr/>
          </p:nvCxnSpPr>
          <p:spPr>
            <a:xfrm>
              <a:off x="7755518"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1" name="Straight Connector 1770">
              <a:extLst>
                <a:ext uri="{FF2B5EF4-FFF2-40B4-BE49-F238E27FC236}">
                  <a16:creationId xmlns:a16="http://schemas.microsoft.com/office/drawing/2014/main" id="{7F1D2478-ED46-4C34-8901-87572D253F84}"/>
                </a:ext>
              </a:extLst>
            </p:cNvPr>
            <p:cNvCxnSpPr/>
            <p:nvPr/>
          </p:nvCxnSpPr>
          <p:spPr>
            <a:xfrm>
              <a:off x="7720111"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2" name="Straight Connector 1771">
              <a:extLst>
                <a:ext uri="{FF2B5EF4-FFF2-40B4-BE49-F238E27FC236}">
                  <a16:creationId xmlns:a16="http://schemas.microsoft.com/office/drawing/2014/main" id="{7BD89787-7887-4331-A6CC-403695845376}"/>
                </a:ext>
              </a:extLst>
            </p:cNvPr>
            <p:cNvCxnSpPr>
              <a:cxnSpLocks/>
            </p:cNvCxnSpPr>
            <p:nvPr/>
          </p:nvCxnSpPr>
          <p:spPr>
            <a:xfrm>
              <a:off x="7703187" y="3553989"/>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3" name="Straight Connector 1772">
              <a:extLst>
                <a:ext uri="{FF2B5EF4-FFF2-40B4-BE49-F238E27FC236}">
                  <a16:creationId xmlns:a16="http://schemas.microsoft.com/office/drawing/2014/main" id="{CD765EFC-67BF-4F7C-A898-C416B0D40AA6}"/>
                </a:ext>
              </a:extLst>
            </p:cNvPr>
            <p:cNvCxnSpPr>
              <a:cxnSpLocks/>
            </p:cNvCxnSpPr>
            <p:nvPr/>
          </p:nvCxnSpPr>
          <p:spPr>
            <a:xfrm>
              <a:off x="7677494" y="354078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4" name="Straight Connector 1773">
              <a:extLst>
                <a:ext uri="{FF2B5EF4-FFF2-40B4-BE49-F238E27FC236}">
                  <a16:creationId xmlns:a16="http://schemas.microsoft.com/office/drawing/2014/main" id="{B9FD8350-2B9F-4A0C-8924-33309DFD5CC9}"/>
                </a:ext>
              </a:extLst>
            </p:cNvPr>
            <p:cNvCxnSpPr>
              <a:cxnSpLocks/>
            </p:cNvCxnSpPr>
            <p:nvPr/>
          </p:nvCxnSpPr>
          <p:spPr>
            <a:xfrm>
              <a:off x="7650028" y="354078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5" name="Straight Connector 1774">
              <a:extLst>
                <a:ext uri="{FF2B5EF4-FFF2-40B4-BE49-F238E27FC236}">
                  <a16:creationId xmlns:a16="http://schemas.microsoft.com/office/drawing/2014/main" id="{93E480AB-62DC-4A16-B168-A2552DE4CAE0}"/>
                </a:ext>
              </a:extLst>
            </p:cNvPr>
            <p:cNvCxnSpPr>
              <a:cxnSpLocks/>
            </p:cNvCxnSpPr>
            <p:nvPr/>
          </p:nvCxnSpPr>
          <p:spPr>
            <a:xfrm>
              <a:off x="7622863" y="354078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F7B09169-C533-4A29-8DCE-06988326242A}"/>
                </a:ext>
              </a:extLst>
            </p:cNvPr>
            <p:cNvCxnSpPr>
              <a:cxnSpLocks/>
            </p:cNvCxnSpPr>
            <p:nvPr/>
          </p:nvCxnSpPr>
          <p:spPr>
            <a:xfrm>
              <a:off x="7605654" y="354078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77B688F1-78EA-4468-8ECF-23C3E01EF8A0}"/>
                </a:ext>
              </a:extLst>
            </p:cNvPr>
            <p:cNvCxnSpPr>
              <a:cxnSpLocks/>
            </p:cNvCxnSpPr>
            <p:nvPr/>
          </p:nvCxnSpPr>
          <p:spPr>
            <a:xfrm>
              <a:off x="7573170" y="3539121"/>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a:extLst>
                <a:ext uri="{FF2B5EF4-FFF2-40B4-BE49-F238E27FC236}">
                  <a16:creationId xmlns:a16="http://schemas.microsoft.com/office/drawing/2014/main" id="{5000371B-09E4-4CB3-8FAE-6DA642CB595E}"/>
                </a:ext>
              </a:extLst>
            </p:cNvPr>
            <p:cNvCxnSpPr>
              <a:cxnSpLocks/>
            </p:cNvCxnSpPr>
            <p:nvPr/>
          </p:nvCxnSpPr>
          <p:spPr>
            <a:xfrm>
              <a:off x="7380052" y="3519176"/>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a:extLst>
                <a:ext uri="{FF2B5EF4-FFF2-40B4-BE49-F238E27FC236}">
                  <a16:creationId xmlns:a16="http://schemas.microsoft.com/office/drawing/2014/main" id="{4A101CBA-96D0-447D-91BB-365998C5492B}"/>
                </a:ext>
              </a:extLst>
            </p:cNvPr>
            <p:cNvCxnSpPr>
              <a:cxnSpLocks/>
            </p:cNvCxnSpPr>
            <p:nvPr/>
          </p:nvCxnSpPr>
          <p:spPr>
            <a:xfrm>
              <a:off x="7177262" y="348845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a:extLst>
                <a:ext uri="{FF2B5EF4-FFF2-40B4-BE49-F238E27FC236}">
                  <a16:creationId xmlns:a16="http://schemas.microsoft.com/office/drawing/2014/main" id="{1A7627F8-7EB5-4F4F-A106-356CACB52FD0}"/>
                </a:ext>
              </a:extLst>
            </p:cNvPr>
            <p:cNvCxnSpPr>
              <a:cxnSpLocks/>
            </p:cNvCxnSpPr>
            <p:nvPr/>
          </p:nvCxnSpPr>
          <p:spPr>
            <a:xfrm>
              <a:off x="7095626" y="348845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10808FFE-391E-4AD4-A63F-6CEEB8057DD0}"/>
                </a:ext>
              </a:extLst>
            </p:cNvPr>
            <p:cNvCxnSpPr>
              <a:cxnSpLocks/>
            </p:cNvCxnSpPr>
            <p:nvPr/>
          </p:nvCxnSpPr>
          <p:spPr>
            <a:xfrm>
              <a:off x="7012289" y="346797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52FD53C9-01D7-4771-8DF5-2CA08F4AC922}"/>
                </a:ext>
              </a:extLst>
            </p:cNvPr>
            <p:cNvCxnSpPr>
              <a:cxnSpLocks/>
            </p:cNvCxnSpPr>
            <p:nvPr/>
          </p:nvCxnSpPr>
          <p:spPr>
            <a:xfrm>
              <a:off x="6494797" y="333028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824C5DDC-8B82-46B5-8A94-A8127CDE1153}"/>
                </a:ext>
              </a:extLst>
            </p:cNvPr>
            <p:cNvCxnSpPr>
              <a:cxnSpLocks/>
            </p:cNvCxnSpPr>
            <p:nvPr/>
          </p:nvCxnSpPr>
          <p:spPr>
            <a:xfrm>
              <a:off x="6460251" y="3330283"/>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a:extLst>
                <a:ext uri="{FF2B5EF4-FFF2-40B4-BE49-F238E27FC236}">
                  <a16:creationId xmlns:a16="http://schemas.microsoft.com/office/drawing/2014/main" id="{47CBF3A9-F59E-4E05-8B52-A9949738A70D}"/>
                </a:ext>
              </a:extLst>
            </p:cNvPr>
            <p:cNvCxnSpPr>
              <a:cxnSpLocks/>
            </p:cNvCxnSpPr>
            <p:nvPr/>
          </p:nvCxnSpPr>
          <p:spPr>
            <a:xfrm>
              <a:off x="6355616" y="3282050"/>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5" name="Straight Connector 1784">
              <a:extLst>
                <a:ext uri="{FF2B5EF4-FFF2-40B4-BE49-F238E27FC236}">
                  <a16:creationId xmlns:a16="http://schemas.microsoft.com/office/drawing/2014/main" id="{D61C1A06-DE9E-44DB-863F-D232DABD6809}"/>
                </a:ext>
              </a:extLst>
            </p:cNvPr>
            <p:cNvCxnSpPr>
              <a:cxnSpLocks/>
            </p:cNvCxnSpPr>
            <p:nvPr/>
          </p:nvCxnSpPr>
          <p:spPr>
            <a:xfrm>
              <a:off x="6015818" y="3163721"/>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6" name="Straight Connector 1785">
              <a:extLst>
                <a:ext uri="{FF2B5EF4-FFF2-40B4-BE49-F238E27FC236}">
                  <a16:creationId xmlns:a16="http://schemas.microsoft.com/office/drawing/2014/main" id="{BFDB4DA7-AD18-4F00-ADEF-B8F0ABFB2211}"/>
                </a:ext>
              </a:extLst>
            </p:cNvPr>
            <p:cNvCxnSpPr/>
            <p:nvPr/>
          </p:nvCxnSpPr>
          <p:spPr>
            <a:xfrm>
              <a:off x="7855676"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7" name="Straight Connector 1786">
              <a:extLst>
                <a:ext uri="{FF2B5EF4-FFF2-40B4-BE49-F238E27FC236}">
                  <a16:creationId xmlns:a16="http://schemas.microsoft.com/office/drawing/2014/main" id="{567F1ACD-8398-42E7-A3BC-5A770847AA94}"/>
                </a:ext>
              </a:extLst>
            </p:cNvPr>
            <p:cNvCxnSpPr/>
            <p:nvPr/>
          </p:nvCxnSpPr>
          <p:spPr>
            <a:xfrm>
              <a:off x="7819065"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a:extLst>
                <a:ext uri="{FF2B5EF4-FFF2-40B4-BE49-F238E27FC236}">
                  <a16:creationId xmlns:a16="http://schemas.microsoft.com/office/drawing/2014/main" id="{01E15D7B-C968-4841-A519-9EABAFE4E33F}"/>
                </a:ext>
              </a:extLst>
            </p:cNvPr>
            <p:cNvCxnSpPr/>
            <p:nvPr/>
          </p:nvCxnSpPr>
          <p:spPr>
            <a:xfrm>
              <a:off x="7800269"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2F0D1B16-DF82-4D75-94B8-91DA04AE20E7}"/>
                </a:ext>
              </a:extLst>
            </p:cNvPr>
            <p:cNvCxnSpPr/>
            <p:nvPr/>
          </p:nvCxnSpPr>
          <p:spPr>
            <a:xfrm>
              <a:off x="7980002" y="3573942"/>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E861A633-5203-449C-B349-048897171933}"/>
                </a:ext>
              </a:extLst>
            </p:cNvPr>
            <p:cNvCxnSpPr>
              <a:cxnSpLocks/>
            </p:cNvCxnSpPr>
            <p:nvPr/>
          </p:nvCxnSpPr>
          <p:spPr>
            <a:xfrm rot="5400000">
              <a:off x="9664534" y="3649937"/>
              <a:ext cx="0" cy="3715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651" name="Straight Connector 650">
            <a:extLst>
              <a:ext uri="{FF2B5EF4-FFF2-40B4-BE49-F238E27FC236}">
                <a16:creationId xmlns:a16="http://schemas.microsoft.com/office/drawing/2014/main" id="{15DC7798-22A9-4F7F-AE1C-043D3BDBADDD}"/>
              </a:ext>
            </a:extLst>
          </p:cNvPr>
          <p:cNvCxnSpPr/>
          <p:nvPr/>
        </p:nvCxnSpPr>
        <p:spPr>
          <a:xfrm>
            <a:off x="559618" y="1037710"/>
            <a:ext cx="9968753" cy="0"/>
          </a:xfrm>
          <a:prstGeom prst="line">
            <a:avLst/>
          </a:prstGeom>
          <a:ln>
            <a:solidFill>
              <a:srgbClr val="CD113B"/>
            </a:solidFill>
          </a:ln>
        </p:spPr>
        <p:style>
          <a:lnRef idx="2">
            <a:schemeClr val="accent1"/>
          </a:lnRef>
          <a:fillRef idx="0">
            <a:schemeClr val="accent1"/>
          </a:fillRef>
          <a:effectRef idx="1">
            <a:schemeClr val="accent1"/>
          </a:effectRef>
          <a:fontRef idx="minor">
            <a:schemeClr val="tx1"/>
          </a:fontRef>
        </p:style>
      </p:cxnSp>
      <p:sp>
        <p:nvSpPr>
          <p:cNvPr id="3" name="Text Box 5">
            <a:extLst>
              <a:ext uri="{FF2B5EF4-FFF2-40B4-BE49-F238E27FC236}">
                <a16:creationId xmlns:a16="http://schemas.microsoft.com/office/drawing/2014/main" id="{D398A019-F0D0-1EB4-2D84-30535D6EA6B4}"/>
              </a:ext>
            </a:extLst>
          </p:cNvPr>
          <p:cNvSpPr txBox="1">
            <a:spLocks noChangeArrowheads="1"/>
          </p:cNvSpPr>
          <p:nvPr/>
        </p:nvSpPr>
        <p:spPr bwMode="auto">
          <a:xfrm>
            <a:off x="6714419" y="6484369"/>
            <a:ext cx="4929781" cy="275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marL="0" marR="0" lvl="0" indent="0" algn="r" defTabSz="552424" rtl="0" eaLnBrk="1" fontAlgn="auto" latinLnBrk="0" hangingPunct="0">
              <a:lnSpc>
                <a:spcPct val="93000"/>
              </a:lnSpc>
              <a:spcBef>
                <a:spcPts val="0"/>
              </a:spcBef>
              <a:spcAft>
                <a:spcPts val="0"/>
              </a:spcAft>
              <a:buClr>
                <a:srgbClr val="000000"/>
              </a:buClr>
              <a:buSzPct val="45000"/>
              <a:buFontTx/>
              <a:buNone/>
              <a:tabLst>
                <a:tab pos="876257" algn="l"/>
                <a:tab pos="1750396" algn="l"/>
                <a:tab pos="2626653" algn="l"/>
                <a:tab pos="3502908" algn="l"/>
                <a:tab pos="4377048" algn="l"/>
              </a:tabLst>
              <a:defRPr/>
            </a:pPr>
            <a:r>
              <a:rPr kumimoji="0" lang="en-GB" sz="1333" b="0" i="0" u="none" strike="noStrike" kern="1200" cap="none" spc="0" normalizeH="0" baseline="0" noProof="0" dirty="0">
                <a:ln>
                  <a:noFill/>
                </a:ln>
                <a:solidFill>
                  <a:srgbClr val="000000"/>
                </a:solidFill>
                <a:effectLst/>
                <a:uLnTx/>
                <a:uFillTx/>
                <a:latin typeface="Arial"/>
                <a:ea typeface="ＭＳ Ｐゴシック" charset="0"/>
              </a:rPr>
              <a:t>Sehn LH et al. Blood Adv 2022</a:t>
            </a:r>
          </a:p>
        </p:txBody>
      </p:sp>
    </p:spTree>
    <p:extLst>
      <p:ext uri="{BB962C8B-B14F-4D97-AF65-F5344CB8AC3E}">
        <p14:creationId xmlns:p14="http://schemas.microsoft.com/office/powerpoint/2010/main" val="1985606807"/>
      </p:ext>
    </p:extLst>
  </p:cSld>
  <p:clrMapOvr>
    <a:masterClrMapping/>
  </p:clrMapOvr>
  <mc:AlternateContent xmlns:mc="http://schemas.openxmlformats.org/markup-compatibility/2006" xmlns:p14="http://schemas.microsoft.com/office/powerpoint/2010/main">
    <mc:Choice Requires="p14">
      <p:transition p14:dur="0" advTm="63883"/>
    </mc:Choice>
    <mc:Fallback xmlns="">
      <p:transition advTm="63883"/>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Table 14">
            <a:extLst>
              <a:ext uri="{FF2B5EF4-FFF2-40B4-BE49-F238E27FC236}">
                <a16:creationId xmlns:a16="http://schemas.microsoft.com/office/drawing/2014/main" id="{BBFA6FD6-2A7E-E044-A38B-6691FA19F270}"/>
              </a:ext>
            </a:extLst>
          </p:cNvPr>
          <p:cNvGraphicFramePr>
            <a:graphicFrameLocks noGrp="1"/>
          </p:cNvGraphicFramePr>
          <p:nvPr/>
        </p:nvGraphicFramePr>
        <p:xfrm>
          <a:off x="6370546" y="1140415"/>
          <a:ext cx="5403308" cy="4454828"/>
        </p:xfrm>
        <a:graphic>
          <a:graphicData uri="http://schemas.openxmlformats.org/drawingml/2006/table">
            <a:tbl>
              <a:tblPr firstRow="1" bandRow="1">
                <a:tableStyleId>{5940675A-B579-460E-94D1-54222C63F5DA}</a:tableStyleId>
              </a:tblPr>
              <a:tblGrid>
                <a:gridCol w="2719860">
                  <a:extLst>
                    <a:ext uri="{9D8B030D-6E8A-4147-A177-3AD203B41FA5}">
                      <a16:colId xmlns:a16="http://schemas.microsoft.com/office/drawing/2014/main" val="20000"/>
                    </a:ext>
                  </a:extLst>
                </a:gridCol>
                <a:gridCol w="1341724">
                  <a:extLst>
                    <a:ext uri="{9D8B030D-6E8A-4147-A177-3AD203B41FA5}">
                      <a16:colId xmlns:a16="http://schemas.microsoft.com/office/drawing/2014/main" val="3491993051"/>
                    </a:ext>
                  </a:extLst>
                </a:gridCol>
                <a:gridCol w="1341724">
                  <a:extLst>
                    <a:ext uri="{9D8B030D-6E8A-4147-A177-3AD203B41FA5}">
                      <a16:colId xmlns:a16="http://schemas.microsoft.com/office/drawing/2014/main" val="20001"/>
                    </a:ext>
                  </a:extLst>
                </a:gridCol>
              </a:tblGrid>
              <a:tr h="462240">
                <a:tc rowSpan="2">
                  <a:txBody>
                    <a:bodyPr/>
                    <a:lstStyle/>
                    <a:p>
                      <a:pPr marL="0" lvl="0" indent="0" algn="l" rtl="0">
                        <a:spcBef>
                          <a:spcPts val="0"/>
                        </a:spcBef>
                        <a:spcAft>
                          <a:spcPts val="0"/>
                        </a:spcAft>
                        <a:buNone/>
                      </a:pPr>
                      <a:r>
                        <a:rPr lang="en-GB" sz="1500">
                          <a:latin typeface="Arial" panose="020B0604020202020204" pitchFamily="34" charset="0"/>
                          <a:cs typeface="Arial" panose="020B0604020202020204" pitchFamily="34" charset="0"/>
                        </a:rPr>
                        <a:t>Common AEs, n (%)</a:t>
                      </a:r>
                      <a:endParaRPr sz="1500" b="1">
                        <a:solidFill>
                          <a:schemeClr val="bg1"/>
                        </a:solidFill>
                        <a:latin typeface="Arial" panose="020B0604020202020204" pitchFamily="34" charset="0"/>
                        <a:cs typeface="Arial" panose="020B0604020202020204" pitchFamily="34" charset="0"/>
                      </a:endParaRPr>
                    </a:p>
                  </a:txBody>
                  <a:tcPr marL="109740" marR="109740" marT="0" marB="0" anchor="ctr"/>
                </a:tc>
                <a:tc gridSpan="2">
                  <a:txBody>
                    <a:bodyPr/>
                    <a:lstStyle/>
                    <a:p>
                      <a:pPr marL="0" lvl="0" indent="0" algn="ctr" defTabSz="760622" rtl="0" eaLnBrk="1" latinLnBrk="0" hangingPunct="1">
                        <a:spcBef>
                          <a:spcPts val="0"/>
                        </a:spcBef>
                        <a:spcAft>
                          <a:spcPts val="0"/>
                        </a:spcAft>
                        <a:buNone/>
                      </a:pPr>
                      <a:r>
                        <a:rPr lang="en-GB" sz="1500">
                          <a:latin typeface="Arial" panose="020B0604020202020204" pitchFamily="34" charset="0"/>
                          <a:cs typeface="Arial" panose="020B0604020202020204" pitchFamily="34" charset="0"/>
                        </a:rPr>
                        <a:t>Pooled </a:t>
                      </a:r>
                      <a:r>
                        <a:rPr lang="en-GB" sz="1500" err="1">
                          <a:latin typeface="Arial" panose="020B0604020202020204" pitchFamily="34" charset="0"/>
                          <a:cs typeface="Arial" panose="020B0604020202020204" pitchFamily="34" charset="0"/>
                        </a:rPr>
                        <a:t>Pola+BR</a:t>
                      </a:r>
                      <a:r>
                        <a:rPr lang="en-GB" sz="1500" baseline="0">
                          <a:latin typeface="Arial" panose="020B0604020202020204" pitchFamily="34" charset="0"/>
                          <a:cs typeface="Arial" panose="020B0604020202020204" pitchFamily="34" charset="0"/>
                        </a:rPr>
                        <a:t> (N=151)</a:t>
                      </a:r>
                      <a:endParaRPr sz="1500" b="1" kern="1200">
                        <a:solidFill>
                          <a:schemeClr val="lt1"/>
                        </a:solidFill>
                        <a:latin typeface="Arial" panose="020B0604020202020204" pitchFamily="34" charset="0"/>
                        <a:ea typeface="+mn-ea"/>
                        <a:cs typeface="Arial" panose="020B0604020202020204" pitchFamily="34" charset="0"/>
                      </a:endParaRPr>
                    </a:p>
                  </a:txBody>
                  <a:tcPr marL="109740" marR="109740" marT="0" marB="0" anchor="ctr"/>
                </a:tc>
                <a:tc hMerge="1">
                  <a:txBody>
                    <a:bodyPr/>
                    <a:lstStyle/>
                    <a:p>
                      <a:pPr marL="0" lvl="0" indent="0" algn="ctr" defTabSz="760622" rtl="0" eaLnBrk="1" latinLnBrk="0" hangingPunct="1">
                        <a:spcBef>
                          <a:spcPts val="0"/>
                        </a:spcBef>
                        <a:spcAft>
                          <a:spcPts val="0"/>
                        </a:spcAft>
                        <a:buNone/>
                      </a:pPr>
                      <a:endParaRPr sz="900" b="1" kern="1200">
                        <a:solidFill>
                          <a:schemeClr val="lt1"/>
                        </a:solidFill>
                        <a:latin typeface="+mn-lt"/>
                        <a:ea typeface="+mn-ea"/>
                        <a:cs typeface="+mn-cs"/>
                      </a:endParaRPr>
                    </a:p>
                  </a:txBody>
                  <a:tcPr marL="91450" marR="91450" marT="48000" marB="4800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66CC"/>
                    </a:solidFill>
                  </a:tcPr>
                </a:tc>
                <a:extLst>
                  <a:ext uri="{0D108BD9-81ED-4DB2-BD59-A6C34878D82A}">
                    <a16:rowId xmlns:a16="http://schemas.microsoft.com/office/drawing/2014/main" val="2173348393"/>
                  </a:ext>
                </a:extLst>
              </a:tr>
              <a:tr h="479520">
                <a:tc vMerge="1">
                  <a:txBody>
                    <a:bodyPr/>
                    <a:lstStyle/>
                    <a:p>
                      <a:pPr marL="144000" lvl="0" indent="0" algn="l" rtl="0">
                        <a:spcBef>
                          <a:spcPts val="0"/>
                        </a:spcBef>
                        <a:spcAft>
                          <a:spcPts val="0"/>
                        </a:spcAft>
                        <a:buNone/>
                      </a:pPr>
                      <a:endParaRPr sz="900" b="1">
                        <a:solidFill>
                          <a:schemeClr val="bg1"/>
                        </a:solidFill>
                      </a:endParaRPr>
                    </a:p>
                  </a:txBody>
                  <a:tcPr marL="91450" marR="91450" marT="48000" marB="48000" anchor="ctr">
                    <a:lnL w="12700" cmpd="sng">
                      <a:noFill/>
                    </a:lnL>
                    <a:lnR w="28575"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66CC"/>
                    </a:solidFill>
                  </a:tcPr>
                </a:tc>
                <a:tc>
                  <a:txBody>
                    <a:bodyPr/>
                    <a:lstStyle/>
                    <a:p>
                      <a:pPr marL="0" lvl="0" indent="0" algn="ctr" defTabSz="760622" rtl="0" eaLnBrk="1" latinLnBrk="0" hangingPunct="1">
                        <a:spcBef>
                          <a:spcPts val="0"/>
                        </a:spcBef>
                        <a:spcAft>
                          <a:spcPts val="0"/>
                        </a:spcAft>
                        <a:buNone/>
                      </a:pPr>
                      <a:r>
                        <a:rPr lang="en-GB" sz="1500" kern="1200">
                          <a:latin typeface="Arial" panose="020B0604020202020204" pitchFamily="34" charset="0"/>
                          <a:cs typeface="Arial" panose="020B0604020202020204" pitchFamily="34" charset="0"/>
                        </a:rPr>
                        <a:t>Any</a:t>
                      </a:r>
                      <a:r>
                        <a:rPr lang="en-GB" sz="1500" kern="1200" baseline="0">
                          <a:latin typeface="Arial" panose="020B0604020202020204" pitchFamily="34" charset="0"/>
                          <a:cs typeface="Arial" panose="020B0604020202020204" pitchFamily="34" charset="0"/>
                        </a:rPr>
                        <a:t> grade</a:t>
                      </a:r>
                      <a:endParaRPr sz="1500" b="1" kern="1200">
                        <a:solidFill>
                          <a:schemeClr val="lt1"/>
                        </a:solidFill>
                        <a:latin typeface="Arial" panose="020B0604020202020204" pitchFamily="34" charset="0"/>
                        <a:ea typeface="+mn-ea"/>
                        <a:cs typeface="Arial" panose="020B0604020202020204" pitchFamily="34" charset="0"/>
                      </a:endParaRPr>
                    </a:p>
                  </a:txBody>
                  <a:tcPr marL="109740" marR="109740" marT="0" marB="0" anchor="ctr"/>
                </a:tc>
                <a:tc>
                  <a:txBody>
                    <a:bodyPr/>
                    <a:lstStyle/>
                    <a:p>
                      <a:pPr marL="0" lvl="0" indent="0" algn="ctr" defTabSz="760622" rtl="0" eaLnBrk="1" latinLnBrk="0" hangingPunct="1">
                        <a:spcBef>
                          <a:spcPts val="0"/>
                        </a:spcBef>
                        <a:spcAft>
                          <a:spcPts val="0"/>
                        </a:spcAft>
                        <a:buNone/>
                      </a:pPr>
                      <a:r>
                        <a:rPr lang="en-GB" sz="1500" kern="1200">
                          <a:latin typeface="Arial" panose="020B0604020202020204" pitchFamily="34" charset="0"/>
                          <a:cs typeface="Arial" panose="020B0604020202020204" pitchFamily="34" charset="0"/>
                        </a:rPr>
                        <a:t>Grade 3–4</a:t>
                      </a:r>
                      <a:endParaRPr sz="1500" b="1" kern="1200">
                        <a:solidFill>
                          <a:schemeClr val="lt1"/>
                        </a:solidFill>
                        <a:latin typeface="Arial" panose="020B0604020202020204" pitchFamily="34" charset="0"/>
                        <a:ea typeface="+mn-ea"/>
                        <a:cs typeface="Arial" panose="020B0604020202020204" pitchFamily="34" charset="0"/>
                      </a:endParaRPr>
                    </a:p>
                  </a:txBody>
                  <a:tcPr marL="109740" marR="109740" marT="0" marB="0" anchor="ctr"/>
                </a:tc>
                <a:extLst>
                  <a:ext uri="{0D108BD9-81ED-4DB2-BD59-A6C34878D82A}">
                    <a16:rowId xmlns:a16="http://schemas.microsoft.com/office/drawing/2014/main" val="1179995154"/>
                  </a:ext>
                </a:extLst>
              </a:tr>
              <a:tr h="270236">
                <a:tc>
                  <a:txBody>
                    <a:bodyPr/>
                    <a:lstStyle/>
                    <a:p>
                      <a:pPr>
                        <a:spcAft>
                          <a:spcPts val="0"/>
                        </a:spcAft>
                      </a:pPr>
                      <a:r>
                        <a:rPr lang="en-US" sz="1500">
                          <a:effectLst/>
                          <a:latin typeface="Arial" panose="020B0604020202020204" pitchFamily="34" charset="0"/>
                          <a:cs typeface="Arial" panose="020B0604020202020204" pitchFamily="34" charset="0"/>
                        </a:rPr>
                        <a:t>Hematological</a:t>
                      </a:r>
                      <a:r>
                        <a:rPr lang="en-US" sz="1500" baseline="0">
                          <a:effectLst/>
                          <a:latin typeface="Arial" panose="020B0604020202020204" pitchFamily="34" charset="0"/>
                          <a:cs typeface="Arial" panose="020B0604020202020204" pitchFamily="34" charset="0"/>
                        </a:rPr>
                        <a:t> AEs</a:t>
                      </a:r>
                      <a:endParaRPr lang="en-GB" sz="1500" b="1">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endParaRPr lang="en-US" sz="1500">
                        <a:latin typeface="Arial" panose="020B0604020202020204" pitchFamily="34" charset="0"/>
                        <a:cs typeface="Arial" panose="020B0604020202020204" pitchFamily="34" charset="0"/>
                      </a:endParaRPr>
                    </a:p>
                  </a:txBody>
                  <a:tcPr marL="76200" marR="76200" marT="0" marB="0" anchor="ctr"/>
                </a:tc>
                <a:tc>
                  <a:txBody>
                    <a:bodyPr/>
                    <a:lstStyle/>
                    <a:p>
                      <a:pPr algn="ctr"/>
                      <a:endParaRPr lang="en-US" sz="1500">
                        <a:latin typeface="Arial" panose="020B060402020202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10002"/>
                  </a:ext>
                </a:extLst>
              </a:tr>
              <a:tr h="270236">
                <a:tc>
                  <a:txBody>
                    <a:bodyPr/>
                    <a:lstStyle/>
                    <a:p>
                      <a:pPr indent="215900">
                        <a:spcAft>
                          <a:spcPts val="0"/>
                        </a:spcAft>
                      </a:pPr>
                      <a:r>
                        <a:rPr lang="en-US" sz="1500">
                          <a:effectLst/>
                          <a:latin typeface="Arial" panose="020B0604020202020204" pitchFamily="34" charset="0"/>
                          <a:cs typeface="Arial" panose="020B0604020202020204" pitchFamily="34" charset="0"/>
                        </a:rPr>
                        <a:t>Neutropenia</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spcAft>
                          <a:spcPts val="0"/>
                        </a:spcAft>
                      </a:pPr>
                      <a:r>
                        <a:rPr lang="en-US" sz="1500" b="1">
                          <a:solidFill>
                            <a:srgbClr val="FF0000"/>
                          </a:solidFill>
                          <a:effectLst/>
                          <a:latin typeface="Arial" panose="020B0604020202020204" pitchFamily="34" charset="0"/>
                          <a:cs typeface="Arial" panose="020B0604020202020204" pitchFamily="34" charset="0"/>
                        </a:rPr>
                        <a:t>71 (47.0)</a:t>
                      </a:r>
                      <a:endParaRPr lang="en-GB" sz="1500" b="1">
                        <a:solidFill>
                          <a:srgbClr val="FF0000"/>
                        </a:solidFill>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US" sz="1500" b="1">
                          <a:solidFill>
                            <a:srgbClr val="FF0000"/>
                          </a:solidFill>
                          <a:effectLst/>
                          <a:latin typeface="Arial" panose="020B0604020202020204" pitchFamily="34" charset="0"/>
                          <a:cs typeface="Arial" panose="020B0604020202020204" pitchFamily="34" charset="0"/>
                        </a:rPr>
                        <a:t>49 (32.5)</a:t>
                      </a:r>
                      <a:endParaRPr lang="en-GB" sz="1500" b="1">
                        <a:solidFill>
                          <a:srgbClr val="FF0000"/>
                        </a:solidFill>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3562171827"/>
                  </a:ext>
                </a:extLst>
              </a:tr>
              <a:tr h="270236">
                <a:tc>
                  <a:txBody>
                    <a:bodyPr/>
                    <a:lstStyle/>
                    <a:p>
                      <a:pPr indent="215900">
                        <a:spcAft>
                          <a:spcPts val="0"/>
                        </a:spcAft>
                      </a:pPr>
                      <a:r>
                        <a:rPr lang="en-US" sz="1500">
                          <a:effectLst/>
                          <a:latin typeface="Arial" panose="020B0604020202020204" pitchFamily="34" charset="0"/>
                          <a:cs typeface="Arial" panose="020B0604020202020204" pitchFamily="34" charset="0"/>
                        </a:rPr>
                        <a:t>Thrombocytopenia</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49 (32.5)</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31 (20.5)</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1133470491"/>
                  </a:ext>
                </a:extLst>
              </a:tr>
              <a:tr h="270236">
                <a:tc>
                  <a:txBody>
                    <a:bodyPr/>
                    <a:lstStyle/>
                    <a:p>
                      <a:pPr indent="215900">
                        <a:spcAft>
                          <a:spcPts val="0"/>
                        </a:spcAft>
                      </a:pPr>
                      <a:r>
                        <a:rPr lang="en-US" sz="1500">
                          <a:effectLst/>
                          <a:latin typeface="Arial" panose="020B0604020202020204" pitchFamily="34" charset="0"/>
                          <a:cs typeface="Arial" panose="020B0604020202020204" pitchFamily="34" charset="0"/>
                        </a:rPr>
                        <a:t>Anemia</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500">
                          <a:effectLst/>
                          <a:latin typeface="Arial" panose="020B0604020202020204" pitchFamily="34" charset="0"/>
                          <a:cs typeface="Arial" panose="020B0604020202020204" pitchFamily="34" charset="0"/>
                        </a:rPr>
                        <a:t>49 (32.5)</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19 (12.6)</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388635829"/>
                  </a:ext>
                </a:extLst>
              </a:tr>
              <a:tr h="270236">
                <a:tc>
                  <a:txBody>
                    <a:bodyPr/>
                    <a:lstStyle/>
                    <a:p>
                      <a:pPr>
                        <a:spcAft>
                          <a:spcPts val="0"/>
                        </a:spcAft>
                      </a:pPr>
                      <a:r>
                        <a:rPr lang="en-US" sz="1500">
                          <a:effectLst/>
                          <a:latin typeface="Arial" panose="020B0604020202020204" pitchFamily="34" charset="0"/>
                          <a:cs typeface="Arial" panose="020B0604020202020204" pitchFamily="34" charset="0"/>
                        </a:rPr>
                        <a:t>Non-hematological AEs</a:t>
                      </a:r>
                      <a:endParaRPr lang="en-GB" sz="1500" b="1">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endParaRPr lang="en-US" sz="1500">
                        <a:latin typeface="Arial" panose="020B0604020202020204" pitchFamily="34" charset="0"/>
                        <a:cs typeface="Arial" panose="020B0604020202020204" pitchFamily="34" charset="0"/>
                      </a:endParaRPr>
                    </a:p>
                  </a:txBody>
                  <a:tcPr marL="76200" marR="76200" marT="0" marB="0" anchor="ctr"/>
                </a:tc>
                <a:tc>
                  <a:txBody>
                    <a:bodyPr/>
                    <a:lstStyle/>
                    <a:p>
                      <a:pPr algn="ctr"/>
                      <a:endParaRPr lang="en-US" sz="1500">
                        <a:latin typeface="Arial" panose="020B060402020202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3560828504"/>
                  </a:ext>
                </a:extLst>
              </a:tr>
              <a:tr h="270236">
                <a:tc>
                  <a:txBody>
                    <a:bodyPr/>
                    <a:lstStyle/>
                    <a:p>
                      <a:pPr marL="215900">
                        <a:spcAft>
                          <a:spcPts val="0"/>
                        </a:spcAft>
                      </a:pPr>
                      <a:r>
                        <a:rPr lang="en-GB" sz="1500">
                          <a:effectLst/>
                          <a:latin typeface="Arial" panose="020B0604020202020204" pitchFamily="34" charset="0"/>
                          <a:cs typeface="Arial" panose="020B0604020202020204" pitchFamily="34" charset="0"/>
                        </a:rPr>
                        <a:t>Infections and infestations</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spcAft>
                          <a:spcPts val="0"/>
                        </a:spcAft>
                      </a:pPr>
                      <a:r>
                        <a:rPr lang="en-GB" sz="1500" b="1">
                          <a:solidFill>
                            <a:srgbClr val="FF0000"/>
                          </a:solidFill>
                          <a:effectLst/>
                          <a:latin typeface="Arial" panose="020B0604020202020204" pitchFamily="34" charset="0"/>
                          <a:cs typeface="Arial" panose="020B0604020202020204" pitchFamily="34" charset="0"/>
                        </a:rPr>
                        <a:t>74 (49.0)</a:t>
                      </a:r>
                      <a:endParaRPr lang="en-GB" sz="1500" b="1">
                        <a:solidFill>
                          <a:srgbClr val="FF0000"/>
                        </a:solidFill>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GB" sz="1500" b="1">
                          <a:solidFill>
                            <a:srgbClr val="FF0000"/>
                          </a:solidFill>
                          <a:effectLst/>
                          <a:latin typeface="Arial" panose="020B0604020202020204" pitchFamily="34" charset="0"/>
                          <a:cs typeface="Arial" panose="020B0604020202020204" pitchFamily="34" charset="0"/>
                        </a:rPr>
                        <a:t>33 (21.9)</a:t>
                      </a:r>
                      <a:endParaRPr lang="en-GB" sz="1500" b="1">
                        <a:solidFill>
                          <a:srgbClr val="FF0000"/>
                        </a:solidFill>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2722627861"/>
                  </a:ext>
                </a:extLst>
              </a:tr>
              <a:tr h="270236">
                <a:tc>
                  <a:txBody>
                    <a:bodyPr/>
                    <a:lstStyle/>
                    <a:p>
                      <a:pPr marL="215900">
                        <a:spcAft>
                          <a:spcPts val="0"/>
                        </a:spcAft>
                      </a:pPr>
                      <a:r>
                        <a:rPr lang="en-US" sz="1500">
                          <a:effectLst/>
                          <a:latin typeface="Arial" panose="020B0604020202020204" pitchFamily="34" charset="0"/>
                          <a:cs typeface="Arial" panose="020B0604020202020204" pitchFamily="34" charset="0"/>
                        </a:rPr>
                        <a:t>Diarrhea</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54 (35.8)</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6 (4.0)</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3180616910"/>
                  </a:ext>
                </a:extLst>
              </a:tr>
              <a:tr h="270236">
                <a:tc>
                  <a:txBody>
                    <a:bodyPr/>
                    <a:lstStyle/>
                    <a:p>
                      <a:pPr marL="215900">
                        <a:spcAft>
                          <a:spcPts val="0"/>
                        </a:spcAft>
                      </a:pPr>
                      <a:r>
                        <a:rPr lang="en-US" sz="1500">
                          <a:effectLst/>
                          <a:latin typeface="Arial" panose="020B0604020202020204" pitchFamily="34" charset="0"/>
                          <a:cs typeface="Arial" panose="020B0604020202020204" pitchFamily="34" charset="0"/>
                        </a:rPr>
                        <a:t>Nausea</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50</a:t>
                      </a:r>
                      <a:r>
                        <a:rPr lang="en-US" sz="1500" baseline="0">
                          <a:effectLst/>
                          <a:latin typeface="Arial" panose="020B0604020202020204" pitchFamily="34" charset="0"/>
                          <a:cs typeface="Arial" panose="020B0604020202020204" pitchFamily="34" charset="0"/>
                        </a:rPr>
                        <a:t> (33.1)</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1 (0.7)</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419410618"/>
                  </a:ext>
                </a:extLst>
              </a:tr>
              <a:tr h="270236">
                <a:tc>
                  <a:txBody>
                    <a:bodyPr/>
                    <a:lstStyle/>
                    <a:p>
                      <a:pPr marL="215900">
                        <a:spcAft>
                          <a:spcPts val="0"/>
                        </a:spcAft>
                      </a:pPr>
                      <a:r>
                        <a:rPr lang="en-US" sz="1500">
                          <a:effectLst/>
                          <a:latin typeface="Arial" panose="020B0604020202020204" pitchFamily="34" charset="0"/>
                          <a:cs typeface="Arial" panose="020B0604020202020204" pitchFamily="34" charset="0"/>
                        </a:rPr>
                        <a:t>Pyrexia</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44 (29.1)</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2 (1.3)</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3783009427"/>
                  </a:ext>
                </a:extLst>
              </a:tr>
              <a:tr h="270236">
                <a:tc>
                  <a:txBody>
                    <a:bodyPr/>
                    <a:lstStyle/>
                    <a:p>
                      <a:pPr marL="215900">
                        <a:spcAft>
                          <a:spcPts val="0"/>
                        </a:spcAft>
                      </a:pPr>
                      <a:r>
                        <a:rPr lang="en-US" sz="1500">
                          <a:effectLst/>
                          <a:latin typeface="Arial" panose="020B0604020202020204" pitchFamily="34" charset="0"/>
                          <a:cs typeface="Arial" panose="020B0604020202020204" pitchFamily="34" charset="0"/>
                        </a:rPr>
                        <a:t>Fatigue</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40 (26.5) </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3 (2.0)</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1367391405"/>
                  </a:ext>
                </a:extLst>
              </a:tr>
              <a:tr h="270236">
                <a:tc>
                  <a:txBody>
                    <a:bodyPr/>
                    <a:lstStyle/>
                    <a:p>
                      <a:pPr marL="215900">
                        <a:spcAft>
                          <a:spcPts val="0"/>
                        </a:spcAft>
                      </a:pPr>
                      <a:r>
                        <a:rPr lang="en-US" sz="1500">
                          <a:effectLst/>
                          <a:latin typeface="Arial" panose="020B0604020202020204" pitchFamily="34" charset="0"/>
                          <a:cs typeface="Arial" panose="020B0604020202020204" pitchFamily="34" charset="0"/>
                        </a:rPr>
                        <a:t>Decreased appetite</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39 (25.8) </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US" sz="1500">
                          <a:effectLst/>
                          <a:latin typeface="Arial" panose="020B0604020202020204" pitchFamily="34" charset="0"/>
                          <a:cs typeface="Arial" panose="020B0604020202020204" pitchFamily="34" charset="0"/>
                        </a:rPr>
                        <a:t>4 (2.6)</a:t>
                      </a:r>
                      <a:endParaRPr lang="en-GB" sz="1500">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1887082808"/>
                  </a:ext>
                </a:extLst>
              </a:tr>
              <a:tr h="270236">
                <a:tc>
                  <a:txBody>
                    <a:bodyPr/>
                    <a:lstStyle/>
                    <a:p>
                      <a:pPr>
                        <a:spcAft>
                          <a:spcPts val="0"/>
                        </a:spcAft>
                      </a:pPr>
                      <a:r>
                        <a:rPr lang="en-US" sz="1500">
                          <a:effectLst/>
                          <a:latin typeface="Arial" panose="020B0604020202020204" pitchFamily="34" charset="0"/>
                          <a:cs typeface="Arial" panose="020B0604020202020204" pitchFamily="34" charset="0"/>
                        </a:rPr>
                        <a:t>AEs of special</a:t>
                      </a:r>
                      <a:r>
                        <a:rPr lang="en-US" sz="1500" baseline="0">
                          <a:effectLst/>
                          <a:latin typeface="Arial" panose="020B0604020202020204" pitchFamily="34" charset="0"/>
                          <a:cs typeface="Arial" panose="020B0604020202020204" pitchFamily="34" charset="0"/>
                        </a:rPr>
                        <a:t> interest</a:t>
                      </a:r>
                      <a:endParaRPr lang="en-GB" sz="1500" b="1">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endParaRPr lang="en-US" sz="1500">
                        <a:latin typeface="Arial" panose="020B0604020202020204" pitchFamily="34" charset="0"/>
                        <a:cs typeface="Arial" panose="020B0604020202020204" pitchFamily="34" charset="0"/>
                      </a:endParaRPr>
                    </a:p>
                  </a:txBody>
                  <a:tcPr marL="76200" marR="76200" marT="0" marB="0" anchor="ctr"/>
                </a:tc>
                <a:tc>
                  <a:txBody>
                    <a:bodyPr/>
                    <a:lstStyle/>
                    <a:p>
                      <a:pPr algn="ctr"/>
                      <a:endParaRPr lang="en-US" sz="1500">
                        <a:latin typeface="Arial" panose="020B060402020202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3133374245"/>
                  </a:ext>
                </a:extLst>
              </a:tr>
              <a:tr h="270236">
                <a:tc>
                  <a:txBody>
                    <a:bodyPr/>
                    <a:lstStyle/>
                    <a:p>
                      <a:pPr indent="215900">
                        <a:spcAft>
                          <a:spcPts val="0"/>
                        </a:spcAft>
                      </a:pPr>
                      <a:r>
                        <a:rPr lang="en-US" sz="1500">
                          <a:effectLst/>
                          <a:latin typeface="Arial" panose="020B0604020202020204" pitchFamily="34" charset="0"/>
                          <a:cs typeface="Arial" panose="020B0604020202020204" pitchFamily="34" charset="0"/>
                        </a:rPr>
                        <a:t>Peripheral neuropathy</a:t>
                      </a:r>
                      <a:endParaRPr lang="en-GB" sz="1500" baseline="30000">
                        <a:effectLst/>
                        <a:latin typeface="Arial" panose="020B0604020202020204" pitchFamily="34" charset="0"/>
                        <a:ea typeface="Calibri" panose="020F0502020204030204" pitchFamily="34" charset="0"/>
                        <a:cs typeface="Arial" panose="020B0604020202020204" pitchFamily="34" charset="0"/>
                      </a:endParaRPr>
                    </a:p>
                  </a:txBody>
                  <a:tcPr marL="108000" marR="76200" marT="0" marB="0" anchor="ctr"/>
                </a:tc>
                <a:tc>
                  <a:txBody>
                    <a:bodyPr/>
                    <a:lstStyle/>
                    <a:p>
                      <a:pPr algn="ctr">
                        <a:spcAft>
                          <a:spcPts val="0"/>
                        </a:spcAft>
                      </a:pPr>
                      <a:r>
                        <a:rPr lang="en-US" sz="1500" b="1">
                          <a:solidFill>
                            <a:srgbClr val="FF0000"/>
                          </a:solidFill>
                          <a:effectLst/>
                          <a:latin typeface="Arial" panose="020B0604020202020204" pitchFamily="34" charset="0"/>
                          <a:cs typeface="Arial" panose="020B0604020202020204" pitchFamily="34" charset="0"/>
                        </a:rPr>
                        <a:t>47 (31.1) </a:t>
                      </a:r>
                      <a:endParaRPr lang="en-GB" sz="1500" b="1">
                        <a:solidFill>
                          <a:srgbClr val="FF0000"/>
                        </a:solidFill>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tc>
                  <a:txBody>
                    <a:bodyPr/>
                    <a:lstStyle/>
                    <a:p>
                      <a:pPr algn="ctr">
                        <a:spcAft>
                          <a:spcPts val="0"/>
                        </a:spcAft>
                      </a:pPr>
                      <a:r>
                        <a:rPr lang="en-US" sz="1500" b="1">
                          <a:solidFill>
                            <a:srgbClr val="FF0000"/>
                          </a:solidFill>
                          <a:effectLst/>
                          <a:latin typeface="Arial" panose="020B0604020202020204" pitchFamily="34" charset="0"/>
                          <a:cs typeface="Arial" panose="020B0604020202020204" pitchFamily="34" charset="0"/>
                        </a:rPr>
                        <a:t>3 (2.0)</a:t>
                      </a:r>
                      <a:endParaRPr lang="en-GB" sz="1500" b="1">
                        <a:solidFill>
                          <a:srgbClr val="FF0000"/>
                        </a:solidFill>
                        <a:effectLst/>
                        <a:latin typeface="Arial" panose="020B0604020202020204" pitchFamily="34" charset="0"/>
                        <a:ea typeface="Calibri" panose="020F0502020204030204" pitchFamily="34" charset="0"/>
                        <a:cs typeface="Arial" panose="020B0604020202020204" pitchFamily="34" charset="0"/>
                      </a:endParaRPr>
                    </a:p>
                  </a:txBody>
                  <a:tcPr marL="76200" marR="76200" marT="0" marB="0" anchor="ctr"/>
                </a:tc>
                <a:extLst>
                  <a:ext uri="{0D108BD9-81ED-4DB2-BD59-A6C34878D82A}">
                    <a16:rowId xmlns:a16="http://schemas.microsoft.com/office/drawing/2014/main" val="3518325498"/>
                  </a:ext>
                </a:extLst>
              </a:tr>
            </a:tbl>
          </a:graphicData>
        </a:graphic>
      </p:graphicFrame>
      <p:graphicFrame>
        <p:nvGraphicFramePr>
          <p:cNvPr id="8" name="Table 7">
            <a:extLst>
              <a:ext uri="{FF2B5EF4-FFF2-40B4-BE49-F238E27FC236}">
                <a16:creationId xmlns:a16="http://schemas.microsoft.com/office/drawing/2014/main" id="{BBFA6FD6-2A7E-E044-A38B-6691FA19F270}"/>
              </a:ext>
            </a:extLst>
          </p:cNvPr>
          <p:cNvGraphicFramePr>
            <a:graphicFrameLocks noGrp="1"/>
          </p:cNvGraphicFramePr>
          <p:nvPr/>
        </p:nvGraphicFramePr>
        <p:xfrm>
          <a:off x="324257" y="1147558"/>
          <a:ext cx="5829529" cy="3064578"/>
        </p:xfrm>
        <a:graphic>
          <a:graphicData uri="http://schemas.openxmlformats.org/drawingml/2006/table">
            <a:tbl>
              <a:tblPr firstRow="1" bandRow="1">
                <a:tableStyleId>{5940675A-B579-460E-94D1-54222C63F5DA}</a:tableStyleId>
              </a:tblPr>
              <a:tblGrid>
                <a:gridCol w="1569307">
                  <a:extLst>
                    <a:ext uri="{9D8B030D-6E8A-4147-A177-3AD203B41FA5}">
                      <a16:colId xmlns:a16="http://schemas.microsoft.com/office/drawing/2014/main" val="20000"/>
                    </a:ext>
                  </a:extLst>
                </a:gridCol>
                <a:gridCol w="986199">
                  <a:extLst>
                    <a:ext uri="{9D8B030D-6E8A-4147-A177-3AD203B41FA5}">
                      <a16:colId xmlns:a16="http://schemas.microsoft.com/office/drawing/2014/main" val="2082916644"/>
                    </a:ext>
                  </a:extLst>
                </a:gridCol>
                <a:gridCol w="1027469">
                  <a:extLst>
                    <a:ext uri="{9D8B030D-6E8A-4147-A177-3AD203B41FA5}">
                      <a16:colId xmlns:a16="http://schemas.microsoft.com/office/drawing/2014/main" val="2610781268"/>
                    </a:ext>
                  </a:extLst>
                </a:gridCol>
                <a:gridCol w="1166075">
                  <a:extLst>
                    <a:ext uri="{9D8B030D-6E8A-4147-A177-3AD203B41FA5}">
                      <a16:colId xmlns:a16="http://schemas.microsoft.com/office/drawing/2014/main" val="2025621096"/>
                    </a:ext>
                  </a:extLst>
                </a:gridCol>
                <a:gridCol w="1080479">
                  <a:extLst>
                    <a:ext uri="{9D8B030D-6E8A-4147-A177-3AD203B41FA5}">
                      <a16:colId xmlns:a16="http://schemas.microsoft.com/office/drawing/2014/main" val="939863154"/>
                    </a:ext>
                  </a:extLst>
                </a:gridCol>
              </a:tblGrid>
              <a:tr h="424696">
                <a:tc rowSpan="2">
                  <a:txBody>
                    <a:bodyPr/>
                    <a:lstStyle/>
                    <a:p>
                      <a:pPr marL="0" lvl="0" indent="0" algn="l" rtl="0">
                        <a:spcBef>
                          <a:spcPts val="0"/>
                        </a:spcBef>
                        <a:spcAft>
                          <a:spcPts val="0"/>
                        </a:spcAft>
                        <a:buNone/>
                      </a:pPr>
                      <a:r>
                        <a:rPr lang="en-GB" sz="1500">
                          <a:latin typeface="Arial" panose="020B0604020202020204" pitchFamily="34" charset="0"/>
                          <a:cs typeface="Arial" panose="020B0604020202020204" pitchFamily="34" charset="0"/>
                        </a:rPr>
                        <a:t>AE summary,</a:t>
                      </a:r>
                      <a:r>
                        <a:rPr lang="en-GB" sz="1500" baseline="0">
                          <a:latin typeface="Arial" panose="020B0604020202020204" pitchFamily="34" charset="0"/>
                          <a:cs typeface="Arial" panose="020B0604020202020204" pitchFamily="34" charset="0"/>
                        </a:rPr>
                        <a:t> </a:t>
                      </a:r>
                      <a:br>
                        <a:rPr lang="en-GB" sz="1500" baseline="0">
                          <a:latin typeface="Arial" panose="020B0604020202020204" pitchFamily="34" charset="0"/>
                          <a:cs typeface="Arial" panose="020B0604020202020204" pitchFamily="34" charset="0"/>
                        </a:rPr>
                      </a:br>
                      <a:r>
                        <a:rPr lang="en-GB" sz="1500" baseline="0">
                          <a:latin typeface="Arial" panose="020B0604020202020204" pitchFamily="34" charset="0"/>
                          <a:cs typeface="Arial" panose="020B0604020202020204" pitchFamily="34" charset="0"/>
                        </a:rPr>
                        <a:t>n (%)</a:t>
                      </a:r>
                      <a:endParaRPr sz="1500">
                        <a:latin typeface="Arial" panose="020B0604020202020204" pitchFamily="34" charset="0"/>
                        <a:cs typeface="Arial" panose="020B0604020202020204" pitchFamily="34" charset="0"/>
                      </a:endParaRPr>
                    </a:p>
                  </a:txBody>
                  <a:tcPr marL="109740" marR="109740" marT="86400" marB="43200" anchor="b"/>
                </a:tc>
                <a:tc gridSpan="2">
                  <a:txBody>
                    <a:bodyPr/>
                    <a:lstStyle/>
                    <a:p>
                      <a:pPr algn="ctr"/>
                      <a:r>
                        <a:rPr lang="en-US" sz="1500">
                          <a:latin typeface="Arial" panose="020B0604020202020204" pitchFamily="34" charset="0"/>
                          <a:cs typeface="Arial" panose="020B0604020202020204" pitchFamily="34" charset="0"/>
                        </a:rPr>
                        <a:t>Randomized</a:t>
                      </a:r>
                    </a:p>
                  </a:txBody>
                  <a:tcPr marL="109740" marR="109740" marT="86400" marB="0" anchor="b"/>
                </a:tc>
                <a:tc hMerge="1">
                  <a:txBody>
                    <a:bodyPr/>
                    <a:lstStyle/>
                    <a:p>
                      <a:endParaRPr lang="en-US"/>
                    </a:p>
                  </a:txBody>
                  <a:tcPr marL="91450" marR="91450" marT="48000" marB="4800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0066CC"/>
                    </a:solidFill>
                  </a:tcPr>
                </a:tc>
                <a:tc rowSpan="2">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Extension</a:t>
                      </a:r>
                      <a:endParaRPr lang="en-GB" sz="1500" baseline="30000">
                        <a:latin typeface="Arial" panose="020B0604020202020204" pitchFamily="34" charset="0"/>
                        <a:cs typeface="Arial" panose="020B0604020202020204" pitchFamily="34" charset="0"/>
                      </a:endParaRPr>
                    </a:p>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Cohort Pola+BR (N=106)</a:t>
                      </a:r>
                      <a:endParaRPr lang="en-GB" sz="1500" b="1">
                        <a:solidFill>
                          <a:schemeClr val="bg1"/>
                        </a:solidFill>
                        <a:latin typeface="Arial" panose="020B0604020202020204" pitchFamily="34" charset="0"/>
                        <a:cs typeface="Arial" panose="020B0604020202020204" pitchFamily="34" charset="0"/>
                      </a:endParaRPr>
                    </a:p>
                  </a:txBody>
                  <a:tcPr marL="109740" marR="109740" marT="86400" marB="43200" anchor="b"/>
                </a:tc>
                <a:tc rowSpan="2">
                  <a:txBody>
                    <a:bodyPr/>
                    <a:lstStyle/>
                    <a:p>
                      <a:pPr marL="0" lvl="0" indent="0" algn="ctr" rtl="0">
                        <a:spcBef>
                          <a:spcPts val="0"/>
                        </a:spcBef>
                        <a:spcAft>
                          <a:spcPts val="0"/>
                        </a:spcAft>
                        <a:buNone/>
                      </a:pPr>
                      <a:r>
                        <a:rPr lang="en" sz="1500">
                          <a:latin typeface="Arial" panose="020B0604020202020204" pitchFamily="34" charset="0"/>
                          <a:cs typeface="Arial" panose="020B0604020202020204" pitchFamily="34" charset="0"/>
                        </a:rPr>
                        <a:t>Pooled Pola+BR</a:t>
                      </a:r>
                      <a:endParaRPr sz="1500" kern="1200">
                        <a:latin typeface="Arial" panose="020B0604020202020204" pitchFamily="34" charset="0"/>
                        <a:cs typeface="Arial" panose="020B0604020202020204" pitchFamily="34" charset="0"/>
                      </a:endParaRPr>
                    </a:p>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baseline="0">
                          <a:latin typeface="Arial" panose="020B0604020202020204" pitchFamily="34" charset="0"/>
                          <a:cs typeface="Arial" panose="020B0604020202020204" pitchFamily="34" charset="0"/>
                        </a:rPr>
                        <a:t>(N=151)</a:t>
                      </a:r>
                      <a:endParaRPr lang="en-GB" sz="1500" b="1">
                        <a:solidFill>
                          <a:schemeClr val="bg1"/>
                        </a:solidFill>
                        <a:latin typeface="Arial" panose="020B0604020202020204" pitchFamily="34" charset="0"/>
                        <a:cs typeface="Arial" panose="020B0604020202020204" pitchFamily="34" charset="0"/>
                      </a:endParaRPr>
                    </a:p>
                  </a:txBody>
                  <a:tcPr marL="109740" marR="109740" marT="86400" marB="43200" anchor="b"/>
                </a:tc>
                <a:extLst>
                  <a:ext uri="{0D108BD9-81ED-4DB2-BD59-A6C34878D82A}">
                    <a16:rowId xmlns:a16="http://schemas.microsoft.com/office/drawing/2014/main" val="1179995154"/>
                  </a:ext>
                </a:extLst>
              </a:tr>
              <a:tr h="847904">
                <a:tc vMerge="1">
                  <a:txBody>
                    <a:bodyPr/>
                    <a:lstStyle/>
                    <a:p>
                      <a:endParaRPr lang="en-US"/>
                    </a:p>
                  </a:txBody>
                  <a:tcPr/>
                </a:tc>
                <a:tc>
                  <a:txBody>
                    <a:bodyPr/>
                    <a:lstStyle/>
                    <a:p>
                      <a:pPr marL="0" lvl="0" indent="0" algn="ctr" defTabSz="760622" rtl="0" eaLnBrk="1" latinLnBrk="0" hangingPunct="1">
                        <a:spcBef>
                          <a:spcPts val="0"/>
                        </a:spcBef>
                        <a:spcAft>
                          <a:spcPts val="0"/>
                        </a:spcAft>
                        <a:buNone/>
                      </a:pPr>
                      <a:r>
                        <a:rPr lang="en-GB" sz="1500" kern="1200">
                          <a:latin typeface="Arial" panose="020B0604020202020204" pitchFamily="34" charset="0"/>
                          <a:cs typeface="Arial" panose="020B0604020202020204" pitchFamily="34" charset="0"/>
                        </a:rPr>
                        <a:t>BR </a:t>
                      </a:r>
                      <a:br>
                        <a:rPr lang="en-GB" sz="1500" kern="1200">
                          <a:latin typeface="Arial" panose="020B0604020202020204" pitchFamily="34" charset="0"/>
                          <a:cs typeface="Arial" panose="020B0604020202020204" pitchFamily="34" charset="0"/>
                        </a:rPr>
                      </a:br>
                      <a:r>
                        <a:rPr lang="en-GB" sz="1500" kern="1200">
                          <a:latin typeface="Arial" panose="020B0604020202020204" pitchFamily="34" charset="0"/>
                          <a:cs typeface="Arial" panose="020B0604020202020204" pitchFamily="34" charset="0"/>
                        </a:rPr>
                        <a:t>(N=39)</a:t>
                      </a:r>
                      <a:endParaRPr sz="1500" b="1" kern="1200">
                        <a:solidFill>
                          <a:schemeClr val="lt1"/>
                        </a:solidFill>
                        <a:latin typeface="Arial" panose="020B0604020202020204" pitchFamily="34" charset="0"/>
                        <a:ea typeface="+mn-ea"/>
                        <a:cs typeface="Arial" panose="020B0604020202020204" pitchFamily="34" charset="0"/>
                      </a:endParaRPr>
                    </a:p>
                  </a:txBody>
                  <a:tcPr marL="109740" marR="109740" marT="86400" marB="43200" anchor="b"/>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500">
                          <a:latin typeface="Arial" panose="020B0604020202020204" pitchFamily="34" charset="0"/>
                          <a:cs typeface="Arial" panose="020B0604020202020204" pitchFamily="34" charset="0"/>
                        </a:rPr>
                        <a:t>Pola+BR (N=39)</a:t>
                      </a:r>
                      <a:endParaRPr lang="en-GB" sz="1500" b="1">
                        <a:solidFill>
                          <a:schemeClr val="bg1"/>
                        </a:solidFill>
                        <a:latin typeface="Arial" panose="020B0604020202020204" pitchFamily="34" charset="0"/>
                        <a:cs typeface="Arial" panose="020B0604020202020204" pitchFamily="34" charset="0"/>
                      </a:endParaRPr>
                    </a:p>
                  </a:txBody>
                  <a:tcPr marL="109740" marR="109740" marT="86400" marB="43200" anchor="b"/>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3648673440"/>
                  </a:ext>
                </a:extLst>
              </a:tr>
              <a:tr h="457200">
                <a:tc>
                  <a:txBody>
                    <a:bodyPr/>
                    <a:lstStyle/>
                    <a:p>
                      <a:pPr marL="0" lvl="0" indent="0" algn="l" rtl="0">
                        <a:lnSpc>
                          <a:spcPct val="100000"/>
                        </a:lnSpc>
                        <a:spcBef>
                          <a:spcPts val="0"/>
                        </a:spcBef>
                        <a:spcAft>
                          <a:spcPts val="0"/>
                        </a:spcAft>
                        <a:buNone/>
                      </a:pPr>
                      <a:r>
                        <a:rPr lang="en-GB" sz="1500">
                          <a:latin typeface="Arial" panose="020B0604020202020204" pitchFamily="34" charset="0"/>
                          <a:cs typeface="Arial" panose="020B0604020202020204" pitchFamily="34" charset="0"/>
                        </a:rPr>
                        <a:t>Any Grade AEs</a:t>
                      </a:r>
                      <a:endParaRPr sz="1500" b="1">
                        <a:solidFill>
                          <a:srgbClr val="000000"/>
                        </a:solidFill>
                        <a:latin typeface="Arial" panose="020B0604020202020204" pitchFamily="34" charset="0"/>
                        <a:cs typeface="Arial" panose="020B0604020202020204" pitchFamily="34" charset="0"/>
                      </a:endParaRPr>
                    </a:p>
                  </a:txBody>
                  <a:tcPr marL="108000"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38 (97.4)</a:t>
                      </a:r>
                      <a:endParaRPr sz="1500">
                        <a:latin typeface="Arial" panose="020B0604020202020204" pitchFamily="34" charset="0"/>
                        <a:cs typeface="Arial" panose="020B0604020202020204" pitchFamily="34" charset="0"/>
                      </a:endParaRP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39 (100)</a:t>
                      </a:r>
                      <a:endParaRPr sz="1500">
                        <a:latin typeface="Arial" panose="020B0604020202020204" pitchFamily="34" charset="0"/>
                        <a:cs typeface="Arial" panose="020B0604020202020204" pitchFamily="34" charset="0"/>
                      </a:endParaRP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105 (99.1)</a:t>
                      </a:r>
                      <a:endParaRPr sz="1500">
                        <a:latin typeface="Arial" panose="020B0604020202020204" pitchFamily="34" charset="0"/>
                        <a:cs typeface="Arial" panose="020B0604020202020204" pitchFamily="34" charset="0"/>
                      </a:endParaRP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150 (99.3)</a:t>
                      </a:r>
                      <a:endParaRPr sz="1500">
                        <a:latin typeface="Arial" panose="020B0604020202020204" pitchFamily="34" charset="0"/>
                        <a:cs typeface="Arial" panose="020B0604020202020204" pitchFamily="34" charset="0"/>
                      </a:endParaRPr>
                    </a:p>
                  </a:txBody>
                  <a:tcPr marL="82291" marR="82291" marT="0" marB="0" anchor="ctr"/>
                </a:tc>
                <a:extLst>
                  <a:ext uri="{0D108BD9-81ED-4DB2-BD59-A6C34878D82A}">
                    <a16:rowId xmlns:a16="http://schemas.microsoft.com/office/drawing/2014/main" val="10002"/>
                  </a:ext>
                </a:extLst>
              </a:tr>
              <a:tr h="457200">
                <a:tc>
                  <a:txBody>
                    <a:bodyPr/>
                    <a:lstStyle/>
                    <a:p>
                      <a:pPr marL="0" lvl="0" indent="0" algn="l" rtl="0">
                        <a:lnSpc>
                          <a:spcPct val="100000"/>
                        </a:lnSpc>
                        <a:spcBef>
                          <a:spcPts val="0"/>
                        </a:spcBef>
                        <a:spcAft>
                          <a:spcPts val="0"/>
                        </a:spcAft>
                        <a:buNone/>
                      </a:pPr>
                      <a:r>
                        <a:rPr lang="en-GB" sz="1500">
                          <a:latin typeface="Arial" panose="020B0604020202020204" pitchFamily="34" charset="0"/>
                          <a:cs typeface="Arial" panose="020B0604020202020204" pitchFamily="34" charset="0"/>
                        </a:rPr>
                        <a:t>Grade 3–4 AEs</a:t>
                      </a:r>
                      <a:endParaRPr sz="1500" b="1">
                        <a:solidFill>
                          <a:srgbClr val="000000"/>
                        </a:solidFill>
                        <a:latin typeface="Arial" panose="020B0604020202020204" pitchFamily="34" charset="0"/>
                        <a:cs typeface="Arial" panose="020B0604020202020204" pitchFamily="34" charset="0"/>
                      </a:endParaRPr>
                    </a:p>
                  </a:txBody>
                  <a:tcPr marL="108000"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28 (71.8)</a:t>
                      </a:r>
                      <a:endParaRPr sz="1500">
                        <a:latin typeface="Arial" panose="020B0604020202020204" pitchFamily="34" charset="0"/>
                        <a:cs typeface="Arial" panose="020B0604020202020204" pitchFamily="34" charset="0"/>
                      </a:endParaRPr>
                    </a:p>
                  </a:txBody>
                  <a:tcPr marL="82291" marR="82291" marT="0" marB="0" anchor="ctr"/>
                </a:tc>
                <a:tc>
                  <a:txBody>
                    <a:bodyPr/>
                    <a:lstStyle/>
                    <a:p>
                      <a:pPr algn="ctr"/>
                      <a:r>
                        <a:rPr lang="en-US" sz="1500">
                          <a:latin typeface="Arial" panose="020B0604020202020204" pitchFamily="34" charset="0"/>
                          <a:cs typeface="Arial" panose="020B0604020202020204" pitchFamily="34" charset="0"/>
                        </a:rPr>
                        <a:t>34 (87.2)</a:t>
                      </a:r>
                    </a:p>
                  </a:txBody>
                  <a:tcPr marL="82291" marR="82291" marT="0" marB="0" anchor="ctr"/>
                </a:tc>
                <a:tc>
                  <a:txBody>
                    <a:bodyPr/>
                    <a:lstStyle/>
                    <a:p>
                      <a:pPr algn="ctr"/>
                      <a:r>
                        <a:rPr lang="en-US" sz="1500">
                          <a:latin typeface="Arial" panose="020B0604020202020204" pitchFamily="34" charset="0"/>
                          <a:cs typeface="Arial" panose="020B0604020202020204" pitchFamily="34" charset="0"/>
                        </a:rPr>
                        <a:t>83 (78.3)</a:t>
                      </a: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122 (80.8)</a:t>
                      </a:r>
                      <a:endParaRPr sz="1500">
                        <a:latin typeface="Arial" panose="020B0604020202020204" pitchFamily="34" charset="0"/>
                        <a:cs typeface="Arial" panose="020B0604020202020204" pitchFamily="34" charset="0"/>
                      </a:endParaRPr>
                    </a:p>
                  </a:txBody>
                  <a:tcPr marL="82291" marR="82291" marT="0" marB="0" anchor="ctr"/>
                </a:tc>
                <a:extLst>
                  <a:ext uri="{0D108BD9-81ED-4DB2-BD59-A6C34878D82A}">
                    <a16:rowId xmlns:a16="http://schemas.microsoft.com/office/drawing/2014/main" val="4087465443"/>
                  </a:ext>
                </a:extLst>
              </a:tr>
              <a:tr h="438789">
                <a:tc>
                  <a:txBody>
                    <a:bodyPr/>
                    <a:lstStyle/>
                    <a:p>
                      <a:pPr marL="0" lvl="0" indent="0" algn="l" rtl="0">
                        <a:lnSpc>
                          <a:spcPct val="100000"/>
                        </a:lnSpc>
                        <a:spcBef>
                          <a:spcPts val="0"/>
                        </a:spcBef>
                        <a:spcAft>
                          <a:spcPts val="0"/>
                        </a:spcAft>
                        <a:buNone/>
                      </a:pPr>
                      <a:r>
                        <a:rPr lang="en-GB" sz="1500">
                          <a:latin typeface="Arial" panose="020B0604020202020204" pitchFamily="34" charset="0"/>
                          <a:cs typeface="Arial" panose="020B0604020202020204" pitchFamily="34" charset="0"/>
                        </a:rPr>
                        <a:t>SAEs </a:t>
                      </a:r>
                      <a:endParaRPr sz="1500" b="1">
                        <a:latin typeface="Arial" panose="020B0604020202020204" pitchFamily="34" charset="0"/>
                        <a:cs typeface="Arial" panose="020B0604020202020204" pitchFamily="34" charset="0"/>
                      </a:endParaRPr>
                    </a:p>
                  </a:txBody>
                  <a:tcPr marL="108000"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24 (61.5)</a:t>
                      </a:r>
                      <a:endParaRPr sz="1500">
                        <a:latin typeface="Arial" panose="020B0604020202020204" pitchFamily="34" charset="0"/>
                        <a:cs typeface="Arial" panose="020B0604020202020204" pitchFamily="34" charset="0"/>
                      </a:endParaRP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26 (66.7)</a:t>
                      </a:r>
                      <a:endParaRPr sz="1500">
                        <a:latin typeface="Arial" panose="020B0604020202020204" pitchFamily="34" charset="0"/>
                        <a:cs typeface="Arial" panose="020B0604020202020204" pitchFamily="34" charset="0"/>
                      </a:endParaRP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56 (52.8)</a:t>
                      </a:r>
                      <a:endParaRPr sz="1500">
                        <a:latin typeface="Arial" panose="020B0604020202020204" pitchFamily="34" charset="0"/>
                        <a:cs typeface="Arial" panose="020B0604020202020204" pitchFamily="34" charset="0"/>
                      </a:endParaRP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86 (57.0)</a:t>
                      </a:r>
                      <a:endParaRPr sz="1500">
                        <a:latin typeface="Arial" panose="020B0604020202020204" pitchFamily="34" charset="0"/>
                        <a:cs typeface="Arial" panose="020B0604020202020204" pitchFamily="34" charset="0"/>
                      </a:endParaRPr>
                    </a:p>
                  </a:txBody>
                  <a:tcPr marL="82291" marR="82291" marT="0" marB="0" anchor="ctr"/>
                </a:tc>
                <a:extLst>
                  <a:ext uri="{0D108BD9-81ED-4DB2-BD59-A6C34878D82A}">
                    <a16:rowId xmlns:a16="http://schemas.microsoft.com/office/drawing/2014/main" val="3783009427"/>
                  </a:ext>
                </a:extLst>
              </a:tr>
              <a:tr h="438789">
                <a:tc>
                  <a:txBody>
                    <a:bodyPr/>
                    <a:lstStyle/>
                    <a:p>
                      <a:pPr marL="0" lvl="0" indent="0" algn="l" rtl="0">
                        <a:lnSpc>
                          <a:spcPct val="100000"/>
                        </a:lnSpc>
                        <a:spcBef>
                          <a:spcPts val="0"/>
                        </a:spcBef>
                        <a:spcAft>
                          <a:spcPts val="0"/>
                        </a:spcAft>
                        <a:buNone/>
                      </a:pPr>
                      <a:r>
                        <a:rPr lang="en-GB" sz="1500">
                          <a:latin typeface="Arial" panose="020B0604020202020204" pitchFamily="34" charset="0"/>
                          <a:cs typeface="Arial" panose="020B0604020202020204" pitchFamily="34" charset="0"/>
                        </a:rPr>
                        <a:t>Grade 5 AEs</a:t>
                      </a:r>
                      <a:endParaRPr sz="1500" b="1">
                        <a:latin typeface="Arial" panose="020B0604020202020204" pitchFamily="34" charset="0"/>
                        <a:cs typeface="Arial" panose="020B0604020202020204" pitchFamily="34" charset="0"/>
                      </a:endParaRPr>
                    </a:p>
                  </a:txBody>
                  <a:tcPr marL="108000"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10 (25.6)</a:t>
                      </a:r>
                      <a:endParaRPr sz="1500">
                        <a:latin typeface="Arial" panose="020B0604020202020204" pitchFamily="34" charset="0"/>
                        <a:cs typeface="Arial" panose="020B0604020202020204" pitchFamily="34" charset="0"/>
                      </a:endParaRP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11 (28.2)</a:t>
                      </a:r>
                      <a:endParaRPr sz="1500">
                        <a:latin typeface="Arial" panose="020B0604020202020204" pitchFamily="34" charset="0"/>
                        <a:cs typeface="Arial" panose="020B0604020202020204" pitchFamily="34" charset="0"/>
                      </a:endParaRP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6 (5.7)</a:t>
                      </a:r>
                      <a:endParaRPr sz="1500">
                        <a:latin typeface="Arial" panose="020B0604020202020204" pitchFamily="34" charset="0"/>
                        <a:cs typeface="Arial" panose="020B0604020202020204" pitchFamily="34" charset="0"/>
                      </a:endParaRPr>
                    </a:p>
                  </a:txBody>
                  <a:tcPr marL="82291" marR="82291" marT="0" marB="0" anchor="ctr"/>
                </a:tc>
                <a:tc>
                  <a:txBody>
                    <a:bodyPr/>
                    <a:lstStyle/>
                    <a:p>
                      <a:pPr marL="0" lvl="0" indent="0" algn="ctr" rtl="0">
                        <a:spcBef>
                          <a:spcPts val="0"/>
                        </a:spcBef>
                        <a:spcAft>
                          <a:spcPts val="0"/>
                        </a:spcAft>
                        <a:buNone/>
                      </a:pPr>
                      <a:r>
                        <a:rPr lang="en-GB" sz="1500">
                          <a:latin typeface="Arial" panose="020B0604020202020204" pitchFamily="34" charset="0"/>
                          <a:cs typeface="Arial" panose="020B0604020202020204" pitchFamily="34" charset="0"/>
                        </a:rPr>
                        <a:t>17 (11.3)</a:t>
                      </a:r>
                      <a:endParaRPr sz="1500">
                        <a:latin typeface="Arial" panose="020B0604020202020204" pitchFamily="34" charset="0"/>
                        <a:cs typeface="Arial" panose="020B0604020202020204" pitchFamily="34" charset="0"/>
                      </a:endParaRPr>
                    </a:p>
                  </a:txBody>
                  <a:tcPr marL="82291" marR="82291" marT="0" marB="0" anchor="ctr"/>
                </a:tc>
                <a:extLst>
                  <a:ext uri="{0D108BD9-81ED-4DB2-BD59-A6C34878D82A}">
                    <a16:rowId xmlns:a16="http://schemas.microsoft.com/office/drawing/2014/main" val="1367391405"/>
                  </a:ext>
                </a:extLst>
              </a:tr>
            </a:tbl>
          </a:graphicData>
        </a:graphic>
      </p:graphicFrame>
      <p:sp>
        <p:nvSpPr>
          <p:cNvPr id="11" name="Rectangle 10">
            <a:extLst>
              <a:ext uri="{FF2B5EF4-FFF2-40B4-BE49-F238E27FC236}">
                <a16:creationId xmlns:a16="http://schemas.microsoft.com/office/drawing/2014/main" id="{8FDCD7AB-852F-4D63-A6CB-DAFC0A83E386}"/>
              </a:ext>
            </a:extLst>
          </p:cNvPr>
          <p:cNvSpPr/>
          <p:nvPr/>
        </p:nvSpPr>
        <p:spPr>
          <a:xfrm>
            <a:off x="502998" y="4305385"/>
            <a:ext cx="5650788" cy="771348"/>
          </a:xfrm>
          <a:prstGeom prst="rect">
            <a:avLst/>
          </a:prstGeom>
          <a:solidFill>
            <a:srgbClr val="D7E7F4"/>
          </a:solidFill>
          <a:ln>
            <a:noFill/>
          </a:ln>
        </p:spPr>
        <p:style>
          <a:lnRef idx="2">
            <a:schemeClr val="accent1">
              <a:shade val="50000"/>
            </a:schemeClr>
          </a:lnRef>
          <a:fillRef idx="1">
            <a:schemeClr val="accent1"/>
          </a:fillRef>
          <a:effectRef idx="0">
            <a:schemeClr val="accent1"/>
          </a:effectRef>
          <a:fontRef idx="minor">
            <a:schemeClr val="lt1"/>
          </a:fontRef>
        </p:style>
        <p:txBody>
          <a:bodyPr lIns="172715" tIns="0" rIns="0" bIns="0" rtlCol="0" anchor="ctr"/>
          <a:lstStyle/>
          <a:p>
            <a:pPr marL="0" marR="0" lvl="0" indent="0" algn="l" defTabSz="2125062" rtl="0" eaLnBrk="1" fontAlgn="auto" latinLnBrk="0" hangingPunct="1">
              <a:lnSpc>
                <a:spcPct val="100000"/>
              </a:lnSpc>
              <a:spcBef>
                <a:spcPts val="0"/>
              </a:spcBef>
              <a:spcAft>
                <a:spcPts val="72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a:ea typeface="ＭＳ Ｐゴシック"/>
                <a:cs typeface="+mn-cs"/>
              </a:rPr>
              <a:t>No new safety signals identified with longer follow-up in randomized arms + patients in the extension cohort</a:t>
            </a:r>
            <a:endParaRPr kumimoji="0" lang="en-GB" sz="1600" b="0" i="0" u="none" strike="noStrike" kern="1200" cap="none" spc="0" normalizeH="0" baseline="0" noProof="0">
              <a:ln>
                <a:noFill/>
              </a:ln>
              <a:solidFill>
                <a:srgbClr val="000000"/>
              </a:solidFill>
              <a:effectLst/>
              <a:uLnTx/>
              <a:uFillTx/>
              <a:latin typeface="Arial"/>
              <a:ea typeface="ＭＳ Ｐゴシック"/>
              <a:cs typeface="Arial" panose="020B0604020202020204" pitchFamily="34" charset="0"/>
            </a:endParaRPr>
          </a:p>
        </p:txBody>
      </p:sp>
      <p:cxnSp>
        <p:nvCxnSpPr>
          <p:cNvPr id="12" name="Straight Connector 11">
            <a:extLst>
              <a:ext uri="{FF2B5EF4-FFF2-40B4-BE49-F238E27FC236}">
                <a16:creationId xmlns:a16="http://schemas.microsoft.com/office/drawing/2014/main" id="{DE2197F5-5E59-4B5D-A5ED-7035A7DC28C3}"/>
              </a:ext>
            </a:extLst>
          </p:cNvPr>
          <p:cNvCxnSpPr>
            <a:cxnSpLocks/>
          </p:cNvCxnSpPr>
          <p:nvPr/>
        </p:nvCxnSpPr>
        <p:spPr>
          <a:xfrm>
            <a:off x="502998" y="4291979"/>
            <a:ext cx="5" cy="77328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13" name="Title 1">
            <a:extLst>
              <a:ext uri="{FF2B5EF4-FFF2-40B4-BE49-F238E27FC236}">
                <a16:creationId xmlns:a16="http://schemas.microsoft.com/office/drawing/2014/main" id="{E9490E4F-4DEC-466E-B520-C4B801786BD3}"/>
              </a:ext>
            </a:extLst>
          </p:cNvPr>
          <p:cNvSpPr txBox="1">
            <a:spLocks/>
          </p:cNvSpPr>
          <p:nvPr/>
        </p:nvSpPr>
        <p:spPr>
          <a:xfrm>
            <a:off x="234853" y="98520"/>
            <a:ext cx="10501113" cy="1164607"/>
          </a:xfrm>
          <a:prstGeom prst="rect">
            <a:avLst/>
          </a:prstGeom>
        </p:spPr>
        <p:txBody>
          <a:bodyPr vert="horz" lIns="121920" tIns="60960" rIns="121920" bIns="60960" rtlCol="0" anchor="ctr">
            <a:normAutofit/>
          </a:bodyPr>
          <a:lstStyle>
            <a:lvl1pPr algn="l" defTabSz="914400" rtl="0" eaLnBrk="1" fontAlgn="base" latinLnBrk="0" hangingPunct="1">
              <a:lnSpc>
                <a:spcPct val="90000"/>
              </a:lnSpc>
              <a:spcBef>
                <a:spcPct val="0"/>
              </a:spcBef>
              <a:spcAft>
                <a:spcPct val="0"/>
              </a:spcAft>
              <a:buNone/>
              <a:defRPr sz="3600" b="1" kern="1200">
                <a:solidFill>
                  <a:schemeClr val="bg1"/>
                </a:solidFill>
                <a:latin typeface="+mj-lt"/>
                <a:ea typeface="+mj-ea"/>
                <a:cs typeface="+mj-cs"/>
              </a:defRPr>
            </a:lvl1pPr>
            <a:lvl2pPr algn="l" defTabSz="457189" rtl="0" eaLnBrk="0" fontAlgn="base" hangingPunct="0">
              <a:spcBef>
                <a:spcPct val="0"/>
              </a:spcBef>
              <a:spcAft>
                <a:spcPct val="0"/>
              </a:spcAft>
              <a:defRPr sz="3200">
                <a:solidFill>
                  <a:srgbClr val="800000"/>
                </a:solidFill>
                <a:latin typeface="Times New Roman" pitchFamily="37" charset="0"/>
                <a:ea typeface="Geneva" pitchFamily="37" charset="-128"/>
                <a:cs typeface="Times New Roman" pitchFamily="18" charset="0"/>
              </a:defRPr>
            </a:lvl2pPr>
            <a:lvl3pPr algn="l" defTabSz="457189" rtl="0" eaLnBrk="0" fontAlgn="base" hangingPunct="0">
              <a:spcBef>
                <a:spcPct val="0"/>
              </a:spcBef>
              <a:spcAft>
                <a:spcPct val="0"/>
              </a:spcAft>
              <a:defRPr sz="3200">
                <a:solidFill>
                  <a:srgbClr val="800000"/>
                </a:solidFill>
                <a:latin typeface="Times New Roman" pitchFamily="37" charset="0"/>
                <a:ea typeface="Geneva" pitchFamily="37" charset="-128"/>
                <a:cs typeface="Times New Roman" pitchFamily="18" charset="0"/>
              </a:defRPr>
            </a:lvl3pPr>
            <a:lvl4pPr algn="l" defTabSz="457189" rtl="0" eaLnBrk="0" fontAlgn="base" hangingPunct="0">
              <a:spcBef>
                <a:spcPct val="0"/>
              </a:spcBef>
              <a:spcAft>
                <a:spcPct val="0"/>
              </a:spcAft>
              <a:defRPr sz="3200">
                <a:solidFill>
                  <a:srgbClr val="800000"/>
                </a:solidFill>
                <a:latin typeface="Times New Roman" pitchFamily="37" charset="0"/>
                <a:ea typeface="Geneva" pitchFamily="37" charset="-128"/>
                <a:cs typeface="Times New Roman" pitchFamily="18" charset="0"/>
              </a:defRPr>
            </a:lvl4pPr>
            <a:lvl5pPr algn="l" defTabSz="457189" rtl="0" eaLnBrk="0" fontAlgn="base" hangingPunct="0">
              <a:spcBef>
                <a:spcPct val="0"/>
              </a:spcBef>
              <a:spcAft>
                <a:spcPct val="0"/>
              </a:spcAft>
              <a:defRPr sz="3200">
                <a:solidFill>
                  <a:srgbClr val="800000"/>
                </a:solidFill>
                <a:latin typeface="Times New Roman" pitchFamily="37" charset="0"/>
                <a:ea typeface="Geneva" pitchFamily="37" charset="-128"/>
                <a:cs typeface="Times New Roman" pitchFamily="18" charset="0"/>
              </a:defRPr>
            </a:lvl5pPr>
            <a:lvl6pPr marL="457189" algn="l" defTabSz="457189" rtl="0" fontAlgn="base">
              <a:spcBef>
                <a:spcPct val="0"/>
              </a:spcBef>
              <a:spcAft>
                <a:spcPct val="0"/>
              </a:spcAft>
              <a:defRPr sz="3200">
                <a:solidFill>
                  <a:srgbClr val="800000"/>
                </a:solidFill>
                <a:latin typeface="Times New Roman" pitchFamily="37" charset="0"/>
                <a:ea typeface="Geneva" pitchFamily="37" charset="-128"/>
              </a:defRPr>
            </a:lvl6pPr>
            <a:lvl7pPr marL="914378" algn="l" defTabSz="457189" rtl="0" fontAlgn="base">
              <a:spcBef>
                <a:spcPct val="0"/>
              </a:spcBef>
              <a:spcAft>
                <a:spcPct val="0"/>
              </a:spcAft>
              <a:defRPr sz="3200">
                <a:solidFill>
                  <a:srgbClr val="800000"/>
                </a:solidFill>
                <a:latin typeface="Times New Roman" pitchFamily="37" charset="0"/>
                <a:ea typeface="Geneva" pitchFamily="37" charset="-128"/>
              </a:defRPr>
            </a:lvl7pPr>
            <a:lvl8pPr marL="1371566" algn="l" defTabSz="457189" rtl="0" fontAlgn="base">
              <a:spcBef>
                <a:spcPct val="0"/>
              </a:spcBef>
              <a:spcAft>
                <a:spcPct val="0"/>
              </a:spcAft>
              <a:defRPr sz="3200">
                <a:solidFill>
                  <a:srgbClr val="800000"/>
                </a:solidFill>
                <a:latin typeface="Times New Roman" pitchFamily="37" charset="0"/>
                <a:ea typeface="Geneva" pitchFamily="37" charset="-128"/>
              </a:defRPr>
            </a:lvl8pPr>
            <a:lvl9pPr marL="1828754" algn="l" defTabSz="457189" rtl="0" fontAlgn="base">
              <a:spcBef>
                <a:spcPct val="0"/>
              </a:spcBef>
              <a:spcAft>
                <a:spcPct val="0"/>
              </a:spcAft>
              <a:defRPr sz="3200">
                <a:solidFill>
                  <a:srgbClr val="800000"/>
                </a:solidFill>
                <a:latin typeface="Times New Roman" pitchFamily="37" charset="0"/>
                <a:ea typeface="Geneva" pitchFamily="37" charset="-128"/>
              </a:defRPr>
            </a:lvl9pPr>
          </a:lstStyle>
          <a:p>
            <a:pPr marL="0" marR="0" lvl="0" indent="0" algn="l" defTabSz="914400" rtl="0" eaLnBrk="1" fontAlgn="base" latinLnBrk="0" hangingPunct="1">
              <a:lnSpc>
                <a:spcPts val="3733"/>
              </a:lnSpc>
              <a:spcBef>
                <a:spcPct val="0"/>
              </a:spcBef>
              <a:spcAft>
                <a:spcPct val="0"/>
              </a:spcAft>
              <a:buClrTx/>
              <a:buSzTx/>
              <a:buFontTx/>
              <a:buNone/>
              <a:tabLst/>
              <a:defRPr/>
            </a:pPr>
            <a:r>
              <a:rPr kumimoji="0" lang="en-US" sz="3733" b="1" i="0" u="none" strike="noStrike" kern="1200" cap="none" spc="0" normalizeH="0" baseline="0" noProof="0">
                <a:ln>
                  <a:noFill/>
                </a:ln>
                <a:solidFill>
                  <a:srgbClr val="413C38"/>
                </a:solidFill>
                <a:effectLst/>
                <a:uLnTx/>
                <a:uFillTx/>
                <a:latin typeface="Arial" panose="020B0604020202020204" pitchFamily="34" charset="0"/>
                <a:ea typeface="+mj-ea"/>
                <a:cs typeface="Arial" panose="020B0604020202020204" pitchFamily="34" charset="0"/>
              </a:rPr>
              <a:t>Pola BR Safety Summary</a:t>
            </a:r>
            <a:endParaRPr kumimoji="0" lang="en-GB" sz="2667" b="1" i="0" u="none" strike="noStrike" kern="1200" cap="none" spc="0" normalizeH="0" baseline="0" noProof="0">
              <a:ln>
                <a:noFill/>
              </a:ln>
              <a:solidFill>
                <a:srgbClr val="413C38"/>
              </a:solidFill>
              <a:effectLst/>
              <a:uLnTx/>
              <a:uFillTx/>
              <a:latin typeface="Arial" panose="020B0604020202020204" pitchFamily="34" charset="0"/>
              <a:ea typeface="+mj-ea"/>
              <a:cs typeface="Arial" panose="020B0604020202020204" pitchFamily="34" charset="0"/>
            </a:endParaRPr>
          </a:p>
        </p:txBody>
      </p:sp>
      <p:cxnSp>
        <p:nvCxnSpPr>
          <p:cNvPr id="16" name="Straight Connector 15">
            <a:extLst>
              <a:ext uri="{FF2B5EF4-FFF2-40B4-BE49-F238E27FC236}">
                <a16:creationId xmlns:a16="http://schemas.microsoft.com/office/drawing/2014/main" id="{15DC7798-22A9-4F7F-AE1C-043D3BDBADDD}"/>
              </a:ext>
            </a:extLst>
          </p:cNvPr>
          <p:cNvCxnSpPr/>
          <p:nvPr/>
        </p:nvCxnSpPr>
        <p:spPr>
          <a:xfrm>
            <a:off x="550893" y="953723"/>
            <a:ext cx="9968753" cy="0"/>
          </a:xfrm>
          <a:prstGeom prst="line">
            <a:avLst/>
          </a:prstGeom>
          <a:ln>
            <a:solidFill>
              <a:srgbClr val="CD113B"/>
            </a:solidFill>
          </a:ln>
        </p:spPr>
        <p:style>
          <a:lnRef idx="2">
            <a:schemeClr val="accent1"/>
          </a:lnRef>
          <a:fillRef idx="0">
            <a:schemeClr val="accent1"/>
          </a:fillRef>
          <a:effectRef idx="1">
            <a:schemeClr val="accent1"/>
          </a:effectRef>
          <a:fontRef idx="minor">
            <a:schemeClr val="tx1"/>
          </a:fontRef>
        </p:style>
      </p:cxnSp>
      <p:sp>
        <p:nvSpPr>
          <p:cNvPr id="625" name="Text Box 5"/>
          <p:cNvSpPr txBox="1">
            <a:spLocks noChangeArrowheads="1"/>
          </p:cNvSpPr>
          <p:nvPr/>
        </p:nvSpPr>
        <p:spPr bwMode="auto">
          <a:xfrm>
            <a:off x="6714419" y="6484369"/>
            <a:ext cx="4929781" cy="275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marL="0" marR="0" lvl="0" indent="0" algn="r" defTabSz="552424" rtl="0" eaLnBrk="1" fontAlgn="auto" latinLnBrk="0" hangingPunct="0">
              <a:lnSpc>
                <a:spcPct val="93000"/>
              </a:lnSpc>
              <a:spcBef>
                <a:spcPts val="0"/>
              </a:spcBef>
              <a:spcAft>
                <a:spcPts val="0"/>
              </a:spcAft>
              <a:buClr>
                <a:srgbClr val="000000"/>
              </a:buClr>
              <a:buSzPct val="45000"/>
              <a:buFontTx/>
              <a:buNone/>
              <a:tabLst>
                <a:tab pos="876257" algn="l"/>
                <a:tab pos="1750396" algn="l"/>
                <a:tab pos="2626653" algn="l"/>
                <a:tab pos="3502908" algn="l"/>
                <a:tab pos="4377048" algn="l"/>
              </a:tabLst>
              <a:defRPr/>
            </a:pPr>
            <a:r>
              <a:rPr kumimoji="0" lang="en-GB" sz="1333" b="0" i="0" u="none" strike="noStrike" kern="1200" cap="none" spc="0" normalizeH="0" baseline="0" noProof="0" dirty="0">
                <a:ln>
                  <a:noFill/>
                </a:ln>
                <a:solidFill>
                  <a:srgbClr val="000000"/>
                </a:solidFill>
                <a:effectLst/>
                <a:uLnTx/>
                <a:uFillTx/>
                <a:latin typeface="Arial"/>
                <a:ea typeface="ＭＳ Ｐゴシック" charset="0"/>
              </a:rPr>
              <a:t>Sehn LH et al. Blood Adv 2022</a:t>
            </a:r>
          </a:p>
        </p:txBody>
      </p:sp>
    </p:spTree>
    <p:extLst>
      <p:ext uri="{BB962C8B-B14F-4D97-AF65-F5344CB8AC3E}">
        <p14:creationId xmlns:p14="http://schemas.microsoft.com/office/powerpoint/2010/main" val="520974909"/>
      </p:ext>
    </p:extLst>
  </p:cSld>
  <p:clrMapOvr>
    <a:masterClrMapping/>
  </p:clrMapOvr>
  <mc:AlternateContent xmlns:mc="http://schemas.openxmlformats.org/markup-compatibility/2006" xmlns:p14="http://schemas.microsoft.com/office/powerpoint/2010/main">
    <mc:Choice Requires="p14">
      <p:transition p14:dur="0" advTm="57225"/>
    </mc:Choice>
    <mc:Fallback xmlns="">
      <p:transition advTm="57225"/>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0B7E8C-37F7-8EC0-C247-27DEF0532FFA}"/>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14F1182C-42BE-8284-4729-96FA624DF980}"/>
              </a:ext>
            </a:extLst>
          </p:cNvPr>
          <p:cNvSpPr/>
          <p:nvPr/>
        </p:nvSpPr>
        <p:spPr>
          <a:xfrm>
            <a:off x="7657732" y="5803574"/>
            <a:ext cx="2711701" cy="640523"/>
          </a:xfrm>
          <a:prstGeom prst="rect">
            <a:avLst/>
          </a:prstGeom>
          <a:solidFill>
            <a:schemeClr val="bg1">
              <a:lumMod val="9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US"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67" name="Google Shape;774;p17 Cell 10, 1 to Text">
            <a:extLst>
              <a:ext uri="{FF2B5EF4-FFF2-40B4-BE49-F238E27FC236}">
                <a16:creationId xmlns:a16="http://schemas.microsoft.com/office/drawing/2014/main" id="{809A4AB3-6986-0529-479B-A063086024D9}"/>
              </a:ext>
            </a:extLst>
          </p:cNvPr>
          <p:cNvSpPr txBox="1"/>
          <p:nvPr/>
        </p:nvSpPr>
        <p:spPr>
          <a:xfrm>
            <a:off x="7830159" y="4583973"/>
            <a:ext cx="3834783" cy="414416"/>
          </a:xfrm>
          <a:prstGeom prst="rect">
            <a:avLst/>
          </a:prstGeom>
          <a:solidFill>
            <a:schemeClr val="accent2"/>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900"/>
              <a:buFontTx/>
              <a:buNone/>
              <a:tabLst/>
              <a:defRPr/>
            </a:pPr>
            <a:r>
              <a:rPr kumimoji="0" lang="en-GB" sz="1200" b="0" i="0" u="none" strike="noStrike" kern="1200" cap="none" spc="0" normalizeH="0" baseline="0" noProof="0" dirty="0">
                <a:ln>
                  <a:noFill/>
                </a:ln>
                <a:solidFill>
                  <a:srgbClr val="FFFFFF"/>
                </a:solidFill>
                <a:effectLst/>
                <a:uLnTx/>
                <a:uFillTx/>
                <a:latin typeface="Arial"/>
                <a:ea typeface="Arial"/>
                <a:cs typeface="Arial"/>
                <a:sym typeface="Arial"/>
              </a:rPr>
              <a:t>Follow up after drug completion</a:t>
            </a:r>
            <a:endParaRPr kumimoji="0" lang="en-GB" sz="12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2" name="Title 1">
            <a:extLst>
              <a:ext uri="{FF2B5EF4-FFF2-40B4-BE49-F238E27FC236}">
                <a16:creationId xmlns:a16="http://schemas.microsoft.com/office/drawing/2014/main" id="{187D499B-B0B2-0F54-A9E9-9BF6B345B514}"/>
              </a:ext>
            </a:extLst>
          </p:cNvPr>
          <p:cNvSpPr>
            <a:spLocks noGrp="1"/>
          </p:cNvSpPr>
          <p:nvPr>
            <p:ph type="title"/>
          </p:nvPr>
        </p:nvSpPr>
        <p:spPr>
          <a:xfrm>
            <a:off x="528325" y="43625"/>
            <a:ext cx="8246375" cy="907252"/>
          </a:xfrm>
        </p:spPr>
        <p:txBody>
          <a:bodyPr/>
          <a:lstStyle/>
          <a:p>
            <a:r>
              <a:rPr lang="en-US" dirty="0">
                <a:solidFill>
                  <a:schemeClr val="tx1"/>
                </a:solidFill>
              </a:rPr>
              <a:t>SUNMO Study design</a:t>
            </a:r>
          </a:p>
        </p:txBody>
      </p:sp>
      <p:sp>
        <p:nvSpPr>
          <p:cNvPr id="3" name="Text Placeholder 2">
            <a:extLst>
              <a:ext uri="{FF2B5EF4-FFF2-40B4-BE49-F238E27FC236}">
                <a16:creationId xmlns:a16="http://schemas.microsoft.com/office/drawing/2014/main" id="{64ACB41D-F2C3-FED3-6C78-5FDE001573DA}"/>
              </a:ext>
            </a:extLst>
          </p:cNvPr>
          <p:cNvSpPr>
            <a:spLocks noGrp="1"/>
          </p:cNvSpPr>
          <p:nvPr>
            <p:ph type="body" sz="quarter" idx="11"/>
          </p:nvPr>
        </p:nvSpPr>
        <p:spPr>
          <a:xfrm>
            <a:off x="527048" y="6061190"/>
            <a:ext cx="7550109" cy="359987"/>
          </a:xfrm>
        </p:spPr>
        <p:txBody>
          <a:bodyPr/>
          <a:lstStyle/>
          <a:p>
            <a:pPr>
              <a:spcAft>
                <a:spcPts val="0"/>
              </a:spcAft>
              <a:buSzPts val="600"/>
            </a:pPr>
            <a:endParaRPr lang="en-US" sz="933" dirty="0"/>
          </a:p>
          <a:p>
            <a:pPr>
              <a:spcBef>
                <a:spcPts val="300"/>
              </a:spcBef>
              <a:spcAft>
                <a:spcPts val="0"/>
              </a:spcAft>
              <a:buSzPts val="600"/>
            </a:pPr>
            <a:endParaRPr lang="en-US" sz="933" dirty="0"/>
          </a:p>
        </p:txBody>
      </p:sp>
      <p:sp>
        <p:nvSpPr>
          <p:cNvPr id="96" name="Google Shape;805;p17">
            <a:extLst>
              <a:ext uri="{FF2B5EF4-FFF2-40B4-BE49-F238E27FC236}">
                <a16:creationId xmlns:a16="http://schemas.microsoft.com/office/drawing/2014/main" id="{D851E957-AD2D-983E-7145-5D84DA73282D}"/>
              </a:ext>
            </a:extLst>
          </p:cNvPr>
          <p:cNvSpPr txBox="1"/>
          <p:nvPr/>
        </p:nvSpPr>
        <p:spPr>
          <a:xfrm>
            <a:off x="526869" y="4549345"/>
            <a:ext cx="2400744" cy="1046440"/>
          </a:xfrm>
          <a:prstGeom prst="rect">
            <a:avLst/>
          </a:prstGeom>
          <a:noFill/>
          <a:ln>
            <a:noFill/>
          </a:ln>
        </p:spPr>
        <p:txBody>
          <a:bodyPr spcFirstLastPara="1" wrap="square" lIns="0" tIns="0" rIns="0" bIns="0" anchor="t" anchorCtr="0">
            <a:spAutoFit/>
          </a:bodyPr>
          <a:lstStyle/>
          <a:p>
            <a:pPr marL="0" marR="0" lvl="0" indent="0" algn="l" defTabSz="609387" rtl="0" eaLnBrk="1" fontAlgn="auto" latinLnBrk="0" hangingPunct="1">
              <a:lnSpc>
                <a:spcPct val="100000"/>
              </a:lnSpc>
              <a:spcBef>
                <a:spcPts val="0"/>
              </a:spcBef>
              <a:spcAft>
                <a:spcPts val="800"/>
              </a:spcAft>
              <a:buClr>
                <a:srgbClr val="000000"/>
              </a:buClr>
              <a:buSzPts val="900"/>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a:ea typeface="Arial"/>
                <a:cs typeface="Arial"/>
                <a:sym typeface="Arial"/>
              </a:rPr>
              <a:t>Stratification factors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a:p>
            <a:pPr marL="220057" marR="0" lvl="0" indent="-228521" algn="l" defTabSz="609387" rtl="0" eaLnBrk="1" fontAlgn="auto" latinLnBrk="0" hangingPunct="1">
              <a:lnSpc>
                <a:spcPct val="100000"/>
              </a:lnSpc>
              <a:spcBef>
                <a:spcPts val="0"/>
              </a:spcBef>
              <a:spcAft>
                <a:spcPts val="800"/>
              </a:spcAft>
              <a:buClr>
                <a:srgbClr val="0B41CD"/>
              </a:buClr>
              <a:buSzPts val="1100"/>
              <a:buFont typeface="Arial"/>
              <a:buChar char="•"/>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1 vs ≥2 p</a:t>
            </a: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rior lines of</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systemic therapy</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a:p>
            <a:pPr marL="220057" marR="0" lvl="0" indent="-228521" algn="l" defTabSz="609387" rtl="0" eaLnBrk="1" fontAlgn="auto" latinLnBrk="0" hangingPunct="1">
              <a:lnSpc>
                <a:spcPct val="100000"/>
              </a:lnSpc>
              <a:spcBef>
                <a:spcPts val="0"/>
              </a:spcBef>
              <a:spcAft>
                <a:spcPts val="800"/>
              </a:spcAft>
              <a:buClr>
                <a:srgbClr val="0B41CD"/>
              </a:buClr>
              <a:buSzPts val="1100"/>
              <a:buFont typeface="Arial"/>
              <a:buChar char="•"/>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Relapsed</a:t>
            </a: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 vs refractory</a:t>
            </a: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 disease</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8" name="Google Shape;771;p17">
            <a:extLst>
              <a:ext uri="{FF2B5EF4-FFF2-40B4-BE49-F238E27FC236}">
                <a16:creationId xmlns:a16="http://schemas.microsoft.com/office/drawing/2014/main" id="{8D382206-1EA0-F4EC-68C1-03113EA78603}"/>
              </a:ext>
            </a:extLst>
          </p:cNvPr>
          <p:cNvSpPr txBox="1"/>
          <p:nvPr/>
        </p:nvSpPr>
        <p:spPr>
          <a:xfrm>
            <a:off x="3368253" y="1458259"/>
            <a:ext cx="8296683" cy="383867"/>
          </a:xfrm>
          <a:prstGeom prst="rect">
            <a:avLst/>
          </a:prstGeom>
          <a:solidFill>
            <a:srgbClr val="E6F6EF"/>
          </a:solidFill>
          <a:ln w="22225" cap="flat" cmpd="sng">
            <a:solidFill>
              <a:srgbClr val="00B050"/>
            </a:solidFill>
            <a:prstDash val="solid"/>
            <a:round/>
            <a:headEnd type="none" w="sm" len="sm"/>
            <a:tailEnd type="none" w="sm" len="sm"/>
          </a:ln>
        </p:spPr>
        <p:txBody>
          <a:bodyPr spcFirstLastPara="1" wrap="square" lIns="121824" tIns="60879" rIns="121824" bIns="60879" anchor="ctr" anchorCtr="0">
            <a:no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0000"/>
                </a:solidFill>
                <a:effectLst/>
                <a:uLnTx/>
                <a:uFillTx/>
                <a:latin typeface="Arial" panose="020B0604020202020204"/>
                <a:ea typeface="+mn-ea"/>
                <a:cs typeface="+mn-cs"/>
              </a:rPr>
              <a:t>Outpatient </a:t>
            </a:r>
            <a:r>
              <a:rPr kumimoji="0" lang="fr-FR" sz="1400" b="1" i="0" u="none" strike="noStrike" kern="1200" cap="none" spc="0" normalizeH="0" baseline="0" noProof="0" dirty="0">
                <a:ln>
                  <a:noFill/>
                </a:ln>
                <a:solidFill>
                  <a:srgbClr val="00B050"/>
                </a:solidFill>
                <a:effectLst/>
                <a:uLnTx/>
                <a:uFillTx/>
                <a:latin typeface="Arial" panose="020B0604020202020204"/>
                <a:ea typeface="Arial"/>
                <a:cs typeface="Arial"/>
                <a:sym typeface="Arial"/>
              </a:rPr>
              <a:t>Mosun SC (8 cycles) </a:t>
            </a:r>
            <a:r>
              <a:rPr kumimoji="0" lang="fr-FR" sz="1400" b="1" i="0" u="none" strike="noStrike" kern="1200" cap="none" spc="0" normalizeH="0" baseline="0" noProof="0" dirty="0">
                <a:ln>
                  <a:noFill/>
                </a:ln>
                <a:solidFill>
                  <a:srgbClr val="000000"/>
                </a:solidFill>
                <a:effectLst/>
                <a:uLnTx/>
                <a:uFillTx/>
                <a:latin typeface="Arial" panose="020B0604020202020204"/>
                <a:ea typeface="Arial"/>
                <a:cs typeface="Arial"/>
                <a:sym typeface="Arial"/>
              </a:rPr>
              <a:t>+</a:t>
            </a:r>
            <a:r>
              <a:rPr kumimoji="0" lang="fr-FR" sz="1400" b="1" i="0" u="none" strike="noStrike" kern="1200" cap="none" spc="0" normalizeH="0" baseline="0" noProof="0" dirty="0">
                <a:ln>
                  <a:noFill/>
                </a:ln>
                <a:solidFill>
                  <a:srgbClr val="BC36F0"/>
                </a:solidFill>
                <a:effectLst/>
                <a:uLnTx/>
                <a:uFillTx/>
                <a:latin typeface="Arial" panose="020B0604020202020204"/>
                <a:ea typeface="Arial"/>
                <a:cs typeface="Arial"/>
                <a:sym typeface="Arial"/>
              </a:rPr>
              <a:t> </a:t>
            </a:r>
            <a:r>
              <a:rPr kumimoji="0" lang="fr-FR" sz="1400" b="1" i="0" u="none" strike="noStrike" kern="1200" cap="none" spc="0" normalizeH="0" baseline="0" noProof="0" dirty="0">
                <a:ln>
                  <a:noFill/>
                </a:ln>
                <a:solidFill>
                  <a:srgbClr val="7F7F7F"/>
                </a:solidFill>
                <a:effectLst/>
                <a:uLnTx/>
                <a:uFillTx/>
                <a:latin typeface="Arial" panose="020B0604020202020204"/>
                <a:ea typeface="Arial"/>
                <a:cs typeface="Arial"/>
                <a:sym typeface="Arial"/>
              </a:rPr>
              <a:t>Pola </a:t>
            </a:r>
            <a:r>
              <a:rPr kumimoji="0" lang="fr-FR" sz="1400" b="1" i="0" u="none" strike="noStrike" kern="1200" cap="none" spc="0" normalizeH="0" baseline="0" noProof="0" dirty="0">
                <a:ln>
                  <a:noFill/>
                </a:ln>
                <a:solidFill>
                  <a:srgbClr val="7F7F7F"/>
                </a:solidFill>
                <a:effectLst/>
                <a:uLnTx/>
                <a:uFillTx/>
                <a:latin typeface="Arial" panose="020B0604020202020204"/>
                <a:ea typeface="+mn-ea"/>
                <a:cs typeface="+mn-cs"/>
              </a:rPr>
              <a:t>IV</a:t>
            </a:r>
            <a:r>
              <a:rPr kumimoji="0" lang="fr-FR" sz="1400" b="1" i="0" u="none" strike="noStrike" kern="1200" cap="none" spc="0" normalizeH="0" baseline="0" noProof="0" dirty="0">
                <a:ln>
                  <a:noFill/>
                </a:ln>
                <a:solidFill>
                  <a:srgbClr val="7F7F7F"/>
                </a:solidFill>
                <a:effectLst/>
                <a:uLnTx/>
                <a:uFillTx/>
                <a:latin typeface="Arial" panose="020B0604020202020204"/>
                <a:ea typeface="Arial"/>
                <a:cs typeface="Arial"/>
                <a:sym typeface="Arial"/>
              </a:rPr>
              <a:t> (6 cycles) (21-day cycles)</a:t>
            </a:r>
            <a:endParaRPr kumimoji="0" lang="fr-FR" sz="1400" b="0" i="0" u="none" strike="noStrike" kern="1200" cap="none" spc="0" normalizeH="0" baseline="0" noProof="0" dirty="0">
              <a:ln>
                <a:noFill/>
              </a:ln>
              <a:solidFill>
                <a:srgbClr val="7F7F7F"/>
              </a:solidFill>
              <a:effectLst/>
              <a:uLnTx/>
              <a:uFillTx/>
              <a:latin typeface="Arial" panose="020B0604020202020204"/>
              <a:ea typeface="Arial"/>
              <a:cs typeface="Arial"/>
              <a:sym typeface="Arial"/>
            </a:endParaRPr>
          </a:p>
        </p:txBody>
      </p:sp>
      <p:sp>
        <p:nvSpPr>
          <p:cNvPr id="9" name="Google Shape;770;p17">
            <a:extLst>
              <a:ext uri="{FF2B5EF4-FFF2-40B4-BE49-F238E27FC236}">
                <a16:creationId xmlns:a16="http://schemas.microsoft.com/office/drawing/2014/main" id="{EBE3CDAD-8CF8-12B3-85D8-EAE141A6D417}"/>
              </a:ext>
            </a:extLst>
          </p:cNvPr>
          <p:cNvSpPr txBox="1"/>
          <p:nvPr/>
        </p:nvSpPr>
        <p:spPr>
          <a:xfrm>
            <a:off x="3395271" y="3825383"/>
            <a:ext cx="8269659" cy="383867"/>
          </a:xfrm>
          <a:prstGeom prst="rect">
            <a:avLst/>
          </a:prstGeom>
          <a:solidFill>
            <a:srgbClr val="E5EBFA"/>
          </a:solidFill>
          <a:ln w="22225" cap="flat" cmpd="sng">
            <a:solidFill>
              <a:schemeClr val="tx2"/>
            </a:solidFill>
            <a:prstDash val="solid"/>
            <a:round/>
            <a:headEnd type="none" w="sm" len="sm"/>
            <a:tailEnd type="none" w="sm" len="sm"/>
          </a:ln>
        </p:spPr>
        <p:txBody>
          <a:bodyPr spcFirstLastPara="1" wrap="square" lIns="121824" tIns="60879" rIns="121824" bIns="60879" anchor="ctr" anchorCtr="0">
            <a:no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B41CD"/>
                </a:solidFill>
                <a:effectLst/>
                <a:uLnTx/>
                <a:uFillTx/>
                <a:latin typeface="Arial" panose="020B0604020202020204"/>
                <a:ea typeface="Arial"/>
                <a:cs typeface="Arial"/>
                <a:sym typeface="Arial"/>
              </a:rPr>
              <a:t>R-GemOx IV </a:t>
            </a:r>
            <a:r>
              <a:rPr kumimoji="0" lang="en-GB" sz="1400" b="0" i="0" u="none" strike="noStrike" kern="1200" cap="none" spc="0" normalizeH="0" baseline="0" noProof="0" dirty="0">
                <a:ln>
                  <a:noFill/>
                </a:ln>
                <a:solidFill>
                  <a:srgbClr val="0B41CD"/>
                </a:solidFill>
                <a:effectLst/>
                <a:uLnTx/>
                <a:uFillTx/>
                <a:latin typeface="Arial" panose="020B0604020202020204"/>
                <a:ea typeface="Arial"/>
                <a:cs typeface="Arial"/>
                <a:sym typeface="Arial"/>
              </a:rPr>
              <a:t>(8 x 14–21-day cycles*)</a:t>
            </a:r>
          </a:p>
        </p:txBody>
      </p:sp>
      <p:sp>
        <p:nvSpPr>
          <p:cNvPr id="7" name="Google Shape;772;p17">
            <a:extLst>
              <a:ext uri="{FF2B5EF4-FFF2-40B4-BE49-F238E27FC236}">
                <a16:creationId xmlns:a16="http://schemas.microsoft.com/office/drawing/2014/main" id="{6F8C2765-F138-C3F2-2C9F-FD5C6A6CF924}"/>
              </a:ext>
            </a:extLst>
          </p:cNvPr>
          <p:cNvSpPr/>
          <p:nvPr/>
        </p:nvSpPr>
        <p:spPr>
          <a:xfrm>
            <a:off x="526869" y="1454375"/>
            <a:ext cx="1844851" cy="2754879"/>
          </a:xfrm>
          <a:prstGeom prst="roundRect">
            <a:avLst>
              <a:gd name="adj" fmla="val 14045"/>
            </a:avLst>
          </a:prstGeom>
          <a:solidFill>
            <a:srgbClr val="FFFFFF"/>
          </a:solidFill>
          <a:ln w="19050" cap="flat" cmpd="sng">
            <a:solidFill>
              <a:schemeClr val="dk2"/>
            </a:solidFill>
            <a:prstDash val="solid"/>
            <a:round/>
            <a:headEnd type="none" w="sm" len="sm"/>
            <a:tailEnd type="none" w="sm" len="sm"/>
          </a:ln>
        </p:spPr>
        <p:txBody>
          <a:bodyPr spcFirstLastPara="1" wrap="square" lIns="0" tIns="45684" rIns="0" bIns="45684" anchor="ctr" anchorCtr="0">
            <a:noAutofit/>
          </a:bodyPr>
          <a:lstStyle/>
          <a:p>
            <a:pPr marL="0" marR="0" lvl="0" indent="0" algn="ctr" defTabSz="609387" rtl="0" eaLnBrk="1" fontAlgn="auto" latinLnBrk="0" hangingPunct="1">
              <a:lnSpc>
                <a:spcPct val="100000"/>
              </a:lnSpc>
              <a:spcBef>
                <a:spcPts val="0"/>
              </a:spcBef>
              <a:spcAft>
                <a:spcPts val="800"/>
              </a:spcAft>
              <a:buClrTx/>
              <a:buSzTx/>
              <a:buFontTx/>
              <a:buNone/>
              <a:tabLst/>
              <a:defRPr/>
            </a:pPr>
            <a:r>
              <a:rPr kumimoji="0" lang="en-GB" sz="1599" b="1" i="0" u="none" strike="noStrike" kern="1200" cap="none" spc="0" normalizeH="0" baseline="0" noProof="0" dirty="0">
                <a:ln>
                  <a:noFill/>
                </a:ln>
                <a:solidFill>
                  <a:srgbClr val="000000"/>
                </a:solidFill>
                <a:effectLst/>
                <a:uLnTx/>
                <a:uFillTx/>
                <a:latin typeface="Arial" panose="020B0604020202020204"/>
                <a:ea typeface="+mn-ea"/>
                <a:cs typeface="Arial"/>
                <a:sym typeface="Arial"/>
              </a:rPr>
              <a:t>Key eligibility </a:t>
            </a:r>
            <a:endParaRPr kumimoji="0" sz="1599" b="1" i="0" u="none" strike="noStrike" kern="1200" cap="none" spc="0" normalizeH="0" baseline="0" noProof="0" dirty="0">
              <a:ln>
                <a:noFill/>
              </a:ln>
              <a:solidFill>
                <a:srgbClr val="000000"/>
              </a:solidFill>
              <a:effectLst/>
              <a:uLnTx/>
              <a:uFillTx/>
              <a:latin typeface="Arial" panose="020B0604020202020204"/>
              <a:ea typeface="+mn-ea"/>
              <a:cs typeface="+mn-cs"/>
            </a:endParaRPr>
          </a:p>
          <a:p>
            <a:pPr marL="116376" marR="0" lvl="0" indent="0" algn="l" defTabSz="609387" rtl="0" eaLnBrk="1" fontAlgn="auto" latinLnBrk="0" hangingPunct="1">
              <a:lnSpc>
                <a:spcPct val="100000"/>
              </a:lnSpc>
              <a:spcBef>
                <a:spcPts val="0"/>
              </a:spcBef>
              <a:spcAft>
                <a:spcPts val="800"/>
              </a:spcAft>
              <a:buClr>
                <a:srgbClr val="000000"/>
              </a:buClr>
              <a:buSzPts val="900"/>
              <a:buFontTx/>
              <a:buNone/>
              <a:tabLst/>
              <a:defRPr/>
            </a:pP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R/R LBCL with</a:t>
            </a:r>
            <a:b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≥1 prior therapy and ASCT-ineligible:</a:t>
            </a:r>
          </a:p>
          <a:p>
            <a:pPr marL="243333" marR="0" lvl="0" indent="116376" algn="l" defTabSz="609387" rtl="0" eaLnBrk="1" fontAlgn="auto" latinLnBrk="0" hangingPunct="1">
              <a:lnSpc>
                <a:spcPct val="100000"/>
              </a:lnSpc>
              <a:spcBef>
                <a:spcPts val="0"/>
              </a:spcBef>
              <a:spcAft>
                <a:spcPts val="800"/>
              </a:spcAft>
              <a:buClr>
                <a:srgbClr val="000000"/>
              </a:buClr>
              <a:buSzPts val="900"/>
              <a:buFontTx/>
              <a:buChar char="•"/>
              <a:tabLst/>
              <a:defRPr/>
            </a:pP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DLBCL NOS </a:t>
            </a:r>
          </a:p>
          <a:p>
            <a:pPr marL="243333" marR="0" lvl="0" indent="116376" algn="l" defTabSz="609387" rtl="0" eaLnBrk="1" fontAlgn="auto" latinLnBrk="0" hangingPunct="1">
              <a:lnSpc>
                <a:spcPct val="100000"/>
              </a:lnSpc>
              <a:spcBef>
                <a:spcPts val="0"/>
              </a:spcBef>
              <a:spcAft>
                <a:spcPts val="800"/>
              </a:spcAft>
              <a:buClr>
                <a:srgbClr val="000000"/>
              </a:buClr>
              <a:buSzPts val="900"/>
              <a:buFontTx/>
              <a:buChar char="•"/>
              <a:tabLst/>
              <a:defRPr/>
            </a:pP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Transformed FL </a:t>
            </a:r>
          </a:p>
          <a:p>
            <a:pPr marL="243333" marR="0" lvl="0" indent="116376" algn="l" defTabSz="609387" rtl="0" eaLnBrk="1" fontAlgn="auto" latinLnBrk="0" hangingPunct="1">
              <a:lnSpc>
                <a:spcPct val="100000"/>
              </a:lnSpc>
              <a:spcBef>
                <a:spcPts val="0"/>
              </a:spcBef>
              <a:spcAft>
                <a:spcPts val="800"/>
              </a:spcAft>
              <a:buClr>
                <a:srgbClr val="000000"/>
              </a:buClr>
              <a:buSzPts val="900"/>
              <a:buFontTx/>
              <a:buChar char="•"/>
              <a:tabLst/>
              <a:defRPr/>
            </a:pP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HGBCL </a:t>
            </a:r>
          </a:p>
          <a:p>
            <a:pPr marL="243333" marR="0" lvl="0" indent="116376" algn="l" defTabSz="609387" rtl="0" eaLnBrk="1" fontAlgn="auto" latinLnBrk="0" hangingPunct="1">
              <a:lnSpc>
                <a:spcPct val="100000"/>
              </a:lnSpc>
              <a:spcBef>
                <a:spcPts val="0"/>
              </a:spcBef>
              <a:spcAft>
                <a:spcPts val="800"/>
              </a:spcAft>
              <a:buClr>
                <a:srgbClr val="000000"/>
              </a:buClr>
              <a:buSzPts val="900"/>
              <a:buFontTx/>
              <a:buChar char="•"/>
              <a:tabLst/>
              <a:defRPr/>
            </a:pP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Grade 3B FL  </a:t>
            </a:r>
            <a:endParaRPr kumimoji="0" sz="1333"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aphicFrame>
        <p:nvGraphicFramePr>
          <p:cNvPr id="12" name="Google Shape;774;p17" hidden="1">
            <a:extLst>
              <a:ext uri="{FF2B5EF4-FFF2-40B4-BE49-F238E27FC236}">
                <a16:creationId xmlns:a16="http://schemas.microsoft.com/office/drawing/2014/main" id="{5EBD21F1-616D-E28B-2374-53ABD364C7C0}"/>
              </a:ext>
            </a:extLst>
          </p:cNvPr>
          <p:cNvGraphicFramePr/>
          <p:nvPr/>
        </p:nvGraphicFramePr>
        <p:xfrm>
          <a:off x="3608832" y="4893521"/>
          <a:ext cx="8056109" cy="414416"/>
        </p:xfrm>
        <a:graphic>
          <a:graphicData uri="http://schemas.openxmlformats.org/drawingml/2006/table">
            <a:tbl>
              <a:tblPr>
                <a:noFill/>
              </a:tblPr>
              <a:tblGrid>
                <a:gridCol w="691796">
                  <a:extLst>
                    <a:ext uri="{9D8B030D-6E8A-4147-A177-3AD203B41FA5}">
                      <a16:colId xmlns:a16="http://schemas.microsoft.com/office/drawing/2014/main" val="20000"/>
                    </a:ext>
                  </a:extLst>
                </a:gridCol>
                <a:gridCol w="691796">
                  <a:extLst>
                    <a:ext uri="{9D8B030D-6E8A-4147-A177-3AD203B41FA5}">
                      <a16:colId xmlns:a16="http://schemas.microsoft.com/office/drawing/2014/main" val="20001"/>
                    </a:ext>
                  </a:extLst>
                </a:gridCol>
                <a:gridCol w="691796">
                  <a:extLst>
                    <a:ext uri="{9D8B030D-6E8A-4147-A177-3AD203B41FA5}">
                      <a16:colId xmlns:a16="http://schemas.microsoft.com/office/drawing/2014/main" val="20002"/>
                    </a:ext>
                  </a:extLst>
                </a:gridCol>
                <a:gridCol w="691796">
                  <a:extLst>
                    <a:ext uri="{9D8B030D-6E8A-4147-A177-3AD203B41FA5}">
                      <a16:colId xmlns:a16="http://schemas.microsoft.com/office/drawing/2014/main" val="20003"/>
                    </a:ext>
                  </a:extLst>
                </a:gridCol>
                <a:gridCol w="691796">
                  <a:extLst>
                    <a:ext uri="{9D8B030D-6E8A-4147-A177-3AD203B41FA5}">
                      <a16:colId xmlns:a16="http://schemas.microsoft.com/office/drawing/2014/main" val="20004"/>
                    </a:ext>
                  </a:extLst>
                </a:gridCol>
                <a:gridCol w="691796">
                  <a:extLst>
                    <a:ext uri="{9D8B030D-6E8A-4147-A177-3AD203B41FA5}">
                      <a16:colId xmlns:a16="http://schemas.microsoft.com/office/drawing/2014/main" val="20005"/>
                    </a:ext>
                  </a:extLst>
                </a:gridCol>
                <a:gridCol w="691796">
                  <a:extLst>
                    <a:ext uri="{9D8B030D-6E8A-4147-A177-3AD203B41FA5}">
                      <a16:colId xmlns:a16="http://schemas.microsoft.com/office/drawing/2014/main" val="20006"/>
                    </a:ext>
                  </a:extLst>
                </a:gridCol>
                <a:gridCol w="691796">
                  <a:extLst>
                    <a:ext uri="{9D8B030D-6E8A-4147-A177-3AD203B41FA5}">
                      <a16:colId xmlns:a16="http://schemas.microsoft.com/office/drawing/2014/main" val="20007"/>
                    </a:ext>
                  </a:extLst>
                </a:gridCol>
                <a:gridCol w="691796">
                  <a:extLst>
                    <a:ext uri="{9D8B030D-6E8A-4147-A177-3AD203B41FA5}">
                      <a16:colId xmlns:a16="http://schemas.microsoft.com/office/drawing/2014/main" val="20008"/>
                    </a:ext>
                  </a:extLst>
                </a:gridCol>
                <a:gridCol w="1829947">
                  <a:extLst>
                    <a:ext uri="{9D8B030D-6E8A-4147-A177-3AD203B41FA5}">
                      <a16:colId xmlns:a16="http://schemas.microsoft.com/office/drawing/2014/main" val="20009"/>
                    </a:ext>
                  </a:extLst>
                </a:gridCol>
              </a:tblGrid>
              <a:tr h="414544">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Arial"/>
                          <a:ea typeface="Arial"/>
                          <a:cs typeface="Arial"/>
                          <a:sym typeface="Arial"/>
                        </a:rPr>
                        <a:t>Screen </a:t>
                      </a:r>
                      <a:endParaRPr sz="110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Arial"/>
                          <a:ea typeface="Arial"/>
                          <a:cs typeface="Arial"/>
                          <a:sym typeface="Arial"/>
                        </a:rPr>
                        <a:t>C1</a:t>
                      </a:r>
                      <a:endParaRPr sz="110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Arial"/>
                          <a:ea typeface="Arial"/>
                          <a:cs typeface="Arial"/>
                          <a:sym typeface="Arial"/>
                        </a:rPr>
                        <a:t>C2</a:t>
                      </a:r>
                      <a:endParaRPr sz="110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Arial"/>
                          <a:ea typeface="Arial"/>
                          <a:cs typeface="Arial"/>
                          <a:sym typeface="Arial"/>
                        </a:rPr>
                        <a:t>C3</a:t>
                      </a:r>
                      <a:endParaRPr sz="110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Arial"/>
                          <a:ea typeface="Arial"/>
                          <a:cs typeface="Arial"/>
                          <a:sym typeface="Arial"/>
                        </a:rPr>
                        <a:t>C4</a:t>
                      </a:r>
                      <a:endParaRPr sz="110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Arial"/>
                          <a:ea typeface="Arial"/>
                          <a:cs typeface="Arial"/>
                          <a:sym typeface="Arial"/>
                        </a:rPr>
                        <a:t>C5</a:t>
                      </a:r>
                      <a:endParaRPr sz="110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Arial"/>
                          <a:ea typeface="Arial"/>
                          <a:cs typeface="Arial"/>
                          <a:sym typeface="Arial"/>
                        </a:rPr>
                        <a:t>C6</a:t>
                      </a:r>
                      <a:endParaRPr sz="110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Arial"/>
                          <a:ea typeface="Arial"/>
                          <a:cs typeface="Arial"/>
                          <a:sym typeface="Arial"/>
                        </a:rPr>
                        <a:t>C7</a:t>
                      </a:r>
                      <a:endParaRPr sz="110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Arial"/>
                          <a:ea typeface="Arial"/>
                          <a:cs typeface="Arial"/>
                          <a:sym typeface="Arial"/>
                        </a:rPr>
                        <a:t>C8</a:t>
                      </a:r>
                      <a:endParaRPr sz="110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GB" sz="1200" b="0" u="none" strike="noStrike" cap="none" dirty="0">
                          <a:solidFill>
                            <a:schemeClr val="lt1"/>
                          </a:solidFill>
                          <a:latin typeface="Arial"/>
                          <a:ea typeface="Arial"/>
                          <a:cs typeface="Arial"/>
                          <a:sym typeface="Arial"/>
                        </a:rPr>
                        <a:t>Follow up after </a:t>
                      </a:r>
                      <a:br>
                        <a:rPr lang="en-GB" sz="1200" b="0" u="none" strike="noStrike" cap="none" dirty="0">
                          <a:solidFill>
                            <a:schemeClr val="lt1"/>
                          </a:solidFill>
                          <a:latin typeface="Arial"/>
                          <a:ea typeface="Arial"/>
                          <a:cs typeface="Arial"/>
                          <a:sym typeface="Arial"/>
                        </a:rPr>
                      </a:br>
                      <a:r>
                        <a:rPr lang="en-GB" sz="1200" b="0" u="none" strike="noStrike" cap="none" dirty="0">
                          <a:solidFill>
                            <a:schemeClr val="lt1"/>
                          </a:solidFill>
                          <a:latin typeface="Arial"/>
                          <a:ea typeface="Arial"/>
                          <a:cs typeface="Arial"/>
                          <a:sym typeface="Arial"/>
                        </a:rPr>
                        <a:t>drug completion</a:t>
                      </a:r>
                      <a:endParaRPr sz="1200" b="0" u="none" strike="noStrike" cap="none" dirty="0">
                        <a:latin typeface="Arial"/>
                        <a:ea typeface="Arial"/>
                        <a:cs typeface="Arial"/>
                        <a:sym typeface="Arial"/>
                      </a:endParaRPr>
                    </a:p>
                  </a:txBody>
                  <a:tcPr marL="24392" marR="24392" marT="24392" marB="24392" anchor="ctr">
                    <a:lnL w="12700" cap="flat" cmpd="sng">
                      <a:solidFill>
                        <a:srgbClr val="D8D8D8"/>
                      </a:solidFill>
                      <a:prstDash val="solid"/>
                      <a:round/>
                      <a:headEnd type="none" w="sm" len="sm"/>
                      <a:tailEnd type="none" w="sm" len="sm"/>
                    </a:lnL>
                    <a:lnR w="12700" cap="flat" cmpd="sng">
                      <a:solidFill>
                        <a:srgbClr val="D8D8D8"/>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bl>
          </a:graphicData>
        </a:graphic>
      </p:graphicFrame>
      <p:sp>
        <p:nvSpPr>
          <p:cNvPr id="59" name="Google Shape;774;p17 Cell 2, 1 to Text">
            <a:extLst>
              <a:ext uri="{FF2B5EF4-FFF2-40B4-BE49-F238E27FC236}">
                <a16:creationId xmlns:a16="http://schemas.microsoft.com/office/drawing/2014/main" id="{6AE50EFF-F5C0-0B22-CBC2-850111D3DB99}"/>
              </a:ext>
            </a:extLst>
          </p:cNvPr>
          <p:cNvSpPr txBox="1"/>
          <p:nvPr/>
        </p:nvSpPr>
        <p:spPr>
          <a:xfrm>
            <a:off x="4087067" y="4583973"/>
            <a:ext cx="467652"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C1</a:t>
            </a:r>
          </a:p>
        </p:txBody>
      </p:sp>
      <p:sp>
        <p:nvSpPr>
          <p:cNvPr id="60" name="Google Shape;774;p17 Cell 3, 1 to Text">
            <a:extLst>
              <a:ext uri="{FF2B5EF4-FFF2-40B4-BE49-F238E27FC236}">
                <a16:creationId xmlns:a16="http://schemas.microsoft.com/office/drawing/2014/main" id="{696D4807-EE98-2B1D-AA07-9F31CBD719B4}"/>
              </a:ext>
            </a:extLst>
          </p:cNvPr>
          <p:cNvSpPr txBox="1"/>
          <p:nvPr/>
        </p:nvSpPr>
        <p:spPr>
          <a:xfrm>
            <a:off x="4554719" y="4583973"/>
            <a:ext cx="467652"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C2</a:t>
            </a:r>
          </a:p>
        </p:txBody>
      </p:sp>
      <p:sp>
        <p:nvSpPr>
          <p:cNvPr id="61" name="Google Shape;774;p17 Cell 4, 1 to Text">
            <a:extLst>
              <a:ext uri="{FF2B5EF4-FFF2-40B4-BE49-F238E27FC236}">
                <a16:creationId xmlns:a16="http://schemas.microsoft.com/office/drawing/2014/main" id="{77E88B42-E6FC-35A2-446C-48B8E4ECD45D}"/>
              </a:ext>
            </a:extLst>
          </p:cNvPr>
          <p:cNvSpPr txBox="1"/>
          <p:nvPr/>
        </p:nvSpPr>
        <p:spPr>
          <a:xfrm>
            <a:off x="5022371" y="4583973"/>
            <a:ext cx="467652"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C3</a:t>
            </a:r>
          </a:p>
        </p:txBody>
      </p:sp>
      <p:sp>
        <p:nvSpPr>
          <p:cNvPr id="62" name="Google Shape;774;p17 Cell 5, 1 to Text">
            <a:extLst>
              <a:ext uri="{FF2B5EF4-FFF2-40B4-BE49-F238E27FC236}">
                <a16:creationId xmlns:a16="http://schemas.microsoft.com/office/drawing/2014/main" id="{F2224D22-DE10-5071-9592-4ECDB1C87FC7}"/>
              </a:ext>
            </a:extLst>
          </p:cNvPr>
          <p:cNvSpPr txBox="1"/>
          <p:nvPr/>
        </p:nvSpPr>
        <p:spPr>
          <a:xfrm>
            <a:off x="5490023" y="4583973"/>
            <a:ext cx="467652"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C4</a:t>
            </a:r>
          </a:p>
        </p:txBody>
      </p:sp>
      <p:sp>
        <p:nvSpPr>
          <p:cNvPr id="63" name="Google Shape;774;p17 Cell 6, 1 to Text">
            <a:extLst>
              <a:ext uri="{FF2B5EF4-FFF2-40B4-BE49-F238E27FC236}">
                <a16:creationId xmlns:a16="http://schemas.microsoft.com/office/drawing/2014/main" id="{54024325-EDE1-018F-45CE-CA6D53228E12}"/>
              </a:ext>
            </a:extLst>
          </p:cNvPr>
          <p:cNvSpPr txBox="1"/>
          <p:nvPr/>
        </p:nvSpPr>
        <p:spPr>
          <a:xfrm>
            <a:off x="5957675" y="4583973"/>
            <a:ext cx="467652"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C5</a:t>
            </a:r>
          </a:p>
        </p:txBody>
      </p:sp>
      <p:sp>
        <p:nvSpPr>
          <p:cNvPr id="64" name="Google Shape;774;p17 Cell 7, 1 to Text">
            <a:extLst>
              <a:ext uri="{FF2B5EF4-FFF2-40B4-BE49-F238E27FC236}">
                <a16:creationId xmlns:a16="http://schemas.microsoft.com/office/drawing/2014/main" id="{FF788BA5-A0C9-B0F0-2D95-F58C7219B544}"/>
              </a:ext>
            </a:extLst>
          </p:cNvPr>
          <p:cNvSpPr txBox="1"/>
          <p:nvPr/>
        </p:nvSpPr>
        <p:spPr>
          <a:xfrm>
            <a:off x="6425327" y="4583973"/>
            <a:ext cx="467652"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C6</a:t>
            </a:r>
          </a:p>
        </p:txBody>
      </p:sp>
      <p:sp>
        <p:nvSpPr>
          <p:cNvPr id="65" name="Google Shape;774;p17 Cell 8, 1 to Text">
            <a:extLst>
              <a:ext uri="{FF2B5EF4-FFF2-40B4-BE49-F238E27FC236}">
                <a16:creationId xmlns:a16="http://schemas.microsoft.com/office/drawing/2014/main" id="{2BE4D38F-30D7-FD8F-E11B-1FCF977DB2D9}"/>
              </a:ext>
            </a:extLst>
          </p:cNvPr>
          <p:cNvSpPr txBox="1"/>
          <p:nvPr/>
        </p:nvSpPr>
        <p:spPr>
          <a:xfrm>
            <a:off x="6892979" y="4583973"/>
            <a:ext cx="467652"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C7</a:t>
            </a:r>
          </a:p>
        </p:txBody>
      </p:sp>
      <p:sp>
        <p:nvSpPr>
          <p:cNvPr id="66" name="Google Shape;774;p17 Cell 9, 1 to Text">
            <a:extLst>
              <a:ext uri="{FF2B5EF4-FFF2-40B4-BE49-F238E27FC236}">
                <a16:creationId xmlns:a16="http://schemas.microsoft.com/office/drawing/2014/main" id="{635C44F6-9660-6943-C49E-8CFFF5E79205}"/>
              </a:ext>
            </a:extLst>
          </p:cNvPr>
          <p:cNvSpPr txBox="1"/>
          <p:nvPr/>
        </p:nvSpPr>
        <p:spPr>
          <a:xfrm>
            <a:off x="7360631" y="4583973"/>
            <a:ext cx="467652"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C8</a:t>
            </a:r>
          </a:p>
        </p:txBody>
      </p:sp>
      <p:grpSp>
        <p:nvGrpSpPr>
          <p:cNvPr id="161" name="Group 160">
            <a:extLst>
              <a:ext uri="{FF2B5EF4-FFF2-40B4-BE49-F238E27FC236}">
                <a16:creationId xmlns:a16="http://schemas.microsoft.com/office/drawing/2014/main" id="{CC3B2E56-5A0D-00EF-E6B7-1407A635E5FA}"/>
              </a:ext>
            </a:extLst>
          </p:cNvPr>
          <p:cNvGrpSpPr/>
          <p:nvPr/>
        </p:nvGrpSpPr>
        <p:grpSpPr>
          <a:xfrm>
            <a:off x="4084421" y="4322962"/>
            <a:ext cx="3278443" cy="244715"/>
            <a:chOff x="3269199" y="3428316"/>
            <a:chExt cx="2459686" cy="183600"/>
          </a:xfrm>
        </p:grpSpPr>
        <p:cxnSp>
          <p:nvCxnSpPr>
            <p:cNvPr id="16" name="Google Shape;775;p17">
              <a:extLst>
                <a:ext uri="{FF2B5EF4-FFF2-40B4-BE49-F238E27FC236}">
                  <a16:creationId xmlns:a16="http://schemas.microsoft.com/office/drawing/2014/main" id="{40EDEFCC-B649-60B3-326E-AF0ED55C31DA}"/>
                </a:ext>
              </a:extLst>
            </p:cNvPr>
            <p:cNvCxnSpPr>
              <a:cxnSpLocks/>
            </p:cNvCxnSpPr>
            <p:nvPr/>
          </p:nvCxnSpPr>
          <p:spPr>
            <a:xfrm>
              <a:off x="3269199" y="3428316"/>
              <a:ext cx="0" cy="183600"/>
            </a:xfrm>
            <a:prstGeom prst="straightConnector1">
              <a:avLst/>
            </a:prstGeom>
            <a:noFill/>
            <a:ln w="38100" cap="flat" cmpd="sng">
              <a:solidFill>
                <a:schemeClr val="tx2"/>
              </a:solidFill>
              <a:prstDash val="solid"/>
              <a:round/>
              <a:headEnd type="none" w="sm" len="sm"/>
              <a:tailEnd type="stealth" w="med" len="med"/>
            </a:ln>
          </p:spPr>
        </p:cxnSp>
        <p:cxnSp>
          <p:nvCxnSpPr>
            <p:cNvPr id="19" name="Google Shape;776;p17">
              <a:extLst>
                <a:ext uri="{FF2B5EF4-FFF2-40B4-BE49-F238E27FC236}">
                  <a16:creationId xmlns:a16="http://schemas.microsoft.com/office/drawing/2014/main" id="{05FB3E04-5AF1-9F7D-BA19-55F49F8CD55A}"/>
                </a:ext>
              </a:extLst>
            </p:cNvPr>
            <p:cNvCxnSpPr>
              <a:cxnSpLocks/>
            </p:cNvCxnSpPr>
            <p:nvPr/>
          </p:nvCxnSpPr>
          <p:spPr>
            <a:xfrm>
              <a:off x="3617718" y="3428316"/>
              <a:ext cx="0" cy="183600"/>
            </a:xfrm>
            <a:prstGeom prst="straightConnector1">
              <a:avLst/>
            </a:prstGeom>
            <a:noFill/>
            <a:ln w="38100" cap="flat" cmpd="sng">
              <a:solidFill>
                <a:schemeClr val="tx2"/>
              </a:solidFill>
              <a:prstDash val="solid"/>
              <a:round/>
              <a:headEnd type="none" w="sm" len="sm"/>
              <a:tailEnd type="stealth" w="med" len="med"/>
            </a:ln>
          </p:spPr>
        </p:cxnSp>
        <p:cxnSp>
          <p:nvCxnSpPr>
            <p:cNvPr id="20" name="Google Shape;777;p17">
              <a:extLst>
                <a:ext uri="{FF2B5EF4-FFF2-40B4-BE49-F238E27FC236}">
                  <a16:creationId xmlns:a16="http://schemas.microsoft.com/office/drawing/2014/main" id="{080AD6D4-D34B-C283-E605-6159666544E7}"/>
                </a:ext>
              </a:extLst>
            </p:cNvPr>
            <p:cNvCxnSpPr>
              <a:cxnSpLocks/>
            </p:cNvCxnSpPr>
            <p:nvPr/>
          </p:nvCxnSpPr>
          <p:spPr>
            <a:xfrm>
              <a:off x="3968801" y="3428316"/>
              <a:ext cx="0" cy="183600"/>
            </a:xfrm>
            <a:prstGeom prst="straightConnector1">
              <a:avLst/>
            </a:prstGeom>
            <a:noFill/>
            <a:ln w="38100" cap="flat" cmpd="sng">
              <a:solidFill>
                <a:schemeClr val="tx2"/>
              </a:solidFill>
              <a:prstDash val="solid"/>
              <a:round/>
              <a:headEnd type="none" w="sm" len="sm"/>
              <a:tailEnd type="stealth" w="med" len="med"/>
            </a:ln>
          </p:spPr>
        </p:cxnSp>
        <p:cxnSp>
          <p:nvCxnSpPr>
            <p:cNvPr id="24" name="Google Shape;778;p17">
              <a:extLst>
                <a:ext uri="{FF2B5EF4-FFF2-40B4-BE49-F238E27FC236}">
                  <a16:creationId xmlns:a16="http://schemas.microsoft.com/office/drawing/2014/main" id="{D07F80D0-249B-7F0A-CEF2-34681804FFF0}"/>
                </a:ext>
              </a:extLst>
            </p:cNvPr>
            <p:cNvCxnSpPr>
              <a:cxnSpLocks/>
            </p:cNvCxnSpPr>
            <p:nvPr/>
          </p:nvCxnSpPr>
          <p:spPr>
            <a:xfrm>
              <a:off x="4325919" y="3428316"/>
              <a:ext cx="0" cy="183600"/>
            </a:xfrm>
            <a:prstGeom prst="straightConnector1">
              <a:avLst/>
            </a:prstGeom>
            <a:noFill/>
            <a:ln w="38100" cap="flat" cmpd="sng">
              <a:solidFill>
                <a:schemeClr val="tx2"/>
              </a:solidFill>
              <a:prstDash val="solid"/>
              <a:round/>
              <a:headEnd type="none" w="sm" len="sm"/>
              <a:tailEnd type="stealth" w="med" len="med"/>
            </a:ln>
          </p:spPr>
        </p:cxnSp>
        <p:cxnSp>
          <p:nvCxnSpPr>
            <p:cNvPr id="71" name="Google Shape;779;p17">
              <a:extLst>
                <a:ext uri="{FF2B5EF4-FFF2-40B4-BE49-F238E27FC236}">
                  <a16:creationId xmlns:a16="http://schemas.microsoft.com/office/drawing/2014/main" id="{7907827F-72FD-2752-1EF8-A3057322C1A3}"/>
                </a:ext>
              </a:extLst>
            </p:cNvPr>
            <p:cNvCxnSpPr>
              <a:cxnSpLocks/>
            </p:cNvCxnSpPr>
            <p:nvPr/>
          </p:nvCxnSpPr>
          <p:spPr>
            <a:xfrm>
              <a:off x="4673812" y="3428316"/>
              <a:ext cx="0" cy="183600"/>
            </a:xfrm>
            <a:prstGeom prst="straightConnector1">
              <a:avLst/>
            </a:prstGeom>
            <a:noFill/>
            <a:ln w="38100" cap="flat" cmpd="sng">
              <a:solidFill>
                <a:schemeClr val="tx2"/>
              </a:solidFill>
              <a:prstDash val="solid"/>
              <a:round/>
              <a:headEnd type="none" w="sm" len="sm"/>
              <a:tailEnd type="stealth" w="med" len="med"/>
            </a:ln>
          </p:spPr>
        </p:cxnSp>
        <p:cxnSp>
          <p:nvCxnSpPr>
            <p:cNvPr id="72" name="Google Shape;780;p17">
              <a:extLst>
                <a:ext uri="{FF2B5EF4-FFF2-40B4-BE49-F238E27FC236}">
                  <a16:creationId xmlns:a16="http://schemas.microsoft.com/office/drawing/2014/main" id="{28376092-CED7-58B8-B420-F9B6EDBF09F3}"/>
                </a:ext>
              </a:extLst>
            </p:cNvPr>
            <p:cNvCxnSpPr>
              <a:cxnSpLocks/>
            </p:cNvCxnSpPr>
            <p:nvPr/>
          </p:nvCxnSpPr>
          <p:spPr>
            <a:xfrm>
              <a:off x="5026439" y="3428316"/>
              <a:ext cx="0" cy="183600"/>
            </a:xfrm>
            <a:prstGeom prst="straightConnector1">
              <a:avLst/>
            </a:prstGeom>
            <a:noFill/>
            <a:ln w="38100" cap="flat" cmpd="sng">
              <a:solidFill>
                <a:schemeClr val="tx2"/>
              </a:solidFill>
              <a:prstDash val="solid"/>
              <a:round/>
              <a:headEnd type="none" w="sm" len="sm"/>
              <a:tailEnd type="stealth" w="med" len="med"/>
            </a:ln>
          </p:spPr>
        </p:cxnSp>
        <p:cxnSp>
          <p:nvCxnSpPr>
            <p:cNvPr id="73" name="Google Shape;781;p17">
              <a:extLst>
                <a:ext uri="{FF2B5EF4-FFF2-40B4-BE49-F238E27FC236}">
                  <a16:creationId xmlns:a16="http://schemas.microsoft.com/office/drawing/2014/main" id="{E95B73FD-F11D-B2CB-DA2B-A94CBEBE4672}"/>
                </a:ext>
              </a:extLst>
            </p:cNvPr>
            <p:cNvCxnSpPr>
              <a:cxnSpLocks/>
            </p:cNvCxnSpPr>
            <p:nvPr/>
          </p:nvCxnSpPr>
          <p:spPr>
            <a:xfrm>
              <a:off x="5378626" y="3428316"/>
              <a:ext cx="0" cy="183600"/>
            </a:xfrm>
            <a:prstGeom prst="straightConnector1">
              <a:avLst/>
            </a:prstGeom>
            <a:noFill/>
            <a:ln w="38100" cap="flat" cmpd="sng">
              <a:solidFill>
                <a:schemeClr val="tx2"/>
              </a:solidFill>
              <a:prstDash val="solid"/>
              <a:round/>
              <a:headEnd type="none" w="sm" len="sm"/>
              <a:tailEnd type="stealth" w="med" len="med"/>
            </a:ln>
          </p:spPr>
        </p:cxnSp>
        <p:cxnSp>
          <p:nvCxnSpPr>
            <p:cNvPr id="74" name="Google Shape;782;p17">
              <a:extLst>
                <a:ext uri="{FF2B5EF4-FFF2-40B4-BE49-F238E27FC236}">
                  <a16:creationId xmlns:a16="http://schemas.microsoft.com/office/drawing/2014/main" id="{341373AF-1B66-C3C4-30C9-572377A22F98}"/>
                </a:ext>
              </a:extLst>
            </p:cNvPr>
            <p:cNvCxnSpPr>
              <a:cxnSpLocks/>
            </p:cNvCxnSpPr>
            <p:nvPr/>
          </p:nvCxnSpPr>
          <p:spPr>
            <a:xfrm>
              <a:off x="5728885" y="3428316"/>
              <a:ext cx="0" cy="183600"/>
            </a:xfrm>
            <a:prstGeom prst="straightConnector1">
              <a:avLst/>
            </a:prstGeom>
            <a:noFill/>
            <a:ln w="38100" cap="flat" cmpd="sng">
              <a:solidFill>
                <a:schemeClr val="tx2"/>
              </a:solidFill>
              <a:prstDash val="solid"/>
              <a:round/>
              <a:headEnd type="none" w="sm" len="sm"/>
              <a:tailEnd type="stealth" w="med" len="med"/>
            </a:ln>
          </p:spPr>
        </p:cxnSp>
      </p:grpSp>
      <p:grpSp>
        <p:nvGrpSpPr>
          <p:cNvPr id="159" name="Group 158">
            <a:extLst>
              <a:ext uri="{FF2B5EF4-FFF2-40B4-BE49-F238E27FC236}">
                <a16:creationId xmlns:a16="http://schemas.microsoft.com/office/drawing/2014/main" id="{CADBD453-2FFC-FF00-103D-895A8796D7F6}"/>
              </a:ext>
            </a:extLst>
          </p:cNvPr>
          <p:cNvGrpSpPr/>
          <p:nvPr/>
        </p:nvGrpSpPr>
        <p:grpSpPr>
          <a:xfrm>
            <a:off x="3702748" y="4996943"/>
            <a:ext cx="7670317" cy="246315"/>
            <a:chOff x="2778024" y="3984779"/>
            <a:chExt cx="5754735" cy="184800"/>
          </a:xfrm>
        </p:grpSpPr>
        <p:cxnSp>
          <p:nvCxnSpPr>
            <p:cNvPr id="75" name="Google Shape;783;p17">
              <a:extLst>
                <a:ext uri="{FF2B5EF4-FFF2-40B4-BE49-F238E27FC236}">
                  <a16:creationId xmlns:a16="http://schemas.microsoft.com/office/drawing/2014/main" id="{9B9DEC17-5A87-02A9-B514-F0BA71FB0F3F}"/>
                </a:ext>
              </a:extLst>
            </p:cNvPr>
            <p:cNvCxnSpPr>
              <a:cxnSpLocks/>
            </p:cNvCxnSpPr>
            <p:nvPr/>
          </p:nvCxnSpPr>
          <p:spPr>
            <a:xfrm rot="10800000">
              <a:off x="8532759" y="3984779"/>
              <a:ext cx="0" cy="184800"/>
            </a:xfrm>
            <a:prstGeom prst="straightConnector1">
              <a:avLst/>
            </a:prstGeom>
            <a:noFill/>
            <a:ln w="38100" cap="flat" cmpd="sng">
              <a:solidFill>
                <a:schemeClr val="tx1"/>
              </a:solidFill>
              <a:prstDash val="solid"/>
              <a:round/>
              <a:headEnd type="none" w="sm" len="sm"/>
              <a:tailEnd type="stealth" w="med" len="med"/>
            </a:ln>
          </p:spPr>
        </p:cxnSp>
        <p:cxnSp>
          <p:nvCxnSpPr>
            <p:cNvPr id="76" name="Google Shape;784;p17">
              <a:extLst>
                <a:ext uri="{FF2B5EF4-FFF2-40B4-BE49-F238E27FC236}">
                  <a16:creationId xmlns:a16="http://schemas.microsoft.com/office/drawing/2014/main" id="{9B316FED-0912-7A12-679E-10B287B5B5F2}"/>
                </a:ext>
              </a:extLst>
            </p:cNvPr>
            <p:cNvCxnSpPr>
              <a:cxnSpLocks/>
            </p:cNvCxnSpPr>
            <p:nvPr/>
          </p:nvCxnSpPr>
          <p:spPr>
            <a:xfrm rot="10800000">
              <a:off x="2778024" y="3984779"/>
              <a:ext cx="0" cy="184800"/>
            </a:xfrm>
            <a:prstGeom prst="straightConnector1">
              <a:avLst/>
            </a:prstGeom>
            <a:noFill/>
            <a:ln w="38100" cap="flat" cmpd="sng">
              <a:solidFill>
                <a:schemeClr val="tx1"/>
              </a:solidFill>
              <a:prstDash val="solid"/>
              <a:round/>
              <a:headEnd type="none" w="sm" len="sm"/>
              <a:tailEnd type="stealth" w="med" len="med"/>
            </a:ln>
          </p:spPr>
        </p:cxnSp>
        <p:cxnSp>
          <p:nvCxnSpPr>
            <p:cNvPr id="78" name="Google Shape;786;p17">
              <a:extLst>
                <a:ext uri="{FF2B5EF4-FFF2-40B4-BE49-F238E27FC236}">
                  <a16:creationId xmlns:a16="http://schemas.microsoft.com/office/drawing/2014/main" id="{BB7EE201-305E-77ED-92DD-6BB50A5D6211}"/>
                </a:ext>
              </a:extLst>
            </p:cNvPr>
            <p:cNvCxnSpPr>
              <a:cxnSpLocks/>
            </p:cNvCxnSpPr>
            <p:nvPr/>
          </p:nvCxnSpPr>
          <p:spPr>
            <a:xfrm rot="10800000">
              <a:off x="4469319" y="3984779"/>
              <a:ext cx="0" cy="184800"/>
            </a:xfrm>
            <a:prstGeom prst="straightConnector1">
              <a:avLst/>
            </a:prstGeom>
            <a:noFill/>
            <a:ln w="38100" cap="flat" cmpd="sng">
              <a:solidFill>
                <a:schemeClr val="tx1"/>
              </a:solidFill>
              <a:prstDash val="solid"/>
              <a:round/>
              <a:headEnd type="none" w="sm" len="sm"/>
              <a:tailEnd type="stealth" w="med" len="med"/>
            </a:ln>
          </p:spPr>
        </p:cxnSp>
        <p:cxnSp>
          <p:nvCxnSpPr>
            <p:cNvPr id="80" name="Google Shape;788;p17">
              <a:extLst>
                <a:ext uri="{FF2B5EF4-FFF2-40B4-BE49-F238E27FC236}">
                  <a16:creationId xmlns:a16="http://schemas.microsoft.com/office/drawing/2014/main" id="{B806DEC4-1348-7369-4B56-615DF957366D}"/>
                </a:ext>
              </a:extLst>
            </p:cNvPr>
            <p:cNvCxnSpPr>
              <a:cxnSpLocks/>
            </p:cNvCxnSpPr>
            <p:nvPr/>
          </p:nvCxnSpPr>
          <p:spPr>
            <a:xfrm rot="10800000">
              <a:off x="5874085" y="3984779"/>
              <a:ext cx="0" cy="184800"/>
            </a:xfrm>
            <a:prstGeom prst="straightConnector1">
              <a:avLst/>
            </a:prstGeom>
            <a:noFill/>
            <a:ln w="38100" cap="flat" cmpd="sng">
              <a:solidFill>
                <a:schemeClr val="tx1"/>
              </a:solidFill>
              <a:prstDash val="solid"/>
              <a:round/>
              <a:headEnd type="none" w="sm" len="sm"/>
              <a:tailEnd type="stealth" w="med" len="med"/>
            </a:ln>
          </p:spPr>
        </p:cxnSp>
        <p:cxnSp>
          <p:nvCxnSpPr>
            <p:cNvPr id="86" name="Google Shape;794;p17">
              <a:extLst>
                <a:ext uri="{FF2B5EF4-FFF2-40B4-BE49-F238E27FC236}">
                  <a16:creationId xmlns:a16="http://schemas.microsoft.com/office/drawing/2014/main" id="{FBAD54D5-05D0-5F8E-A47F-9BDB3780A5DA}"/>
                </a:ext>
              </a:extLst>
            </p:cNvPr>
            <p:cNvCxnSpPr>
              <a:cxnSpLocks/>
            </p:cNvCxnSpPr>
            <p:nvPr/>
          </p:nvCxnSpPr>
          <p:spPr>
            <a:xfrm rot="10800000">
              <a:off x="7958418" y="3984779"/>
              <a:ext cx="0" cy="184800"/>
            </a:xfrm>
            <a:prstGeom prst="straightConnector1">
              <a:avLst/>
            </a:prstGeom>
            <a:noFill/>
            <a:ln w="38100" cap="flat" cmpd="sng">
              <a:solidFill>
                <a:schemeClr val="tx1"/>
              </a:solidFill>
              <a:prstDash val="solid"/>
              <a:round/>
              <a:headEnd type="none" w="sm" len="sm"/>
              <a:tailEnd type="stealth" w="med" len="med"/>
            </a:ln>
          </p:spPr>
        </p:cxnSp>
      </p:grpSp>
      <p:graphicFrame>
        <p:nvGraphicFramePr>
          <p:cNvPr id="87" name="Google Shape;795;p17" hidden="1">
            <a:extLst>
              <a:ext uri="{FF2B5EF4-FFF2-40B4-BE49-F238E27FC236}">
                <a16:creationId xmlns:a16="http://schemas.microsoft.com/office/drawing/2014/main" id="{B333FC7A-EB8D-D47E-4078-BA92EB8DD61A}"/>
              </a:ext>
            </a:extLst>
          </p:cNvPr>
          <p:cNvGraphicFramePr/>
          <p:nvPr/>
        </p:nvGraphicFramePr>
        <p:xfrm>
          <a:off x="3608831" y="2884780"/>
          <a:ext cx="8056117" cy="414416"/>
        </p:xfrm>
        <a:graphic>
          <a:graphicData uri="http://schemas.openxmlformats.org/drawingml/2006/table">
            <a:tbl>
              <a:tblPr>
                <a:noFill/>
              </a:tblPr>
              <a:tblGrid>
                <a:gridCol w="687477">
                  <a:extLst>
                    <a:ext uri="{9D8B030D-6E8A-4147-A177-3AD203B41FA5}">
                      <a16:colId xmlns:a16="http://schemas.microsoft.com/office/drawing/2014/main" val="20000"/>
                    </a:ext>
                  </a:extLst>
                </a:gridCol>
                <a:gridCol w="686787">
                  <a:extLst>
                    <a:ext uri="{9D8B030D-6E8A-4147-A177-3AD203B41FA5}">
                      <a16:colId xmlns:a16="http://schemas.microsoft.com/office/drawing/2014/main" val="20001"/>
                    </a:ext>
                  </a:extLst>
                </a:gridCol>
                <a:gridCol w="688563">
                  <a:extLst>
                    <a:ext uri="{9D8B030D-6E8A-4147-A177-3AD203B41FA5}">
                      <a16:colId xmlns:a16="http://schemas.microsoft.com/office/drawing/2014/main" val="20004"/>
                    </a:ext>
                  </a:extLst>
                </a:gridCol>
                <a:gridCol w="688563">
                  <a:extLst>
                    <a:ext uri="{9D8B030D-6E8A-4147-A177-3AD203B41FA5}">
                      <a16:colId xmlns:a16="http://schemas.microsoft.com/office/drawing/2014/main" val="20005"/>
                    </a:ext>
                  </a:extLst>
                </a:gridCol>
                <a:gridCol w="688563">
                  <a:extLst>
                    <a:ext uri="{9D8B030D-6E8A-4147-A177-3AD203B41FA5}">
                      <a16:colId xmlns:a16="http://schemas.microsoft.com/office/drawing/2014/main" val="20006"/>
                    </a:ext>
                  </a:extLst>
                </a:gridCol>
                <a:gridCol w="688563">
                  <a:extLst>
                    <a:ext uri="{9D8B030D-6E8A-4147-A177-3AD203B41FA5}">
                      <a16:colId xmlns:a16="http://schemas.microsoft.com/office/drawing/2014/main" val="20007"/>
                    </a:ext>
                  </a:extLst>
                </a:gridCol>
                <a:gridCol w="688563">
                  <a:extLst>
                    <a:ext uri="{9D8B030D-6E8A-4147-A177-3AD203B41FA5}">
                      <a16:colId xmlns:a16="http://schemas.microsoft.com/office/drawing/2014/main" val="20008"/>
                    </a:ext>
                  </a:extLst>
                </a:gridCol>
                <a:gridCol w="688563">
                  <a:extLst>
                    <a:ext uri="{9D8B030D-6E8A-4147-A177-3AD203B41FA5}">
                      <a16:colId xmlns:a16="http://schemas.microsoft.com/office/drawing/2014/main" val="20009"/>
                    </a:ext>
                  </a:extLst>
                </a:gridCol>
                <a:gridCol w="720531">
                  <a:extLst>
                    <a:ext uri="{9D8B030D-6E8A-4147-A177-3AD203B41FA5}">
                      <a16:colId xmlns:a16="http://schemas.microsoft.com/office/drawing/2014/main" val="20010"/>
                    </a:ext>
                  </a:extLst>
                </a:gridCol>
                <a:gridCol w="1829949">
                  <a:extLst>
                    <a:ext uri="{9D8B030D-6E8A-4147-A177-3AD203B41FA5}">
                      <a16:colId xmlns:a16="http://schemas.microsoft.com/office/drawing/2014/main" val="20011"/>
                    </a:ext>
                  </a:extLst>
                </a:gridCol>
              </a:tblGrid>
              <a:tr h="502920">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mn-lt"/>
                          <a:ea typeface="Arial"/>
                          <a:cs typeface="Arial"/>
                          <a:sym typeface="Arial"/>
                        </a:rPr>
                        <a:t>Screen </a:t>
                      </a:r>
                      <a:endParaRPr sz="1100" u="none" strike="noStrike" cap="none" dirty="0">
                        <a:latin typeface="+mn-lt"/>
                        <a:ea typeface="Arial"/>
                        <a:cs typeface="Arial"/>
                        <a:sym typeface="Arial"/>
                      </a:endParaRPr>
                    </a:p>
                  </a:txBody>
                  <a:tcPr marL="24392" marR="24392" marT="24392" marB="24392" anchor="ctr">
                    <a:lnL w="12700" cap="flat" cmpd="sng">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mn-lt"/>
                          <a:ea typeface="Arial"/>
                          <a:cs typeface="Arial"/>
                          <a:sym typeface="Arial"/>
                        </a:rPr>
                        <a:t>C1 </a:t>
                      </a:r>
                      <a:br>
                        <a:rPr lang="en-GB" sz="1100" b="0" u="none" strike="noStrike" cap="none" dirty="0">
                          <a:solidFill>
                            <a:srgbClr val="000000"/>
                          </a:solidFill>
                          <a:latin typeface="+mn-lt"/>
                          <a:ea typeface="Arial"/>
                          <a:cs typeface="Arial"/>
                          <a:sym typeface="Arial"/>
                        </a:rPr>
                      </a:br>
                      <a:r>
                        <a:rPr lang="en-GB" sz="1100" b="0" u="none" strike="noStrike" cap="none" dirty="0">
                          <a:solidFill>
                            <a:srgbClr val="000000"/>
                          </a:solidFill>
                          <a:latin typeface="+mn-lt"/>
                          <a:ea typeface="Arial"/>
                          <a:cs typeface="Arial"/>
                          <a:sym typeface="Arial"/>
                        </a:rPr>
                        <a:t>D1 </a:t>
                      </a:r>
                      <a:r>
                        <a:rPr lang="en-GB" sz="1100" b="0" u="none" strike="noStrike" cap="none" dirty="0">
                          <a:solidFill>
                            <a:srgbClr val="000000"/>
                          </a:solidFill>
                          <a:latin typeface="+mn-lt"/>
                          <a:cs typeface="Arial"/>
                          <a:sym typeface="Arial"/>
                        </a:rPr>
                        <a:t>D8 D15</a:t>
                      </a:r>
                      <a:endParaRPr sz="1100" u="none" strike="noStrike" cap="none" dirty="0">
                        <a:latin typeface="+mn-lt"/>
                        <a:cs typeface="Arial"/>
                        <a:sym typeface="Arial"/>
                      </a:endParaRPr>
                    </a:p>
                  </a:txBody>
                  <a:tcPr marL="0" marR="0" marT="0" marB="0" anchor="ctr">
                    <a:lnL w="12700" cap="flat" cmpd="sng">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mn-lt"/>
                          <a:ea typeface="Arial"/>
                          <a:cs typeface="Arial"/>
                          <a:sym typeface="Arial"/>
                        </a:rPr>
                        <a:t>C2</a:t>
                      </a:r>
                      <a:endParaRPr sz="1100" u="none" strike="noStrike" cap="none" dirty="0">
                        <a:latin typeface="+mn-lt"/>
                        <a:ea typeface="Arial"/>
                        <a:cs typeface="Arial"/>
                        <a:sym typeface="Arial"/>
                      </a:endParaRPr>
                    </a:p>
                  </a:txBody>
                  <a:tcPr marL="24392" marR="24392" marT="24392" marB="24392" anchor="ctr">
                    <a:lnL w="12700" cap="flat" cmpd="sng" algn="ctr">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mn-lt"/>
                          <a:ea typeface="Arial"/>
                          <a:cs typeface="Arial"/>
                          <a:sym typeface="Arial"/>
                        </a:rPr>
                        <a:t>C3</a:t>
                      </a:r>
                      <a:endParaRPr sz="1100" u="none" strike="noStrike" cap="none" dirty="0">
                        <a:latin typeface="+mn-lt"/>
                        <a:ea typeface="Arial"/>
                        <a:cs typeface="Arial"/>
                        <a:sym typeface="Arial"/>
                      </a:endParaRPr>
                    </a:p>
                  </a:txBody>
                  <a:tcPr marL="24392" marR="24392" marT="24392" marB="24392" anchor="ctr">
                    <a:lnL w="12700" cap="flat" cmpd="sng">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mn-lt"/>
                          <a:ea typeface="Arial"/>
                          <a:cs typeface="Arial"/>
                          <a:sym typeface="Arial"/>
                        </a:rPr>
                        <a:t>C4</a:t>
                      </a:r>
                      <a:endParaRPr sz="1100" u="none" strike="noStrike" cap="none" dirty="0">
                        <a:latin typeface="+mn-lt"/>
                        <a:ea typeface="Arial"/>
                        <a:cs typeface="Arial"/>
                        <a:sym typeface="Arial"/>
                      </a:endParaRPr>
                    </a:p>
                  </a:txBody>
                  <a:tcPr marL="24392" marR="24392" marT="24392" marB="24392" anchor="ctr">
                    <a:lnL w="12700" cap="flat" cmpd="sng">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mn-lt"/>
                          <a:ea typeface="Arial"/>
                          <a:cs typeface="Arial"/>
                          <a:sym typeface="Arial"/>
                        </a:rPr>
                        <a:t>C5</a:t>
                      </a:r>
                      <a:endParaRPr sz="1100" u="none" strike="noStrike" cap="none" dirty="0">
                        <a:latin typeface="+mn-lt"/>
                        <a:ea typeface="Arial"/>
                        <a:cs typeface="Arial"/>
                        <a:sym typeface="Arial"/>
                      </a:endParaRPr>
                    </a:p>
                  </a:txBody>
                  <a:tcPr marL="24392" marR="24392" marT="24392" marB="24392" anchor="ctr">
                    <a:lnL w="12700" cap="flat" cmpd="sng">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b="0" u="none" strike="noStrike" cap="none" dirty="0">
                          <a:solidFill>
                            <a:srgbClr val="000000"/>
                          </a:solidFill>
                          <a:latin typeface="+mn-lt"/>
                          <a:ea typeface="Arial"/>
                          <a:cs typeface="Arial"/>
                          <a:sym typeface="Arial"/>
                        </a:rPr>
                        <a:t>C6</a:t>
                      </a:r>
                      <a:endParaRPr sz="1100" u="none" strike="noStrike" cap="none" dirty="0">
                        <a:latin typeface="+mn-lt"/>
                        <a:ea typeface="Arial"/>
                        <a:cs typeface="Arial"/>
                        <a:sym typeface="Arial"/>
                      </a:endParaRPr>
                    </a:p>
                  </a:txBody>
                  <a:tcPr marL="24392" marR="24392" marT="24392" marB="24392" anchor="ctr">
                    <a:lnL w="12700" cap="flat" cmpd="sng">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u="none" strike="noStrike" cap="none" dirty="0">
                          <a:latin typeface="+mn-lt"/>
                          <a:ea typeface="Arial"/>
                          <a:cs typeface="Arial"/>
                          <a:sym typeface="Arial"/>
                        </a:rPr>
                        <a:t>C7</a:t>
                      </a:r>
                      <a:endParaRPr sz="1100" u="none" strike="noStrike" cap="none" dirty="0">
                        <a:latin typeface="+mn-lt"/>
                        <a:ea typeface="Arial"/>
                        <a:cs typeface="Arial"/>
                        <a:sym typeface="Arial"/>
                      </a:endParaRPr>
                    </a:p>
                  </a:txBody>
                  <a:tcPr marL="24392" marR="24392" marT="24392" marB="24392" anchor="ctr">
                    <a:lnL w="12700" cap="flat" cmpd="sng">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n-GB" sz="1100" u="none" strike="noStrike" cap="none" dirty="0">
                          <a:latin typeface="+mn-lt"/>
                          <a:ea typeface="Arial"/>
                          <a:cs typeface="Arial"/>
                          <a:sym typeface="Arial"/>
                        </a:rPr>
                        <a:t>C8</a:t>
                      </a:r>
                      <a:endParaRPr sz="1100" u="none" strike="noStrike" cap="none" dirty="0">
                        <a:latin typeface="+mn-lt"/>
                        <a:ea typeface="Arial"/>
                        <a:cs typeface="Arial"/>
                        <a:sym typeface="Arial"/>
                      </a:endParaRPr>
                    </a:p>
                  </a:txBody>
                  <a:tcPr marL="24392" marR="24392" marT="24392" marB="24392" anchor="ctr">
                    <a:lnL w="12700" cap="flat" cmpd="sng">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GB" sz="1200" b="0" u="none" strike="noStrike" cap="none" dirty="0">
                          <a:solidFill>
                            <a:schemeClr val="lt1"/>
                          </a:solidFill>
                          <a:latin typeface="+mn-lt"/>
                          <a:ea typeface="Arial"/>
                          <a:cs typeface="Arial"/>
                          <a:sym typeface="Arial"/>
                        </a:rPr>
                        <a:t>Follow up after </a:t>
                      </a:r>
                      <a:br>
                        <a:rPr lang="en-GB" sz="1200" b="0" u="none" strike="noStrike" cap="none" dirty="0">
                          <a:solidFill>
                            <a:schemeClr val="lt1"/>
                          </a:solidFill>
                          <a:latin typeface="+mn-lt"/>
                          <a:ea typeface="Arial"/>
                          <a:cs typeface="Arial"/>
                          <a:sym typeface="Arial"/>
                        </a:rPr>
                      </a:br>
                      <a:r>
                        <a:rPr lang="en-GB" sz="1200" b="0" u="none" strike="noStrike" cap="none" dirty="0">
                          <a:solidFill>
                            <a:schemeClr val="lt1"/>
                          </a:solidFill>
                          <a:latin typeface="+mn-lt"/>
                          <a:ea typeface="Arial"/>
                          <a:cs typeface="Arial"/>
                          <a:sym typeface="Arial"/>
                        </a:rPr>
                        <a:t>drug completion</a:t>
                      </a:r>
                      <a:endParaRPr sz="1200" u="none" strike="noStrike" cap="none" dirty="0">
                        <a:latin typeface="+mn-lt"/>
                        <a:ea typeface="Arial"/>
                        <a:cs typeface="Arial"/>
                        <a:sym typeface="Arial"/>
                      </a:endParaRPr>
                    </a:p>
                  </a:txBody>
                  <a:tcPr marL="24392" marR="24392" marT="24392" marB="24392" anchor="ctr">
                    <a:lnL w="12700" cap="flat" cmpd="sng">
                      <a:solidFill>
                        <a:srgbClr val="BFBFBF"/>
                      </a:solidFill>
                      <a:prstDash val="solid"/>
                      <a:round/>
                      <a:headEnd type="none" w="sm" len="sm"/>
                      <a:tailEnd type="none" w="sm" len="sm"/>
                    </a:lnL>
                    <a:lnR w="12700" cap="flat" cmpd="sng">
                      <a:solidFill>
                        <a:srgbClr val="BFBFBF"/>
                      </a:solidFill>
                      <a:prstDash val="solid"/>
                      <a:round/>
                      <a:headEnd type="none" w="sm" len="sm"/>
                      <a:tailEnd type="none" w="sm" len="sm"/>
                    </a:lnR>
                    <a:lnT w="12700" cap="flat" cmpd="sng">
                      <a:solidFill>
                        <a:srgbClr val="BFBFBF"/>
                      </a:solidFill>
                      <a:prstDash val="solid"/>
                      <a:round/>
                      <a:headEnd type="none" w="sm" len="sm"/>
                      <a:tailEnd type="none" w="sm" len="sm"/>
                    </a:lnT>
                    <a:lnB w="12700" cap="flat" cmpd="sng">
                      <a:solidFill>
                        <a:srgbClr val="BFBFBF"/>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bl>
          </a:graphicData>
        </a:graphic>
      </p:graphicFrame>
      <p:sp>
        <p:nvSpPr>
          <p:cNvPr id="89" name="Google Shape;797;p17">
            <a:extLst>
              <a:ext uri="{FF2B5EF4-FFF2-40B4-BE49-F238E27FC236}">
                <a16:creationId xmlns:a16="http://schemas.microsoft.com/office/drawing/2014/main" id="{7C50696A-A7C0-83A6-B3E6-F28A73F6ABE2}"/>
              </a:ext>
            </a:extLst>
          </p:cNvPr>
          <p:cNvSpPr txBox="1"/>
          <p:nvPr/>
        </p:nvSpPr>
        <p:spPr>
          <a:xfrm>
            <a:off x="3918904" y="1961929"/>
            <a:ext cx="424653" cy="287130"/>
          </a:xfrm>
          <a:prstGeom prst="rect">
            <a:avLst/>
          </a:prstGeom>
          <a:noFill/>
          <a:ln>
            <a:noFill/>
          </a:ln>
        </p:spPr>
        <p:txBody>
          <a:bodyPr spcFirstLastPara="1" wrap="squar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Mosun</a:t>
            </a:r>
            <a:endParaRPr kumimoji="0" sz="2133"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 5mg</a:t>
            </a:r>
            <a:endParaRPr kumimoji="0" sz="933"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91" name="Google Shape;799;p17">
            <a:extLst>
              <a:ext uri="{FF2B5EF4-FFF2-40B4-BE49-F238E27FC236}">
                <a16:creationId xmlns:a16="http://schemas.microsoft.com/office/drawing/2014/main" id="{599E573E-208E-D822-6470-6E49C747F135}"/>
              </a:ext>
            </a:extLst>
          </p:cNvPr>
          <p:cNvSpPr txBox="1"/>
          <p:nvPr/>
        </p:nvSpPr>
        <p:spPr>
          <a:xfrm>
            <a:off x="4197709" y="1963898"/>
            <a:ext cx="630387" cy="287130"/>
          </a:xfrm>
          <a:prstGeom prst="rect">
            <a:avLst/>
          </a:prstGeom>
          <a:noFill/>
          <a:ln>
            <a:noFill/>
          </a:ln>
        </p:spPr>
        <p:txBody>
          <a:bodyPr spcFirstLastPara="1" wrap="squar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Mosun</a:t>
            </a:r>
            <a:endParaRPr kumimoji="0" sz="2133"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45mg</a:t>
            </a:r>
            <a:endParaRPr kumimoji="0" sz="933"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92" name="Google Shape;800;p17">
            <a:extLst>
              <a:ext uri="{FF2B5EF4-FFF2-40B4-BE49-F238E27FC236}">
                <a16:creationId xmlns:a16="http://schemas.microsoft.com/office/drawing/2014/main" id="{0B7083C8-A918-661C-0062-271CAA5B1C5F}"/>
              </a:ext>
            </a:extLst>
          </p:cNvPr>
          <p:cNvSpPr txBox="1"/>
          <p:nvPr/>
        </p:nvSpPr>
        <p:spPr>
          <a:xfrm>
            <a:off x="4679211" y="1963389"/>
            <a:ext cx="424653" cy="287130"/>
          </a:xfrm>
          <a:prstGeom prst="rect">
            <a:avLst/>
          </a:prstGeom>
          <a:noFill/>
          <a:ln>
            <a:noFill/>
          </a:ln>
        </p:spPr>
        <p:txBody>
          <a:bodyPr spcFirstLastPara="1" wrap="squar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Mosun</a:t>
            </a:r>
            <a:endParaRPr kumimoji="0" sz="2133"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45mg</a:t>
            </a:r>
            <a:endParaRPr kumimoji="0" sz="933"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cxnSp>
        <p:nvCxnSpPr>
          <p:cNvPr id="93" name="Google Shape;802;p17">
            <a:extLst>
              <a:ext uri="{FF2B5EF4-FFF2-40B4-BE49-F238E27FC236}">
                <a16:creationId xmlns:a16="http://schemas.microsoft.com/office/drawing/2014/main" id="{B4BAD67A-B1FC-82F8-2AC0-45B3A777039D}"/>
              </a:ext>
            </a:extLst>
          </p:cNvPr>
          <p:cNvCxnSpPr>
            <a:cxnSpLocks/>
            <a:stCxn id="94" idx="4"/>
            <a:endCxn id="9" idx="1"/>
          </p:cNvCxnSpPr>
          <p:nvPr/>
        </p:nvCxnSpPr>
        <p:spPr>
          <a:xfrm rot="16200000" flipH="1">
            <a:off x="2662461" y="3284510"/>
            <a:ext cx="923211" cy="542405"/>
          </a:xfrm>
          <a:prstGeom prst="bentConnector2">
            <a:avLst/>
          </a:prstGeom>
          <a:noFill/>
          <a:ln w="19050" cap="flat" cmpd="sng">
            <a:solidFill>
              <a:schemeClr val="dk1"/>
            </a:solidFill>
            <a:prstDash val="solid"/>
            <a:round/>
            <a:headEnd type="none" w="sm" len="sm"/>
            <a:tailEnd type="triangle" w="med" len="med"/>
          </a:ln>
        </p:spPr>
      </p:cxnSp>
      <p:sp>
        <p:nvSpPr>
          <p:cNvPr id="94" name="Google Shape;803;p17">
            <a:extLst>
              <a:ext uri="{FF2B5EF4-FFF2-40B4-BE49-F238E27FC236}">
                <a16:creationId xmlns:a16="http://schemas.microsoft.com/office/drawing/2014/main" id="{CF35FE55-1F57-AEAF-128A-959813EFCF29}"/>
              </a:ext>
            </a:extLst>
          </p:cNvPr>
          <p:cNvSpPr/>
          <p:nvPr/>
        </p:nvSpPr>
        <p:spPr>
          <a:xfrm>
            <a:off x="2636940" y="2662257"/>
            <a:ext cx="431851" cy="431851"/>
          </a:xfrm>
          <a:prstGeom prst="ellipse">
            <a:avLst/>
          </a:prstGeom>
          <a:solidFill>
            <a:srgbClr val="FFFFFF"/>
          </a:solidFill>
          <a:ln w="15875" cap="flat" cmpd="sng">
            <a:solidFill>
              <a:schemeClr val="dk1"/>
            </a:solidFill>
            <a:prstDash val="solid"/>
            <a:round/>
            <a:headEnd type="none" w="sm" len="sm"/>
            <a:tailEnd type="none" w="sm" len="sm"/>
          </a:ln>
        </p:spPr>
        <p:txBody>
          <a:bodyPr spcFirstLastPara="1" wrap="square" lIns="0" tIns="45484" rIns="0" bIns="45484" anchor="ctr" anchorCtr="0">
            <a:noAutofit/>
          </a:bodyPr>
          <a:lstStyle/>
          <a:p>
            <a:pPr marL="0" marR="0" lvl="0" indent="0" algn="ctr" defTabSz="609387" rtl="0" eaLnBrk="1" fontAlgn="auto" latinLnBrk="0" hangingPunct="1">
              <a:lnSpc>
                <a:spcPct val="100000"/>
              </a:lnSpc>
              <a:spcBef>
                <a:spcPts val="0"/>
              </a:spcBef>
              <a:spcAft>
                <a:spcPts val="0"/>
              </a:spcAft>
              <a:buClr>
                <a:srgbClr val="000000"/>
              </a:buClr>
              <a:buSzPts val="900"/>
              <a:buFontTx/>
              <a:buNone/>
              <a:tabLst/>
              <a:defRPr/>
            </a:pPr>
            <a:r>
              <a:rPr kumimoji="0" lang="en-GB" sz="1333" b="1" i="0" u="none" strike="noStrike" kern="1200" cap="none" spc="0" normalizeH="0" baseline="0" noProof="0" dirty="0">
                <a:ln>
                  <a:noFill/>
                </a:ln>
                <a:solidFill>
                  <a:srgbClr val="000000"/>
                </a:solidFill>
                <a:effectLst/>
                <a:uLnTx/>
                <a:uFillTx/>
                <a:latin typeface="Arial"/>
                <a:ea typeface="Arial"/>
                <a:cs typeface="Arial"/>
                <a:sym typeface="Arial"/>
              </a:rPr>
              <a:t>2:1</a:t>
            </a:r>
            <a:endParaRPr kumimoji="0" sz="1333" b="0" i="0" u="none" strike="noStrike" kern="1200" cap="none" spc="0" normalizeH="0" baseline="0" noProof="0" dirty="0">
              <a:ln>
                <a:noFill/>
              </a:ln>
              <a:solidFill>
                <a:srgbClr val="000000"/>
              </a:solidFill>
              <a:effectLst/>
              <a:uLnTx/>
              <a:uFillTx/>
              <a:latin typeface="Arial"/>
              <a:ea typeface="Arial"/>
              <a:cs typeface="Arial"/>
              <a:sym typeface="Arial"/>
            </a:endParaRPr>
          </a:p>
        </p:txBody>
      </p:sp>
      <p:cxnSp>
        <p:nvCxnSpPr>
          <p:cNvPr id="95" name="Google Shape;804;p17">
            <a:extLst>
              <a:ext uri="{FF2B5EF4-FFF2-40B4-BE49-F238E27FC236}">
                <a16:creationId xmlns:a16="http://schemas.microsoft.com/office/drawing/2014/main" id="{23725F21-210D-34E5-7A5B-5697902A1ADC}"/>
              </a:ext>
            </a:extLst>
          </p:cNvPr>
          <p:cNvCxnSpPr>
            <a:cxnSpLocks/>
            <a:stCxn id="94" idx="0"/>
            <a:endCxn id="8" idx="1"/>
          </p:cNvCxnSpPr>
          <p:nvPr/>
        </p:nvCxnSpPr>
        <p:spPr>
          <a:xfrm rot="5400000" flipH="1" flipV="1">
            <a:off x="2604526" y="1898533"/>
            <a:ext cx="1012065" cy="515388"/>
          </a:xfrm>
          <a:prstGeom prst="bentConnector2">
            <a:avLst/>
          </a:prstGeom>
          <a:noFill/>
          <a:ln w="19050" cap="flat" cmpd="sng">
            <a:solidFill>
              <a:schemeClr val="dk1"/>
            </a:solidFill>
            <a:prstDash val="solid"/>
            <a:round/>
            <a:headEnd type="none" w="sm" len="sm"/>
            <a:tailEnd type="triangle" w="med" len="med"/>
          </a:ln>
        </p:spPr>
      </p:cxnSp>
      <p:cxnSp>
        <p:nvCxnSpPr>
          <p:cNvPr id="106" name="Google Shape;815;p17">
            <a:extLst>
              <a:ext uri="{FF2B5EF4-FFF2-40B4-BE49-F238E27FC236}">
                <a16:creationId xmlns:a16="http://schemas.microsoft.com/office/drawing/2014/main" id="{FB7E4ED9-9B63-8A7F-1D8D-8B6953916C01}"/>
              </a:ext>
            </a:extLst>
          </p:cNvPr>
          <p:cNvCxnSpPr>
            <a:cxnSpLocks/>
            <a:endCxn id="94" idx="2"/>
          </p:cNvCxnSpPr>
          <p:nvPr/>
        </p:nvCxnSpPr>
        <p:spPr>
          <a:xfrm>
            <a:off x="2364446" y="2878182"/>
            <a:ext cx="272495" cy="0"/>
          </a:xfrm>
          <a:prstGeom prst="straightConnector1">
            <a:avLst/>
          </a:prstGeom>
          <a:noFill/>
          <a:ln w="19050" cap="flat" cmpd="sng">
            <a:solidFill>
              <a:schemeClr val="dk1"/>
            </a:solidFill>
            <a:prstDash val="solid"/>
            <a:round/>
            <a:headEnd type="none" w="sm" len="sm"/>
            <a:tailEnd type="none" w="sm" len="sm"/>
          </a:ln>
        </p:spPr>
      </p:cxnSp>
      <p:sp>
        <p:nvSpPr>
          <p:cNvPr id="77" name="Google Shape;785;p17">
            <a:extLst>
              <a:ext uri="{FF2B5EF4-FFF2-40B4-BE49-F238E27FC236}">
                <a16:creationId xmlns:a16="http://schemas.microsoft.com/office/drawing/2014/main" id="{3B07A13A-5555-46D7-272B-D39919A1F624}"/>
              </a:ext>
            </a:extLst>
          </p:cNvPr>
          <p:cNvSpPr txBox="1"/>
          <p:nvPr/>
        </p:nvSpPr>
        <p:spPr>
          <a:xfrm>
            <a:off x="3362214" y="5289065"/>
            <a:ext cx="689291" cy="184666"/>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Screening</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79" name="Google Shape;787;p17">
            <a:extLst>
              <a:ext uri="{FF2B5EF4-FFF2-40B4-BE49-F238E27FC236}">
                <a16:creationId xmlns:a16="http://schemas.microsoft.com/office/drawing/2014/main" id="{2ACA1144-34E8-DDF2-5CDD-DB438F205398}"/>
              </a:ext>
            </a:extLst>
          </p:cNvPr>
          <p:cNvSpPr txBox="1"/>
          <p:nvPr/>
        </p:nvSpPr>
        <p:spPr>
          <a:xfrm>
            <a:off x="5743887" y="5289119"/>
            <a:ext cx="435867" cy="369332"/>
          </a:xfrm>
          <a:prstGeom prst="rect">
            <a:avLst/>
          </a:prstGeom>
          <a:noFill/>
          <a:ln>
            <a:noFill/>
          </a:ln>
        </p:spPr>
        <p:txBody>
          <a:bodyPr spcFirstLastPara="1" wrap="squar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8 </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weeks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81" name="Google Shape;789;p17">
            <a:extLst>
              <a:ext uri="{FF2B5EF4-FFF2-40B4-BE49-F238E27FC236}">
                <a16:creationId xmlns:a16="http://schemas.microsoft.com/office/drawing/2014/main" id="{3A085418-8C8C-9969-A489-1A8D5F9D8C2E}"/>
              </a:ext>
            </a:extLst>
          </p:cNvPr>
          <p:cNvSpPr txBox="1"/>
          <p:nvPr/>
        </p:nvSpPr>
        <p:spPr>
          <a:xfrm>
            <a:off x="7620067" y="5289118"/>
            <a:ext cx="434414" cy="369332"/>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16 </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weeks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83" name="Google Shape;791;p17">
            <a:extLst>
              <a:ext uri="{FF2B5EF4-FFF2-40B4-BE49-F238E27FC236}">
                <a16:creationId xmlns:a16="http://schemas.microsoft.com/office/drawing/2014/main" id="{AA0D3E56-7ACC-1742-6ECF-4937150EC7A4}"/>
              </a:ext>
            </a:extLst>
          </p:cNvPr>
          <p:cNvSpPr txBox="1"/>
          <p:nvPr/>
        </p:nvSpPr>
        <p:spPr>
          <a:xfrm>
            <a:off x="10383272" y="5289118"/>
            <a:ext cx="503343" cy="369332"/>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9 </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months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84" name="Google Shape;792;p17">
            <a:extLst>
              <a:ext uri="{FF2B5EF4-FFF2-40B4-BE49-F238E27FC236}">
                <a16:creationId xmlns:a16="http://schemas.microsoft.com/office/drawing/2014/main" id="{5E64A1BE-CCB2-9DEC-36CE-CD200BAD3748}"/>
              </a:ext>
            </a:extLst>
          </p:cNvPr>
          <p:cNvSpPr txBox="1"/>
          <p:nvPr/>
        </p:nvSpPr>
        <p:spPr>
          <a:xfrm>
            <a:off x="11124892" y="5289118"/>
            <a:ext cx="503343" cy="369332"/>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30</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months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134" name="Google Shape;843;p17">
            <a:extLst>
              <a:ext uri="{FF2B5EF4-FFF2-40B4-BE49-F238E27FC236}">
                <a16:creationId xmlns:a16="http://schemas.microsoft.com/office/drawing/2014/main" id="{18B4FF79-A60B-80C6-5F2B-12C93D9D6A30}"/>
              </a:ext>
            </a:extLst>
          </p:cNvPr>
          <p:cNvSpPr txBox="1"/>
          <p:nvPr/>
        </p:nvSpPr>
        <p:spPr>
          <a:xfrm>
            <a:off x="10931936" y="5289094"/>
            <a:ext cx="171522" cy="205121"/>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000000"/>
                </a:solidFill>
                <a:effectLst/>
                <a:uLnTx/>
                <a:uFillTx/>
                <a:latin typeface="Arial" panose="020B0604020202020204"/>
                <a:ea typeface="+mn-ea"/>
                <a:cs typeface="+mn-cs"/>
              </a:rPr>
              <a:t>…</a:t>
            </a:r>
            <a:endParaRPr kumimoji="0" sz="1333"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nvGrpSpPr>
          <p:cNvPr id="158" name="Group 157">
            <a:extLst>
              <a:ext uri="{FF2B5EF4-FFF2-40B4-BE49-F238E27FC236}">
                <a16:creationId xmlns:a16="http://schemas.microsoft.com/office/drawing/2014/main" id="{AA133E46-E5F3-71E2-4740-506907C11F79}"/>
              </a:ext>
            </a:extLst>
          </p:cNvPr>
          <p:cNvGrpSpPr/>
          <p:nvPr/>
        </p:nvGrpSpPr>
        <p:grpSpPr>
          <a:xfrm>
            <a:off x="3369737" y="3269977"/>
            <a:ext cx="8265792" cy="393168"/>
            <a:chOff x="2528178" y="2670956"/>
            <a:chExt cx="6201496" cy="294977"/>
          </a:xfrm>
        </p:grpSpPr>
        <p:sp>
          <p:nvSpPr>
            <p:cNvPr id="124" name="Google Shape;833;p17">
              <a:extLst>
                <a:ext uri="{FF2B5EF4-FFF2-40B4-BE49-F238E27FC236}">
                  <a16:creationId xmlns:a16="http://schemas.microsoft.com/office/drawing/2014/main" id="{9E758B98-CE89-C001-5C06-FDEF54B2BF7C}"/>
                </a:ext>
              </a:extLst>
            </p:cNvPr>
            <p:cNvSpPr txBox="1"/>
            <p:nvPr/>
          </p:nvSpPr>
          <p:spPr>
            <a:xfrm>
              <a:off x="2528178" y="2688862"/>
              <a:ext cx="517148" cy="138547"/>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Screening</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126" name="Google Shape;835;p17">
              <a:extLst>
                <a:ext uri="{FF2B5EF4-FFF2-40B4-BE49-F238E27FC236}">
                  <a16:creationId xmlns:a16="http://schemas.microsoft.com/office/drawing/2014/main" id="{27F83C13-CFEA-D427-A4CD-B70627F64D30}"/>
                </a:ext>
              </a:extLst>
            </p:cNvPr>
            <p:cNvSpPr txBox="1"/>
            <p:nvPr/>
          </p:nvSpPr>
          <p:spPr>
            <a:xfrm>
              <a:off x="4300595" y="2688839"/>
              <a:ext cx="325924" cy="277094"/>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8</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weeks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128" name="Google Shape;837;p17">
              <a:extLst>
                <a:ext uri="{FF2B5EF4-FFF2-40B4-BE49-F238E27FC236}">
                  <a16:creationId xmlns:a16="http://schemas.microsoft.com/office/drawing/2014/main" id="{E71540A8-F13E-9F42-A55A-A3A2B96D3362}"/>
                </a:ext>
              </a:extLst>
            </p:cNvPr>
            <p:cNvSpPr txBox="1"/>
            <p:nvPr/>
          </p:nvSpPr>
          <p:spPr>
            <a:xfrm>
              <a:off x="5718239" y="2688839"/>
              <a:ext cx="325924" cy="277094"/>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16 </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weeks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129" name="Google Shape;838;p17">
              <a:extLst>
                <a:ext uri="{FF2B5EF4-FFF2-40B4-BE49-F238E27FC236}">
                  <a16:creationId xmlns:a16="http://schemas.microsoft.com/office/drawing/2014/main" id="{047E0F24-9BFB-FDBA-5B8B-6CBAE062C35E}"/>
                </a:ext>
              </a:extLst>
            </p:cNvPr>
            <p:cNvSpPr txBox="1"/>
            <p:nvPr/>
          </p:nvSpPr>
          <p:spPr>
            <a:xfrm>
              <a:off x="7225337" y="2688839"/>
              <a:ext cx="325924" cy="277094"/>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24 </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weeks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130" name="Google Shape;839;p17">
              <a:extLst>
                <a:ext uri="{FF2B5EF4-FFF2-40B4-BE49-F238E27FC236}">
                  <a16:creationId xmlns:a16="http://schemas.microsoft.com/office/drawing/2014/main" id="{D78A4298-8CF5-A6B3-AD68-FCE8E3DC97F3}"/>
                </a:ext>
              </a:extLst>
            </p:cNvPr>
            <p:cNvSpPr txBox="1"/>
            <p:nvPr/>
          </p:nvSpPr>
          <p:spPr>
            <a:xfrm>
              <a:off x="7775091" y="2688839"/>
              <a:ext cx="377638" cy="277094"/>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9</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months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131" name="Google Shape;840;p17">
              <a:extLst>
                <a:ext uri="{FF2B5EF4-FFF2-40B4-BE49-F238E27FC236}">
                  <a16:creationId xmlns:a16="http://schemas.microsoft.com/office/drawing/2014/main" id="{C879FFAE-B5E5-B4FF-4684-40287B5AE94D}"/>
                </a:ext>
              </a:extLst>
            </p:cNvPr>
            <p:cNvSpPr txBox="1"/>
            <p:nvPr/>
          </p:nvSpPr>
          <p:spPr>
            <a:xfrm>
              <a:off x="8352036" y="2688839"/>
              <a:ext cx="377638" cy="277094"/>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30</a:t>
              </a: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 </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months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135" name="Google Shape;844;p17">
              <a:extLst>
                <a:ext uri="{FF2B5EF4-FFF2-40B4-BE49-F238E27FC236}">
                  <a16:creationId xmlns:a16="http://schemas.microsoft.com/office/drawing/2014/main" id="{F9A87666-4BDA-C125-F571-4D5B65CC0ABB}"/>
                </a:ext>
              </a:extLst>
            </p:cNvPr>
            <p:cNvSpPr txBox="1"/>
            <p:nvPr/>
          </p:nvSpPr>
          <p:spPr>
            <a:xfrm>
              <a:off x="8204979" y="2670956"/>
              <a:ext cx="128686" cy="153893"/>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000000"/>
                  </a:solidFill>
                  <a:effectLst/>
                  <a:uLnTx/>
                  <a:uFillTx/>
                  <a:latin typeface="Arial" panose="020B0604020202020204"/>
                  <a:ea typeface="+mn-ea"/>
                  <a:cs typeface="+mn-cs"/>
                </a:rPr>
                <a:t>…</a:t>
              </a:r>
              <a:endParaRPr kumimoji="0" sz="1333"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sp>
        <p:nvSpPr>
          <p:cNvPr id="58" name="Google Shape;774;p17 Cell 1, 1 to Text">
            <a:extLst>
              <a:ext uri="{FF2B5EF4-FFF2-40B4-BE49-F238E27FC236}">
                <a16:creationId xmlns:a16="http://schemas.microsoft.com/office/drawing/2014/main" id="{CA8B8A21-434F-68BE-777D-62A6F5F1CBC4}"/>
              </a:ext>
            </a:extLst>
          </p:cNvPr>
          <p:cNvSpPr txBox="1"/>
          <p:nvPr/>
        </p:nvSpPr>
        <p:spPr>
          <a:xfrm>
            <a:off x="3395271" y="4583973"/>
            <a:ext cx="691796"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Screen </a:t>
            </a:r>
          </a:p>
        </p:txBody>
      </p:sp>
      <p:sp>
        <p:nvSpPr>
          <p:cNvPr id="69" name="Google Shape;795;p17 Cell 1, 1 to Text">
            <a:extLst>
              <a:ext uri="{FF2B5EF4-FFF2-40B4-BE49-F238E27FC236}">
                <a16:creationId xmlns:a16="http://schemas.microsoft.com/office/drawing/2014/main" id="{B015CCB1-EA22-EAF5-74A1-4020E7F7086D}"/>
              </a:ext>
            </a:extLst>
          </p:cNvPr>
          <p:cNvSpPr txBox="1"/>
          <p:nvPr/>
        </p:nvSpPr>
        <p:spPr>
          <a:xfrm>
            <a:off x="3368252" y="2575233"/>
            <a:ext cx="714952"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Screen </a:t>
            </a:r>
          </a:p>
        </p:txBody>
      </p:sp>
      <p:grpSp>
        <p:nvGrpSpPr>
          <p:cNvPr id="162" name="Group 161">
            <a:extLst>
              <a:ext uri="{FF2B5EF4-FFF2-40B4-BE49-F238E27FC236}">
                <a16:creationId xmlns:a16="http://schemas.microsoft.com/office/drawing/2014/main" id="{EAA485B1-09A1-6CCF-DD7C-9106FB5D13A9}"/>
              </a:ext>
            </a:extLst>
          </p:cNvPr>
          <p:cNvGrpSpPr/>
          <p:nvPr/>
        </p:nvGrpSpPr>
        <p:grpSpPr>
          <a:xfrm>
            <a:off x="4082746" y="2319065"/>
            <a:ext cx="5002727" cy="244715"/>
            <a:chOff x="3063122" y="1924870"/>
            <a:chExt cx="3753347" cy="183600"/>
          </a:xfrm>
        </p:grpSpPr>
        <p:cxnSp>
          <p:nvCxnSpPr>
            <p:cNvPr id="88" name="Google Shape;796;p17">
              <a:extLst>
                <a:ext uri="{FF2B5EF4-FFF2-40B4-BE49-F238E27FC236}">
                  <a16:creationId xmlns:a16="http://schemas.microsoft.com/office/drawing/2014/main" id="{707ED50D-C45F-67B5-81F4-AE7841C848B2}"/>
                </a:ext>
              </a:extLst>
            </p:cNvPr>
            <p:cNvCxnSpPr>
              <a:cxnSpLocks/>
            </p:cNvCxnSpPr>
            <p:nvPr/>
          </p:nvCxnSpPr>
          <p:spPr>
            <a:xfrm>
              <a:off x="3063122" y="1924870"/>
              <a:ext cx="0" cy="183600"/>
            </a:xfrm>
            <a:prstGeom prst="straightConnector1">
              <a:avLst/>
            </a:prstGeom>
            <a:noFill/>
            <a:ln w="38100" cap="flat" cmpd="sng">
              <a:solidFill>
                <a:srgbClr val="7F7F7F"/>
              </a:solidFill>
              <a:prstDash val="solid"/>
              <a:round/>
              <a:headEnd type="none" w="sm" len="sm"/>
              <a:tailEnd type="stealth" w="med" len="med"/>
            </a:ln>
          </p:spPr>
        </p:cxnSp>
        <p:cxnSp>
          <p:nvCxnSpPr>
            <p:cNvPr id="107" name="Google Shape;816;p17">
              <a:extLst>
                <a:ext uri="{FF2B5EF4-FFF2-40B4-BE49-F238E27FC236}">
                  <a16:creationId xmlns:a16="http://schemas.microsoft.com/office/drawing/2014/main" id="{F176783D-0AC0-3B8F-1FC0-BB2EA1586FDA}"/>
                </a:ext>
              </a:extLst>
            </p:cNvPr>
            <p:cNvCxnSpPr>
              <a:cxnSpLocks/>
            </p:cNvCxnSpPr>
            <p:nvPr/>
          </p:nvCxnSpPr>
          <p:spPr>
            <a:xfrm>
              <a:off x="3120910" y="1924870"/>
              <a:ext cx="0" cy="183600"/>
            </a:xfrm>
            <a:prstGeom prst="straightConnector1">
              <a:avLst/>
            </a:prstGeom>
            <a:noFill/>
            <a:ln w="38100" cap="flat" cmpd="sng">
              <a:solidFill>
                <a:srgbClr val="00B050"/>
              </a:solidFill>
              <a:prstDash val="solid"/>
              <a:round/>
              <a:headEnd type="none" w="sm" len="sm"/>
              <a:tailEnd type="stealth" w="med" len="med"/>
            </a:ln>
          </p:spPr>
        </p:cxnSp>
        <p:cxnSp>
          <p:nvCxnSpPr>
            <p:cNvPr id="108" name="Google Shape;817;p17">
              <a:extLst>
                <a:ext uri="{FF2B5EF4-FFF2-40B4-BE49-F238E27FC236}">
                  <a16:creationId xmlns:a16="http://schemas.microsoft.com/office/drawing/2014/main" id="{95D629E6-F2CA-1D56-F5E0-E1407C24381D}"/>
                </a:ext>
              </a:extLst>
            </p:cNvPr>
            <p:cNvCxnSpPr>
              <a:cxnSpLocks/>
            </p:cNvCxnSpPr>
            <p:nvPr/>
          </p:nvCxnSpPr>
          <p:spPr>
            <a:xfrm>
              <a:off x="3600026" y="1924870"/>
              <a:ext cx="0" cy="183600"/>
            </a:xfrm>
            <a:prstGeom prst="straightConnector1">
              <a:avLst/>
            </a:prstGeom>
            <a:noFill/>
            <a:ln w="38100" cap="flat" cmpd="sng">
              <a:solidFill>
                <a:srgbClr val="7F7F7F"/>
              </a:solidFill>
              <a:prstDash val="solid"/>
              <a:round/>
              <a:headEnd type="none" w="sm" len="sm"/>
              <a:tailEnd type="stealth" w="med" len="med"/>
            </a:ln>
          </p:spPr>
        </p:cxnSp>
        <p:cxnSp>
          <p:nvCxnSpPr>
            <p:cNvPr id="109" name="Google Shape;818;p17">
              <a:extLst>
                <a:ext uri="{FF2B5EF4-FFF2-40B4-BE49-F238E27FC236}">
                  <a16:creationId xmlns:a16="http://schemas.microsoft.com/office/drawing/2014/main" id="{D2DEAAD7-63A7-D3F7-14D1-CB6A984D6817}"/>
                </a:ext>
              </a:extLst>
            </p:cNvPr>
            <p:cNvCxnSpPr>
              <a:cxnSpLocks/>
            </p:cNvCxnSpPr>
            <p:nvPr/>
          </p:nvCxnSpPr>
          <p:spPr>
            <a:xfrm>
              <a:off x="3653823" y="1924870"/>
              <a:ext cx="0" cy="183600"/>
            </a:xfrm>
            <a:prstGeom prst="straightConnector1">
              <a:avLst/>
            </a:prstGeom>
            <a:noFill/>
            <a:ln w="38100" cap="flat" cmpd="sng">
              <a:solidFill>
                <a:srgbClr val="00B050"/>
              </a:solidFill>
              <a:prstDash val="solid"/>
              <a:round/>
              <a:headEnd type="none" w="sm" len="sm"/>
              <a:tailEnd type="stealth" w="med" len="med"/>
            </a:ln>
          </p:spPr>
        </p:cxnSp>
        <p:cxnSp>
          <p:nvCxnSpPr>
            <p:cNvPr id="110" name="Google Shape;819;p17">
              <a:extLst>
                <a:ext uri="{FF2B5EF4-FFF2-40B4-BE49-F238E27FC236}">
                  <a16:creationId xmlns:a16="http://schemas.microsoft.com/office/drawing/2014/main" id="{39DAF203-48D5-734C-4001-429852F502F3}"/>
                </a:ext>
              </a:extLst>
            </p:cNvPr>
            <p:cNvCxnSpPr>
              <a:cxnSpLocks/>
            </p:cNvCxnSpPr>
            <p:nvPr/>
          </p:nvCxnSpPr>
          <p:spPr>
            <a:xfrm>
              <a:off x="4127000" y="1924870"/>
              <a:ext cx="0" cy="183600"/>
            </a:xfrm>
            <a:prstGeom prst="straightConnector1">
              <a:avLst/>
            </a:prstGeom>
            <a:noFill/>
            <a:ln w="38100" cap="flat" cmpd="sng">
              <a:solidFill>
                <a:srgbClr val="7F7F7F"/>
              </a:solidFill>
              <a:prstDash val="solid"/>
              <a:round/>
              <a:headEnd type="none" w="sm" len="sm"/>
              <a:tailEnd type="stealth" w="med" len="med"/>
            </a:ln>
          </p:spPr>
        </p:cxnSp>
        <p:cxnSp>
          <p:nvCxnSpPr>
            <p:cNvPr id="111" name="Google Shape;820;p17">
              <a:extLst>
                <a:ext uri="{FF2B5EF4-FFF2-40B4-BE49-F238E27FC236}">
                  <a16:creationId xmlns:a16="http://schemas.microsoft.com/office/drawing/2014/main" id="{ECB5B932-0369-D928-9702-D405DEF77D4B}"/>
                </a:ext>
              </a:extLst>
            </p:cNvPr>
            <p:cNvCxnSpPr>
              <a:cxnSpLocks/>
            </p:cNvCxnSpPr>
            <p:nvPr/>
          </p:nvCxnSpPr>
          <p:spPr>
            <a:xfrm>
              <a:off x="4182145" y="1924870"/>
              <a:ext cx="0" cy="183600"/>
            </a:xfrm>
            <a:prstGeom prst="straightConnector1">
              <a:avLst/>
            </a:prstGeom>
            <a:noFill/>
            <a:ln w="38100" cap="flat" cmpd="sng">
              <a:solidFill>
                <a:srgbClr val="00B050"/>
              </a:solidFill>
              <a:prstDash val="solid"/>
              <a:round/>
              <a:headEnd type="none" w="sm" len="sm"/>
              <a:tailEnd type="stealth" w="med" len="med"/>
            </a:ln>
          </p:spPr>
        </p:cxnSp>
        <p:cxnSp>
          <p:nvCxnSpPr>
            <p:cNvPr id="112" name="Google Shape;821;p17">
              <a:extLst>
                <a:ext uri="{FF2B5EF4-FFF2-40B4-BE49-F238E27FC236}">
                  <a16:creationId xmlns:a16="http://schemas.microsoft.com/office/drawing/2014/main" id="{422ECF41-E49D-D9E9-0F4F-0D47D44F54F1}"/>
                </a:ext>
              </a:extLst>
            </p:cNvPr>
            <p:cNvCxnSpPr>
              <a:cxnSpLocks/>
            </p:cNvCxnSpPr>
            <p:nvPr/>
          </p:nvCxnSpPr>
          <p:spPr>
            <a:xfrm>
              <a:off x="4669078" y="1924870"/>
              <a:ext cx="0" cy="183600"/>
            </a:xfrm>
            <a:prstGeom prst="straightConnector1">
              <a:avLst/>
            </a:prstGeom>
            <a:noFill/>
            <a:ln w="38100" cap="flat" cmpd="sng">
              <a:solidFill>
                <a:srgbClr val="7F7F7F"/>
              </a:solidFill>
              <a:prstDash val="solid"/>
              <a:round/>
              <a:headEnd type="none" w="sm" len="sm"/>
              <a:tailEnd type="stealth" w="med" len="med"/>
            </a:ln>
          </p:spPr>
        </p:cxnSp>
        <p:cxnSp>
          <p:nvCxnSpPr>
            <p:cNvPr id="113" name="Google Shape;822;p17">
              <a:extLst>
                <a:ext uri="{FF2B5EF4-FFF2-40B4-BE49-F238E27FC236}">
                  <a16:creationId xmlns:a16="http://schemas.microsoft.com/office/drawing/2014/main" id="{FDD58300-D34C-9F02-CA0E-C6D1FBBA44CF}"/>
                </a:ext>
              </a:extLst>
            </p:cNvPr>
            <p:cNvCxnSpPr>
              <a:cxnSpLocks/>
            </p:cNvCxnSpPr>
            <p:nvPr/>
          </p:nvCxnSpPr>
          <p:spPr>
            <a:xfrm>
              <a:off x="4724884" y="1924870"/>
              <a:ext cx="0" cy="183600"/>
            </a:xfrm>
            <a:prstGeom prst="straightConnector1">
              <a:avLst/>
            </a:prstGeom>
            <a:noFill/>
            <a:ln w="38100" cap="flat" cmpd="sng">
              <a:solidFill>
                <a:srgbClr val="00B050"/>
              </a:solidFill>
              <a:prstDash val="solid"/>
              <a:round/>
              <a:headEnd type="none" w="sm" len="sm"/>
              <a:tailEnd type="stealth" w="med" len="med"/>
            </a:ln>
          </p:spPr>
        </p:cxnSp>
        <p:cxnSp>
          <p:nvCxnSpPr>
            <p:cNvPr id="114" name="Google Shape;823;p17">
              <a:extLst>
                <a:ext uri="{FF2B5EF4-FFF2-40B4-BE49-F238E27FC236}">
                  <a16:creationId xmlns:a16="http://schemas.microsoft.com/office/drawing/2014/main" id="{FC2EE5FA-B35F-6C9F-9399-1CBE756FBC99}"/>
                </a:ext>
              </a:extLst>
            </p:cNvPr>
            <p:cNvCxnSpPr>
              <a:cxnSpLocks/>
            </p:cNvCxnSpPr>
            <p:nvPr/>
          </p:nvCxnSpPr>
          <p:spPr>
            <a:xfrm>
              <a:off x="5199662" y="1924870"/>
              <a:ext cx="0" cy="183600"/>
            </a:xfrm>
            <a:prstGeom prst="straightConnector1">
              <a:avLst/>
            </a:prstGeom>
            <a:noFill/>
            <a:ln w="38100" cap="flat" cmpd="sng">
              <a:solidFill>
                <a:srgbClr val="7F7F7F"/>
              </a:solidFill>
              <a:prstDash val="solid"/>
              <a:round/>
              <a:headEnd type="none" w="sm" len="sm"/>
              <a:tailEnd type="stealth" w="med" len="med"/>
            </a:ln>
          </p:spPr>
        </p:cxnSp>
        <p:cxnSp>
          <p:nvCxnSpPr>
            <p:cNvPr id="115" name="Google Shape;824;p17">
              <a:extLst>
                <a:ext uri="{FF2B5EF4-FFF2-40B4-BE49-F238E27FC236}">
                  <a16:creationId xmlns:a16="http://schemas.microsoft.com/office/drawing/2014/main" id="{FBB8CC0C-5021-C023-F858-5000BD69553C}"/>
                </a:ext>
              </a:extLst>
            </p:cNvPr>
            <p:cNvCxnSpPr>
              <a:cxnSpLocks/>
            </p:cNvCxnSpPr>
            <p:nvPr/>
          </p:nvCxnSpPr>
          <p:spPr>
            <a:xfrm>
              <a:off x="5262122" y="1924870"/>
              <a:ext cx="0" cy="183600"/>
            </a:xfrm>
            <a:prstGeom prst="straightConnector1">
              <a:avLst/>
            </a:prstGeom>
            <a:noFill/>
            <a:ln w="38100" cap="flat" cmpd="sng">
              <a:solidFill>
                <a:srgbClr val="00B050"/>
              </a:solidFill>
              <a:prstDash val="solid"/>
              <a:round/>
              <a:headEnd type="none" w="sm" len="sm"/>
              <a:tailEnd type="stealth" w="med" len="med"/>
            </a:ln>
          </p:spPr>
        </p:cxnSp>
        <p:cxnSp>
          <p:nvCxnSpPr>
            <p:cNvPr id="116" name="Google Shape;825;p17">
              <a:extLst>
                <a:ext uri="{FF2B5EF4-FFF2-40B4-BE49-F238E27FC236}">
                  <a16:creationId xmlns:a16="http://schemas.microsoft.com/office/drawing/2014/main" id="{6902D87C-75EE-F2BA-3FDF-54C08D9B2950}"/>
                </a:ext>
              </a:extLst>
            </p:cNvPr>
            <p:cNvCxnSpPr>
              <a:cxnSpLocks/>
            </p:cNvCxnSpPr>
            <p:nvPr/>
          </p:nvCxnSpPr>
          <p:spPr>
            <a:xfrm>
              <a:off x="5734800" y="1924870"/>
              <a:ext cx="0" cy="183600"/>
            </a:xfrm>
            <a:prstGeom prst="straightConnector1">
              <a:avLst/>
            </a:prstGeom>
            <a:noFill/>
            <a:ln w="38100" cap="flat" cmpd="sng">
              <a:solidFill>
                <a:srgbClr val="7F7F7F"/>
              </a:solidFill>
              <a:prstDash val="solid"/>
              <a:round/>
              <a:headEnd type="none" w="sm" len="sm"/>
              <a:tailEnd type="stealth" w="med" len="med"/>
            </a:ln>
          </p:spPr>
        </p:cxnSp>
        <p:cxnSp>
          <p:nvCxnSpPr>
            <p:cNvPr id="117" name="Google Shape;826;p17">
              <a:extLst>
                <a:ext uri="{FF2B5EF4-FFF2-40B4-BE49-F238E27FC236}">
                  <a16:creationId xmlns:a16="http://schemas.microsoft.com/office/drawing/2014/main" id="{2509FCC1-D66A-E54E-D4E5-30F87BB1E2B6}"/>
                </a:ext>
              </a:extLst>
            </p:cNvPr>
            <p:cNvCxnSpPr>
              <a:cxnSpLocks/>
            </p:cNvCxnSpPr>
            <p:nvPr/>
          </p:nvCxnSpPr>
          <p:spPr>
            <a:xfrm>
              <a:off x="5784241" y="1924870"/>
              <a:ext cx="0" cy="183600"/>
            </a:xfrm>
            <a:prstGeom prst="straightConnector1">
              <a:avLst/>
            </a:prstGeom>
            <a:noFill/>
            <a:ln w="38100" cap="flat" cmpd="sng">
              <a:solidFill>
                <a:srgbClr val="00B050"/>
              </a:solidFill>
              <a:prstDash val="solid"/>
              <a:round/>
              <a:headEnd type="none" w="sm" len="sm"/>
              <a:tailEnd type="stealth" w="med" len="med"/>
            </a:ln>
          </p:spPr>
        </p:cxnSp>
        <p:cxnSp>
          <p:nvCxnSpPr>
            <p:cNvPr id="118" name="Google Shape;827;p17">
              <a:extLst>
                <a:ext uri="{FF2B5EF4-FFF2-40B4-BE49-F238E27FC236}">
                  <a16:creationId xmlns:a16="http://schemas.microsoft.com/office/drawing/2014/main" id="{9628192B-E0FA-FE73-A691-62E86C503973}"/>
                </a:ext>
              </a:extLst>
            </p:cNvPr>
            <p:cNvCxnSpPr>
              <a:cxnSpLocks/>
            </p:cNvCxnSpPr>
            <p:nvPr/>
          </p:nvCxnSpPr>
          <p:spPr>
            <a:xfrm>
              <a:off x="3342809" y="1924870"/>
              <a:ext cx="0" cy="183600"/>
            </a:xfrm>
            <a:prstGeom prst="straightConnector1">
              <a:avLst/>
            </a:prstGeom>
            <a:noFill/>
            <a:ln w="38100" cap="flat" cmpd="sng">
              <a:solidFill>
                <a:srgbClr val="00B050"/>
              </a:solidFill>
              <a:prstDash val="solid"/>
              <a:round/>
              <a:headEnd type="none" w="sm" len="sm"/>
              <a:tailEnd type="stealth" w="med" len="med"/>
            </a:ln>
          </p:spPr>
        </p:cxnSp>
        <p:cxnSp>
          <p:nvCxnSpPr>
            <p:cNvPr id="119" name="Google Shape;828;p17">
              <a:extLst>
                <a:ext uri="{FF2B5EF4-FFF2-40B4-BE49-F238E27FC236}">
                  <a16:creationId xmlns:a16="http://schemas.microsoft.com/office/drawing/2014/main" id="{C4A691F1-113C-DB77-04F3-9E4C55CB9537}"/>
                </a:ext>
              </a:extLst>
            </p:cNvPr>
            <p:cNvCxnSpPr>
              <a:cxnSpLocks/>
            </p:cNvCxnSpPr>
            <p:nvPr/>
          </p:nvCxnSpPr>
          <p:spPr>
            <a:xfrm>
              <a:off x="3490692" y="1924870"/>
              <a:ext cx="0" cy="183600"/>
            </a:xfrm>
            <a:prstGeom prst="straightConnector1">
              <a:avLst/>
            </a:prstGeom>
            <a:noFill/>
            <a:ln w="38100" cap="flat" cmpd="sng">
              <a:solidFill>
                <a:srgbClr val="00B050"/>
              </a:solidFill>
              <a:prstDash val="solid"/>
              <a:round/>
              <a:headEnd type="none" w="sm" len="sm"/>
              <a:tailEnd type="stealth" w="med" len="med"/>
            </a:ln>
          </p:spPr>
        </p:cxnSp>
        <p:cxnSp>
          <p:nvCxnSpPr>
            <p:cNvPr id="120" name="Google Shape;829;p17">
              <a:extLst>
                <a:ext uri="{FF2B5EF4-FFF2-40B4-BE49-F238E27FC236}">
                  <a16:creationId xmlns:a16="http://schemas.microsoft.com/office/drawing/2014/main" id="{D967D7A1-E124-A48D-5533-30DDE152ADA2}"/>
                </a:ext>
              </a:extLst>
            </p:cNvPr>
            <p:cNvCxnSpPr>
              <a:cxnSpLocks/>
            </p:cNvCxnSpPr>
            <p:nvPr/>
          </p:nvCxnSpPr>
          <p:spPr>
            <a:xfrm>
              <a:off x="6816469" y="1924870"/>
              <a:ext cx="0" cy="183600"/>
            </a:xfrm>
            <a:prstGeom prst="straightConnector1">
              <a:avLst/>
            </a:prstGeom>
            <a:noFill/>
            <a:ln w="38100" cap="flat" cmpd="sng">
              <a:solidFill>
                <a:srgbClr val="00B050"/>
              </a:solidFill>
              <a:prstDash val="solid"/>
              <a:round/>
              <a:headEnd type="none" w="sm" len="sm"/>
              <a:tailEnd type="stealth" w="med" len="med"/>
            </a:ln>
          </p:spPr>
        </p:cxnSp>
        <p:cxnSp>
          <p:nvCxnSpPr>
            <p:cNvPr id="121" name="Google Shape;830;p17">
              <a:extLst>
                <a:ext uri="{FF2B5EF4-FFF2-40B4-BE49-F238E27FC236}">
                  <a16:creationId xmlns:a16="http://schemas.microsoft.com/office/drawing/2014/main" id="{8346D7CB-37C4-603F-5DD6-7CC38495C6B3}"/>
                </a:ext>
              </a:extLst>
            </p:cNvPr>
            <p:cNvCxnSpPr>
              <a:cxnSpLocks/>
            </p:cNvCxnSpPr>
            <p:nvPr/>
          </p:nvCxnSpPr>
          <p:spPr>
            <a:xfrm>
              <a:off x="6279328" y="1924870"/>
              <a:ext cx="0" cy="183600"/>
            </a:xfrm>
            <a:prstGeom prst="straightConnector1">
              <a:avLst/>
            </a:prstGeom>
            <a:noFill/>
            <a:ln w="38100" cap="flat" cmpd="sng">
              <a:solidFill>
                <a:srgbClr val="00B050"/>
              </a:solidFill>
              <a:prstDash val="solid"/>
              <a:round/>
              <a:headEnd type="none" w="sm" len="sm"/>
              <a:tailEnd type="stealth" w="med" len="med"/>
            </a:ln>
          </p:spPr>
        </p:cxnSp>
      </p:grpSp>
      <p:grpSp>
        <p:nvGrpSpPr>
          <p:cNvPr id="160" name="Group 159">
            <a:extLst>
              <a:ext uri="{FF2B5EF4-FFF2-40B4-BE49-F238E27FC236}">
                <a16:creationId xmlns:a16="http://schemas.microsoft.com/office/drawing/2014/main" id="{A3C1BF36-CB21-0BE3-AC23-0E90E2452F3E}"/>
              </a:ext>
            </a:extLst>
          </p:cNvPr>
          <p:cNvGrpSpPr/>
          <p:nvPr/>
        </p:nvGrpSpPr>
        <p:grpSpPr>
          <a:xfrm>
            <a:off x="3701580" y="2994387"/>
            <a:ext cx="7676955" cy="246315"/>
            <a:chOff x="2777148" y="2478712"/>
            <a:chExt cx="5759715" cy="184800"/>
          </a:xfrm>
        </p:grpSpPr>
        <p:cxnSp>
          <p:nvCxnSpPr>
            <p:cNvPr id="122" name="Google Shape;831;p17">
              <a:extLst>
                <a:ext uri="{FF2B5EF4-FFF2-40B4-BE49-F238E27FC236}">
                  <a16:creationId xmlns:a16="http://schemas.microsoft.com/office/drawing/2014/main" id="{1D12A9E0-EE1D-E805-EA96-1C35167A2180}"/>
                </a:ext>
              </a:extLst>
            </p:cNvPr>
            <p:cNvCxnSpPr>
              <a:cxnSpLocks/>
            </p:cNvCxnSpPr>
            <p:nvPr/>
          </p:nvCxnSpPr>
          <p:spPr>
            <a:xfrm rot="10800000">
              <a:off x="8536863" y="2478712"/>
              <a:ext cx="0" cy="184800"/>
            </a:xfrm>
            <a:prstGeom prst="straightConnector1">
              <a:avLst/>
            </a:prstGeom>
            <a:noFill/>
            <a:ln w="38100" cap="flat" cmpd="sng">
              <a:solidFill>
                <a:schemeClr val="tx1"/>
              </a:solidFill>
              <a:prstDash val="solid"/>
              <a:round/>
              <a:headEnd type="none" w="sm" len="sm"/>
              <a:tailEnd type="stealth" w="med" len="med"/>
            </a:ln>
          </p:spPr>
        </p:cxnSp>
        <p:cxnSp>
          <p:nvCxnSpPr>
            <p:cNvPr id="123" name="Google Shape;832;p17">
              <a:extLst>
                <a:ext uri="{FF2B5EF4-FFF2-40B4-BE49-F238E27FC236}">
                  <a16:creationId xmlns:a16="http://schemas.microsoft.com/office/drawing/2014/main" id="{CB60CE50-62E2-41E5-2923-6A4DB5B3353F}"/>
                </a:ext>
              </a:extLst>
            </p:cNvPr>
            <p:cNvCxnSpPr>
              <a:cxnSpLocks/>
            </p:cNvCxnSpPr>
            <p:nvPr/>
          </p:nvCxnSpPr>
          <p:spPr>
            <a:xfrm rot="10800000">
              <a:off x="2777148" y="2478712"/>
              <a:ext cx="0" cy="184800"/>
            </a:xfrm>
            <a:prstGeom prst="straightConnector1">
              <a:avLst/>
            </a:prstGeom>
            <a:noFill/>
            <a:ln w="38100" cap="flat" cmpd="sng">
              <a:solidFill>
                <a:schemeClr val="tx1"/>
              </a:solidFill>
              <a:prstDash val="solid"/>
              <a:round/>
              <a:headEnd type="none" w="sm" len="sm"/>
              <a:tailEnd type="stealth" w="med" len="med"/>
            </a:ln>
          </p:spPr>
        </p:cxnSp>
        <p:cxnSp>
          <p:nvCxnSpPr>
            <p:cNvPr id="133" name="Google Shape;842;p17">
              <a:extLst>
                <a:ext uri="{FF2B5EF4-FFF2-40B4-BE49-F238E27FC236}">
                  <a16:creationId xmlns:a16="http://schemas.microsoft.com/office/drawing/2014/main" id="{45945301-5C86-1764-1537-26053445EB49}"/>
                </a:ext>
              </a:extLst>
            </p:cNvPr>
            <p:cNvCxnSpPr>
              <a:cxnSpLocks/>
            </p:cNvCxnSpPr>
            <p:nvPr/>
          </p:nvCxnSpPr>
          <p:spPr>
            <a:xfrm rot="10800000">
              <a:off x="7958846" y="2478712"/>
              <a:ext cx="0" cy="184800"/>
            </a:xfrm>
            <a:prstGeom prst="straightConnector1">
              <a:avLst/>
            </a:prstGeom>
            <a:noFill/>
            <a:ln w="38100" cap="flat" cmpd="sng">
              <a:solidFill>
                <a:schemeClr val="tx1"/>
              </a:solidFill>
              <a:prstDash val="solid"/>
              <a:round/>
              <a:headEnd type="none" w="sm" len="sm"/>
              <a:tailEnd type="stealth" w="med" len="med"/>
            </a:ln>
          </p:spPr>
        </p:cxnSp>
        <p:cxnSp>
          <p:nvCxnSpPr>
            <p:cNvPr id="125" name="Google Shape;834;p17">
              <a:extLst>
                <a:ext uri="{FF2B5EF4-FFF2-40B4-BE49-F238E27FC236}">
                  <a16:creationId xmlns:a16="http://schemas.microsoft.com/office/drawing/2014/main" id="{2B0C0C75-31B7-B9B0-05EC-AF568941B5E3}"/>
                </a:ext>
              </a:extLst>
            </p:cNvPr>
            <p:cNvCxnSpPr>
              <a:cxnSpLocks/>
            </p:cNvCxnSpPr>
            <p:nvPr/>
          </p:nvCxnSpPr>
          <p:spPr>
            <a:xfrm rot="10800000">
              <a:off x="4462148" y="2478712"/>
              <a:ext cx="0" cy="184800"/>
            </a:xfrm>
            <a:prstGeom prst="straightConnector1">
              <a:avLst/>
            </a:prstGeom>
            <a:noFill/>
            <a:ln w="38100" cap="flat" cmpd="sng">
              <a:solidFill>
                <a:schemeClr val="tx1"/>
              </a:solidFill>
              <a:prstDash val="solid"/>
              <a:round/>
              <a:headEnd type="none" w="sm" len="sm"/>
              <a:tailEnd type="stealth" w="med" len="med"/>
            </a:ln>
          </p:spPr>
        </p:cxnSp>
        <p:cxnSp>
          <p:nvCxnSpPr>
            <p:cNvPr id="127" name="Google Shape;836;p17">
              <a:extLst>
                <a:ext uri="{FF2B5EF4-FFF2-40B4-BE49-F238E27FC236}">
                  <a16:creationId xmlns:a16="http://schemas.microsoft.com/office/drawing/2014/main" id="{66D14764-D218-5B43-1C47-4E0B6CD55130}"/>
                </a:ext>
              </a:extLst>
            </p:cNvPr>
            <p:cNvCxnSpPr>
              <a:cxnSpLocks/>
            </p:cNvCxnSpPr>
            <p:nvPr/>
          </p:nvCxnSpPr>
          <p:spPr>
            <a:xfrm rot="10800000">
              <a:off x="5877907" y="2478712"/>
              <a:ext cx="0" cy="184800"/>
            </a:xfrm>
            <a:prstGeom prst="straightConnector1">
              <a:avLst/>
            </a:prstGeom>
            <a:noFill/>
            <a:ln w="38100" cap="flat" cmpd="sng">
              <a:solidFill>
                <a:schemeClr val="tx1"/>
              </a:solidFill>
              <a:prstDash val="solid"/>
              <a:round/>
              <a:headEnd type="none" w="sm" len="sm"/>
              <a:tailEnd type="stealth" w="med" len="med"/>
            </a:ln>
          </p:spPr>
        </p:cxnSp>
        <p:cxnSp>
          <p:nvCxnSpPr>
            <p:cNvPr id="132" name="Google Shape;841;p17">
              <a:extLst>
                <a:ext uri="{FF2B5EF4-FFF2-40B4-BE49-F238E27FC236}">
                  <a16:creationId xmlns:a16="http://schemas.microsoft.com/office/drawing/2014/main" id="{2079B61A-303D-EDE0-17EC-7B0852048B12}"/>
                </a:ext>
              </a:extLst>
            </p:cNvPr>
            <p:cNvCxnSpPr>
              <a:cxnSpLocks/>
            </p:cNvCxnSpPr>
            <p:nvPr/>
          </p:nvCxnSpPr>
          <p:spPr>
            <a:xfrm rot="10800000">
              <a:off x="7380829" y="2478712"/>
              <a:ext cx="0" cy="184800"/>
            </a:xfrm>
            <a:prstGeom prst="straightConnector1">
              <a:avLst/>
            </a:prstGeom>
            <a:noFill/>
            <a:ln w="38100" cap="flat" cmpd="sng">
              <a:solidFill>
                <a:schemeClr val="tx1"/>
              </a:solidFill>
              <a:prstDash val="solid"/>
              <a:round/>
              <a:headEnd type="none" w="sm" len="sm"/>
              <a:tailEnd type="stealth" w="med" len="med"/>
            </a:ln>
          </p:spPr>
        </p:cxnSp>
      </p:grpSp>
      <p:sp>
        <p:nvSpPr>
          <p:cNvPr id="70" name="Google Shape;795;p17 Cell 2, 1 to Text">
            <a:extLst>
              <a:ext uri="{FF2B5EF4-FFF2-40B4-BE49-F238E27FC236}">
                <a16:creationId xmlns:a16="http://schemas.microsoft.com/office/drawing/2014/main" id="{3C02715C-15E5-00D5-DA1F-33DB5EDE2277}"/>
              </a:ext>
            </a:extLst>
          </p:cNvPr>
          <p:cNvSpPr txBox="1"/>
          <p:nvPr/>
        </p:nvSpPr>
        <p:spPr>
          <a:xfrm>
            <a:off x="4082745" y="2575233"/>
            <a:ext cx="713523" cy="414416"/>
          </a:xfrm>
          <a:prstGeom prst="rect">
            <a:avLst/>
          </a:prstGeom>
          <a:solidFill>
            <a:schemeClr val="bg1"/>
          </a:solidFill>
          <a:ln w="12700">
            <a:solidFill>
              <a:schemeClr val="bg1">
                <a:lumMod val="75000"/>
              </a:schemeClr>
            </a:solidFill>
          </a:ln>
        </p:spPr>
        <p:txBody>
          <a:bodyPr vert="horz" wrap="square" lIns="0" tIns="0" rIns="0" bIns="0"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C1 </a:t>
            </a:r>
            <a:b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D1 </a:t>
            </a: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Arial"/>
                <a:sym typeface="Arial"/>
              </a:rPr>
              <a:t>D8 D15</a:t>
            </a:r>
          </a:p>
        </p:txBody>
      </p:sp>
      <p:sp>
        <p:nvSpPr>
          <p:cNvPr id="82" name="Google Shape;795;p17 Cell 3, 1 to Text">
            <a:extLst>
              <a:ext uri="{FF2B5EF4-FFF2-40B4-BE49-F238E27FC236}">
                <a16:creationId xmlns:a16="http://schemas.microsoft.com/office/drawing/2014/main" id="{FE5E9903-9510-DAA8-47BB-3A973E5705D5}"/>
              </a:ext>
            </a:extLst>
          </p:cNvPr>
          <p:cNvSpPr txBox="1"/>
          <p:nvPr/>
        </p:nvSpPr>
        <p:spPr>
          <a:xfrm>
            <a:off x="4796269" y="2575233"/>
            <a:ext cx="715367"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C2</a:t>
            </a:r>
          </a:p>
        </p:txBody>
      </p:sp>
      <p:sp>
        <p:nvSpPr>
          <p:cNvPr id="85" name="Google Shape;795;p17 Cell 4, 1 to Text">
            <a:extLst>
              <a:ext uri="{FF2B5EF4-FFF2-40B4-BE49-F238E27FC236}">
                <a16:creationId xmlns:a16="http://schemas.microsoft.com/office/drawing/2014/main" id="{1F4A8244-4085-78D4-428E-260A0C194399}"/>
              </a:ext>
            </a:extLst>
          </p:cNvPr>
          <p:cNvSpPr txBox="1"/>
          <p:nvPr/>
        </p:nvSpPr>
        <p:spPr>
          <a:xfrm>
            <a:off x="5511634" y="2575233"/>
            <a:ext cx="715367"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C3</a:t>
            </a:r>
          </a:p>
        </p:txBody>
      </p:sp>
      <p:sp>
        <p:nvSpPr>
          <p:cNvPr id="90" name="Google Shape;795;p17 Cell 5, 1 to Text">
            <a:extLst>
              <a:ext uri="{FF2B5EF4-FFF2-40B4-BE49-F238E27FC236}">
                <a16:creationId xmlns:a16="http://schemas.microsoft.com/office/drawing/2014/main" id="{6FCB6049-47DD-CFAB-CC88-A469F6263F4E}"/>
              </a:ext>
            </a:extLst>
          </p:cNvPr>
          <p:cNvSpPr txBox="1"/>
          <p:nvPr/>
        </p:nvSpPr>
        <p:spPr>
          <a:xfrm>
            <a:off x="6226999" y="2575233"/>
            <a:ext cx="715367"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C4</a:t>
            </a:r>
          </a:p>
        </p:txBody>
      </p:sp>
      <p:sp>
        <p:nvSpPr>
          <p:cNvPr id="137" name="Google Shape;795;p17 Cell 6, 1 to Text">
            <a:extLst>
              <a:ext uri="{FF2B5EF4-FFF2-40B4-BE49-F238E27FC236}">
                <a16:creationId xmlns:a16="http://schemas.microsoft.com/office/drawing/2014/main" id="{808F9D49-938A-F0DE-10A2-059F4D7CAA2A}"/>
              </a:ext>
            </a:extLst>
          </p:cNvPr>
          <p:cNvSpPr txBox="1"/>
          <p:nvPr/>
        </p:nvSpPr>
        <p:spPr>
          <a:xfrm>
            <a:off x="6942366" y="2575233"/>
            <a:ext cx="715367"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C5</a:t>
            </a:r>
          </a:p>
        </p:txBody>
      </p:sp>
      <p:sp>
        <p:nvSpPr>
          <p:cNvPr id="138" name="Google Shape;795;p17 Cell 7, 1 to Text">
            <a:extLst>
              <a:ext uri="{FF2B5EF4-FFF2-40B4-BE49-F238E27FC236}">
                <a16:creationId xmlns:a16="http://schemas.microsoft.com/office/drawing/2014/main" id="{A73BF975-E563-3734-82BF-E936A0327C0C}"/>
              </a:ext>
            </a:extLst>
          </p:cNvPr>
          <p:cNvSpPr txBox="1"/>
          <p:nvPr/>
        </p:nvSpPr>
        <p:spPr>
          <a:xfrm>
            <a:off x="7657733" y="2575233"/>
            <a:ext cx="715367"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C6</a:t>
            </a:r>
          </a:p>
        </p:txBody>
      </p:sp>
      <p:sp>
        <p:nvSpPr>
          <p:cNvPr id="139" name="Google Shape;795;p17 Cell 8, 1 to Text">
            <a:extLst>
              <a:ext uri="{FF2B5EF4-FFF2-40B4-BE49-F238E27FC236}">
                <a16:creationId xmlns:a16="http://schemas.microsoft.com/office/drawing/2014/main" id="{35D2C00D-9CC7-8142-5804-38DCA05B5404}"/>
              </a:ext>
            </a:extLst>
          </p:cNvPr>
          <p:cNvSpPr txBox="1"/>
          <p:nvPr/>
        </p:nvSpPr>
        <p:spPr>
          <a:xfrm>
            <a:off x="8373098" y="2575233"/>
            <a:ext cx="715367"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C7</a:t>
            </a:r>
          </a:p>
        </p:txBody>
      </p:sp>
      <p:sp>
        <p:nvSpPr>
          <p:cNvPr id="140" name="Google Shape;795;p17 Cell 9, 1 to Text">
            <a:extLst>
              <a:ext uri="{FF2B5EF4-FFF2-40B4-BE49-F238E27FC236}">
                <a16:creationId xmlns:a16="http://schemas.microsoft.com/office/drawing/2014/main" id="{ED3558E7-8B2D-30C4-6133-E0D1D0997B8B}"/>
              </a:ext>
            </a:extLst>
          </p:cNvPr>
          <p:cNvSpPr txBox="1"/>
          <p:nvPr/>
        </p:nvSpPr>
        <p:spPr>
          <a:xfrm>
            <a:off x="9088465" y="2575233"/>
            <a:ext cx="748579" cy="414416"/>
          </a:xfrm>
          <a:prstGeom prst="rect">
            <a:avLst/>
          </a:prstGeom>
          <a:solidFill>
            <a:schemeClr val="bg1"/>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800"/>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C8</a:t>
            </a:r>
          </a:p>
        </p:txBody>
      </p:sp>
      <p:sp>
        <p:nvSpPr>
          <p:cNvPr id="141" name="Google Shape;795;p17 Cell 10, 1 to Text">
            <a:extLst>
              <a:ext uri="{FF2B5EF4-FFF2-40B4-BE49-F238E27FC236}">
                <a16:creationId xmlns:a16="http://schemas.microsoft.com/office/drawing/2014/main" id="{82F058B4-6C4E-9C29-4EE1-AC58D972E998}"/>
              </a:ext>
            </a:extLst>
          </p:cNvPr>
          <p:cNvSpPr txBox="1"/>
          <p:nvPr/>
        </p:nvSpPr>
        <p:spPr>
          <a:xfrm>
            <a:off x="9837272" y="2575233"/>
            <a:ext cx="1827677" cy="414416"/>
          </a:xfrm>
          <a:prstGeom prst="rect">
            <a:avLst/>
          </a:prstGeom>
          <a:solidFill>
            <a:schemeClr val="accent2"/>
          </a:solidFill>
          <a:ln w="12700">
            <a:solidFill>
              <a:schemeClr val="bg1">
                <a:lumMod val="75000"/>
              </a:schemeClr>
            </a:solidFill>
          </a:ln>
        </p:spPr>
        <p:txBody>
          <a:bodyPr vert="horz" wrap="square" lIns="24392" tIns="24392" rIns="24392" bIns="24392" rtlCol="0" anchor="ctr" anchorCtr="0">
            <a:noAutofit/>
          </a:bodyPr>
          <a:lstStyle/>
          <a:p>
            <a:pPr marL="0" marR="0" lvl="0" indent="0" algn="ctr" defTabSz="912700" rtl="0" eaLnBrk="1" fontAlgn="auto" latinLnBrk="0" hangingPunct="1">
              <a:lnSpc>
                <a:spcPct val="100000"/>
              </a:lnSpc>
              <a:spcBef>
                <a:spcPts val="0"/>
              </a:spcBef>
              <a:spcAft>
                <a:spcPts val="0"/>
              </a:spcAft>
              <a:buClr>
                <a:srgbClr val="000000"/>
              </a:buClr>
              <a:buSzPts val="900"/>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Arial"/>
                <a:cs typeface="Arial"/>
                <a:sym typeface="Arial"/>
              </a:rPr>
              <a:t>Follow up after </a:t>
            </a:r>
            <a:br>
              <a:rPr kumimoji="0" lang="en-GB" sz="1200" b="0" i="0" u="none" strike="noStrike" kern="1200" cap="none" spc="0" normalizeH="0" baseline="0" noProof="0" dirty="0">
                <a:ln>
                  <a:noFill/>
                </a:ln>
                <a:solidFill>
                  <a:srgbClr val="FFFFFF"/>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FFFFFF"/>
                </a:solidFill>
                <a:effectLst/>
                <a:uLnTx/>
                <a:uFillTx/>
                <a:latin typeface="Arial" panose="020B0604020202020204"/>
                <a:ea typeface="Arial"/>
                <a:cs typeface="Arial"/>
                <a:sym typeface="Arial"/>
              </a:rPr>
              <a:t>drug completion</a:t>
            </a:r>
            <a:endPar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grpSp>
        <p:nvGrpSpPr>
          <p:cNvPr id="164" name="Group 163">
            <a:extLst>
              <a:ext uri="{FF2B5EF4-FFF2-40B4-BE49-F238E27FC236}">
                <a16:creationId xmlns:a16="http://schemas.microsoft.com/office/drawing/2014/main" id="{D0E5A846-88DD-F7C4-C202-165818E1C89A}"/>
              </a:ext>
            </a:extLst>
          </p:cNvPr>
          <p:cNvGrpSpPr/>
          <p:nvPr/>
        </p:nvGrpSpPr>
        <p:grpSpPr>
          <a:xfrm>
            <a:off x="7742551" y="5832670"/>
            <a:ext cx="2535980" cy="600549"/>
            <a:chOff x="6203285" y="4524706"/>
            <a:chExt cx="1902644" cy="450568"/>
          </a:xfrm>
        </p:grpSpPr>
        <p:sp>
          <p:nvSpPr>
            <p:cNvPr id="165" name="Google Shape;807;p17">
              <a:extLst>
                <a:ext uri="{FF2B5EF4-FFF2-40B4-BE49-F238E27FC236}">
                  <a16:creationId xmlns:a16="http://schemas.microsoft.com/office/drawing/2014/main" id="{9C4B4DCE-4DEB-7E6B-72CD-7749244ED62A}"/>
                </a:ext>
              </a:extLst>
            </p:cNvPr>
            <p:cNvSpPr txBox="1"/>
            <p:nvPr/>
          </p:nvSpPr>
          <p:spPr>
            <a:xfrm>
              <a:off x="7556098" y="4728871"/>
              <a:ext cx="549831" cy="246403"/>
            </a:xfrm>
            <a:prstGeom prst="rect">
              <a:avLst/>
            </a:prstGeom>
            <a:noFill/>
            <a:ln>
              <a:noFill/>
            </a:ln>
          </p:spPr>
          <p:txBody>
            <a:bodyPr spcFirstLastPara="1" wrap="squar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
                  <a:srgbClr val="000000"/>
                </a:buClr>
                <a:buSzPts val="11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Tumor</a:t>
              </a:r>
              <a:b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b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assessment</a:t>
              </a:r>
              <a:endParaRPr kumimoji="0" sz="1067" b="0" i="0" u="none" strike="noStrike" kern="1200" cap="none" spc="0" normalizeH="0" baseline="0" noProof="0" dirty="0">
                <a:ln>
                  <a:noFill/>
                </a:ln>
                <a:solidFill>
                  <a:srgbClr val="000000"/>
                </a:solidFill>
                <a:effectLst/>
                <a:uLnTx/>
                <a:uFillTx/>
                <a:latin typeface="Arial"/>
                <a:ea typeface="Arial"/>
                <a:cs typeface="Arial"/>
                <a:sym typeface="Arial"/>
              </a:endParaRPr>
            </a:p>
          </p:txBody>
        </p:sp>
        <p:cxnSp>
          <p:nvCxnSpPr>
            <p:cNvPr id="166" name="Google Shape;808;p17">
              <a:extLst>
                <a:ext uri="{FF2B5EF4-FFF2-40B4-BE49-F238E27FC236}">
                  <a16:creationId xmlns:a16="http://schemas.microsoft.com/office/drawing/2014/main" id="{5A4C5255-DCEC-17D7-1610-449F6733108D}"/>
                </a:ext>
              </a:extLst>
            </p:cNvPr>
            <p:cNvCxnSpPr>
              <a:cxnSpLocks/>
            </p:cNvCxnSpPr>
            <p:nvPr/>
          </p:nvCxnSpPr>
          <p:spPr>
            <a:xfrm rot="10800000">
              <a:off x="7831013" y="4524706"/>
              <a:ext cx="0" cy="180171"/>
            </a:xfrm>
            <a:prstGeom prst="straightConnector1">
              <a:avLst/>
            </a:prstGeom>
            <a:noFill/>
            <a:ln w="38100" cap="flat" cmpd="sng">
              <a:solidFill>
                <a:schemeClr val="tx1"/>
              </a:solidFill>
              <a:prstDash val="solid"/>
              <a:round/>
              <a:headEnd type="none" w="sm" len="sm"/>
              <a:tailEnd type="stealth" w="med" len="med"/>
            </a:ln>
          </p:spPr>
        </p:cxnSp>
        <p:cxnSp>
          <p:nvCxnSpPr>
            <p:cNvPr id="167" name="Google Shape;809;p17">
              <a:extLst>
                <a:ext uri="{FF2B5EF4-FFF2-40B4-BE49-F238E27FC236}">
                  <a16:creationId xmlns:a16="http://schemas.microsoft.com/office/drawing/2014/main" id="{F90E248E-25DB-1DCE-C5E0-514CD670A102}"/>
                </a:ext>
              </a:extLst>
            </p:cNvPr>
            <p:cNvCxnSpPr>
              <a:cxnSpLocks/>
            </p:cNvCxnSpPr>
            <p:nvPr/>
          </p:nvCxnSpPr>
          <p:spPr>
            <a:xfrm>
              <a:off x="7306604" y="4541149"/>
              <a:ext cx="0" cy="180170"/>
            </a:xfrm>
            <a:prstGeom prst="straightConnector1">
              <a:avLst/>
            </a:prstGeom>
            <a:noFill/>
            <a:ln w="38100" cap="flat" cmpd="sng">
              <a:solidFill>
                <a:schemeClr val="tx2"/>
              </a:solidFill>
              <a:prstDash val="solid"/>
              <a:round/>
              <a:headEnd type="none" w="sm" len="sm"/>
              <a:tailEnd type="stealth" w="med" len="med"/>
            </a:ln>
          </p:spPr>
        </p:cxnSp>
        <p:cxnSp>
          <p:nvCxnSpPr>
            <p:cNvPr id="168" name="Google Shape;810;p17">
              <a:extLst>
                <a:ext uri="{FF2B5EF4-FFF2-40B4-BE49-F238E27FC236}">
                  <a16:creationId xmlns:a16="http://schemas.microsoft.com/office/drawing/2014/main" id="{160ECEAD-2712-BF29-9EE5-850EE50E3B3B}"/>
                </a:ext>
              </a:extLst>
            </p:cNvPr>
            <p:cNvCxnSpPr>
              <a:cxnSpLocks/>
            </p:cNvCxnSpPr>
            <p:nvPr/>
          </p:nvCxnSpPr>
          <p:spPr>
            <a:xfrm>
              <a:off x="6793542" y="4541149"/>
              <a:ext cx="0" cy="180170"/>
            </a:xfrm>
            <a:prstGeom prst="straightConnector1">
              <a:avLst/>
            </a:prstGeom>
            <a:noFill/>
            <a:ln w="38100" cap="flat" cmpd="sng">
              <a:solidFill>
                <a:srgbClr val="7F7F7F"/>
              </a:solidFill>
              <a:prstDash val="solid"/>
              <a:round/>
              <a:headEnd type="none" w="sm" len="sm"/>
              <a:tailEnd type="stealth" w="med" len="med"/>
            </a:ln>
          </p:spPr>
        </p:cxnSp>
        <p:sp>
          <p:nvSpPr>
            <p:cNvPr id="169" name="Google Shape;811;p17">
              <a:extLst>
                <a:ext uri="{FF2B5EF4-FFF2-40B4-BE49-F238E27FC236}">
                  <a16:creationId xmlns:a16="http://schemas.microsoft.com/office/drawing/2014/main" id="{89C049D9-9A9C-0AC4-3B44-D87B94DDD04B}"/>
                </a:ext>
              </a:extLst>
            </p:cNvPr>
            <p:cNvSpPr txBox="1"/>
            <p:nvPr/>
          </p:nvSpPr>
          <p:spPr>
            <a:xfrm>
              <a:off x="6203285" y="4729088"/>
              <a:ext cx="306681" cy="123202"/>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
                  <a:srgbClr val="000000"/>
                </a:buClr>
                <a:buSzPts val="11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Mosun</a:t>
              </a:r>
              <a:endParaRPr kumimoji="0" sz="1067"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70" name="Google Shape;812;p17">
              <a:extLst>
                <a:ext uri="{FF2B5EF4-FFF2-40B4-BE49-F238E27FC236}">
                  <a16:creationId xmlns:a16="http://schemas.microsoft.com/office/drawing/2014/main" id="{716CF20D-BF80-C9DA-7B3C-23A9C4C7D03A}"/>
                </a:ext>
              </a:extLst>
            </p:cNvPr>
            <p:cNvSpPr txBox="1"/>
            <p:nvPr/>
          </p:nvSpPr>
          <p:spPr>
            <a:xfrm>
              <a:off x="6691316" y="4729088"/>
              <a:ext cx="204453" cy="123202"/>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
                  <a:srgbClr val="000000"/>
                </a:buClr>
                <a:buSzPts val="1100"/>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Pola</a:t>
              </a:r>
              <a:endParaRPr kumimoji="0" sz="1467"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71" name="Google Shape;813;p17">
              <a:extLst>
                <a:ext uri="{FF2B5EF4-FFF2-40B4-BE49-F238E27FC236}">
                  <a16:creationId xmlns:a16="http://schemas.microsoft.com/office/drawing/2014/main" id="{39A7AB83-0EF3-337D-B41B-E15ED0774BE1}"/>
                </a:ext>
              </a:extLst>
            </p:cNvPr>
            <p:cNvSpPr txBox="1"/>
            <p:nvPr/>
          </p:nvSpPr>
          <p:spPr>
            <a:xfrm>
              <a:off x="7076294" y="4729088"/>
              <a:ext cx="460623" cy="123202"/>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a:ea typeface="Arial"/>
                  <a:cs typeface="Arial"/>
                  <a:sym typeface="Arial"/>
                </a:rPr>
                <a:t>R-GemOx</a:t>
              </a:r>
              <a:endParaRPr kumimoji="0" sz="1067" b="0" i="0" u="none" strike="noStrike" kern="1200" cap="none" spc="0" normalizeH="0" baseline="0" noProof="0" dirty="0">
                <a:ln>
                  <a:noFill/>
                </a:ln>
                <a:solidFill>
                  <a:srgbClr val="000000"/>
                </a:solidFill>
                <a:effectLst/>
                <a:uLnTx/>
                <a:uFillTx/>
                <a:latin typeface="Arial"/>
                <a:ea typeface="Arial"/>
                <a:cs typeface="Arial"/>
                <a:sym typeface="Arial"/>
              </a:endParaRPr>
            </a:p>
          </p:txBody>
        </p:sp>
        <p:cxnSp>
          <p:nvCxnSpPr>
            <p:cNvPr id="172" name="Google Shape;814;p17">
              <a:extLst>
                <a:ext uri="{FF2B5EF4-FFF2-40B4-BE49-F238E27FC236}">
                  <a16:creationId xmlns:a16="http://schemas.microsoft.com/office/drawing/2014/main" id="{E7C40072-F401-1C64-24AD-11DFD7F6A5CA}"/>
                </a:ext>
              </a:extLst>
            </p:cNvPr>
            <p:cNvCxnSpPr>
              <a:cxnSpLocks/>
            </p:cNvCxnSpPr>
            <p:nvPr/>
          </p:nvCxnSpPr>
          <p:spPr>
            <a:xfrm>
              <a:off x="6356623" y="4541149"/>
              <a:ext cx="0" cy="180170"/>
            </a:xfrm>
            <a:prstGeom prst="straightConnector1">
              <a:avLst/>
            </a:prstGeom>
            <a:noFill/>
            <a:ln w="38100" cap="flat" cmpd="sng">
              <a:solidFill>
                <a:srgbClr val="00B050"/>
              </a:solidFill>
              <a:prstDash val="solid"/>
              <a:round/>
              <a:headEnd type="none" w="sm" len="sm"/>
              <a:tailEnd type="stealth" w="med" len="med"/>
            </a:ln>
          </p:spPr>
        </p:cxnSp>
      </p:grpSp>
      <p:cxnSp>
        <p:nvCxnSpPr>
          <p:cNvPr id="4" name="Google Shape;841;p17">
            <a:extLst>
              <a:ext uri="{FF2B5EF4-FFF2-40B4-BE49-F238E27FC236}">
                <a16:creationId xmlns:a16="http://schemas.microsoft.com/office/drawing/2014/main" id="{55C70C8A-6E21-21DC-B219-3FC5B95E28B4}"/>
              </a:ext>
            </a:extLst>
          </p:cNvPr>
          <p:cNvCxnSpPr>
            <a:cxnSpLocks/>
          </p:cNvCxnSpPr>
          <p:nvPr/>
        </p:nvCxnSpPr>
        <p:spPr>
          <a:xfrm rot="10800000">
            <a:off x="9848141" y="4998390"/>
            <a:ext cx="0" cy="246315"/>
          </a:xfrm>
          <a:prstGeom prst="straightConnector1">
            <a:avLst/>
          </a:prstGeom>
          <a:noFill/>
          <a:ln w="38100" cap="flat" cmpd="sng">
            <a:solidFill>
              <a:schemeClr val="tx1"/>
            </a:solidFill>
            <a:prstDash val="solid"/>
            <a:round/>
            <a:headEnd type="none" w="sm" len="sm"/>
            <a:tailEnd type="stealth" w="med" len="med"/>
          </a:ln>
        </p:spPr>
      </p:cxnSp>
      <p:sp>
        <p:nvSpPr>
          <p:cNvPr id="10" name="Google Shape;838;p17">
            <a:extLst>
              <a:ext uri="{FF2B5EF4-FFF2-40B4-BE49-F238E27FC236}">
                <a16:creationId xmlns:a16="http://schemas.microsoft.com/office/drawing/2014/main" id="{388C8E4A-FEA5-F00D-9DAE-0EBD65601FFE}"/>
              </a:ext>
            </a:extLst>
          </p:cNvPr>
          <p:cNvSpPr txBox="1"/>
          <p:nvPr/>
        </p:nvSpPr>
        <p:spPr>
          <a:xfrm>
            <a:off x="9619835" y="5289118"/>
            <a:ext cx="434414" cy="369332"/>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24 </a:t>
            </a:r>
            <a:b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weeks</a:t>
            </a:r>
            <a:endParaRPr kumimoji="0" sz="1200" b="0" i="0" u="none" strike="noStrike" kern="120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11" name="Google Shape;843;p17">
            <a:extLst>
              <a:ext uri="{FF2B5EF4-FFF2-40B4-BE49-F238E27FC236}">
                <a16:creationId xmlns:a16="http://schemas.microsoft.com/office/drawing/2014/main" id="{6D85746C-2C20-6CE6-8473-84C52F4A36F8}"/>
              </a:ext>
            </a:extLst>
          </p:cNvPr>
          <p:cNvSpPr txBox="1"/>
          <p:nvPr/>
        </p:nvSpPr>
        <p:spPr>
          <a:xfrm>
            <a:off x="10086538" y="5287371"/>
            <a:ext cx="171522" cy="205121"/>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000000"/>
                </a:solidFill>
                <a:effectLst/>
                <a:uLnTx/>
                <a:uFillTx/>
                <a:latin typeface="Arial" panose="020B0604020202020204"/>
                <a:ea typeface="+mn-ea"/>
                <a:cs typeface="+mn-cs"/>
              </a:rPr>
              <a:t>…</a:t>
            </a:r>
            <a:endParaRPr kumimoji="0" sz="1333"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 name="Google Shape;844;p17">
            <a:extLst>
              <a:ext uri="{FF2B5EF4-FFF2-40B4-BE49-F238E27FC236}">
                <a16:creationId xmlns:a16="http://schemas.microsoft.com/office/drawing/2014/main" id="{75A5F35D-A29C-7610-2D52-2A2BF658ADBE}"/>
              </a:ext>
            </a:extLst>
          </p:cNvPr>
          <p:cNvSpPr txBox="1"/>
          <p:nvPr/>
        </p:nvSpPr>
        <p:spPr>
          <a:xfrm>
            <a:off x="10086538" y="3265786"/>
            <a:ext cx="171522" cy="205121"/>
          </a:xfrm>
          <a:prstGeom prst="rect">
            <a:avLst/>
          </a:prstGeom>
          <a:noFill/>
          <a:ln>
            <a:noFill/>
          </a:ln>
        </p:spPr>
        <p:txBody>
          <a:bodyPr spcFirstLastPara="1" wrap="none" lIns="0" tIns="0" rIns="0" bIns="0" anchor="ctr" anchorCtr="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000000"/>
                </a:solidFill>
                <a:effectLst/>
                <a:uLnTx/>
                <a:uFillTx/>
                <a:latin typeface="Arial" panose="020B0604020202020204"/>
                <a:ea typeface="+mn-ea"/>
                <a:cs typeface="+mn-cs"/>
              </a:rPr>
              <a:t>…</a:t>
            </a:r>
            <a:endParaRPr kumimoji="0" sz="1333"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4" name="Text Placeholder 3">
            <a:extLst>
              <a:ext uri="{FF2B5EF4-FFF2-40B4-BE49-F238E27FC236}">
                <a16:creationId xmlns:a16="http://schemas.microsoft.com/office/drawing/2014/main" id="{2E5F6233-FF80-2637-6E25-F0986C406DF2}"/>
              </a:ext>
            </a:extLst>
          </p:cNvPr>
          <p:cNvSpPr txBox="1">
            <a:spLocks/>
          </p:cNvSpPr>
          <p:nvPr/>
        </p:nvSpPr>
        <p:spPr>
          <a:xfrm>
            <a:off x="527050" y="5880412"/>
            <a:ext cx="5216837" cy="540887"/>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l"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*14-day cycles unless delayed to 21-day cycles if needed in case of hematologic toxicity. </a:t>
            </a:r>
            <a:b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b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C, cycle; D, day; DLBCL, diffuse large B-cell lymphoma; FL, follicular lymphoma; </a:t>
            </a:r>
            <a:b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b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HGBCL, high-grade B-cell lymphoma; IV, intravenous; NOS, not otherwise specified; </a:t>
            </a:r>
            <a:b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b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SC, subcutaneous.</a:t>
            </a:r>
          </a:p>
        </p:txBody>
      </p:sp>
      <p:sp>
        <p:nvSpPr>
          <p:cNvPr id="5" name="TextBox 4">
            <a:extLst>
              <a:ext uri="{FF2B5EF4-FFF2-40B4-BE49-F238E27FC236}">
                <a16:creationId xmlns:a16="http://schemas.microsoft.com/office/drawing/2014/main" id="{97F4B576-F049-237C-4146-21A81CF9548A}"/>
              </a:ext>
            </a:extLst>
          </p:cNvPr>
          <p:cNvSpPr txBox="1"/>
          <p:nvPr/>
        </p:nvSpPr>
        <p:spPr>
          <a:xfrm>
            <a:off x="371972" y="6549247"/>
            <a:ext cx="4462952" cy="338426"/>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Presented as LBA3 by Westin et al, ICML 2025</a:t>
            </a:r>
          </a:p>
        </p:txBody>
      </p:sp>
    </p:spTree>
    <p:extLst>
      <p:ext uri="{BB962C8B-B14F-4D97-AF65-F5344CB8AC3E}">
        <p14:creationId xmlns:p14="http://schemas.microsoft.com/office/powerpoint/2010/main" val="3778980687"/>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9715C9-FFB7-64A3-E320-79CEF536B99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32D0C7B-0DA8-ABC7-2BF1-02D28206206D}"/>
              </a:ext>
            </a:extLst>
          </p:cNvPr>
          <p:cNvSpPr>
            <a:spLocks noGrp="1"/>
          </p:cNvSpPr>
          <p:nvPr>
            <p:ph type="title"/>
          </p:nvPr>
        </p:nvSpPr>
        <p:spPr>
          <a:xfrm>
            <a:off x="916516" y="29760"/>
            <a:ext cx="10358967" cy="1383015"/>
          </a:xfrm>
        </p:spPr>
        <p:txBody>
          <a:bodyPr/>
          <a:lstStyle/>
          <a:p>
            <a:r>
              <a:rPr lang="en-US" sz="3200" dirty="0">
                <a:solidFill>
                  <a:srgbClr val="0432FF"/>
                </a:solidFill>
              </a:rPr>
              <a:t>Dr Flowers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B2B27B46-6DCA-44DA-F8CE-956E225CB805}"/>
              </a:ext>
            </a:extLst>
          </p:cNvPr>
          <p:cNvGraphicFramePr>
            <a:graphicFrameLocks/>
          </p:cNvGraphicFramePr>
          <p:nvPr/>
        </p:nvGraphicFramePr>
        <p:xfrm>
          <a:off x="1173807" y="1422068"/>
          <a:ext cx="10093540" cy="4910057"/>
        </p:xfrm>
        <a:graphic>
          <a:graphicData uri="http://schemas.openxmlformats.org/drawingml/2006/table">
            <a:tbl>
              <a:tblPr firstRow="1" bandRow="1">
                <a:tableStyleId>{F2DE63D5-997A-4646-A377-4702673A728D}</a:tableStyleId>
              </a:tblPr>
              <a:tblGrid>
                <a:gridCol w="2532957">
                  <a:extLst>
                    <a:ext uri="{9D8B030D-6E8A-4147-A177-3AD203B41FA5}">
                      <a16:colId xmlns:a16="http://schemas.microsoft.com/office/drawing/2014/main" val="20000"/>
                    </a:ext>
                  </a:extLst>
                </a:gridCol>
                <a:gridCol w="7560583">
                  <a:extLst>
                    <a:ext uri="{9D8B030D-6E8A-4147-A177-3AD203B41FA5}">
                      <a16:colId xmlns:a16="http://schemas.microsoft.com/office/drawing/2014/main" val="20001"/>
                    </a:ext>
                  </a:extLst>
                </a:gridCol>
              </a:tblGrid>
              <a:tr h="1089727">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Foresight Diagnostics, a wholly-owned subsidiary of Natera Inc, Genentech, a member of the Roche Group, Genmab US Inc, N-Power Medicine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052915">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4D Pharma PLC, </a:t>
                      </a:r>
                      <a:r>
                        <a:rPr lang="en-US" sz="1800" b="0" kern="1200" dirty="0" err="1">
                          <a:solidFill>
                            <a:schemeClr val="tx1"/>
                          </a:solidFill>
                          <a:effectLst/>
                          <a:latin typeface="+mn-lt"/>
                          <a:ea typeface="+mn-ea"/>
                          <a:cs typeface="+mn-cs"/>
                        </a:rPr>
                        <a:t>Acerta</a:t>
                      </a:r>
                      <a:r>
                        <a:rPr lang="en-US" sz="1800" b="0" kern="1200" dirty="0">
                          <a:solidFill>
                            <a:schemeClr val="tx1"/>
                          </a:solidFill>
                          <a:effectLst/>
                          <a:latin typeface="+mn-lt"/>
                          <a:ea typeface="+mn-ea"/>
                          <a:cs typeface="+mn-cs"/>
                        </a:rPr>
                        <a:t> Pharma — A member of the AstraZeneca Group, </a:t>
                      </a:r>
                      <a:r>
                        <a:rPr lang="en-US" sz="1800" b="0" kern="1200" dirty="0" err="1">
                          <a:solidFill>
                            <a:schemeClr val="tx1"/>
                          </a:solidFill>
                          <a:effectLst/>
                          <a:latin typeface="+mn-lt"/>
                          <a:ea typeface="+mn-ea"/>
                          <a:cs typeface="+mn-cs"/>
                        </a:rPr>
                        <a:t>Adaptimmune</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Alaunos</a:t>
                      </a:r>
                      <a:r>
                        <a:rPr lang="en-US" sz="1800" b="0" kern="1200" dirty="0">
                          <a:solidFill>
                            <a:schemeClr val="tx1"/>
                          </a:solidFill>
                          <a:effectLst/>
                          <a:latin typeface="+mn-lt"/>
                          <a:ea typeface="+mn-ea"/>
                          <a:cs typeface="+mn-cs"/>
                        </a:rPr>
                        <a:t> Therapeutics, </a:t>
                      </a:r>
                      <a:r>
                        <a:rPr lang="en-US" sz="1800" b="0" kern="1200" dirty="0" err="1">
                          <a:solidFill>
                            <a:schemeClr val="tx1"/>
                          </a:solidFill>
                          <a:effectLst/>
                          <a:latin typeface="+mn-lt"/>
                          <a:ea typeface="+mn-ea"/>
                          <a:cs typeface="+mn-cs"/>
                        </a:rPr>
                        <a:t>Allogene</a:t>
                      </a:r>
                      <a:r>
                        <a:rPr lang="en-US" sz="1800" b="0" kern="1200" dirty="0">
                          <a:solidFill>
                            <a:schemeClr val="tx1"/>
                          </a:solidFill>
                          <a:effectLst/>
                          <a:latin typeface="+mn-lt"/>
                          <a:ea typeface="+mn-ea"/>
                          <a:cs typeface="+mn-cs"/>
                        </a:rPr>
                        <a:t> Therapeutics, Amgen Inc, </a:t>
                      </a:r>
                      <a:r>
                        <a:rPr lang="en-US" sz="1800" b="0" kern="1200" dirty="0" err="1">
                          <a:solidFill>
                            <a:schemeClr val="tx1"/>
                          </a:solidFill>
                          <a:effectLst/>
                          <a:latin typeface="+mn-lt"/>
                          <a:ea typeface="+mn-ea"/>
                          <a:cs typeface="+mn-cs"/>
                        </a:rPr>
                        <a:t>BostonGene</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Cellectis</a:t>
                      </a:r>
                      <a:r>
                        <a:rPr lang="en-US" sz="1800" b="0" kern="1200" dirty="0">
                          <a:solidFill>
                            <a:schemeClr val="tx1"/>
                          </a:solidFill>
                          <a:effectLst/>
                          <a:latin typeface="+mn-lt"/>
                          <a:ea typeface="+mn-ea"/>
                          <a:cs typeface="+mn-cs"/>
                        </a:rPr>
                        <a:t>, EMD Serono Inc, Genentech, a member of the Roche Group, Guardant Health, </a:t>
                      </a:r>
                      <a:r>
                        <a:rPr lang="en-US" sz="1800" b="0" kern="1200" dirty="0" err="1">
                          <a:solidFill>
                            <a:schemeClr val="tx1"/>
                          </a:solidFill>
                          <a:effectLst/>
                          <a:latin typeface="+mn-lt"/>
                          <a:ea typeface="+mn-ea"/>
                          <a:cs typeface="+mn-cs"/>
                        </a:rPr>
                        <a:t>Iovance</a:t>
                      </a:r>
                      <a:r>
                        <a:rPr lang="en-US" sz="1800" b="0" kern="1200" dirty="0">
                          <a:solidFill>
                            <a:schemeClr val="tx1"/>
                          </a:solidFill>
                          <a:effectLst/>
                          <a:latin typeface="+mn-lt"/>
                          <a:ea typeface="+mn-ea"/>
                          <a:cs typeface="+mn-cs"/>
                        </a:rPr>
                        <a:t> Biotherapeutics, Kite, A Gilead Company, </a:t>
                      </a:r>
                      <a:r>
                        <a:rPr lang="en-US" sz="1800" b="0" kern="1200" dirty="0" err="1">
                          <a:solidFill>
                            <a:schemeClr val="tx1"/>
                          </a:solidFill>
                          <a:effectLst/>
                          <a:latin typeface="+mn-lt"/>
                          <a:ea typeface="+mn-ea"/>
                          <a:cs typeface="+mn-cs"/>
                        </a:rPr>
                        <a:t>MorphoSys</a:t>
                      </a:r>
                      <a:r>
                        <a:rPr lang="en-US" sz="1800" b="0" kern="1200" dirty="0">
                          <a:solidFill>
                            <a:schemeClr val="tx1"/>
                          </a:solidFill>
                          <a:effectLst/>
                          <a:latin typeface="+mn-lt"/>
                          <a:ea typeface="+mn-ea"/>
                          <a:cs typeface="+mn-cs"/>
                        </a:rPr>
                        <a:t>, Nektar Therapeutics, Novartis, Pfizer Inc, Sanofi, Takeda Pharmaceuticals USA Inc, TG Therapeutics Inc, </a:t>
                      </a:r>
                      <a:r>
                        <a:rPr lang="en-US" sz="1800" b="0" kern="1200" dirty="0" err="1">
                          <a:solidFill>
                            <a:schemeClr val="tx1"/>
                          </a:solidFill>
                          <a:effectLst/>
                          <a:latin typeface="+mn-lt"/>
                          <a:ea typeface="+mn-ea"/>
                          <a:cs typeface="+mn-cs"/>
                        </a:rPr>
                        <a:t>Xencor</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1262545"/>
                  </a:ext>
                </a:extLst>
              </a:tr>
              <a:tr h="1052915">
                <a:tc>
                  <a:txBody>
                    <a:bodyPr/>
                    <a:lstStyle/>
                    <a:p>
                      <a:r>
                        <a:rPr lang="en-US" sz="1800" b="1" kern="1200" dirty="0">
                          <a:solidFill>
                            <a:schemeClr val="tx1"/>
                          </a:solidFill>
                          <a:effectLst/>
                          <a:latin typeface="+mn-lt"/>
                          <a:ea typeface="+mn-ea"/>
                          <a:cs typeface="+mn-cs"/>
                        </a:rPr>
                        <a:t>Stock Options/Stock — Public Companies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Foresight Diagnostics, a wholly-owned subsidiary of Natera Inc, N-Power Medicine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40787914"/>
                  </a:ext>
                </a:extLst>
              </a:tr>
              <a:tr h="1052915">
                <a:tc>
                  <a:txBody>
                    <a:bodyPr/>
                    <a:lstStyle/>
                    <a:p>
                      <a:r>
                        <a:rPr lang="en-US" sz="18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Burroughs </a:t>
                      </a:r>
                      <a:r>
                        <a:rPr lang="en-US" sz="1800" b="0" kern="1200" dirty="0" err="1">
                          <a:solidFill>
                            <a:schemeClr val="tx1"/>
                          </a:solidFill>
                          <a:effectLst/>
                          <a:latin typeface="+mn-lt"/>
                          <a:ea typeface="+mn-ea"/>
                          <a:cs typeface="+mn-cs"/>
                        </a:rPr>
                        <a:t>Wellcome</a:t>
                      </a:r>
                      <a:r>
                        <a:rPr lang="en-US" sz="1800" b="0" kern="1200" dirty="0">
                          <a:solidFill>
                            <a:schemeClr val="tx1"/>
                          </a:solidFill>
                          <a:effectLst/>
                          <a:latin typeface="+mn-lt"/>
                          <a:ea typeface="+mn-ea"/>
                          <a:cs typeface="+mn-cs"/>
                        </a:rPr>
                        <a:t> Fund, Cancer Prevention and Research Institute of Texas (CPRIT Scholar in Cancer Research), Eastern Cooperative Oncology Group, National Cancer Institute, The V Foundation for Cancer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8978947"/>
                  </a:ext>
                </a:extLst>
              </a:tr>
            </a:tbl>
          </a:graphicData>
        </a:graphic>
      </p:graphicFrame>
    </p:spTree>
    <p:custDataLst>
      <p:tags r:id="rId1"/>
    </p:custDataLst>
    <p:extLst>
      <p:ext uri="{BB962C8B-B14F-4D97-AF65-F5344CB8AC3E}">
        <p14:creationId xmlns:p14="http://schemas.microsoft.com/office/powerpoint/2010/main" val="31561544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29"/>
        <p:cNvGrpSpPr/>
        <p:nvPr/>
      </p:nvGrpSpPr>
      <p:grpSpPr>
        <a:xfrm>
          <a:off x="0" y="0"/>
          <a:ext cx="0" cy="0"/>
          <a:chOff x="0" y="0"/>
          <a:chExt cx="0" cy="0"/>
        </a:xfrm>
      </p:grpSpPr>
      <p:sp>
        <p:nvSpPr>
          <p:cNvPr id="3" name="Google Shape;1339;p21">
            <a:extLst>
              <a:ext uri="{FF2B5EF4-FFF2-40B4-BE49-F238E27FC236}">
                <a16:creationId xmlns:a16="http://schemas.microsoft.com/office/drawing/2014/main" id="{23189974-C3F8-28EF-2EE2-4010535BE616}"/>
              </a:ext>
            </a:extLst>
          </p:cNvPr>
          <p:cNvSpPr txBox="1"/>
          <p:nvPr/>
        </p:nvSpPr>
        <p:spPr>
          <a:xfrm>
            <a:off x="1065219" y="4860454"/>
            <a:ext cx="2432755" cy="697632"/>
          </a:xfrm>
          <a:prstGeom prst="rect">
            <a:avLst/>
          </a:prstGeom>
          <a:noFill/>
          <a:ln>
            <a:noFill/>
          </a:ln>
        </p:spPr>
        <p:txBody>
          <a:bodyPr spcFirstLastPara="1" wrap="square" lIns="121859" tIns="121859" rIns="121859" bIns="121859" anchor="t" anchorCtr="0">
            <a:spAutoFit/>
          </a:bodyPr>
          <a:lstStyle/>
          <a:p>
            <a:pPr marL="0" marR="0" lvl="0" indent="0" algn="ctr" defTabSz="609387" rtl="0" eaLnBrk="1" fontAlgn="auto" latinLnBrk="0" hangingPunct="1">
              <a:lnSpc>
                <a:spcPct val="100000"/>
              </a:lnSpc>
              <a:spcBef>
                <a:spcPts val="0"/>
              </a:spcBef>
              <a:spcAft>
                <a:spcPts val="0"/>
              </a:spcAft>
              <a:buClr>
                <a:srgbClr val="000000"/>
              </a:buClr>
              <a:buSzPts val="1100"/>
              <a:buFontTx/>
              <a:buNone/>
              <a:tabLst/>
              <a:defRPr/>
            </a:pPr>
            <a:r>
              <a:rPr kumimoji="0" lang="en-GB" sz="1467" b="1" i="0" u="none" strike="noStrike" kern="1200" cap="none" spc="0" normalizeH="0" baseline="0" noProof="0" dirty="0">
                <a:ln>
                  <a:noFill/>
                </a:ln>
                <a:solidFill>
                  <a:srgbClr val="000000"/>
                </a:solidFill>
                <a:effectLst/>
                <a:uLnTx/>
                <a:uFillTx/>
                <a:latin typeface="Arial"/>
                <a:ea typeface="Arial"/>
                <a:cs typeface="Arial"/>
                <a:sym typeface="Arial"/>
              </a:rPr>
              <a:t>Mosun-Pola </a:t>
            </a:r>
            <a:br>
              <a:rPr kumimoji="0" lang="en-GB" sz="1467" b="1" i="0" u="none" strike="noStrike" kern="1200" cap="none" spc="0" normalizeH="0" baseline="0" noProof="0" dirty="0">
                <a:ln>
                  <a:noFill/>
                </a:ln>
                <a:solidFill>
                  <a:srgbClr val="000000"/>
                </a:solidFill>
                <a:effectLst/>
                <a:uLnTx/>
                <a:uFillTx/>
                <a:latin typeface="Arial"/>
                <a:ea typeface="Arial"/>
                <a:cs typeface="Arial"/>
                <a:sym typeface="Arial"/>
              </a:rPr>
            </a:br>
            <a:r>
              <a:rPr kumimoji="0" lang="en-GB" sz="1467" b="1" i="0" u="none" strike="noStrike" kern="1200" cap="none" spc="0" normalizeH="0" baseline="0" noProof="0" dirty="0">
                <a:ln>
                  <a:noFill/>
                </a:ln>
                <a:solidFill>
                  <a:srgbClr val="000000"/>
                </a:solidFill>
                <a:effectLst/>
                <a:uLnTx/>
                <a:uFillTx/>
                <a:latin typeface="Arial"/>
                <a:ea typeface="Arial"/>
                <a:cs typeface="Arial"/>
                <a:sym typeface="Arial"/>
              </a:rPr>
              <a:t>(n=138)</a:t>
            </a:r>
            <a:endParaRPr kumimoji="0" sz="2133"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333" name="Google Shape;1333;p21"/>
          <p:cNvSpPr/>
          <p:nvPr/>
        </p:nvSpPr>
        <p:spPr>
          <a:xfrm>
            <a:off x="527145" y="1468378"/>
            <a:ext cx="5397171" cy="377821"/>
          </a:xfrm>
          <a:prstGeom prst="round1Rect">
            <a:avLst>
              <a:gd name="adj" fmla="val 16667"/>
            </a:avLst>
          </a:prstGeom>
          <a:solidFill>
            <a:schemeClr val="dk2"/>
          </a:solidFill>
          <a:ln>
            <a:noFill/>
          </a:ln>
        </p:spPr>
        <p:txBody>
          <a:bodyPr spcFirstLastPara="1" wrap="square" lIns="121859" tIns="60912" rIns="121859" bIns="60912" anchor="t" anchorCtr="0">
            <a:noAutofit/>
          </a:bodyPr>
          <a:lstStyle/>
          <a:p>
            <a:pPr marL="0" marR="0" lvl="0" indent="0" algn="ctr" defTabSz="609387" rtl="0" eaLnBrk="1" fontAlgn="auto" latinLnBrk="0" hangingPunct="1">
              <a:lnSpc>
                <a:spcPct val="100000"/>
              </a:lnSpc>
              <a:spcBef>
                <a:spcPts val="0"/>
              </a:spcBef>
              <a:spcAft>
                <a:spcPts val="0"/>
              </a:spcAft>
              <a:buClr>
                <a:srgbClr val="FFFFFF"/>
              </a:buClr>
              <a:buSzPts val="1200"/>
              <a:buFontTx/>
              <a:buNone/>
              <a:tabLst/>
              <a:defRPr/>
            </a:pPr>
            <a:r>
              <a:rPr kumimoji="0" lang="en-GB" sz="1467" b="1" i="0" u="none" strike="noStrike" kern="1200" cap="none" spc="0" normalizeH="0" baseline="0" noProof="0" dirty="0">
                <a:ln>
                  <a:noFill/>
                </a:ln>
                <a:solidFill>
                  <a:srgbClr val="FFFFFF"/>
                </a:solidFill>
                <a:effectLst/>
                <a:uLnTx/>
                <a:uFillTx/>
                <a:latin typeface="Arial"/>
                <a:ea typeface="Arial"/>
                <a:cs typeface="Arial"/>
                <a:sym typeface="Arial"/>
              </a:rPr>
              <a:t>Primary Endpoint: </a:t>
            </a:r>
            <a:r>
              <a:rPr kumimoji="0" lang="en-GB" sz="1467" b="0" i="0" u="none" strike="noStrike" kern="1200" cap="none" spc="0" normalizeH="0" baseline="0" noProof="0" dirty="0">
                <a:ln>
                  <a:noFill/>
                </a:ln>
                <a:solidFill>
                  <a:srgbClr val="FFFFFF"/>
                </a:solidFill>
                <a:effectLst/>
                <a:uLnTx/>
                <a:uFillTx/>
                <a:latin typeface="Arial"/>
                <a:ea typeface="Arial"/>
                <a:cs typeface="Arial"/>
                <a:sym typeface="Arial"/>
              </a:rPr>
              <a:t>Response rates at the primary analysis</a:t>
            </a:r>
          </a:p>
        </p:txBody>
      </p:sp>
      <p:graphicFrame>
        <p:nvGraphicFramePr>
          <p:cNvPr id="1334" name="Google Shape;1334;p21"/>
          <p:cNvGraphicFramePr/>
          <p:nvPr/>
        </p:nvGraphicFramePr>
        <p:xfrm>
          <a:off x="6055448" y="2020041"/>
          <a:ext cx="5609411" cy="2609394"/>
        </p:xfrm>
        <a:graphic>
          <a:graphicData uri="http://schemas.openxmlformats.org/drawingml/2006/table">
            <a:tbl>
              <a:tblPr>
                <a:noFill/>
              </a:tblPr>
              <a:tblGrid>
                <a:gridCol w="987599">
                  <a:extLst>
                    <a:ext uri="{9D8B030D-6E8A-4147-A177-3AD203B41FA5}">
                      <a16:colId xmlns:a16="http://schemas.microsoft.com/office/drawing/2014/main" val="20000"/>
                    </a:ext>
                  </a:extLst>
                </a:gridCol>
                <a:gridCol w="1206915">
                  <a:extLst>
                    <a:ext uri="{9D8B030D-6E8A-4147-A177-3AD203B41FA5}">
                      <a16:colId xmlns:a16="http://schemas.microsoft.com/office/drawing/2014/main" val="20001"/>
                    </a:ext>
                  </a:extLst>
                </a:gridCol>
                <a:gridCol w="1204995">
                  <a:extLst>
                    <a:ext uri="{9D8B030D-6E8A-4147-A177-3AD203B41FA5}">
                      <a16:colId xmlns:a16="http://schemas.microsoft.com/office/drawing/2014/main" val="20002"/>
                    </a:ext>
                  </a:extLst>
                </a:gridCol>
                <a:gridCol w="1104951">
                  <a:extLst>
                    <a:ext uri="{9D8B030D-6E8A-4147-A177-3AD203B41FA5}">
                      <a16:colId xmlns:a16="http://schemas.microsoft.com/office/drawing/2014/main" val="3300415880"/>
                    </a:ext>
                  </a:extLst>
                </a:gridCol>
                <a:gridCol w="1104951">
                  <a:extLst>
                    <a:ext uri="{9D8B030D-6E8A-4147-A177-3AD203B41FA5}">
                      <a16:colId xmlns:a16="http://schemas.microsoft.com/office/drawing/2014/main" val="20003"/>
                    </a:ext>
                  </a:extLst>
                </a:gridCol>
              </a:tblGrid>
              <a:tr h="810552">
                <a:tc>
                  <a:txBody>
                    <a:bodyPr/>
                    <a:lstStyle/>
                    <a:p>
                      <a:pPr marL="0" lvl="0" indent="0" algn="l" rtl="0">
                        <a:spcBef>
                          <a:spcPts val="0"/>
                        </a:spcBef>
                        <a:spcAft>
                          <a:spcPts val="0"/>
                        </a:spcAft>
                        <a:buClr>
                          <a:schemeClr val="dk1"/>
                        </a:buClr>
                        <a:buSzPts val="1100"/>
                        <a:buFont typeface="Arial"/>
                        <a:buNone/>
                      </a:pPr>
                      <a:r>
                        <a:rPr lang="en-GB" sz="1300" b="1" dirty="0">
                          <a:solidFill>
                            <a:schemeClr val="lt1"/>
                          </a:solidFill>
                        </a:rPr>
                        <a:t>ORR by IRC, %</a:t>
                      </a:r>
                      <a:br>
                        <a:rPr lang="en-GB" sz="1300" b="1" dirty="0">
                          <a:solidFill>
                            <a:schemeClr val="lt1"/>
                          </a:solidFill>
                        </a:rPr>
                      </a:br>
                      <a:r>
                        <a:rPr lang="en-GB" sz="1300" b="1" dirty="0">
                          <a:solidFill>
                            <a:schemeClr val="lt1"/>
                          </a:solidFill>
                        </a:rPr>
                        <a:t>(95% CI)</a:t>
                      </a:r>
                      <a:endParaRPr sz="1300" b="1" dirty="0">
                        <a:solidFill>
                          <a:schemeClr val="lt1"/>
                        </a:solidFill>
                      </a:endParaRPr>
                    </a:p>
                  </a:txBody>
                  <a:tcPr marL="121891" marR="121891" marT="60947" marB="60947" anchor="ctr">
                    <a:lnL w="9525" cap="flat" cmpd="sng">
                      <a:noFill/>
                      <a:prstDash val="solid"/>
                      <a:round/>
                      <a:headEnd type="none" w="sm" len="sm"/>
                      <a:tailEnd type="none" w="sm" len="sm"/>
                    </a:lnL>
                    <a:lnR w="12700" cap="flat" cmpd="sng">
                      <a:noFill/>
                      <a:prstDash val="solid"/>
                      <a:round/>
                      <a:headEnd type="none" w="sm" len="sm"/>
                      <a:tailEnd type="none" w="sm" len="sm"/>
                    </a:lnR>
                    <a:lnT w="12700"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rgbClr val="0B41CD"/>
                    </a:solidFill>
                  </a:tcPr>
                </a:tc>
                <a:tc>
                  <a:txBody>
                    <a:bodyPr/>
                    <a:lstStyle/>
                    <a:p>
                      <a:pPr marL="0" marR="0" lvl="0" indent="0" algn="ctr" rtl="0">
                        <a:spcBef>
                          <a:spcPts val="0"/>
                        </a:spcBef>
                        <a:spcAft>
                          <a:spcPts val="0"/>
                        </a:spcAft>
                        <a:buClr>
                          <a:schemeClr val="lt1"/>
                        </a:buClr>
                        <a:buSzPts val="1100"/>
                        <a:buFont typeface="Arial"/>
                        <a:buNone/>
                      </a:pPr>
                      <a:r>
                        <a:rPr lang="en-GB" sz="1300" b="1" dirty="0">
                          <a:solidFill>
                            <a:schemeClr val="lt1"/>
                          </a:solidFill>
                        </a:rPr>
                        <a:t>Mosun-Pola</a:t>
                      </a:r>
                      <a:endParaRPr lang="en-GB" sz="1300" b="1" u="none" strike="noStrike" cap="none" dirty="0">
                        <a:solidFill>
                          <a:schemeClr val="lt1"/>
                        </a:solidFill>
                      </a:endParaRPr>
                    </a:p>
                  </a:txBody>
                  <a:tcPr marL="121859" marR="121859" marT="121859" marB="121859" anchor="ctr">
                    <a:lnL w="12700" cap="flat" cmpd="sng">
                      <a:noFill/>
                      <a:prstDash val="solid"/>
                      <a:round/>
                      <a:headEnd type="none" w="sm" len="sm"/>
                      <a:tailEnd type="none" w="sm" len="sm"/>
                    </a:lnL>
                    <a:lnR w="12700" cap="flat" cmpd="sng">
                      <a:noFill/>
                      <a:prstDash val="solid"/>
                      <a:round/>
                      <a:headEnd type="none" w="sm" len="sm"/>
                      <a:tailEnd type="none" w="sm" len="sm"/>
                    </a:lnR>
                    <a:lnT w="12700"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chemeClr val="dk2"/>
                    </a:solidFill>
                  </a:tcPr>
                </a:tc>
                <a:tc>
                  <a:txBody>
                    <a:bodyPr/>
                    <a:lstStyle/>
                    <a:p>
                      <a:pPr marL="0" marR="0" lvl="0" indent="0" algn="ctr" rtl="0">
                        <a:spcBef>
                          <a:spcPts val="0"/>
                        </a:spcBef>
                        <a:spcAft>
                          <a:spcPts val="0"/>
                        </a:spcAft>
                        <a:buClr>
                          <a:schemeClr val="lt1"/>
                        </a:buClr>
                        <a:buSzPts val="1100"/>
                        <a:buFont typeface="Arial"/>
                        <a:buNone/>
                      </a:pPr>
                      <a:r>
                        <a:rPr lang="en-GB" sz="1300" b="1" dirty="0">
                          <a:solidFill>
                            <a:schemeClr val="lt1"/>
                          </a:solidFill>
                        </a:rPr>
                        <a:t>R-GemOx</a:t>
                      </a:r>
                      <a:r>
                        <a:rPr lang="en-GB" sz="1300" b="1" u="none" strike="noStrike" cap="none" dirty="0">
                          <a:solidFill>
                            <a:schemeClr val="lt1"/>
                          </a:solidFill>
                        </a:rPr>
                        <a:t> </a:t>
                      </a:r>
                      <a:endParaRPr sz="1300" b="1" u="none" strike="noStrike" cap="none" dirty="0">
                        <a:solidFill>
                          <a:schemeClr val="lt1"/>
                        </a:solidFill>
                      </a:endParaRPr>
                    </a:p>
                  </a:txBody>
                  <a:tcPr marL="121859" marR="121859" marT="121859" marB="121859" anchor="ctr">
                    <a:lnL w="12700" cap="flat" cmpd="sng">
                      <a:noFill/>
                      <a:prstDash val="solid"/>
                      <a:round/>
                      <a:headEnd type="none" w="sm" len="sm"/>
                      <a:tailEnd type="none" w="sm" len="sm"/>
                    </a:lnL>
                    <a:lnR w="12700" cap="flat" cmpd="sng">
                      <a:noFill/>
                      <a:prstDash val="solid"/>
                      <a:round/>
                      <a:headEnd type="none" w="sm" len="sm"/>
                      <a:tailEnd type="none" w="sm" len="sm"/>
                    </a:lnR>
                    <a:lnT w="12700"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chemeClr val="dk2"/>
                    </a:solidFill>
                  </a:tcPr>
                </a:tc>
                <a:tc>
                  <a:txBody>
                    <a:bodyPr/>
                    <a:lstStyle/>
                    <a:p>
                      <a:pPr marL="0" marR="0" lvl="0" indent="0" algn="ctr" defTabSz="684765" rtl="0" eaLnBrk="1" fontAlgn="auto" latinLnBrk="0" hangingPunct="1">
                        <a:lnSpc>
                          <a:spcPct val="100000"/>
                        </a:lnSpc>
                        <a:spcBef>
                          <a:spcPts val="0"/>
                        </a:spcBef>
                        <a:spcAft>
                          <a:spcPts val="0"/>
                        </a:spcAft>
                        <a:buClr>
                          <a:schemeClr val="dk1"/>
                        </a:buClr>
                        <a:buSzPts val="1100"/>
                        <a:buFont typeface="Arial"/>
                        <a:buNone/>
                        <a:tabLst/>
                        <a:defRPr/>
                      </a:pPr>
                      <a:r>
                        <a:rPr lang="el-GR" sz="1300" b="1" u="none" strike="noStrike" cap="none" dirty="0">
                          <a:solidFill>
                            <a:schemeClr val="lt1"/>
                          </a:solidFill>
                        </a:rPr>
                        <a:t>Δ</a:t>
                      </a:r>
                      <a:r>
                        <a:rPr lang="en-AU" sz="1300" b="1" u="none" strike="noStrike" cap="none" dirty="0">
                          <a:solidFill>
                            <a:schemeClr val="lt1"/>
                          </a:solidFill>
                        </a:rPr>
                        <a:t>ORR (95% CI)</a:t>
                      </a:r>
                      <a:endParaRPr sz="1300" b="1" u="none" strike="noStrike" cap="none" dirty="0">
                        <a:solidFill>
                          <a:schemeClr val="lt1"/>
                        </a:solidFill>
                      </a:endParaRPr>
                    </a:p>
                  </a:txBody>
                  <a:tcPr marL="121859" marR="121859" marT="121859" marB="121859" anchor="ctr">
                    <a:lnL w="12700" cap="flat" cmpd="sng">
                      <a:noFill/>
                      <a:prstDash val="solid"/>
                      <a:round/>
                      <a:headEnd type="none" w="sm" len="sm"/>
                      <a:tailEnd type="none" w="sm" len="sm"/>
                    </a:lnL>
                    <a:lnR w="12700" cap="flat" cmpd="sng" algn="ctr">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dk2"/>
                    </a:solidFill>
                  </a:tcPr>
                </a:tc>
                <a:tc>
                  <a:txBody>
                    <a:bodyPr/>
                    <a:lstStyle/>
                    <a:p>
                      <a:pPr marL="0" lvl="0" indent="0" algn="ctr" rtl="0">
                        <a:spcBef>
                          <a:spcPts val="0"/>
                        </a:spcBef>
                        <a:spcAft>
                          <a:spcPts val="0"/>
                        </a:spcAft>
                        <a:buClr>
                          <a:schemeClr val="dk1"/>
                        </a:buClr>
                        <a:buSzPts val="1100"/>
                        <a:buFont typeface="Arial"/>
                        <a:buNone/>
                      </a:pPr>
                      <a:r>
                        <a:rPr lang="en-GB" sz="1300" b="1" dirty="0">
                          <a:solidFill>
                            <a:schemeClr val="lt1"/>
                          </a:solidFill>
                        </a:rPr>
                        <a:t>P value </a:t>
                      </a:r>
                      <a:endParaRPr sz="1300" b="1" u="none" strike="noStrike" cap="none" dirty="0">
                        <a:solidFill>
                          <a:schemeClr val="lt1"/>
                        </a:solidFill>
                      </a:endParaRPr>
                    </a:p>
                  </a:txBody>
                  <a:tcPr marL="121859" marR="121859" marT="121859" marB="121859" anchor="ctr">
                    <a:lnL w="12700" cap="flat" cmpd="sng">
                      <a:noFill/>
                      <a:prstDash val="solid"/>
                      <a:round/>
                      <a:headEnd type="none" w="sm" len="sm"/>
                      <a:tailEnd type="none" w="sm" len="sm"/>
                    </a:lnL>
                    <a:lnR w="12700" cap="flat" cmpd="sng" algn="ctr">
                      <a:solidFill>
                        <a:schemeClr val="tx2"/>
                      </a:solidFill>
                      <a:prstDash val="solid"/>
                      <a:round/>
                      <a:headEnd type="none" w="med" len="med"/>
                      <a:tailEnd type="none" w="med" len="med"/>
                    </a:lnR>
                    <a:lnT w="12700"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chemeClr val="dk2"/>
                    </a:solidFill>
                  </a:tcPr>
                </a:tc>
                <a:extLst>
                  <a:ext uri="{0D108BD9-81ED-4DB2-BD59-A6C34878D82A}">
                    <a16:rowId xmlns:a16="http://schemas.microsoft.com/office/drawing/2014/main" val="10001"/>
                  </a:ext>
                </a:extLst>
              </a:tr>
              <a:tr h="833077">
                <a:tc>
                  <a:txBody>
                    <a:bodyPr/>
                    <a:lstStyle/>
                    <a:p>
                      <a:pPr marL="0" lvl="0" indent="0" algn="l" rtl="0">
                        <a:spcBef>
                          <a:spcPts val="0"/>
                        </a:spcBef>
                        <a:spcAft>
                          <a:spcPts val="0"/>
                        </a:spcAft>
                        <a:buClr>
                          <a:schemeClr val="lt1"/>
                        </a:buClr>
                        <a:buSzPts val="1100"/>
                        <a:buFont typeface="Arial"/>
                        <a:buNone/>
                      </a:pPr>
                      <a:r>
                        <a:rPr lang="en-GB" sz="1300" b="1" dirty="0">
                          <a:solidFill>
                            <a:schemeClr val="dk1"/>
                          </a:solidFill>
                        </a:rPr>
                        <a:t>Interim </a:t>
                      </a:r>
                      <a:br>
                        <a:rPr lang="en-GB" sz="1300" b="1" dirty="0">
                          <a:solidFill>
                            <a:schemeClr val="dk1"/>
                          </a:solidFill>
                        </a:rPr>
                      </a:br>
                      <a:r>
                        <a:rPr lang="en-GB" sz="1300" b="1" dirty="0">
                          <a:solidFill>
                            <a:schemeClr val="dk1"/>
                          </a:solidFill>
                        </a:rPr>
                        <a:t>analysis</a:t>
                      </a:r>
                      <a:endParaRPr sz="1300" b="0" u="none" strike="noStrike" cap="none" dirty="0">
                        <a:solidFill>
                          <a:schemeClr val="dk1"/>
                        </a:solidFill>
                      </a:endParaRPr>
                    </a:p>
                  </a:txBody>
                  <a:tcPr marL="60939" marR="60939" marT="60939" marB="60939"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noFill/>
                      <a:prstDash val="solid"/>
                      <a:round/>
                      <a:headEnd type="none" w="sm" len="sm"/>
                      <a:tailEnd type="none" w="sm" len="sm"/>
                    </a:lnT>
                    <a:lnB w="12700" cap="flat" cmpd="sng">
                      <a:solidFill>
                        <a:srgbClr val="DCDADA"/>
                      </a:solidFill>
                      <a:prstDash val="solid"/>
                      <a:round/>
                      <a:headEnd type="none" w="sm" len="sm"/>
                      <a:tailEnd type="none" w="sm" len="sm"/>
                    </a:lnB>
                  </a:tcPr>
                </a:tc>
                <a:tc>
                  <a:txBody>
                    <a:bodyPr/>
                    <a:lstStyle/>
                    <a:p>
                      <a:pPr marL="0" marR="0" lvl="0" indent="0" algn="ctr" defTabSz="684765" rtl="0" eaLnBrk="1" fontAlgn="auto" latinLnBrk="0" hangingPunct="1">
                        <a:lnSpc>
                          <a:spcPct val="100000"/>
                        </a:lnSpc>
                        <a:spcBef>
                          <a:spcPts val="0"/>
                        </a:spcBef>
                        <a:spcAft>
                          <a:spcPts val="600"/>
                        </a:spcAft>
                        <a:buClrTx/>
                        <a:buSzTx/>
                        <a:buFontTx/>
                        <a:buNone/>
                        <a:tabLst/>
                        <a:defRPr/>
                      </a:pPr>
                      <a:r>
                        <a:rPr lang="en-GB" sz="1300" b="0" i="0" dirty="0">
                          <a:solidFill>
                            <a:schemeClr val="dk1"/>
                          </a:solidFill>
                        </a:rPr>
                        <a:t>(n=119)</a:t>
                      </a:r>
                      <a:endParaRPr lang="en-GB" sz="1300" b="1" i="0" dirty="0">
                        <a:solidFill>
                          <a:schemeClr val="dk1"/>
                        </a:solidFill>
                      </a:endParaRPr>
                    </a:p>
                    <a:p>
                      <a:pPr marL="0" lvl="0" indent="0" algn="ctr" rtl="0">
                        <a:spcBef>
                          <a:spcPts val="0"/>
                        </a:spcBef>
                        <a:spcAft>
                          <a:spcPts val="0"/>
                        </a:spcAft>
                        <a:buNone/>
                      </a:pPr>
                      <a:r>
                        <a:rPr lang="en-GB" sz="1300" b="1" i="0" dirty="0">
                          <a:solidFill>
                            <a:schemeClr val="dk1"/>
                          </a:solidFill>
                        </a:rPr>
                        <a:t>69.7%</a:t>
                      </a:r>
                      <a:br>
                        <a:rPr lang="en-GB" sz="1300" b="1" i="0" dirty="0">
                          <a:solidFill>
                            <a:schemeClr val="dk1"/>
                          </a:solidFill>
                        </a:rPr>
                      </a:br>
                      <a:r>
                        <a:rPr lang="en-GB" sz="1300" b="0" i="0" dirty="0">
                          <a:solidFill>
                            <a:schemeClr val="dk1"/>
                          </a:solidFill>
                        </a:rPr>
                        <a:t>(60.7–77.8)</a:t>
                      </a:r>
                      <a:endParaRPr sz="1300" b="0" i="0" dirty="0"/>
                    </a:p>
                  </a:txBody>
                  <a:tcPr marL="60939" marR="60939" marT="60939" marB="60939"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noFill/>
                      <a:prstDash val="solid"/>
                      <a:round/>
                      <a:headEnd type="none" w="sm" len="sm"/>
                      <a:tailEnd type="none" w="sm" len="sm"/>
                    </a:lnT>
                    <a:lnB w="12700" cap="flat" cmpd="sng">
                      <a:solidFill>
                        <a:srgbClr val="DCDADA"/>
                      </a:solidFill>
                      <a:prstDash val="solid"/>
                      <a:round/>
                      <a:headEnd type="none" w="sm" len="sm"/>
                      <a:tailEnd type="none" w="sm" len="sm"/>
                    </a:lnB>
                    <a:solidFill>
                      <a:srgbClr val="FFFFFF"/>
                    </a:solidFill>
                  </a:tcPr>
                </a:tc>
                <a:tc>
                  <a:txBody>
                    <a:bodyPr/>
                    <a:lstStyle/>
                    <a:p>
                      <a:pPr marL="0" lvl="0" indent="0" algn="ctr" rtl="0">
                        <a:spcBef>
                          <a:spcPts val="0"/>
                        </a:spcBef>
                        <a:spcAft>
                          <a:spcPts val="600"/>
                        </a:spcAft>
                        <a:buNone/>
                      </a:pPr>
                      <a:r>
                        <a:rPr lang="en-GB" sz="1300" b="0" i="0" dirty="0">
                          <a:solidFill>
                            <a:schemeClr val="dk1"/>
                          </a:solidFill>
                        </a:rPr>
                        <a:t>(n=59)</a:t>
                      </a:r>
                      <a:endParaRPr lang="en-GB" sz="1300" b="1" i="0" dirty="0">
                        <a:solidFill>
                          <a:schemeClr val="dk1"/>
                        </a:solidFill>
                      </a:endParaRPr>
                    </a:p>
                    <a:p>
                      <a:pPr marL="0" lvl="0" indent="0" algn="ctr" rtl="0">
                        <a:spcBef>
                          <a:spcPts val="0"/>
                        </a:spcBef>
                        <a:spcAft>
                          <a:spcPts val="0"/>
                        </a:spcAft>
                        <a:buNone/>
                      </a:pPr>
                      <a:r>
                        <a:rPr lang="en-GB" sz="1300" b="1" i="0" dirty="0">
                          <a:solidFill>
                            <a:schemeClr val="dk1"/>
                          </a:solidFill>
                        </a:rPr>
                        <a:t>44.1%</a:t>
                      </a:r>
                      <a:br>
                        <a:rPr lang="en-GB" sz="1300" b="1" i="0" dirty="0">
                          <a:solidFill>
                            <a:schemeClr val="dk1"/>
                          </a:solidFill>
                        </a:rPr>
                      </a:br>
                      <a:r>
                        <a:rPr lang="en-GB" sz="1300" b="0" i="0" dirty="0">
                          <a:solidFill>
                            <a:schemeClr val="dk1"/>
                          </a:solidFill>
                        </a:rPr>
                        <a:t>(31.2–57.6)</a:t>
                      </a:r>
                      <a:endParaRPr sz="1300" b="0" i="0" dirty="0"/>
                    </a:p>
                  </a:txBody>
                  <a:tcPr marL="60939" marR="60939" marT="60939" marB="60939"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noFill/>
                      <a:prstDash val="solid"/>
                      <a:round/>
                      <a:headEnd type="none" w="sm" len="sm"/>
                      <a:tailEnd type="none" w="sm" len="sm"/>
                    </a:lnT>
                    <a:lnB w="12700" cap="flat" cmpd="sng">
                      <a:solidFill>
                        <a:srgbClr val="DCDADA"/>
                      </a:solidFill>
                      <a:prstDash val="solid"/>
                      <a:round/>
                      <a:headEnd type="none" w="sm" len="sm"/>
                      <a:tailEnd type="none" w="sm" len="sm"/>
                    </a:lnB>
                    <a:solidFill>
                      <a:srgbClr val="FFFFFF"/>
                    </a:solidFill>
                  </a:tcPr>
                </a:tc>
                <a:tc>
                  <a:txBody>
                    <a:bodyPr/>
                    <a:lstStyle/>
                    <a:p>
                      <a:pPr marL="0" marR="0" lvl="0" indent="0" algn="ctr" rtl="0">
                        <a:spcBef>
                          <a:spcPts val="0"/>
                        </a:spcBef>
                        <a:spcAft>
                          <a:spcPts val="600"/>
                        </a:spcAft>
                        <a:buNone/>
                      </a:pPr>
                      <a:endParaRPr lang="en-NZ" sz="1300" dirty="0"/>
                    </a:p>
                    <a:p>
                      <a:pPr marL="0" marR="0" lvl="0" indent="0" algn="ctr" rtl="0">
                        <a:spcBef>
                          <a:spcPts val="0"/>
                        </a:spcBef>
                        <a:spcAft>
                          <a:spcPts val="0"/>
                        </a:spcAft>
                        <a:buNone/>
                      </a:pPr>
                      <a:r>
                        <a:rPr lang="en-NZ" sz="1300" dirty="0"/>
                        <a:t>25.7%</a:t>
                      </a:r>
                      <a:br>
                        <a:rPr lang="en-NZ" sz="1300" dirty="0"/>
                      </a:br>
                      <a:r>
                        <a:rPr lang="en-NZ" sz="1300" dirty="0"/>
                        <a:t>(9.6–41.8)</a:t>
                      </a:r>
                      <a:endParaRPr sz="1300" dirty="0"/>
                    </a:p>
                  </a:txBody>
                  <a:tcPr marL="60939" marR="60939" marT="60939" marB="60939" anchor="ctr">
                    <a:lnL w="12700" cap="flat" cmpd="sng">
                      <a:solidFill>
                        <a:schemeClr val="dk2"/>
                      </a:solidFill>
                      <a:prstDash val="solid"/>
                      <a:round/>
                      <a:headEnd type="none" w="sm" len="sm"/>
                      <a:tailEnd type="none" w="sm" len="sm"/>
                    </a:lnL>
                    <a:lnR w="12700" cap="flat" cmpd="sng" algn="ctr">
                      <a:solidFill>
                        <a:schemeClr val="dk2"/>
                      </a:solidFill>
                      <a:prstDash val="solid"/>
                      <a:round/>
                      <a:headEnd type="none" w="sm" len="sm"/>
                      <a:tailEnd type="none" w="sm" len="sm"/>
                    </a:lnR>
                    <a:lnT w="12700" cap="flat" cmpd="sng" algn="ctr">
                      <a:noFill/>
                      <a:prstDash val="solid"/>
                      <a:round/>
                      <a:headEnd type="none" w="sm" len="sm"/>
                      <a:tailEnd type="none" w="sm" len="sm"/>
                    </a:lnT>
                    <a:lnB w="12700" cap="flat" cmpd="sng" algn="ctr">
                      <a:solidFill>
                        <a:srgbClr val="DCDADA"/>
                      </a:solidFill>
                      <a:prstDash val="solid"/>
                      <a:round/>
                      <a:headEnd type="none" w="sm" len="sm"/>
                      <a:tailEnd type="none" w="sm" len="sm"/>
                    </a:lnB>
                    <a:solidFill>
                      <a:srgbClr val="FFFFFF"/>
                    </a:solidFill>
                  </a:tcPr>
                </a:tc>
                <a:tc>
                  <a:txBody>
                    <a:bodyPr/>
                    <a:lstStyle/>
                    <a:p>
                      <a:pPr marL="0" lvl="0" indent="0" algn="ctr" rtl="0">
                        <a:spcBef>
                          <a:spcPts val="0"/>
                        </a:spcBef>
                        <a:spcAft>
                          <a:spcPts val="600"/>
                        </a:spcAft>
                        <a:buClr>
                          <a:schemeClr val="dk1"/>
                        </a:buClr>
                        <a:buSzPts val="1100"/>
                        <a:buFont typeface="Arial"/>
                        <a:buNone/>
                      </a:pPr>
                      <a:endParaRPr lang="en-GB" sz="1300" dirty="0">
                        <a:solidFill>
                          <a:schemeClr val="dk1"/>
                        </a:solidFill>
                      </a:endParaRPr>
                    </a:p>
                    <a:p>
                      <a:pPr marL="0" lvl="0" indent="0" algn="ctr" rtl="0">
                        <a:spcBef>
                          <a:spcPts val="0"/>
                        </a:spcBef>
                        <a:spcAft>
                          <a:spcPts val="0"/>
                        </a:spcAft>
                        <a:buClr>
                          <a:schemeClr val="dk1"/>
                        </a:buClr>
                        <a:buSzPts val="1100"/>
                        <a:buFont typeface="Arial"/>
                        <a:buNone/>
                      </a:pPr>
                      <a:r>
                        <a:rPr lang="en-GB" sz="1300" dirty="0">
                          <a:solidFill>
                            <a:schemeClr val="dk1"/>
                          </a:solidFill>
                        </a:rPr>
                        <a:t>0.0008</a:t>
                      </a:r>
                      <a:endParaRPr sz="1300" dirty="0">
                        <a:solidFill>
                          <a:schemeClr val="dk1"/>
                        </a:solidFill>
                      </a:endParaRPr>
                    </a:p>
                  </a:txBody>
                  <a:tcPr marL="60939" marR="60939" marT="60939" marB="60939" anchor="ctr">
                    <a:lnL w="12700" cap="flat" cmpd="sng">
                      <a:solidFill>
                        <a:schemeClr val="dk2"/>
                      </a:solidFill>
                      <a:prstDash val="solid"/>
                      <a:round/>
                      <a:headEnd type="none" w="sm" len="sm"/>
                      <a:tailEnd type="none" w="sm" len="sm"/>
                    </a:lnL>
                    <a:lnR w="12700" cap="flat" cmpd="sng" algn="ctr">
                      <a:solidFill>
                        <a:srgbClr val="0B41CD"/>
                      </a:solidFill>
                      <a:prstDash val="solid"/>
                      <a:round/>
                      <a:headEnd type="none" w="med" len="med"/>
                      <a:tailEnd type="none" w="med" len="med"/>
                    </a:lnR>
                    <a:lnT w="12700" cap="flat" cmpd="sng">
                      <a:noFill/>
                      <a:prstDash val="solid"/>
                      <a:round/>
                      <a:headEnd type="none" w="sm" len="sm"/>
                      <a:tailEnd type="none" w="sm" len="sm"/>
                    </a:lnT>
                    <a:lnB w="12700" cap="flat" cmpd="sng">
                      <a:solidFill>
                        <a:srgbClr val="DCDADA"/>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965765">
                <a:tc>
                  <a:txBody>
                    <a:bodyPr/>
                    <a:lstStyle/>
                    <a:p>
                      <a:pPr marL="0" marR="0" lvl="0" indent="0" algn="l" rtl="0">
                        <a:spcBef>
                          <a:spcPts val="0"/>
                        </a:spcBef>
                        <a:spcAft>
                          <a:spcPts val="0"/>
                        </a:spcAft>
                        <a:buClr>
                          <a:schemeClr val="dk1"/>
                        </a:buClr>
                        <a:buSzPts val="1100"/>
                        <a:buFont typeface="Arial"/>
                        <a:buNone/>
                      </a:pPr>
                      <a:r>
                        <a:rPr lang="en-GB" sz="1300" b="1" dirty="0">
                          <a:solidFill>
                            <a:schemeClr val="dk1"/>
                          </a:solidFill>
                        </a:rPr>
                        <a:t>Primary</a:t>
                      </a:r>
                      <a:br>
                        <a:rPr lang="en-GB" sz="1300" b="1" dirty="0">
                          <a:solidFill>
                            <a:schemeClr val="dk1"/>
                          </a:solidFill>
                        </a:rPr>
                      </a:br>
                      <a:r>
                        <a:rPr lang="en-GB" sz="1300" b="1" dirty="0">
                          <a:solidFill>
                            <a:schemeClr val="dk1"/>
                          </a:solidFill>
                        </a:rPr>
                        <a:t>analysis </a:t>
                      </a:r>
                      <a:endParaRPr sz="1300" b="0" u="none" strike="noStrike" cap="none" dirty="0">
                        <a:solidFill>
                          <a:schemeClr val="dk1"/>
                        </a:solidFill>
                      </a:endParaRPr>
                    </a:p>
                  </a:txBody>
                  <a:tcPr marL="60939" marR="60939" marT="60939" marB="60939"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CDADA"/>
                      </a:solidFill>
                      <a:prstDash val="solid"/>
                      <a:round/>
                      <a:headEnd type="none" w="sm" len="sm"/>
                      <a:tailEnd type="none" w="sm" len="sm"/>
                    </a:lnT>
                    <a:lnB w="12700" cap="flat" cmpd="sng" algn="ctr">
                      <a:solidFill>
                        <a:schemeClr val="bg1">
                          <a:lumMod val="85000"/>
                        </a:schemeClr>
                      </a:solidFill>
                      <a:prstDash val="solid"/>
                      <a:round/>
                      <a:headEnd type="none" w="med" len="med"/>
                      <a:tailEnd type="none" w="med" len="med"/>
                    </a:lnB>
                  </a:tcPr>
                </a:tc>
                <a:tc>
                  <a:txBody>
                    <a:bodyPr/>
                    <a:lstStyle/>
                    <a:p>
                      <a:pPr marL="0" lvl="0" indent="0" algn="ctr" rtl="0">
                        <a:spcBef>
                          <a:spcPts val="0"/>
                        </a:spcBef>
                        <a:spcAft>
                          <a:spcPts val="600"/>
                        </a:spcAft>
                        <a:buNone/>
                      </a:pPr>
                      <a:r>
                        <a:rPr lang="en-GB" sz="1300" b="0" i="0" dirty="0">
                          <a:solidFill>
                            <a:schemeClr val="dk1"/>
                          </a:solidFill>
                        </a:rPr>
                        <a:t>(n=138)</a:t>
                      </a:r>
                    </a:p>
                    <a:p>
                      <a:pPr marL="0" lvl="0" indent="0" algn="ctr" rtl="0">
                        <a:spcBef>
                          <a:spcPts val="0"/>
                        </a:spcBef>
                        <a:spcAft>
                          <a:spcPts val="0"/>
                        </a:spcAft>
                        <a:buNone/>
                      </a:pPr>
                      <a:r>
                        <a:rPr lang="en-GB" sz="1300" b="1" i="0" dirty="0">
                          <a:solidFill>
                            <a:schemeClr val="dk1"/>
                          </a:solidFill>
                        </a:rPr>
                        <a:t>70.3%</a:t>
                      </a:r>
                      <a:br>
                        <a:rPr lang="en-GB" sz="1300" b="1" i="0" dirty="0">
                          <a:solidFill>
                            <a:schemeClr val="dk1"/>
                          </a:solidFill>
                        </a:rPr>
                      </a:br>
                      <a:r>
                        <a:rPr lang="en-GB" sz="1300" b="0" i="0" dirty="0">
                          <a:solidFill>
                            <a:schemeClr val="dk1"/>
                          </a:solidFill>
                        </a:rPr>
                        <a:t>(61.9–77.8)</a:t>
                      </a:r>
                      <a:endParaRPr sz="1300" i="0" dirty="0"/>
                    </a:p>
                  </a:txBody>
                  <a:tcPr marL="60939" marR="60939" marT="60939" marB="60939"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CDADA"/>
                      </a:solidFill>
                      <a:prstDash val="solid"/>
                      <a:round/>
                      <a:headEnd type="none" w="sm" len="sm"/>
                      <a:tailEnd type="none" w="sm" len="sm"/>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ctr" defTabSz="684765" rtl="0" eaLnBrk="1" fontAlgn="auto" latinLnBrk="0" hangingPunct="1">
                        <a:lnSpc>
                          <a:spcPct val="100000"/>
                        </a:lnSpc>
                        <a:spcBef>
                          <a:spcPts val="0"/>
                        </a:spcBef>
                        <a:spcAft>
                          <a:spcPts val="600"/>
                        </a:spcAft>
                        <a:buClr>
                          <a:schemeClr val="dk1"/>
                        </a:buClr>
                        <a:buSzPts val="1050"/>
                        <a:buFont typeface="Arial"/>
                        <a:buNone/>
                        <a:tabLst/>
                        <a:defRPr/>
                      </a:pPr>
                      <a:r>
                        <a:rPr lang="en-GB" sz="1300" b="0" i="0" dirty="0">
                          <a:solidFill>
                            <a:schemeClr val="dk1"/>
                          </a:solidFill>
                        </a:rPr>
                        <a:t>(n=70)</a:t>
                      </a:r>
                    </a:p>
                    <a:p>
                      <a:pPr marL="0" lvl="0" indent="0" algn="ctr" rtl="0">
                        <a:spcBef>
                          <a:spcPts val="0"/>
                        </a:spcBef>
                        <a:spcAft>
                          <a:spcPts val="0"/>
                        </a:spcAft>
                        <a:buClr>
                          <a:schemeClr val="dk1"/>
                        </a:buClr>
                        <a:buSzPts val="1050"/>
                        <a:buFont typeface="Arial"/>
                        <a:buNone/>
                      </a:pPr>
                      <a:r>
                        <a:rPr lang="en-GB" sz="1300" b="1" i="0" dirty="0">
                          <a:solidFill>
                            <a:schemeClr val="dk1"/>
                          </a:solidFill>
                        </a:rPr>
                        <a:t>40.0%</a:t>
                      </a:r>
                      <a:br>
                        <a:rPr lang="en-GB" sz="1300" b="1" i="0" dirty="0">
                          <a:solidFill>
                            <a:schemeClr val="dk1"/>
                          </a:solidFill>
                        </a:rPr>
                      </a:br>
                      <a:r>
                        <a:rPr lang="en-GB" sz="1300" b="0" i="0" dirty="0">
                          <a:solidFill>
                            <a:schemeClr val="dk1"/>
                          </a:solidFill>
                        </a:rPr>
                        <a:t>(28.5–52.4)</a:t>
                      </a:r>
                      <a:endParaRPr sz="1300" i="0" dirty="0"/>
                    </a:p>
                  </a:txBody>
                  <a:tcPr marL="60939" marR="60939" marT="60939" marB="60939"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CDADA"/>
                      </a:solidFill>
                      <a:prstDash val="solid"/>
                      <a:round/>
                      <a:headEnd type="none" w="sm" len="sm"/>
                      <a:tailEnd type="none" w="sm" len="sm"/>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marR="0" lvl="0" indent="0" algn="ctr" defTabSz="684765" rtl="0" eaLnBrk="1" fontAlgn="auto" latinLnBrk="0" hangingPunct="1">
                        <a:lnSpc>
                          <a:spcPct val="100000"/>
                        </a:lnSpc>
                        <a:spcBef>
                          <a:spcPts val="0"/>
                        </a:spcBef>
                        <a:spcAft>
                          <a:spcPts val="600"/>
                        </a:spcAft>
                        <a:buClrTx/>
                        <a:buSzTx/>
                        <a:buFontTx/>
                        <a:buNone/>
                        <a:tabLst/>
                        <a:defRPr/>
                      </a:pPr>
                      <a:endParaRPr lang="en-GB" sz="1300" u="none" strike="noStrike" cap="none" dirty="0"/>
                    </a:p>
                    <a:p>
                      <a:pPr marL="0" marR="0" lvl="0" indent="0" algn="ctr" defTabSz="684765" rtl="0" eaLnBrk="1" fontAlgn="auto" latinLnBrk="0" hangingPunct="1">
                        <a:lnSpc>
                          <a:spcPct val="100000"/>
                        </a:lnSpc>
                        <a:spcBef>
                          <a:spcPts val="0"/>
                        </a:spcBef>
                        <a:spcAft>
                          <a:spcPts val="0"/>
                        </a:spcAft>
                        <a:buClrTx/>
                        <a:buSzTx/>
                        <a:buFontTx/>
                        <a:buNone/>
                        <a:tabLst/>
                        <a:defRPr/>
                      </a:pPr>
                      <a:r>
                        <a:rPr lang="en-GB" sz="1300" u="none" strike="noStrike" cap="none" dirty="0"/>
                        <a:t>30.3% </a:t>
                      </a:r>
                      <a:br>
                        <a:rPr lang="en-GB" sz="1300" u="none" strike="noStrike" cap="none" dirty="0"/>
                      </a:br>
                      <a:r>
                        <a:rPr lang="en-GB" sz="1300" u="none" strike="noStrike" cap="none" dirty="0">
                          <a:solidFill>
                            <a:schemeClr val="dk1"/>
                          </a:solidFill>
                        </a:rPr>
                        <a:t>(15.7–44.9)</a:t>
                      </a:r>
                      <a:endParaRPr lang="en-GB" sz="1300" u="none" strike="noStrike" cap="none" dirty="0"/>
                    </a:p>
                  </a:txBody>
                  <a:tcPr marL="60939" marR="60939" marT="60939" marB="60939" anchor="ctr">
                    <a:lnL w="12700" cap="flat" cmpd="sng">
                      <a:solidFill>
                        <a:schemeClr val="dk2"/>
                      </a:solidFill>
                      <a:prstDash val="solid"/>
                      <a:round/>
                      <a:headEnd type="none" w="sm" len="sm"/>
                      <a:tailEnd type="none" w="sm" len="sm"/>
                    </a:lnL>
                    <a:lnR w="12700" cap="flat" cmpd="sng" algn="ctr">
                      <a:solidFill>
                        <a:schemeClr val="dk2"/>
                      </a:solidFill>
                      <a:prstDash val="solid"/>
                      <a:round/>
                      <a:headEnd type="none" w="sm" len="sm"/>
                      <a:tailEnd type="none" w="sm" len="sm"/>
                    </a:lnR>
                    <a:lnT w="12700" cap="flat" cmpd="sng" algn="ctr">
                      <a:solidFill>
                        <a:srgbClr val="DCDADA"/>
                      </a:solidFill>
                      <a:prstDash val="solid"/>
                      <a:round/>
                      <a:headEnd type="none" w="sm" len="sm"/>
                      <a:tailEnd type="none" w="sm" len="sm"/>
                    </a:lnT>
                    <a:lnB w="12700" cap="flat" cmpd="sng" algn="ctr">
                      <a:solidFill>
                        <a:schemeClr val="bg1">
                          <a:lumMod val="85000"/>
                        </a:schemeClr>
                      </a:solidFill>
                      <a:prstDash val="solid"/>
                      <a:round/>
                      <a:headEnd type="none" w="med" len="med"/>
                      <a:tailEnd type="none" w="med" len="med"/>
                    </a:lnB>
                    <a:solidFill>
                      <a:srgbClr val="FFFFFF"/>
                    </a:solidFill>
                  </a:tcPr>
                </a:tc>
                <a:tc>
                  <a:txBody>
                    <a:bodyPr/>
                    <a:lstStyle/>
                    <a:p>
                      <a:pPr marL="0" lvl="0" indent="0" algn="ctr" rtl="0">
                        <a:spcBef>
                          <a:spcPts val="0"/>
                        </a:spcBef>
                        <a:spcAft>
                          <a:spcPts val="600"/>
                        </a:spcAft>
                        <a:buNone/>
                      </a:pPr>
                      <a:endParaRPr lang="en-GB" sz="1300" dirty="0">
                        <a:solidFill>
                          <a:schemeClr val="dk1"/>
                        </a:solidFill>
                      </a:endParaRPr>
                    </a:p>
                    <a:p>
                      <a:pPr marL="0" lvl="0" indent="0" algn="ctr" rtl="0">
                        <a:spcBef>
                          <a:spcPts val="0"/>
                        </a:spcBef>
                        <a:spcAft>
                          <a:spcPts val="600"/>
                        </a:spcAft>
                        <a:buNone/>
                      </a:pPr>
                      <a:r>
                        <a:rPr lang="en-GB" sz="1300" dirty="0">
                          <a:solidFill>
                            <a:schemeClr val="dk1"/>
                          </a:solidFill>
                        </a:rPr>
                        <a:t>&lt;0.0001</a:t>
                      </a:r>
                      <a:r>
                        <a:rPr lang="en-GB" sz="1300" baseline="0" dirty="0">
                          <a:solidFill>
                            <a:schemeClr val="dk1"/>
                          </a:solidFill>
                        </a:rPr>
                        <a:t>*</a:t>
                      </a:r>
                      <a:endParaRPr sz="1300" baseline="0" dirty="0"/>
                    </a:p>
                  </a:txBody>
                  <a:tcPr marL="60939" marR="60939" marT="60939" marB="60939" anchor="ctr">
                    <a:lnL w="12700" cap="flat" cmpd="sng">
                      <a:solidFill>
                        <a:schemeClr val="dk2"/>
                      </a:solidFill>
                      <a:prstDash val="solid"/>
                      <a:round/>
                      <a:headEnd type="none" w="sm" len="sm"/>
                      <a:tailEnd type="none" w="sm" len="sm"/>
                    </a:lnL>
                    <a:lnR w="12700" cap="flat" cmpd="sng" algn="ctr">
                      <a:solidFill>
                        <a:srgbClr val="0B41CD"/>
                      </a:solidFill>
                      <a:prstDash val="solid"/>
                      <a:round/>
                      <a:headEnd type="none" w="med" len="med"/>
                      <a:tailEnd type="none" w="med" len="med"/>
                    </a:lnR>
                    <a:lnT w="12700" cap="flat" cmpd="sng">
                      <a:solidFill>
                        <a:srgbClr val="DCDADA"/>
                      </a:solidFill>
                      <a:prstDash val="solid"/>
                      <a:round/>
                      <a:headEnd type="none" w="sm" len="sm"/>
                      <a:tailEnd type="none" w="sm" len="sm"/>
                    </a:lnT>
                    <a:lnB w="12700" cap="flat" cmpd="sng" algn="ctr">
                      <a:solidFill>
                        <a:schemeClr val="bg1">
                          <a:lumMod val="8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bl>
          </a:graphicData>
        </a:graphic>
      </p:graphicFrame>
      <p:sp>
        <p:nvSpPr>
          <p:cNvPr id="1343" name="Google Shape;1343;p21"/>
          <p:cNvSpPr txBox="1"/>
          <p:nvPr/>
        </p:nvSpPr>
        <p:spPr>
          <a:xfrm>
            <a:off x="3983268" y="4456363"/>
            <a:ext cx="1630235" cy="451219"/>
          </a:xfrm>
          <a:prstGeom prst="rect">
            <a:avLst/>
          </a:prstGeom>
          <a:noFill/>
          <a:ln>
            <a:noFill/>
          </a:ln>
        </p:spPr>
        <p:txBody>
          <a:bodyPr spcFirstLastPara="1" wrap="square" lIns="121859" tIns="121859" rIns="121859" bIns="121859" anchor="t" anchorCtr="0">
            <a:spAutoFit/>
          </a:bodyPr>
          <a:lstStyle/>
          <a:p>
            <a:pPr marL="0" marR="0" lvl="0" indent="0" algn="ctr" defTabSz="609387" rtl="0" eaLnBrk="1" fontAlgn="auto" latinLnBrk="0" hangingPunct="1">
              <a:lnSpc>
                <a:spcPct val="100000"/>
              </a:lnSpc>
              <a:spcBef>
                <a:spcPts val="0"/>
              </a:spcBef>
              <a:spcAft>
                <a:spcPts val="0"/>
              </a:spcAft>
              <a:buClr>
                <a:srgbClr val="FFFFFF"/>
              </a:buClr>
              <a:buSzPts val="1000"/>
              <a:buFontTx/>
              <a:buNone/>
              <a:tabLst/>
              <a:defRPr/>
            </a:pPr>
            <a:r>
              <a:rPr kumimoji="0" lang="en-GB" sz="1333" b="1" i="0" u="none" strike="noStrike" kern="1200" cap="none" spc="0" normalizeH="0" baseline="0" noProof="0" dirty="0">
                <a:ln>
                  <a:noFill/>
                </a:ln>
                <a:solidFill>
                  <a:srgbClr val="FFFFFF"/>
                </a:solidFill>
                <a:effectLst/>
                <a:uLnTx/>
                <a:uFillTx/>
                <a:latin typeface="Arial"/>
                <a:ea typeface="Arial"/>
                <a:cs typeface="Arial"/>
                <a:sym typeface="Arial"/>
              </a:rPr>
              <a:t>CR: 24.3%</a:t>
            </a:r>
            <a:endParaRPr kumimoji="0" sz="1333" b="0" i="0" u="none" strike="noStrike" kern="1200" cap="none" spc="0" normalizeH="0" baseline="0" noProof="0" dirty="0">
              <a:ln>
                <a:noFill/>
              </a:ln>
              <a:solidFill>
                <a:srgbClr val="FFFFFF"/>
              </a:solidFill>
              <a:effectLst/>
              <a:uLnTx/>
              <a:uFillTx/>
              <a:latin typeface="Arial"/>
              <a:ea typeface="Arial"/>
              <a:cs typeface="Arial"/>
              <a:sym typeface="Arial"/>
            </a:endParaRPr>
          </a:p>
        </p:txBody>
      </p:sp>
      <p:sp>
        <p:nvSpPr>
          <p:cNvPr id="1344" name="Google Shape;1344;p21"/>
          <p:cNvSpPr txBox="1"/>
          <p:nvPr/>
        </p:nvSpPr>
        <p:spPr>
          <a:xfrm>
            <a:off x="1713396" y="3868808"/>
            <a:ext cx="1206381" cy="451219"/>
          </a:xfrm>
          <a:prstGeom prst="rect">
            <a:avLst/>
          </a:prstGeom>
          <a:noFill/>
          <a:ln>
            <a:noFill/>
          </a:ln>
        </p:spPr>
        <p:txBody>
          <a:bodyPr spcFirstLastPara="1" wrap="square" lIns="121859" tIns="121859" rIns="121859" bIns="121859" anchor="t" anchorCtr="0">
            <a:spAutoFit/>
          </a:bodyPr>
          <a:lstStyle/>
          <a:p>
            <a:pPr marL="0" marR="0" lvl="0" indent="0" algn="ctr" defTabSz="609387" rtl="0" eaLnBrk="1" fontAlgn="auto" latinLnBrk="0" hangingPunct="1">
              <a:lnSpc>
                <a:spcPct val="100000"/>
              </a:lnSpc>
              <a:spcBef>
                <a:spcPts val="0"/>
              </a:spcBef>
              <a:spcAft>
                <a:spcPts val="0"/>
              </a:spcAft>
              <a:buClr>
                <a:srgbClr val="FFFFFF"/>
              </a:buClr>
              <a:buSzPts val="1000"/>
              <a:buFontTx/>
              <a:buNone/>
              <a:tabLst/>
              <a:defRPr/>
            </a:pPr>
            <a:r>
              <a:rPr kumimoji="0" lang="en-GB" sz="1333" b="1" i="0" u="none" strike="noStrike" kern="1200" cap="none" spc="0" normalizeH="0" baseline="0" noProof="0" dirty="0">
                <a:ln>
                  <a:noFill/>
                </a:ln>
                <a:solidFill>
                  <a:srgbClr val="FFFFFF"/>
                </a:solidFill>
                <a:effectLst/>
                <a:uLnTx/>
                <a:uFillTx/>
                <a:latin typeface="Arial"/>
                <a:ea typeface="Arial"/>
                <a:cs typeface="Arial"/>
                <a:sym typeface="Arial"/>
              </a:rPr>
              <a:t>CR: 51.4%</a:t>
            </a:r>
            <a:endParaRPr kumimoji="0" sz="1333" b="0" i="0" u="none" strike="noStrike" kern="1200" cap="none" spc="0" normalizeH="0" baseline="0" noProof="0" dirty="0">
              <a:ln>
                <a:noFill/>
              </a:ln>
              <a:solidFill>
                <a:srgbClr val="FFFFFF"/>
              </a:solidFill>
              <a:effectLst/>
              <a:uLnTx/>
              <a:uFillTx/>
              <a:latin typeface="Arial"/>
              <a:ea typeface="Arial"/>
              <a:cs typeface="Arial"/>
              <a:sym typeface="Arial"/>
            </a:endParaRPr>
          </a:p>
        </p:txBody>
      </p:sp>
      <p:graphicFrame>
        <p:nvGraphicFramePr>
          <p:cNvPr id="2" name="Chart 1">
            <a:extLst>
              <a:ext uri="{FF2B5EF4-FFF2-40B4-BE49-F238E27FC236}">
                <a16:creationId xmlns:a16="http://schemas.microsoft.com/office/drawing/2014/main" id="{975E046D-2FB3-3647-4103-070941FBC7EA}"/>
              </a:ext>
            </a:extLst>
          </p:cNvPr>
          <p:cNvGraphicFramePr/>
          <p:nvPr/>
        </p:nvGraphicFramePr>
        <p:xfrm>
          <a:off x="686607" y="1856941"/>
          <a:ext cx="5366483" cy="3251619"/>
        </p:xfrm>
        <a:graphic>
          <a:graphicData uri="http://schemas.openxmlformats.org/drawingml/2006/chart">
            <c:chart xmlns:c="http://schemas.openxmlformats.org/drawingml/2006/chart" xmlns:r="http://schemas.openxmlformats.org/officeDocument/2006/relationships" r:id="rId3"/>
          </a:graphicData>
        </a:graphic>
      </p:graphicFrame>
      <p:sp>
        <p:nvSpPr>
          <p:cNvPr id="4" name="Google Shape;1341;p21">
            <a:extLst>
              <a:ext uri="{FF2B5EF4-FFF2-40B4-BE49-F238E27FC236}">
                <a16:creationId xmlns:a16="http://schemas.microsoft.com/office/drawing/2014/main" id="{8E562C5B-A86F-F8AE-5636-C4B9CB70657C}"/>
              </a:ext>
            </a:extLst>
          </p:cNvPr>
          <p:cNvSpPr txBox="1"/>
          <p:nvPr/>
        </p:nvSpPr>
        <p:spPr>
          <a:xfrm>
            <a:off x="1364894" y="2528859"/>
            <a:ext cx="2031695" cy="461542"/>
          </a:xfrm>
          <a:prstGeom prst="rect">
            <a:avLst/>
          </a:prstGeom>
          <a:noFill/>
          <a:ln>
            <a:noFill/>
          </a:ln>
        </p:spPr>
        <p:txBody>
          <a:bodyPr spcFirstLastPara="1" wrap="square" lIns="121859" tIns="121859" rIns="121859" bIns="121859" anchor="t" anchorCtr="0">
            <a:spAutoFit/>
          </a:bodyPr>
          <a:lstStyle/>
          <a:p>
            <a:pPr marL="0" marR="0" lvl="0" indent="0" algn="ctr" defTabSz="609387" rtl="0" eaLnBrk="1" fontAlgn="auto" latinLnBrk="0" hangingPunct="1">
              <a:lnSpc>
                <a:spcPct val="100000"/>
              </a:lnSpc>
              <a:spcBef>
                <a:spcPts val="0"/>
              </a:spcBef>
              <a:spcAft>
                <a:spcPts val="0"/>
              </a:spcAft>
              <a:buClr>
                <a:srgbClr val="000000"/>
              </a:buClr>
              <a:buSzPts val="1050"/>
              <a:buFontTx/>
              <a:buNone/>
              <a:tabLst/>
              <a:defRPr/>
            </a:pPr>
            <a:r>
              <a:rPr kumimoji="0" lang="en-GB" sz="1400" b="1" i="0" u="none" strike="noStrike" kern="1200" cap="none" spc="0" normalizeH="0" baseline="0" noProof="0" dirty="0">
                <a:ln>
                  <a:noFill/>
                </a:ln>
                <a:solidFill>
                  <a:srgbClr val="000000"/>
                </a:solidFill>
                <a:effectLst/>
                <a:uLnTx/>
                <a:uFillTx/>
                <a:latin typeface="Arial"/>
                <a:ea typeface="Arial"/>
                <a:cs typeface="Arial"/>
                <a:sym typeface="Arial"/>
              </a:rPr>
              <a:t>ORR: 70.3%</a:t>
            </a:r>
            <a:endParaRPr kumimoji="0" sz="14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5" name="Google Shape;1342;p21">
            <a:extLst>
              <a:ext uri="{FF2B5EF4-FFF2-40B4-BE49-F238E27FC236}">
                <a16:creationId xmlns:a16="http://schemas.microsoft.com/office/drawing/2014/main" id="{5CFFDDD7-CCC8-9DC2-A59C-E2D9EBF476CA}"/>
              </a:ext>
            </a:extLst>
          </p:cNvPr>
          <p:cNvSpPr txBox="1"/>
          <p:nvPr/>
        </p:nvSpPr>
        <p:spPr>
          <a:xfrm>
            <a:off x="3774936" y="3379763"/>
            <a:ext cx="1874949" cy="461542"/>
          </a:xfrm>
          <a:prstGeom prst="rect">
            <a:avLst/>
          </a:prstGeom>
          <a:noFill/>
          <a:ln>
            <a:noFill/>
          </a:ln>
        </p:spPr>
        <p:txBody>
          <a:bodyPr spcFirstLastPara="1" wrap="square" lIns="121859" tIns="121859" rIns="121859" bIns="121859" anchor="t" anchorCtr="0">
            <a:spAutoFit/>
          </a:bodyPr>
          <a:lstStyle/>
          <a:p>
            <a:pPr marL="0" marR="0" lvl="0" indent="0" algn="ctr" defTabSz="609387" rtl="0" eaLnBrk="1" fontAlgn="auto" latinLnBrk="0" hangingPunct="1">
              <a:lnSpc>
                <a:spcPct val="100000"/>
              </a:lnSpc>
              <a:spcBef>
                <a:spcPts val="0"/>
              </a:spcBef>
              <a:spcAft>
                <a:spcPts val="0"/>
              </a:spcAft>
              <a:buClr>
                <a:srgbClr val="000000"/>
              </a:buClr>
              <a:buSzPts val="1050"/>
              <a:buFontTx/>
              <a:buNone/>
              <a:tabLst/>
              <a:defRPr/>
            </a:pPr>
            <a:r>
              <a:rPr kumimoji="0" lang="en-GB" sz="1400" b="1" i="0" u="none" strike="noStrike" kern="1200" cap="none" spc="0" normalizeH="0" baseline="0" noProof="0" dirty="0">
                <a:ln>
                  <a:noFill/>
                </a:ln>
                <a:solidFill>
                  <a:srgbClr val="000000"/>
                </a:solidFill>
                <a:effectLst/>
                <a:uLnTx/>
                <a:uFillTx/>
                <a:latin typeface="Arial"/>
                <a:ea typeface="Arial"/>
                <a:cs typeface="Arial"/>
                <a:sym typeface="Arial"/>
              </a:rPr>
              <a:t>ORR: 40.0%</a:t>
            </a:r>
            <a:endParaRPr kumimoji="0" sz="14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6" name="Google Shape;1343;p21">
            <a:extLst>
              <a:ext uri="{FF2B5EF4-FFF2-40B4-BE49-F238E27FC236}">
                <a16:creationId xmlns:a16="http://schemas.microsoft.com/office/drawing/2014/main" id="{9670A06A-D590-373E-6331-C5EEB83D47FF}"/>
              </a:ext>
            </a:extLst>
          </p:cNvPr>
          <p:cNvSpPr txBox="1"/>
          <p:nvPr/>
        </p:nvSpPr>
        <p:spPr>
          <a:xfrm>
            <a:off x="3897293" y="4347052"/>
            <a:ext cx="1630235" cy="451219"/>
          </a:xfrm>
          <a:prstGeom prst="rect">
            <a:avLst/>
          </a:prstGeom>
          <a:noFill/>
          <a:ln>
            <a:noFill/>
          </a:ln>
        </p:spPr>
        <p:txBody>
          <a:bodyPr spcFirstLastPara="1" wrap="square" lIns="121859" tIns="121859" rIns="121859" bIns="121859" anchor="t" anchorCtr="0">
            <a:spAutoFit/>
          </a:bodyPr>
          <a:lstStyle/>
          <a:p>
            <a:pPr marL="0" marR="0" lvl="0" indent="0" algn="ctr" defTabSz="609387" rtl="0" eaLnBrk="1" fontAlgn="auto" latinLnBrk="0" hangingPunct="1">
              <a:lnSpc>
                <a:spcPct val="100000"/>
              </a:lnSpc>
              <a:spcBef>
                <a:spcPts val="0"/>
              </a:spcBef>
              <a:spcAft>
                <a:spcPts val="0"/>
              </a:spcAft>
              <a:buClr>
                <a:srgbClr val="FFFFFF"/>
              </a:buClr>
              <a:buSzPts val="1000"/>
              <a:buFontTx/>
              <a:buNone/>
              <a:tabLst/>
              <a:defRPr/>
            </a:pPr>
            <a:r>
              <a:rPr kumimoji="0" lang="en-GB" sz="1333" b="1" i="0" u="none" strike="noStrike" kern="1200" cap="none" spc="0" normalizeH="0" baseline="0" noProof="0" dirty="0">
                <a:ln>
                  <a:noFill/>
                </a:ln>
                <a:solidFill>
                  <a:srgbClr val="FFFFFF"/>
                </a:solidFill>
                <a:effectLst/>
                <a:uLnTx/>
                <a:uFillTx/>
                <a:latin typeface="Arial"/>
                <a:ea typeface="Arial"/>
                <a:cs typeface="Arial"/>
                <a:sym typeface="Arial"/>
              </a:rPr>
              <a:t>CR: 24.3%</a:t>
            </a:r>
            <a:endParaRPr kumimoji="0" sz="1333" b="0" i="0" u="none" strike="noStrike" kern="1200" cap="none" spc="0" normalizeH="0" baseline="0" noProof="0" dirty="0">
              <a:ln>
                <a:noFill/>
              </a:ln>
              <a:solidFill>
                <a:srgbClr val="FFFFFF"/>
              </a:solidFill>
              <a:effectLst/>
              <a:uLnTx/>
              <a:uFillTx/>
              <a:latin typeface="Arial"/>
              <a:ea typeface="Arial"/>
              <a:cs typeface="Arial"/>
              <a:sym typeface="Arial"/>
            </a:endParaRPr>
          </a:p>
        </p:txBody>
      </p:sp>
      <p:sp>
        <p:nvSpPr>
          <p:cNvPr id="7" name="Google Shape;1344;p21">
            <a:extLst>
              <a:ext uri="{FF2B5EF4-FFF2-40B4-BE49-F238E27FC236}">
                <a16:creationId xmlns:a16="http://schemas.microsoft.com/office/drawing/2014/main" id="{12C25EAE-2ABA-ADD1-1374-23FB60586649}"/>
              </a:ext>
            </a:extLst>
          </p:cNvPr>
          <p:cNvSpPr txBox="1"/>
          <p:nvPr/>
        </p:nvSpPr>
        <p:spPr>
          <a:xfrm>
            <a:off x="1804836" y="3878947"/>
            <a:ext cx="1206381" cy="451219"/>
          </a:xfrm>
          <a:prstGeom prst="rect">
            <a:avLst/>
          </a:prstGeom>
          <a:noFill/>
          <a:ln>
            <a:noFill/>
          </a:ln>
        </p:spPr>
        <p:txBody>
          <a:bodyPr spcFirstLastPara="1" wrap="square" lIns="121859" tIns="121859" rIns="121859" bIns="121859" anchor="t" anchorCtr="0">
            <a:spAutoFit/>
          </a:bodyPr>
          <a:lstStyle/>
          <a:p>
            <a:pPr marL="0" marR="0" lvl="0" indent="0" algn="ctr" defTabSz="609387" rtl="0" eaLnBrk="1" fontAlgn="auto" latinLnBrk="0" hangingPunct="1">
              <a:lnSpc>
                <a:spcPct val="100000"/>
              </a:lnSpc>
              <a:spcBef>
                <a:spcPts val="0"/>
              </a:spcBef>
              <a:spcAft>
                <a:spcPts val="0"/>
              </a:spcAft>
              <a:buClr>
                <a:srgbClr val="FFFFFF"/>
              </a:buClr>
              <a:buSzPts val="1000"/>
              <a:buFontTx/>
              <a:buNone/>
              <a:tabLst/>
              <a:defRPr/>
            </a:pPr>
            <a:r>
              <a:rPr kumimoji="0" lang="en-GB" sz="1333" b="1" i="0" u="none" strike="noStrike" kern="1200" cap="none" spc="0" normalizeH="0" baseline="0" noProof="0" dirty="0">
                <a:ln>
                  <a:noFill/>
                </a:ln>
                <a:solidFill>
                  <a:srgbClr val="FFFFFF"/>
                </a:solidFill>
                <a:effectLst/>
                <a:uLnTx/>
                <a:uFillTx/>
                <a:latin typeface="Arial"/>
                <a:ea typeface="Arial"/>
                <a:cs typeface="Arial"/>
                <a:sym typeface="Arial"/>
              </a:rPr>
              <a:t>CR: 51.4%</a:t>
            </a:r>
            <a:endParaRPr kumimoji="0" sz="1333" b="0" i="0" u="none" strike="noStrike" kern="1200" cap="none" spc="0" normalizeH="0" baseline="0" noProof="0" dirty="0">
              <a:ln>
                <a:noFill/>
              </a:ln>
              <a:solidFill>
                <a:srgbClr val="FFFFFF"/>
              </a:solidFill>
              <a:effectLst/>
              <a:uLnTx/>
              <a:uFillTx/>
              <a:latin typeface="Arial"/>
              <a:ea typeface="Arial"/>
              <a:cs typeface="Arial"/>
              <a:sym typeface="Arial"/>
            </a:endParaRPr>
          </a:p>
        </p:txBody>
      </p:sp>
      <p:sp>
        <p:nvSpPr>
          <p:cNvPr id="8" name="Google Shape;1345;p21">
            <a:extLst>
              <a:ext uri="{FF2B5EF4-FFF2-40B4-BE49-F238E27FC236}">
                <a16:creationId xmlns:a16="http://schemas.microsoft.com/office/drawing/2014/main" id="{917C572A-61C4-7F14-CF91-C35EB49924DF}"/>
              </a:ext>
            </a:extLst>
          </p:cNvPr>
          <p:cNvSpPr txBox="1"/>
          <p:nvPr/>
        </p:nvSpPr>
        <p:spPr>
          <a:xfrm>
            <a:off x="1795740" y="2978111"/>
            <a:ext cx="1206381" cy="451219"/>
          </a:xfrm>
          <a:prstGeom prst="rect">
            <a:avLst/>
          </a:prstGeom>
          <a:noFill/>
          <a:ln>
            <a:noFill/>
          </a:ln>
        </p:spPr>
        <p:txBody>
          <a:bodyPr spcFirstLastPara="1" wrap="square" lIns="121859" tIns="121859" rIns="121859" bIns="121859" anchor="t" anchorCtr="0">
            <a:spAutoFit/>
          </a:bodyPr>
          <a:lstStyle/>
          <a:p>
            <a:pPr marL="0" marR="0" lvl="0" indent="0" algn="ctr" defTabSz="609387" rtl="0" eaLnBrk="1" fontAlgn="auto" latinLnBrk="0" hangingPunct="1">
              <a:lnSpc>
                <a:spcPct val="100000"/>
              </a:lnSpc>
              <a:spcBef>
                <a:spcPts val="0"/>
              </a:spcBef>
              <a:spcAft>
                <a:spcPts val="0"/>
              </a:spcAft>
              <a:buClr>
                <a:srgbClr val="FFFFFF"/>
              </a:buClr>
              <a:buSzPts val="1000"/>
              <a:buFontTx/>
              <a:buNone/>
              <a:tabLst/>
              <a:defRPr/>
            </a:pPr>
            <a:r>
              <a:rPr kumimoji="0" lang="en-GB" sz="1333" b="1" i="0" u="none" strike="noStrike" kern="1200" cap="none" spc="0" normalizeH="0" baseline="0" noProof="0" dirty="0">
                <a:ln>
                  <a:noFill/>
                </a:ln>
                <a:solidFill>
                  <a:srgbClr val="000000"/>
                </a:solidFill>
                <a:effectLst/>
                <a:uLnTx/>
                <a:uFillTx/>
                <a:latin typeface="Arial"/>
                <a:ea typeface="Arial"/>
                <a:cs typeface="Arial"/>
                <a:sym typeface="Arial"/>
              </a:rPr>
              <a:t>PR: 18.8%</a:t>
            </a:r>
            <a:endParaRPr kumimoji="0" sz="1333"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9" name="Google Shape;1346;p21">
            <a:extLst>
              <a:ext uri="{FF2B5EF4-FFF2-40B4-BE49-F238E27FC236}">
                <a16:creationId xmlns:a16="http://schemas.microsoft.com/office/drawing/2014/main" id="{2D5D95F5-3EE7-A552-41F9-7CCAAF1112E7}"/>
              </a:ext>
            </a:extLst>
          </p:cNvPr>
          <p:cNvSpPr txBox="1"/>
          <p:nvPr/>
        </p:nvSpPr>
        <p:spPr>
          <a:xfrm>
            <a:off x="4109220" y="3782780"/>
            <a:ext cx="1206381" cy="451219"/>
          </a:xfrm>
          <a:prstGeom prst="rect">
            <a:avLst/>
          </a:prstGeom>
          <a:noFill/>
          <a:ln>
            <a:noFill/>
          </a:ln>
        </p:spPr>
        <p:txBody>
          <a:bodyPr spcFirstLastPara="1" wrap="square" lIns="121859" tIns="121859" rIns="121859" bIns="121859" anchor="t" anchorCtr="0">
            <a:spAutoFit/>
          </a:bodyPr>
          <a:lstStyle/>
          <a:p>
            <a:pPr marL="0" marR="0" lvl="0" indent="0" algn="ctr" defTabSz="609387" rtl="0" eaLnBrk="1" fontAlgn="auto" latinLnBrk="0" hangingPunct="1">
              <a:lnSpc>
                <a:spcPct val="100000"/>
              </a:lnSpc>
              <a:spcBef>
                <a:spcPts val="0"/>
              </a:spcBef>
              <a:spcAft>
                <a:spcPts val="0"/>
              </a:spcAft>
              <a:buClr>
                <a:srgbClr val="FFFFFF"/>
              </a:buClr>
              <a:buSzPts val="1000"/>
              <a:buFontTx/>
              <a:buNone/>
              <a:tabLst/>
              <a:defRPr/>
            </a:pPr>
            <a:r>
              <a:rPr kumimoji="0" lang="en-GB" sz="1333" b="1" i="0" u="none" strike="noStrike" kern="1200" cap="none" spc="0" normalizeH="0" baseline="0" noProof="0" dirty="0">
                <a:ln>
                  <a:noFill/>
                </a:ln>
                <a:solidFill>
                  <a:srgbClr val="000000"/>
                </a:solidFill>
                <a:effectLst/>
                <a:uLnTx/>
                <a:uFillTx/>
                <a:latin typeface="Arial"/>
                <a:ea typeface="Arial"/>
                <a:cs typeface="Arial"/>
                <a:sym typeface="Arial"/>
              </a:rPr>
              <a:t>PR: 15.7%</a:t>
            </a:r>
            <a:endParaRPr kumimoji="0" sz="1333"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0" name="Google Shape;1338;p21">
            <a:extLst>
              <a:ext uri="{FF2B5EF4-FFF2-40B4-BE49-F238E27FC236}">
                <a16:creationId xmlns:a16="http://schemas.microsoft.com/office/drawing/2014/main" id="{9428D350-C2DE-0973-537D-42BD9B1DBBE0}"/>
              </a:ext>
            </a:extLst>
          </p:cNvPr>
          <p:cNvSpPr txBox="1"/>
          <p:nvPr/>
        </p:nvSpPr>
        <p:spPr>
          <a:xfrm>
            <a:off x="3660051" y="4862288"/>
            <a:ext cx="2173245" cy="666169"/>
          </a:xfrm>
          <a:prstGeom prst="rect">
            <a:avLst/>
          </a:prstGeom>
          <a:noFill/>
          <a:ln>
            <a:noFill/>
          </a:ln>
        </p:spPr>
        <p:txBody>
          <a:bodyPr spcFirstLastPara="1" wrap="square" lIns="121859" tIns="121859" rIns="121859" bIns="121859" anchor="t" anchorCtr="0">
            <a:noAutofit/>
          </a:bodyPr>
          <a:lstStyle/>
          <a:p>
            <a:pPr marL="0" marR="0" lvl="0" indent="0" algn="ctr" defTabSz="609387" rtl="0" eaLnBrk="1" fontAlgn="auto" latinLnBrk="0" hangingPunct="1">
              <a:lnSpc>
                <a:spcPct val="100000"/>
              </a:lnSpc>
              <a:spcBef>
                <a:spcPts val="0"/>
              </a:spcBef>
              <a:spcAft>
                <a:spcPts val="0"/>
              </a:spcAft>
              <a:buClr>
                <a:srgbClr val="000000"/>
              </a:buClr>
              <a:buSzPts val="1100"/>
              <a:buFontTx/>
              <a:buNone/>
              <a:tabLst/>
              <a:defRPr/>
            </a:pPr>
            <a:r>
              <a:rPr kumimoji="0" lang="en-GB" sz="1467" b="1" i="0" u="none" strike="noStrike" kern="1200" cap="none" spc="0" normalizeH="0" baseline="0" noProof="0" dirty="0">
                <a:ln>
                  <a:noFill/>
                </a:ln>
                <a:solidFill>
                  <a:srgbClr val="000000"/>
                </a:solidFill>
                <a:effectLst/>
                <a:uLnTx/>
                <a:uFillTx/>
                <a:latin typeface="Arial"/>
                <a:ea typeface="Arial"/>
                <a:cs typeface="Arial"/>
                <a:sym typeface="Arial"/>
              </a:rPr>
              <a:t>R-GemOx </a:t>
            </a:r>
            <a:br>
              <a:rPr kumimoji="0" lang="en-GB" sz="1467" b="1" i="0" u="none" strike="noStrike" kern="1200" cap="none" spc="0" normalizeH="0" baseline="0" noProof="0" dirty="0">
                <a:ln>
                  <a:noFill/>
                </a:ln>
                <a:solidFill>
                  <a:srgbClr val="000000"/>
                </a:solidFill>
                <a:effectLst/>
                <a:uLnTx/>
                <a:uFillTx/>
                <a:latin typeface="Arial"/>
                <a:ea typeface="Arial"/>
                <a:cs typeface="Arial"/>
                <a:sym typeface="Arial"/>
              </a:rPr>
            </a:br>
            <a:r>
              <a:rPr kumimoji="0" lang="en-GB" sz="1467" b="1" i="0" u="none" strike="noStrike" kern="1200" cap="none" spc="0" normalizeH="0" baseline="0" noProof="0" dirty="0">
                <a:ln>
                  <a:noFill/>
                </a:ln>
                <a:solidFill>
                  <a:srgbClr val="000000"/>
                </a:solidFill>
                <a:effectLst/>
                <a:uLnTx/>
                <a:uFillTx/>
                <a:latin typeface="Arial"/>
                <a:ea typeface="Arial"/>
                <a:cs typeface="Arial"/>
                <a:sym typeface="Arial"/>
              </a:rPr>
              <a:t>(n=70)</a:t>
            </a:r>
            <a:endParaRPr kumimoji="0" sz="1467" b="1"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1" name="TextBox 10">
            <a:extLst>
              <a:ext uri="{FF2B5EF4-FFF2-40B4-BE49-F238E27FC236}">
                <a16:creationId xmlns:a16="http://schemas.microsoft.com/office/drawing/2014/main" id="{AB025D0E-FAF7-FF7D-DBCD-E1F8E61467EB}"/>
              </a:ext>
            </a:extLst>
          </p:cNvPr>
          <p:cNvSpPr txBox="1"/>
          <p:nvPr/>
        </p:nvSpPr>
        <p:spPr>
          <a:xfrm rot="10800000">
            <a:off x="453043" y="2553214"/>
            <a:ext cx="410433" cy="1653095"/>
          </a:xfrm>
          <a:prstGeom prst="rect">
            <a:avLst/>
          </a:prstGeom>
          <a:noFill/>
        </p:spPr>
        <p:txBody>
          <a:bodyPr vert="eaVert" wrap="squar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67" b="1"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Patients (%)</a:t>
            </a:r>
          </a:p>
        </p:txBody>
      </p:sp>
      <p:sp>
        <p:nvSpPr>
          <p:cNvPr id="12" name="Google Shape;1333;p21">
            <a:extLst>
              <a:ext uri="{FF2B5EF4-FFF2-40B4-BE49-F238E27FC236}">
                <a16:creationId xmlns:a16="http://schemas.microsoft.com/office/drawing/2014/main" id="{98A76EE7-A53E-58D4-E30C-7CA06EC744CA}"/>
              </a:ext>
            </a:extLst>
          </p:cNvPr>
          <p:cNvSpPr/>
          <p:nvPr/>
        </p:nvSpPr>
        <p:spPr>
          <a:xfrm>
            <a:off x="6055445" y="1468378"/>
            <a:ext cx="5609411" cy="377821"/>
          </a:xfrm>
          <a:prstGeom prst="round1Rect">
            <a:avLst>
              <a:gd name="adj" fmla="val 16667"/>
            </a:avLst>
          </a:prstGeom>
          <a:solidFill>
            <a:schemeClr val="dk2"/>
          </a:solidFill>
          <a:ln>
            <a:noFill/>
          </a:ln>
        </p:spPr>
        <p:txBody>
          <a:bodyPr spcFirstLastPara="1" wrap="square" lIns="121859" tIns="60912" rIns="121859" bIns="60912" anchor="t" anchorCtr="0">
            <a:no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467" b="1" i="0" u="none" strike="noStrike" kern="1200" cap="none" spc="0" normalizeH="0" baseline="0" noProof="0" dirty="0">
                <a:ln>
                  <a:noFill/>
                </a:ln>
                <a:solidFill>
                  <a:srgbClr val="FFFFFF"/>
                </a:solidFill>
                <a:effectLst/>
                <a:uLnTx/>
                <a:uFillTx/>
                <a:latin typeface="Arial" panose="020B0604020202020204"/>
                <a:ea typeface="+mn-ea"/>
                <a:cs typeface="+mn-cs"/>
              </a:rPr>
              <a:t>Improvement in ORR: </a:t>
            </a:r>
            <a:r>
              <a:rPr kumimoji="0" lang="en-GB" sz="1467" b="0" i="0" u="none" strike="noStrike" kern="1200" cap="none" spc="0" normalizeH="0" baseline="0" noProof="0" dirty="0" err="1">
                <a:ln>
                  <a:noFill/>
                </a:ln>
                <a:solidFill>
                  <a:srgbClr val="FFFFFF"/>
                </a:solidFill>
                <a:effectLst/>
                <a:uLnTx/>
                <a:uFillTx/>
                <a:latin typeface="Arial" panose="020B0604020202020204"/>
                <a:ea typeface="+mn-ea"/>
                <a:cs typeface="+mn-cs"/>
              </a:rPr>
              <a:t>Mosun</a:t>
            </a:r>
            <a:r>
              <a:rPr kumimoji="0" lang="en-GB" sz="1467" b="0" i="0" u="none" strike="noStrike" kern="1200" cap="none" spc="0" normalizeH="0" baseline="0" noProof="0" dirty="0">
                <a:ln>
                  <a:noFill/>
                </a:ln>
                <a:solidFill>
                  <a:srgbClr val="FFFFFF"/>
                </a:solidFill>
                <a:effectLst/>
                <a:uLnTx/>
                <a:uFillTx/>
                <a:latin typeface="Arial" panose="020B0604020202020204"/>
                <a:ea typeface="+mn-ea"/>
                <a:cs typeface="+mn-cs"/>
              </a:rPr>
              <a:t>-Pola versus R-</a:t>
            </a:r>
            <a:r>
              <a:rPr kumimoji="0" lang="en-GB" sz="1467" b="0" i="0" u="none" strike="noStrike" kern="1200" cap="none" spc="0" normalizeH="0" baseline="0" noProof="0" dirty="0" err="1">
                <a:ln>
                  <a:noFill/>
                </a:ln>
                <a:solidFill>
                  <a:srgbClr val="FFFFFF"/>
                </a:solidFill>
                <a:effectLst/>
                <a:uLnTx/>
                <a:uFillTx/>
                <a:latin typeface="Arial" panose="020B0604020202020204"/>
                <a:ea typeface="+mn-ea"/>
                <a:cs typeface="+mn-cs"/>
              </a:rPr>
              <a:t>GemOx</a:t>
            </a:r>
            <a:endParaRPr kumimoji="0" lang="en-GB" sz="14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3" name="Rounded Rectangle 2015">
            <a:extLst>
              <a:ext uri="{FF2B5EF4-FFF2-40B4-BE49-F238E27FC236}">
                <a16:creationId xmlns:a16="http://schemas.microsoft.com/office/drawing/2014/main" id="{612688F4-ABFD-59BD-62EC-D26821FF67F6}"/>
              </a:ext>
            </a:extLst>
          </p:cNvPr>
          <p:cNvSpPr/>
          <p:nvPr/>
        </p:nvSpPr>
        <p:spPr>
          <a:xfrm>
            <a:off x="535681" y="5565188"/>
            <a:ext cx="11137899" cy="601632"/>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err="1">
                <a:ln>
                  <a:noFill/>
                </a:ln>
                <a:solidFill>
                  <a:srgbClr val="FFFFFF"/>
                </a:solidFill>
                <a:effectLst/>
                <a:uLnTx/>
                <a:uFillTx/>
                <a:latin typeface="Arial"/>
                <a:ea typeface="Arial"/>
                <a:cs typeface="Arial"/>
                <a:sym typeface="Arial"/>
              </a:rPr>
              <a:t>Mosun</a:t>
            </a:r>
            <a:r>
              <a:rPr kumimoji="0" lang="en-GB" sz="2000" b="0" i="0" u="none" strike="noStrike" kern="1200" cap="none" spc="0" normalizeH="0" baseline="0" noProof="0" dirty="0">
                <a:ln>
                  <a:noFill/>
                </a:ln>
                <a:solidFill>
                  <a:srgbClr val="FFFFFF"/>
                </a:solidFill>
                <a:effectLst/>
                <a:uLnTx/>
                <a:uFillTx/>
                <a:latin typeface="Arial"/>
                <a:ea typeface="Arial"/>
                <a:cs typeface="Arial"/>
                <a:sym typeface="Arial"/>
              </a:rPr>
              <a:t>-Pola doubled the CR rate and improved the ORR by 30% compared with R-</a:t>
            </a:r>
            <a:r>
              <a:rPr kumimoji="0" lang="en-GB" sz="2000" b="0" i="0" u="none" strike="noStrike" kern="1200" cap="none" spc="0" normalizeH="0" baseline="0" noProof="0" dirty="0" err="1">
                <a:ln>
                  <a:noFill/>
                </a:ln>
                <a:solidFill>
                  <a:srgbClr val="FFFFFF"/>
                </a:solidFill>
                <a:effectLst/>
                <a:uLnTx/>
                <a:uFillTx/>
                <a:latin typeface="Arial"/>
                <a:ea typeface="Arial"/>
                <a:cs typeface="Arial"/>
                <a:sym typeface="Arial"/>
              </a:rPr>
              <a:t>GemOx</a:t>
            </a:r>
            <a:endParaRPr kumimoji="0" lang="en-GB" sz="2000" b="0" i="0" u="none" strike="noStrike" kern="1200" cap="none" spc="0" normalizeH="0" baseline="0" noProof="0" dirty="0">
              <a:ln>
                <a:noFill/>
              </a:ln>
              <a:solidFill>
                <a:srgbClr val="FFFFFF"/>
              </a:solidFill>
              <a:effectLst/>
              <a:uLnTx/>
              <a:uFillTx/>
              <a:latin typeface="Arial"/>
              <a:ea typeface="Arial"/>
              <a:cs typeface="Arial"/>
              <a:sym typeface="Arial"/>
            </a:endParaRPr>
          </a:p>
        </p:txBody>
      </p:sp>
      <p:sp>
        <p:nvSpPr>
          <p:cNvPr id="17" name="Title 1">
            <a:extLst>
              <a:ext uri="{FF2B5EF4-FFF2-40B4-BE49-F238E27FC236}">
                <a16:creationId xmlns:a16="http://schemas.microsoft.com/office/drawing/2014/main" id="{5064F946-FB02-0335-0FFC-895604C10B94}"/>
              </a:ext>
            </a:extLst>
          </p:cNvPr>
          <p:cNvSpPr>
            <a:spLocks noGrp="1"/>
          </p:cNvSpPr>
          <p:nvPr>
            <p:ph type="title"/>
          </p:nvPr>
        </p:nvSpPr>
        <p:spPr>
          <a:xfrm>
            <a:off x="528324" y="242050"/>
            <a:ext cx="11111651" cy="907217"/>
          </a:xfrm>
        </p:spPr>
        <p:txBody>
          <a:bodyPr/>
          <a:lstStyle/>
          <a:p>
            <a:pPr>
              <a:lnSpc>
                <a:spcPts val="3840"/>
              </a:lnSpc>
            </a:pPr>
            <a:r>
              <a:rPr lang="en-GB" sz="3732" dirty="0" err="1">
                <a:solidFill>
                  <a:schemeClr val="tx1"/>
                </a:solidFill>
              </a:rPr>
              <a:t>Mosun</a:t>
            </a:r>
            <a:r>
              <a:rPr lang="en-GB" sz="3732" dirty="0">
                <a:solidFill>
                  <a:schemeClr val="tx1"/>
                </a:solidFill>
              </a:rPr>
              <a:t>-Pola significantly increased overall </a:t>
            </a:r>
            <a:br>
              <a:rPr lang="en-GB" sz="3732" dirty="0">
                <a:solidFill>
                  <a:schemeClr val="tx1"/>
                </a:solidFill>
              </a:rPr>
            </a:br>
            <a:r>
              <a:rPr lang="en-GB" sz="3732" dirty="0">
                <a:solidFill>
                  <a:schemeClr val="tx1"/>
                </a:solidFill>
              </a:rPr>
              <a:t>response rate versus R-</a:t>
            </a:r>
            <a:r>
              <a:rPr lang="en-GB" sz="3732" dirty="0" err="1">
                <a:solidFill>
                  <a:schemeClr val="tx1"/>
                </a:solidFill>
              </a:rPr>
              <a:t>GemOx</a:t>
            </a:r>
            <a:endParaRPr lang="en-GB" sz="3732" dirty="0">
              <a:solidFill>
                <a:schemeClr val="tx1"/>
              </a:solidFill>
            </a:endParaRPr>
          </a:p>
        </p:txBody>
      </p:sp>
      <p:sp>
        <p:nvSpPr>
          <p:cNvPr id="21" name="Text Placeholder 2">
            <a:extLst>
              <a:ext uri="{FF2B5EF4-FFF2-40B4-BE49-F238E27FC236}">
                <a16:creationId xmlns:a16="http://schemas.microsoft.com/office/drawing/2014/main" id="{65B9C262-272B-42AA-60C9-A500F2D3083F}"/>
              </a:ext>
            </a:extLst>
          </p:cNvPr>
          <p:cNvSpPr txBox="1">
            <a:spLocks/>
          </p:cNvSpPr>
          <p:nvPr/>
        </p:nvSpPr>
        <p:spPr>
          <a:xfrm>
            <a:off x="527048" y="6259492"/>
            <a:ext cx="10267832" cy="359987"/>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l" defTabSz="609387" rtl="0" eaLnBrk="1" fontAlgn="base" latinLnBrk="0" hangingPunct="1">
              <a:lnSpc>
                <a:spcPct val="100000"/>
              </a:lnSpc>
              <a:spcBef>
                <a:spcPts val="0"/>
              </a:spcBef>
              <a:spcAft>
                <a:spcPts val="225"/>
              </a:spcAft>
              <a:buClr>
                <a:srgbClr val="ED4A0D">
                  <a:lumMod val="40000"/>
                  <a:lumOff val="60000"/>
                </a:srgbClr>
              </a:buClr>
              <a:buSzPts val="700"/>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Clinical cut-off date: 17 February, 2025. </a:t>
            </a:r>
            <a:b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b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*Descriptive P value. CR, complete response; PR, partial response. </a:t>
            </a:r>
          </a:p>
        </p:txBody>
      </p:sp>
      <p:sp>
        <p:nvSpPr>
          <p:cNvPr id="14" name="TextBox 13">
            <a:extLst>
              <a:ext uri="{FF2B5EF4-FFF2-40B4-BE49-F238E27FC236}">
                <a16:creationId xmlns:a16="http://schemas.microsoft.com/office/drawing/2014/main" id="{A43A0209-F417-A998-96BB-F51489481E1B}"/>
              </a:ext>
            </a:extLst>
          </p:cNvPr>
          <p:cNvSpPr txBox="1"/>
          <p:nvPr/>
        </p:nvSpPr>
        <p:spPr>
          <a:xfrm>
            <a:off x="371972" y="6549247"/>
            <a:ext cx="4462952" cy="338426"/>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Presented as LBA3 by Westin et al, ICML 2025</a:t>
            </a:r>
          </a:p>
        </p:txBody>
      </p:sp>
    </p:spTree>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DFCCBC70-9F6B-83DB-C12F-22C563D41E93}"/>
              </a:ext>
            </a:extLst>
          </p:cNvPr>
          <p:cNvSpPr/>
          <p:nvPr/>
        </p:nvSpPr>
        <p:spPr>
          <a:xfrm>
            <a:off x="6765034" y="2305730"/>
            <a:ext cx="362535" cy="16989"/>
          </a:xfrm>
          <a:custGeom>
            <a:avLst/>
            <a:gdLst>
              <a:gd name="connsiteX0" fmla="*/ 0 w 390708"/>
              <a:gd name="connsiteY0" fmla="*/ 0 h 13854"/>
              <a:gd name="connsiteX1" fmla="*/ 390708 w 390708"/>
              <a:gd name="connsiteY1" fmla="*/ 0 h 13854"/>
            </a:gdLst>
            <a:ahLst/>
            <a:cxnLst>
              <a:cxn ang="0">
                <a:pos x="connsiteX0" y="connsiteY0"/>
              </a:cxn>
              <a:cxn ang="0">
                <a:pos x="connsiteX1" y="connsiteY1"/>
              </a:cxn>
            </a:cxnLst>
            <a:rect l="l" t="t" r="r" b="b"/>
            <a:pathLst>
              <a:path w="390708" h="13854">
                <a:moveTo>
                  <a:pt x="0" y="0"/>
                </a:moveTo>
                <a:lnTo>
                  <a:pt x="390708" y="0"/>
                </a:lnTo>
              </a:path>
            </a:pathLst>
          </a:custGeom>
          <a:ln w="13300" cap="flat">
            <a:solidFill>
              <a:schemeClr val="tx2"/>
            </a:solidFill>
            <a:custDash>
              <a:ds d="600000" sp="375000"/>
              <a:ds d="150000" sp="375000"/>
            </a:custDash>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58564427-D2F3-E665-E7D1-B922D2258AF4}"/>
              </a:ext>
            </a:extLst>
          </p:cNvPr>
          <p:cNvSpPr>
            <a:spLocks noGrp="1"/>
          </p:cNvSpPr>
          <p:nvPr>
            <p:ph type="title"/>
          </p:nvPr>
        </p:nvSpPr>
        <p:spPr>
          <a:xfrm>
            <a:off x="528323" y="242050"/>
            <a:ext cx="11110500" cy="907217"/>
          </a:xfrm>
        </p:spPr>
        <p:txBody>
          <a:bodyPr/>
          <a:lstStyle/>
          <a:p>
            <a:r>
              <a:rPr lang="en-GB" dirty="0">
                <a:solidFill>
                  <a:schemeClr val="tx1"/>
                </a:solidFill>
              </a:rPr>
              <a:t>Mosun-Pola significantly prolonged </a:t>
            </a:r>
            <a:br>
              <a:rPr lang="en-GB" dirty="0">
                <a:solidFill>
                  <a:schemeClr val="tx1"/>
                </a:solidFill>
              </a:rPr>
            </a:br>
            <a:r>
              <a:rPr lang="en-GB" dirty="0">
                <a:solidFill>
                  <a:schemeClr val="tx1"/>
                </a:solidFill>
              </a:rPr>
              <a:t>progression-free survival versus R-GemOx </a:t>
            </a:r>
          </a:p>
        </p:txBody>
      </p:sp>
      <p:sp>
        <p:nvSpPr>
          <p:cNvPr id="8" name="Rectangle: Single Corner Rounded 7">
            <a:extLst>
              <a:ext uri="{FF2B5EF4-FFF2-40B4-BE49-F238E27FC236}">
                <a16:creationId xmlns:a16="http://schemas.microsoft.com/office/drawing/2014/main" id="{C5D62033-B277-F374-E358-1F0471A0C599}"/>
              </a:ext>
            </a:extLst>
          </p:cNvPr>
          <p:cNvSpPr/>
          <p:nvPr/>
        </p:nvSpPr>
        <p:spPr>
          <a:xfrm>
            <a:off x="547980" y="1378253"/>
            <a:ext cx="8630195" cy="359987"/>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2489" b="0" i="0" u="none" strike="noStrike" kern="1200" cap="none" spc="0" normalizeH="0" baseline="0" noProof="0" dirty="0">
                <a:ln>
                  <a:noFill/>
                </a:ln>
                <a:solidFill>
                  <a:srgbClr val="FFFFFF"/>
                </a:solidFill>
                <a:effectLst/>
                <a:uLnTx/>
                <a:uFillTx/>
                <a:latin typeface="Arial" panose="020B0604020202020204"/>
                <a:ea typeface="+mn-ea"/>
                <a:cs typeface="+mn-cs"/>
              </a:rPr>
              <a:t>Primary endpoint: Progression-free survival by IRC</a:t>
            </a:r>
          </a:p>
        </p:txBody>
      </p:sp>
      <p:sp>
        <p:nvSpPr>
          <p:cNvPr id="17" name="Rectangle 1">
            <a:extLst>
              <a:ext uri="{FF2B5EF4-FFF2-40B4-BE49-F238E27FC236}">
                <a16:creationId xmlns:a16="http://schemas.microsoft.com/office/drawing/2014/main" id="{5BF7686D-28F6-C376-33A6-316D75E916F7}"/>
              </a:ext>
            </a:extLst>
          </p:cNvPr>
          <p:cNvSpPr>
            <a:spLocks noChangeArrowheads="1"/>
          </p:cNvSpPr>
          <p:nvPr/>
        </p:nvSpPr>
        <p:spPr bwMode="auto">
          <a:xfrm>
            <a:off x="7323812" y="1656566"/>
            <a:ext cx="246203" cy="492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879" tIns="60939" rIns="121879" bIns="60939" numCol="1" anchor="ctr" anchorCtr="0" compatLnSpc="1">
            <a:prstTxWarp prst="textNoShape">
              <a:avLst/>
            </a:prstTxWarp>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468" name="Google Shape;1270;p21">
            <a:extLst>
              <a:ext uri="{FF2B5EF4-FFF2-40B4-BE49-F238E27FC236}">
                <a16:creationId xmlns:a16="http://schemas.microsoft.com/office/drawing/2014/main" id="{26BF284C-74A6-19B0-E031-F2FD00213423}"/>
              </a:ext>
            </a:extLst>
          </p:cNvPr>
          <p:cNvSpPr txBox="1"/>
          <p:nvPr/>
        </p:nvSpPr>
        <p:spPr>
          <a:xfrm>
            <a:off x="9331912" y="2254483"/>
            <a:ext cx="2682653" cy="2349036"/>
          </a:xfrm>
          <a:prstGeom prst="round1Rect">
            <a:avLst/>
          </a:prstGeom>
          <a:solidFill>
            <a:srgbClr val="C6D5FC"/>
          </a:solidFill>
          <a:ln>
            <a:noFill/>
          </a:ln>
        </p:spPr>
        <p:txBody>
          <a:bodyPr spcFirstLastPara="1" wrap="square" lIns="121859" tIns="60912" rIns="121859" bIns="60912" anchor="ctr" anchorCtr="0">
            <a:noAutofit/>
          </a:bodyPr>
          <a:lstStyle/>
          <a:p>
            <a:pPr marL="0" marR="0" lvl="0" indent="0" algn="ctr" defTabSz="609387" rtl="0" eaLnBrk="1" fontAlgn="auto" latinLnBrk="0" hangingPunct="1">
              <a:lnSpc>
                <a:spcPct val="100000"/>
              </a:lnSpc>
              <a:spcBef>
                <a:spcPts val="0"/>
              </a:spcBef>
              <a:spcAft>
                <a:spcPts val="0"/>
              </a:spcAft>
              <a:buClr>
                <a:srgbClr val="0B41CD"/>
              </a:buClr>
              <a:buSzPts val="1400"/>
              <a:buFontTx/>
              <a:buNone/>
              <a:tabLst/>
              <a:defRPr/>
            </a:pPr>
            <a:r>
              <a:rPr kumimoji="0" lang="en-GB" sz="1599"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Mosun-Pola demonstrates a 59% </a:t>
            </a:r>
            <a:br>
              <a:rPr kumimoji="0" lang="en-GB" sz="1599"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br>
            <a:r>
              <a:rPr kumimoji="0" lang="en-GB" sz="1599"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risk reduction for progression or death compared with R-GemOx</a:t>
            </a:r>
          </a:p>
        </p:txBody>
      </p:sp>
      <p:sp>
        <p:nvSpPr>
          <p:cNvPr id="12" name="TextBox 11">
            <a:extLst>
              <a:ext uri="{FF2B5EF4-FFF2-40B4-BE49-F238E27FC236}">
                <a16:creationId xmlns:a16="http://schemas.microsoft.com/office/drawing/2014/main" id="{E896896F-EF5F-7DF6-BB97-CE10BD936451}"/>
              </a:ext>
            </a:extLst>
          </p:cNvPr>
          <p:cNvSpPr txBox="1"/>
          <p:nvPr/>
        </p:nvSpPr>
        <p:spPr>
          <a:xfrm>
            <a:off x="3738539" y="2021988"/>
            <a:ext cx="2682653" cy="1117935"/>
          </a:xfrm>
          <a:prstGeom prst="rect">
            <a:avLst/>
          </a:prstGeom>
          <a:solidFill>
            <a:srgbClr val="FFFFFF"/>
          </a:solidFill>
          <a:ln>
            <a:solidFill>
              <a:schemeClr val="tx1"/>
            </a:solidFill>
          </a:ln>
        </p:spPr>
        <p:txBody>
          <a:bodyPr wrap="squar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000000"/>
                </a:solidFill>
                <a:effectLst/>
                <a:uLnTx/>
                <a:uFillTx/>
                <a:latin typeface="Arial" panose="020B0604020202020204"/>
                <a:ea typeface="+mn-ea"/>
                <a:cs typeface="+mn-cs"/>
              </a:rPr>
              <a:t>Median, months (95% CI): </a:t>
            </a: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00B050"/>
                </a:solidFill>
                <a:effectLst/>
                <a:uLnTx/>
                <a:uFillTx/>
                <a:latin typeface="Arial" panose="020B0604020202020204"/>
                <a:ea typeface="+mn-ea"/>
                <a:cs typeface="+mn-cs"/>
              </a:rPr>
              <a:t>Mosun-Pola: </a:t>
            </a: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11.5 (5.6–17.6) </a:t>
            </a: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333" b="1" i="0" u="none" strike="noStrike" kern="1200" cap="none" spc="0" normalizeH="0" baseline="0" noProof="0" dirty="0">
                <a:ln>
                  <a:noFill/>
                </a:ln>
                <a:solidFill>
                  <a:srgbClr val="0B41CD"/>
                </a:solidFill>
                <a:effectLst/>
                <a:uLnTx/>
                <a:uFillTx/>
                <a:latin typeface="Arial" panose="020B0604020202020204"/>
                <a:ea typeface="+mn-ea"/>
                <a:cs typeface="+mn-cs"/>
              </a:rPr>
              <a:t>R-GemOx: </a:t>
            </a: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3.8 (2.9–4.1)</a:t>
            </a:r>
            <a:b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HR (95% CI): </a:t>
            </a:r>
            <a:r>
              <a:rPr kumimoji="0" lang="en-GB" sz="1333" b="1" i="0" u="none" strike="noStrike" kern="1200" cap="none" spc="0" normalizeH="0" baseline="0" noProof="0" dirty="0">
                <a:ln>
                  <a:noFill/>
                </a:ln>
                <a:solidFill>
                  <a:srgbClr val="000000"/>
                </a:solidFill>
                <a:effectLst/>
                <a:uLnTx/>
                <a:uFillTx/>
                <a:latin typeface="Arial" panose="020B0604020202020204"/>
                <a:ea typeface="+mn-ea"/>
                <a:cs typeface="+mn-cs"/>
              </a:rPr>
              <a:t>0.41 </a:t>
            </a: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(0.28–0.61)</a:t>
            </a: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noFill/>
                </a:ln>
                <a:solidFill>
                  <a:srgbClr val="000000"/>
                </a:solidFill>
                <a:effectLst/>
                <a:uLnTx/>
                <a:uFillTx/>
                <a:latin typeface="Arial" panose="020B0604020202020204"/>
                <a:ea typeface="+mn-ea"/>
                <a:cs typeface="+mn-cs"/>
              </a:rPr>
              <a:t>P value: &lt;0.0001</a:t>
            </a:r>
          </a:p>
        </p:txBody>
      </p:sp>
      <p:cxnSp>
        <p:nvCxnSpPr>
          <p:cNvPr id="6" name="Straight Connector 5">
            <a:extLst>
              <a:ext uri="{FF2B5EF4-FFF2-40B4-BE49-F238E27FC236}">
                <a16:creationId xmlns:a16="http://schemas.microsoft.com/office/drawing/2014/main" id="{05C99211-1ED0-B2BB-4326-B9CFA94DBB71}"/>
              </a:ext>
            </a:extLst>
          </p:cNvPr>
          <p:cNvCxnSpPr>
            <a:cxnSpLocks/>
          </p:cNvCxnSpPr>
          <p:nvPr/>
        </p:nvCxnSpPr>
        <p:spPr>
          <a:xfrm flipV="1">
            <a:off x="1523800" y="3474028"/>
            <a:ext cx="2843965" cy="1723"/>
          </a:xfrm>
          <a:prstGeom prst="line">
            <a:avLst/>
          </a:prstGeom>
          <a:ln w="12700">
            <a:solidFill>
              <a:schemeClr val="bg2">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472" name="TextBox 471">
            <a:extLst>
              <a:ext uri="{FF2B5EF4-FFF2-40B4-BE49-F238E27FC236}">
                <a16:creationId xmlns:a16="http://schemas.microsoft.com/office/drawing/2014/main" id="{70DD5484-3558-EB66-9E8C-E83BFAE7830C}"/>
              </a:ext>
            </a:extLst>
          </p:cNvPr>
          <p:cNvSpPr txBox="1"/>
          <p:nvPr/>
        </p:nvSpPr>
        <p:spPr>
          <a:xfrm>
            <a:off x="335762" y="5456802"/>
            <a:ext cx="870751" cy="307777"/>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n at risk</a:t>
            </a:r>
          </a:p>
        </p:txBody>
      </p:sp>
      <p:grpSp>
        <p:nvGrpSpPr>
          <p:cNvPr id="5" name="Group 4">
            <a:extLst>
              <a:ext uri="{FF2B5EF4-FFF2-40B4-BE49-F238E27FC236}">
                <a16:creationId xmlns:a16="http://schemas.microsoft.com/office/drawing/2014/main" id="{7BA61C87-0BCD-D254-302C-61E1EDD5C573}"/>
              </a:ext>
            </a:extLst>
          </p:cNvPr>
          <p:cNvGrpSpPr/>
          <p:nvPr/>
        </p:nvGrpSpPr>
        <p:grpSpPr>
          <a:xfrm>
            <a:off x="335761" y="1780436"/>
            <a:ext cx="8774296" cy="4416315"/>
            <a:chOff x="251907" y="1335691"/>
            <a:chExt cx="6583007" cy="3313386"/>
          </a:xfrm>
        </p:grpSpPr>
        <p:grpSp>
          <p:nvGrpSpPr>
            <p:cNvPr id="7" name="Group 6">
              <a:extLst>
                <a:ext uri="{FF2B5EF4-FFF2-40B4-BE49-F238E27FC236}">
                  <a16:creationId xmlns:a16="http://schemas.microsoft.com/office/drawing/2014/main" id="{89CEC778-739A-46B4-0837-B22EE9317970}"/>
                </a:ext>
              </a:extLst>
            </p:cNvPr>
            <p:cNvGrpSpPr/>
            <p:nvPr/>
          </p:nvGrpSpPr>
          <p:grpSpPr>
            <a:xfrm>
              <a:off x="1195611" y="1406482"/>
              <a:ext cx="4664258" cy="2376719"/>
              <a:chOff x="1195611" y="1406482"/>
              <a:chExt cx="4664258" cy="2376719"/>
            </a:xfrm>
          </p:grpSpPr>
          <p:sp>
            <p:nvSpPr>
              <p:cNvPr id="700" name="Freeform: Shape 699">
                <a:extLst>
                  <a:ext uri="{FF2B5EF4-FFF2-40B4-BE49-F238E27FC236}">
                    <a16:creationId xmlns:a16="http://schemas.microsoft.com/office/drawing/2014/main" id="{62EC5CE7-BF3B-C1BE-D6F8-6D61EE70CB95}"/>
                  </a:ext>
                </a:extLst>
              </p:cNvPr>
              <p:cNvSpPr/>
              <p:nvPr/>
            </p:nvSpPr>
            <p:spPr>
              <a:xfrm>
                <a:off x="1210454" y="1425092"/>
                <a:ext cx="4647861" cy="2358107"/>
              </a:xfrm>
              <a:custGeom>
                <a:avLst/>
                <a:gdLst>
                  <a:gd name="connsiteX0" fmla="*/ 0 w 4555493"/>
                  <a:gd name="connsiteY0" fmla="*/ 0 h 2563157"/>
                  <a:gd name="connsiteX1" fmla="*/ 5819 w 4555493"/>
                  <a:gd name="connsiteY1" fmla="*/ 0 h 2563157"/>
                  <a:gd name="connsiteX2" fmla="*/ 70244 w 4555493"/>
                  <a:gd name="connsiteY2" fmla="*/ 0 h 2563157"/>
                  <a:gd name="connsiteX3" fmla="*/ 70244 w 4555493"/>
                  <a:gd name="connsiteY3" fmla="*/ 40041 h 2563157"/>
                  <a:gd name="connsiteX4" fmla="*/ 76202 w 4555493"/>
                  <a:gd name="connsiteY4" fmla="*/ 40041 h 2563157"/>
                  <a:gd name="connsiteX5" fmla="*/ 76202 w 4555493"/>
                  <a:gd name="connsiteY5" fmla="*/ 80081 h 2563157"/>
                  <a:gd name="connsiteX6" fmla="*/ 82021 w 4555493"/>
                  <a:gd name="connsiteY6" fmla="*/ 80081 h 2563157"/>
                  <a:gd name="connsiteX7" fmla="*/ 82021 w 4555493"/>
                  <a:gd name="connsiteY7" fmla="*/ 120122 h 2563157"/>
                  <a:gd name="connsiteX8" fmla="*/ 99617 w 4555493"/>
                  <a:gd name="connsiteY8" fmla="*/ 120122 h 2563157"/>
                  <a:gd name="connsiteX9" fmla="*/ 99617 w 4555493"/>
                  <a:gd name="connsiteY9" fmla="*/ 160163 h 2563157"/>
                  <a:gd name="connsiteX10" fmla="*/ 128989 w 4555493"/>
                  <a:gd name="connsiteY10" fmla="*/ 160163 h 2563157"/>
                  <a:gd name="connsiteX11" fmla="*/ 128989 w 4555493"/>
                  <a:gd name="connsiteY11" fmla="*/ 200203 h 2563157"/>
                  <a:gd name="connsiteX12" fmla="*/ 146446 w 4555493"/>
                  <a:gd name="connsiteY12" fmla="*/ 200203 h 2563157"/>
                  <a:gd name="connsiteX13" fmla="*/ 164181 w 4555493"/>
                  <a:gd name="connsiteY13" fmla="*/ 200203 h 2563157"/>
                  <a:gd name="connsiteX14" fmla="*/ 164181 w 4555493"/>
                  <a:gd name="connsiteY14" fmla="*/ 240937 h 2563157"/>
                  <a:gd name="connsiteX15" fmla="*/ 175819 w 4555493"/>
                  <a:gd name="connsiteY15" fmla="*/ 240937 h 2563157"/>
                  <a:gd name="connsiteX16" fmla="*/ 175819 w 4555493"/>
                  <a:gd name="connsiteY16" fmla="*/ 281670 h 2563157"/>
                  <a:gd name="connsiteX17" fmla="*/ 193414 w 4555493"/>
                  <a:gd name="connsiteY17" fmla="*/ 281670 h 2563157"/>
                  <a:gd name="connsiteX18" fmla="*/ 205191 w 4555493"/>
                  <a:gd name="connsiteY18" fmla="*/ 281670 h 2563157"/>
                  <a:gd name="connsiteX19" fmla="*/ 205191 w 4555493"/>
                  <a:gd name="connsiteY19" fmla="*/ 323235 h 2563157"/>
                  <a:gd name="connsiteX20" fmla="*/ 257840 w 4555493"/>
                  <a:gd name="connsiteY20" fmla="*/ 323235 h 2563157"/>
                  <a:gd name="connsiteX21" fmla="*/ 257840 w 4555493"/>
                  <a:gd name="connsiteY21" fmla="*/ 364661 h 2563157"/>
                  <a:gd name="connsiteX22" fmla="*/ 287212 w 4555493"/>
                  <a:gd name="connsiteY22" fmla="*/ 364661 h 2563157"/>
                  <a:gd name="connsiteX23" fmla="*/ 293170 w 4555493"/>
                  <a:gd name="connsiteY23" fmla="*/ 364661 h 2563157"/>
                  <a:gd name="connsiteX24" fmla="*/ 293170 w 4555493"/>
                  <a:gd name="connsiteY24" fmla="*/ 406919 h 2563157"/>
                  <a:gd name="connsiteX25" fmla="*/ 298989 w 4555493"/>
                  <a:gd name="connsiteY25" fmla="*/ 406919 h 2563157"/>
                  <a:gd name="connsiteX26" fmla="*/ 298989 w 4555493"/>
                  <a:gd name="connsiteY26" fmla="*/ 491434 h 2563157"/>
                  <a:gd name="connsiteX27" fmla="*/ 304808 w 4555493"/>
                  <a:gd name="connsiteY27" fmla="*/ 491434 h 2563157"/>
                  <a:gd name="connsiteX28" fmla="*/ 304808 w 4555493"/>
                  <a:gd name="connsiteY28" fmla="*/ 533691 h 2563157"/>
                  <a:gd name="connsiteX29" fmla="*/ 310627 w 4555493"/>
                  <a:gd name="connsiteY29" fmla="*/ 533691 h 2563157"/>
                  <a:gd name="connsiteX30" fmla="*/ 316585 w 4555493"/>
                  <a:gd name="connsiteY30" fmla="*/ 533691 h 2563157"/>
                  <a:gd name="connsiteX31" fmla="*/ 322404 w 4555493"/>
                  <a:gd name="connsiteY31" fmla="*/ 533691 h 2563157"/>
                  <a:gd name="connsiteX32" fmla="*/ 322404 w 4555493"/>
                  <a:gd name="connsiteY32" fmla="*/ 577888 h 2563157"/>
                  <a:gd name="connsiteX33" fmla="*/ 328361 w 4555493"/>
                  <a:gd name="connsiteY33" fmla="*/ 577888 h 2563157"/>
                  <a:gd name="connsiteX34" fmla="*/ 328361 w 4555493"/>
                  <a:gd name="connsiteY34" fmla="*/ 668084 h 2563157"/>
                  <a:gd name="connsiteX35" fmla="*/ 334180 w 4555493"/>
                  <a:gd name="connsiteY35" fmla="*/ 668084 h 2563157"/>
                  <a:gd name="connsiteX36" fmla="*/ 339999 w 4555493"/>
                  <a:gd name="connsiteY36" fmla="*/ 668084 h 2563157"/>
                  <a:gd name="connsiteX37" fmla="*/ 339999 w 4555493"/>
                  <a:gd name="connsiteY37" fmla="*/ 760634 h 2563157"/>
                  <a:gd name="connsiteX38" fmla="*/ 345818 w 4555493"/>
                  <a:gd name="connsiteY38" fmla="*/ 760634 h 2563157"/>
                  <a:gd name="connsiteX39" fmla="*/ 345818 w 4555493"/>
                  <a:gd name="connsiteY39" fmla="*/ 806771 h 2563157"/>
                  <a:gd name="connsiteX40" fmla="*/ 363414 w 4555493"/>
                  <a:gd name="connsiteY40" fmla="*/ 806771 h 2563157"/>
                  <a:gd name="connsiteX41" fmla="*/ 375191 w 4555493"/>
                  <a:gd name="connsiteY41" fmla="*/ 806771 h 2563157"/>
                  <a:gd name="connsiteX42" fmla="*/ 375191 w 4555493"/>
                  <a:gd name="connsiteY42" fmla="*/ 854294 h 2563157"/>
                  <a:gd name="connsiteX43" fmla="*/ 381010 w 4555493"/>
                  <a:gd name="connsiteY43" fmla="*/ 854294 h 2563157"/>
                  <a:gd name="connsiteX44" fmla="*/ 381010 w 4555493"/>
                  <a:gd name="connsiteY44" fmla="*/ 901677 h 2563157"/>
                  <a:gd name="connsiteX45" fmla="*/ 457212 w 4555493"/>
                  <a:gd name="connsiteY45" fmla="*/ 901677 h 2563157"/>
                  <a:gd name="connsiteX46" fmla="*/ 457212 w 4555493"/>
                  <a:gd name="connsiteY46" fmla="*/ 949200 h 2563157"/>
                  <a:gd name="connsiteX47" fmla="*/ 515818 w 4555493"/>
                  <a:gd name="connsiteY47" fmla="*/ 949200 h 2563157"/>
                  <a:gd name="connsiteX48" fmla="*/ 515818 w 4555493"/>
                  <a:gd name="connsiteY48" fmla="*/ 996722 h 2563157"/>
                  <a:gd name="connsiteX49" fmla="*/ 597978 w 4555493"/>
                  <a:gd name="connsiteY49" fmla="*/ 996722 h 2563157"/>
                  <a:gd name="connsiteX50" fmla="*/ 597978 w 4555493"/>
                  <a:gd name="connsiteY50" fmla="*/ 1044106 h 2563157"/>
                  <a:gd name="connsiteX51" fmla="*/ 633169 w 4555493"/>
                  <a:gd name="connsiteY51" fmla="*/ 1044106 h 2563157"/>
                  <a:gd name="connsiteX52" fmla="*/ 633169 w 4555493"/>
                  <a:gd name="connsiteY52" fmla="*/ 1186534 h 2563157"/>
                  <a:gd name="connsiteX53" fmla="*/ 644946 w 4555493"/>
                  <a:gd name="connsiteY53" fmla="*/ 1186534 h 2563157"/>
                  <a:gd name="connsiteX54" fmla="*/ 644946 w 4555493"/>
                  <a:gd name="connsiteY54" fmla="*/ 1233918 h 2563157"/>
                  <a:gd name="connsiteX55" fmla="*/ 656584 w 4555493"/>
                  <a:gd name="connsiteY55" fmla="*/ 1233918 h 2563157"/>
                  <a:gd name="connsiteX56" fmla="*/ 656584 w 4555493"/>
                  <a:gd name="connsiteY56" fmla="*/ 1281440 h 2563157"/>
                  <a:gd name="connsiteX57" fmla="*/ 662403 w 4555493"/>
                  <a:gd name="connsiteY57" fmla="*/ 1281440 h 2563157"/>
                  <a:gd name="connsiteX58" fmla="*/ 685957 w 4555493"/>
                  <a:gd name="connsiteY58" fmla="*/ 1281440 h 2563157"/>
                  <a:gd name="connsiteX59" fmla="*/ 685957 w 4555493"/>
                  <a:gd name="connsiteY59" fmla="*/ 1330764 h 2563157"/>
                  <a:gd name="connsiteX60" fmla="*/ 697733 w 4555493"/>
                  <a:gd name="connsiteY60" fmla="*/ 1330764 h 2563157"/>
                  <a:gd name="connsiteX61" fmla="*/ 697733 w 4555493"/>
                  <a:gd name="connsiteY61" fmla="*/ 1380087 h 2563157"/>
                  <a:gd name="connsiteX62" fmla="*/ 703414 w 4555493"/>
                  <a:gd name="connsiteY62" fmla="*/ 1380087 h 2563157"/>
                  <a:gd name="connsiteX63" fmla="*/ 703414 w 4555493"/>
                  <a:gd name="connsiteY63" fmla="*/ 1429272 h 2563157"/>
                  <a:gd name="connsiteX64" fmla="*/ 709371 w 4555493"/>
                  <a:gd name="connsiteY64" fmla="*/ 1429272 h 2563157"/>
                  <a:gd name="connsiteX65" fmla="*/ 709371 w 4555493"/>
                  <a:gd name="connsiteY65" fmla="*/ 1480951 h 2563157"/>
                  <a:gd name="connsiteX66" fmla="*/ 721148 w 4555493"/>
                  <a:gd name="connsiteY66" fmla="*/ 1480951 h 2563157"/>
                  <a:gd name="connsiteX67" fmla="*/ 721148 w 4555493"/>
                  <a:gd name="connsiteY67" fmla="*/ 1534985 h 2563157"/>
                  <a:gd name="connsiteX68" fmla="*/ 726967 w 4555493"/>
                  <a:gd name="connsiteY68" fmla="*/ 1534985 h 2563157"/>
                  <a:gd name="connsiteX69" fmla="*/ 726967 w 4555493"/>
                  <a:gd name="connsiteY69" fmla="*/ 1589158 h 2563157"/>
                  <a:gd name="connsiteX70" fmla="*/ 732786 w 4555493"/>
                  <a:gd name="connsiteY70" fmla="*/ 1589158 h 2563157"/>
                  <a:gd name="connsiteX71" fmla="*/ 732786 w 4555493"/>
                  <a:gd name="connsiteY71" fmla="*/ 1643331 h 2563157"/>
                  <a:gd name="connsiteX72" fmla="*/ 738744 w 4555493"/>
                  <a:gd name="connsiteY72" fmla="*/ 1643331 h 2563157"/>
                  <a:gd name="connsiteX73" fmla="*/ 762158 w 4555493"/>
                  <a:gd name="connsiteY73" fmla="*/ 1643331 h 2563157"/>
                  <a:gd name="connsiteX74" fmla="*/ 949754 w 4555493"/>
                  <a:gd name="connsiteY74" fmla="*/ 1643331 h 2563157"/>
                  <a:gd name="connsiteX75" fmla="*/ 949754 w 4555493"/>
                  <a:gd name="connsiteY75" fmla="*/ 1704569 h 2563157"/>
                  <a:gd name="connsiteX76" fmla="*/ 990764 w 4555493"/>
                  <a:gd name="connsiteY76" fmla="*/ 1704569 h 2563157"/>
                  <a:gd name="connsiteX77" fmla="*/ 990764 w 4555493"/>
                  <a:gd name="connsiteY77" fmla="*/ 1765947 h 2563157"/>
                  <a:gd name="connsiteX78" fmla="*/ 1002541 w 4555493"/>
                  <a:gd name="connsiteY78" fmla="*/ 1765947 h 2563157"/>
                  <a:gd name="connsiteX79" fmla="*/ 1002541 w 4555493"/>
                  <a:gd name="connsiteY79" fmla="*/ 1832312 h 2563157"/>
                  <a:gd name="connsiteX80" fmla="*/ 1043552 w 4555493"/>
                  <a:gd name="connsiteY80" fmla="*/ 1832312 h 2563157"/>
                  <a:gd name="connsiteX81" fmla="*/ 1055328 w 4555493"/>
                  <a:gd name="connsiteY81" fmla="*/ 1832312 h 2563157"/>
                  <a:gd name="connsiteX82" fmla="*/ 1195956 w 4555493"/>
                  <a:gd name="connsiteY82" fmla="*/ 1832312 h 2563157"/>
                  <a:gd name="connsiteX83" fmla="*/ 1283934 w 4555493"/>
                  <a:gd name="connsiteY83" fmla="*/ 1832312 h 2563157"/>
                  <a:gd name="connsiteX84" fmla="*/ 1283934 w 4555493"/>
                  <a:gd name="connsiteY84" fmla="*/ 1923754 h 2563157"/>
                  <a:gd name="connsiteX85" fmla="*/ 1389509 w 4555493"/>
                  <a:gd name="connsiteY85" fmla="*/ 1923754 h 2563157"/>
                  <a:gd name="connsiteX86" fmla="*/ 1389509 w 4555493"/>
                  <a:gd name="connsiteY86" fmla="*/ 2015058 h 2563157"/>
                  <a:gd name="connsiteX87" fmla="*/ 2022678 w 4555493"/>
                  <a:gd name="connsiteY87" fmla="*/ 2015058 h 2563157"/>
                  <a:gd name="connsiteX88" fmla="*/ 2022678 w 4555493"/>
                  <a:gd name="connsiteY88" fmla="*/ 2106362 h 2563157"/>
                  <a:gd name="connsiteX89" fmla="*/ 2368635 w 4555493"/>
                  <a:gd name="connsiteY89" fmla="*/ 2106362 h 2563157"/>
                  <a:gd name="connsiteX90" fmla="*/ 2368635 w 4555493"/>
                  <a:gd name="connsiteY90" fmla="*/ 2197804 h 2563157"/>
                  <a:gd name="connsiteX91" fmla="*/ 3635112 w 4555493"/>
                  <a:gd name="connsiteY91" fmla="*/ 2197804 h 2563157"/>
                  <a:gd name="connsiteX92" fmla="*/ 3635112 w 4555493"/>
                  <a:gd name="connsiteY92" fmla="*/ 2289108 h 2563157"/>
                  <a:gd name="connsiteX93" fmla="*/ 3834346 w 4555493"/>
                  <a:gd name="connsiteY93" fmla="*/ 2289108 h 2563157"/>
                  <a:gd name="connsiteX94" fmla="*/ 4186122 w 4555493"/>
                  <a:gd name="connsiteY94" fmla="*/ 2289108 h 2563157"/>
                  <a:gd name="connsiteX95" fmla="*/ 4555494 w 4555493"/>
                  <a:gd name="connsiteY95" fmla="*/ 2289108 h 2563157"/>
                  <a:gd name="connsiteX96" fmla="*/ 4555494 w 4555493"/>
                  <a:gd name="connsiteY96" fmla="*/ 2563158 h 256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555493" h="2563157">
                    <a:moveTo>
                      <a:pt x="0" y="0"/>
                    </a:moveTo>
                    <a:lnTo>
                      <a:pt x="5819" y="0"/>
                    </a:lnTo>
                    <a:lnTo>
                      <a:pt x="70244" y="0"/>
                    </a:lnTo>
                    <a:lnTo>
                      <a:pt x="70244" y="40041"/>
                    </a:lnTo>
                    <a:lnTo>
                      <a:pt x="76202" y="40041"/>
                    </a:lnTo>
                    <a:lnTo>
                      <a:pt x="76202" y="80081"/>
                    </a:lnTo>
                    <a:lnTo>
                      <a:pt x="82021" y="80081"/>
                    </a:lnTo>
                    <a:lnTo>
                      <a:pt x="82021" y="120122"/>
                    </a:lnTo>
                    <a:lnTo>
                      <a:pt x="99617" y="120122"/>
                    </a:lnTo>
                    <a:lnTo>
                      <a:pt x="99617" y="160163"/>
                    </a:lnTo>
                    <a:lnTo>
                      <a:pt x="128989" y="160163"/>
                    </a:lnTo>
                    <a:lnTo>
                      <a:pt x="128989" y="200203"/>
                    </a:lnTo>
                    <a:lnTo>
                      <a:pt x="146446" y="200203"/>
                    </a:lnTo>
                    <a:lnTo>
                      <a:pt x="164181" y="200203"/>
                    </a:lnTo>
                    <a:lnTo>
                      <a:pt x="164181" y="240937"/>
                    </a:lnTo>
                    <a:lnTo>
                      <a:pt x="175819" y="240937"/>
                    </a:lnTo>
                    <a:lnTo>
                      <a:pt x="175819" y="281670"/>
                    </a:lnTo>
                    <a:lnTo>
                      <a:pt x="193414" y="281670"/>
                    </a:lnTo>
                    <a:lnTo>
                      <a:pt x="205191" y="281670"/>
                    </a:lnTo>
                    <a:lnTo>
                      <a:pt x="205191" y="323235"/>
                    </a:lnTo>
                    <a:lnTo>
                      <a:pt x="257840" y="323235"/>
                    </a:lnTo>
                    <a:lnTo>
                      <a:pt x="257840" y="364661"/>
                    </a:lnTo>
                    <a:lnTo>
                      <a:pt x="287212" y="364661"/>
                    </a:lnTo>
                    <a:lnTo>
                      <a:pt x="293170" y="364661"/>
                    </a:lnTo>
                    <a:lnTo>
                      <a:pt x="293170" y="406919"/>
                    </a:lnTo>
                    <a:lnTo>
                      <a:pt x="298989" y="406919"/>
                    </a:lnTo>
                    <a:lnTo>
                      <a:pt x="298989" y="491434"/>
                    </a:lnTo>
                    <a:lnTo>
                      <a:pt x="304808" y="491434"/>
                    </a:lnTo>
                    <a:lnTo>
                      <a:pt x="304808" y="533691"/>
                    </a:lnTo>
                    <a:lnTo>
                      <a:pt x="310627" y="533691"/>
                    </a:lnTo>
                    <a:lnTo>
                      <a:pt x="316585" y="533691"/>
                    </a:lnTo>
                    <a:lnTo>
                      <a:pt x="322404" y="533691"/>
                    </a:lnTo>
                    <a:lnTo>
                      <a:pt x="322404" y="577888"/>
                    </a:lnTo>
                    <a:lnTo>
                      <a:pt x="328361" y="577888"/>
                    </a:lnTo>
                    <a:lnTo>
                      <a:pt x="328361" y="668084"/>
                    </a:lnTo>
                    <a:lnTo>
                      <a:pt x="334180" y="668084"/>
                    </a:lnTo>
                    <a:lnTo>
                      <a:pt x="339999" y="668084"/>
                    </a:lnTo>
                    <a:lnTo>
                      <a:pt x="339999" y="760634"/>
                    </a:lnTo>
                    <a:lnTo>
                      <a:pt x="345818" y="760634"/>
                    </a:lnTo>
                    <a:lnTo>
                      <a:pt x="345818" y="806771"/>
                    </a:lnTo>
                    <a:lnTo>
                      <a:pt x="363414" y="806771"/>
                    </a:lnTo>
                    <a:lnTo>
                      <a:pt x="375191" y="806771"/>
                    </a:lnTo>
                    <a:lnTo>
                      <a:pt x="375191" y="854294"/>
                    </a:lnTo>
                    <a:lnTo>
                      <a:pt x="381010" y="854294"/>
                    </a:lnTo>
                    <a:lnTo>
                      <a:pt x="381010" y="901677"/>
                    </a:lnTo>
                    <a:lnTo>
                      <a:pt x="457212" y="901677"/>
                    </a:lnTo>
                    <a:lnTo>
                      <a:pt x="457212" y="949200"/>
                    </a:lnTo>
                    <a:lnTo>
                      <a:pt x="515818" y="949200"/>
                    </a:lnTo>
                    <a:lnTo>
                      <a:pt x="515818" y="996722"/>
                    </a:lnTo>
                    <a:lnTo>
                      <a:pt x="597978" y="996722"/>
                    </a:lnTo>
                    <a:lnTo>
                      <a:pt x="597978" y="1044106"/>
                    </a:lnTo>
                    <a:lnTo>
                      <a:pt x="633169" y="1044106"/>
                    </a:lnTo>
                    <a:lnTo>
                      <a:pt x="633169" y="1186534"/>
                    </a:lnTo>
                    <a:lnTo>
                      <a:pt x="644946" y="1186534"/>
                    </a:lnTo>
                    <a:lnTo>
                      <a:pt x="644946" y="1233918"/>
                    </a:lnTo>
                    <a:lnTo>
                      <a:pt x="656584" y="1233918"/>
                    </a:lnTo>
                    <a:lnTo>
                      <a:pt x="656584" y="1281440"/>
                    </a:lnTo>
                    <a:lnTo>
                      <a:pt x="662403" y="1281440"/>
                    </a:lnTo>
                    <a:lnTo>
                      <a:pt x="685957" y="1281440"/>
                    </a:lnTo>
                    <a:lnTo>
                      <a:pt x="685957" y="1330764"/>
                    </a:lnTo>
                    <a:lnTo>
                      <a:pt x="697733" y="1330764"/>
                    </a:lnTo>
                    <a:lnTo>
                      <a:pt x="697733" y="1380087"/>
                    </a:lnTo>
                    <a:lnTo>
                      <a:pt x="703414" y="1380087"/>
                    </a:lnTo>
                    <a:lnTo>
                      <a:pt x="703414" y="1429272"/>
                    </a:lnTo>
                    <a:lnTo>
                      <a:pt x="709371" y="1429272"/>
                    </a:lnTo>
                    <a:lnTo>
                      <a:pt x="709371" y="1480951"/>
                    </a:lnTo>
                    <a:lnTo>
                      <a:pt x="721148" y="1480951"/>
                    </a:lnTo>
                    <a:lnTo>
                      <a:pt x="721148" y="1534985"/>
                    </a:lnTo>
                    <a:lnTo>
                      <a:pt x="726967" y="1534985"/>
                    </a:lnTo>
                    <a:lnTo>
                      <a:pt x="726967" y="1589158"/>
                    </a:lnTo>
                    <a:lnTo>
                      <a:pt x="732786" y="1589158"/>
                    </a:lnTo>
                    <a:lnTo>
                      <a:pt x="732786" y="1643331"/>
                    </a:lnTo>
                    <a:lnTo>
                      <a:pt x="738744" y="1643331"/>
                    </a:lnTo>
                    <a:lnTo>
                      <a:pt x="762158" y="1643331"/>
                    </a:lnTo>
                    <a:lnTo>
                      <a:pt x="949754" y="1643331"/>
                    </a:lnTo>
                    <a:lnTo>
                      <a:pt x="949754" y="1704569"/>
                    </a:lnTo>
                    <a:lnTo>
                      <a:pt x="990764" y="1704569"/>
                    </a:lnTo>
                    <a:lnTo>
                      <a:pt x="990764" y="1765947"/>
                    </a:lnTo>
                    <a:lnTo>
                      <a:pt x="1002541" y="1765947"/>
                    </a:lnTo>
                    <a:lnTo>
                      <a:pt x="1002541" y="1832312"/>
                    </a:lnTo>
                    <a:lnTo>
                      <a:pt x="1043552" y="1832312"/>
                    </a:lnTo>
                    <a:lnTo>
                      <a:pt x="1055328" y="1832312"/>
                    </a:lnTo>
                    <a:lnTo>
                      <a:pt x="1195956" y="1832312"/>
                    </a:lnTo>
                    <a:lnTo>
                      <a:pt x="1283934" y="1832312"/>
                    </a:lnTo>
                    <a:lnTo>
                      <a:pt x="1283934" y="1923754"/>
                    </a:lnTo>
                    <a:lnTo>
                      <a:pt x="1389509" y="1923754"/>
                    </a:lnTo>
                    <a:lnTo>
                      <a:pt x="1389509" y="2015058"/>
                    </a:lnTo>
                    <a:lnTo>
                      <a:pt x="2022678" y="2015058"/>
                    </a:lnTo>
                    <a:lnTo>
                      <a:pt x="2022678" y="2106362"/>
                    </a:lnTo>
                    <a:lnTo>
                      <a:pt x="2368635" y="2106362"/>
                    </a:lnTo>
                    <a:lnTo>
                      <a:pt x="2368635" y="2197804"/>
                    </a:lnTo>
                    <a:lnTo>
                      <a:pt x="3635112" y="2197804"/>
                    </a:lnTo>
                    <a:lnTo>
                      <a:pt x="3635112" y="2289108"/>
                    </a:lnTo>
                    <a:lnTo>
                      <a:pt x="3834346" y="2289108"/>
                    </a:lnTo>
                    <a:lnTo>
                      <a:pt x="4186122" y="2289108"/>
                    </a:lnTo>
                    <a:lnTo>
                      <a:pt x="4555494" y="2289108"/>
                    </a:lnTo>
                    <a:lnTo>
                      <a:pt x="4555494" y="2563158"/>
                    </a:lnTo>
                  </a:path>
                </a:pathLst>
              </a:custGeom>
              <a:noFill/>
              <a:ln w="19050" cap="sq">
                <a:solidFill>
                  <a:schemeClr val="tx2"/>
                </a:solidFill>
                <a:custDash>
                  <a:ds d="600000" sp="375000"/>
                  <a:ds d="150000" sp="375000"/>
                </a:custDash>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1" name="Freeform: Shape 700">
                <a:extLst>
                  <a:ext uri="{FF2B5EF4-FFF2-40B4-BE49-F238E27FC236}">
                    <a16:creationId xmlns:a16="http://schemas.microsoft.com/office/drawing/2014/main" id="{A0779193-61DC-FEA9-98DD-536EBA51BD5A}"/>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2" name="Freeform: Shape 701">
                <a:extLst>
                  <a:ext uri="{FF2B5EF4-FFF2-40B4-BE49-F238E27FC236}">
                    <a16:creationId xmlns:a16="http://schemas.microsoft.com/office/drawing/2014/main" id="{00BAF6D7-649F-872C-58FB-02753FAD6581}"/>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3" name="Freeform: Shape 702">
                <a:extLst>
                  <a:ext uri="{FF2B5EF4-FFF2-40B4-BE49-F238E27FC236}">
                    <a16:creationId xmlns:a16="http://schemas.microsoft.com/office/drawing/2014/main" id="{0C0A3521-3E2D-EDB8-D3C5-0D5C10A15A6A}"/>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4" name="Freeform: Shape 703">
                <a:extLst>
                  <a:ext uri="{FF2B5EF4-FFF2-40B4-BE49-F238E27FC236}">
                    <a16:creationId xmlns:a16="http://schemas.microsoft.com/office/drawing/2014/main" id="{9DB73EB8-4F54-F067-A6DE-AE0F8EE3B9B9}"/>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5" name="Freeform: Shape 704">
                <a:extLst>
                  <a:ext uri="{FF2B5EF4-FFF2-40B4-BE49-F238E27FC236}">
                    <a16:creationId xmlns:a16="http://schemas.microsoft.com/office/drawing/2014/main" id="{9A55DF9A-B72D-5680-4204-A2988A35C31D}"/>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6" name="Freeform: Shape 705">
                <a:extLst>
                  <a:ext uri="{FF2B5EF4-FFF2-40B4-BE49-F238E27FC236}">
                    <a16:creationId xmlns:a16="http://schemas.microsoft.com/office/drawing/2014/main" id="{E8452973-FE67-23F8-0F1B-53CFEEA67480}"/>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7" name="Freeform: Shape 706">
                <a:extLst>
                  <a:ext uri="{FF2B5EF4-FFF2-40B4-BE49-F238E27FC236}">
                    <a16:creationId xmlns:a16="http://schemas.microsoft.com/office/drawing/2014/main" id="{6EB17CAB-EE06-BAC1-E29D-C31D3C585626}"/>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8" name="Freeform: Shape 707">
                <a:extLst>
                  <a:ext uri="{FF2B5EF4-FFF2-40B4-BE49-F238E27FC236}">
                    <a16:creationId xmlns:a16="http://schemas.microsoft.com/office/drawing/2014/main" id="{45514FFC-D3CE-7940-3517-18196F388388}"/>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9" name="Freeform: Shape 708">
                <a:extLst>
                  <a:ext uri="{FF2B5EF4-FFF2-40B4-BE49-F238E27FC236}">
                    <a16:creationId xmlns:a16="http://schemas.microsoft.com/office/drawing/2014/main" id="{2C6507DB-B262-74F3-D3ED-501AAFFDF8C6}"/>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0" name="Freeform: Shape 709">
                <a:extLst>
                  <a:ext uri="{FF2B5EF4-FFF2-40B4-BE49-F238E27FC236}">
                    <a16:creationId xmlns:a16="http://schemas.microsoft.com/office/drawing/2014/main" id="{FB3EBB9D-CCC4-BE1D-8042-1E53BD465C06}"/>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1" name="Freeform: Shape 710">
                <a:extLst>
                  <a:ext uri="{FF2B5EF4-FFF2-40B4-BE49-F238E27FC236}">
                    <a16:creationId xmlns:a16="http://schemas.microsoft.com/office/drawing/2014/main" id="{D9FD5E57-A83B-5B49-F5E6-09A8D2A7A7B3}"/>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2" name="Freeform: Shape 711">
                <a:extLst>
                  <a:ext uri="{FF2B5EF4-FFF2-40B4-BE49-F238E27FC236}">
                    <a16:creationId xmlns:a16="http://schemas.microsoft.com/office/drawing/2014/main" id="{7CD6C973-D0EE-987A-C801-4FF60E12A263}"/>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3" name="Freeform: Shape 712">
                <a:extLst>
                  <a:ext uri="{FF2B5EF4-FFF2-40B4-BE49-F238E27FC236}">
                    <a16:creationId xmlns:a16="http://schemas.microsoft.com/office/drawing/2014/main" id="{F8D4C45B-905C-837A-8317-8D9F3F825666}"/>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4" name="Freeform: Shape 713">
                <a:extLst>
                  <a:ext uri="{FF2B5EF4-FFF2-40B4-BE49-F238E27FC236}">
                    <a16:creationId xmlns:a16="http://schemas.microsoft.com/office/drawing/2014/main" id="{6FBA3E67-955C-DC70-8753-313CDBE9CF6A}"/>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5" name="Freeform: Shape 714">
                <a:extLst>
                  <a:ext uri="{FF2B5EF4-FFF2-40B4-BE49-F238E27FC236}">
                    <a16:creationId xmlns:a16="http://schemas.microsoft.com/office/drawing/2014/main" id="{7397C4A3-2276-113D-8BA1-5EF7DC94A7AD}"/>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6" name="Freeform: Shape 715">
                <a:extLst>
                  <a:ext uri="{FF2B5EF4-FFF2-40B4-BE49-F238E27FC236}">
                    <a16:creationId xmlns:a16="http://schemas.microsoft.com/office/drawing/2014/main" id="{D07129AA-6A18-12D9-BD4A-B361936E8123}"/>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7" name="Freeform: Shape 716">
                <a:extLst>
                  <a:ext uri="{FF2B5EF4-FFF2-40B4-BE49-F238E27FC236}">
                    <a16:creationId xmlns:a16="http://schemas.microsoft.com/office/drawing/2014/main" id="{2C1E0DF0-6ECC-CB56-A083-6EC47B91DAB0}"/>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8" name="Freeform: Shape 717">
                <a:extLst>
                  <a:ext uri="{FF2B5EF4-FFF2-40B4-BE49-F238E27FC236}">
                    <a16:creationId xmlns:a16="http://schemas.microsoft.com/office/drawing/2014/main" id="{E12721B8-9F2C-0DFD-70DE-C6F4B1CA24C4}"/>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9" name="Freeform: Shape 718">
                <a:extLst>
                  <a:ext uri="{FF2B5EF4-FFF2-40B4-BE49-F238E27FC236}">
                    <a16:creationId xmlns:a16="http://schemas.microsoft.com/office/drawing/2014/main" id="{BD663101-242F-552E-E6B2-CD55C08A3E80}"/>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0" name="Freeform: Shape 719">
                <a:extLst>
                  <a:ext uri="{FF2B5EF4-FFF2-40B4-BE49-F238E27FC236}">
                    <a16:creationId xmlns:a16="http://schemas.microsoft.com/office/drawing/2014/main" id="{0899188B-6AD3-F61D-EEAF-AAED56518A11}"/>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1" name="Freeform: Shape 720">
                <a:extLst>
                  <a:ext uri="{FF2B5EF4-FFF2-40B4-BE49-F238E27FC236}">
                    <a16:creationId xmlns:a16="http://schemas.microsoft.com/office/drawing/2014/main" id="{76B70E84-AF05-F65E-F845-D7D116D312E1}"/>
                  </a:ext>
                </a:extLst>
              </p:cNvPr>
              <p:cNvSpPr/>
              <p:nvPr/>
            </p:nvSpPr>
            <p:spPr>
              <a:xfrm>
                <a:off x="1339231" y="160928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2" name="Freeform: Shape 721">
                <a:extLst>
                  <a:ext uri="{FF2B5EF4-FFF2-40B4-BE49-F238E27FC236}">
                    <a16:creationId xmlns:a16="http://schemas.microsoft.com/office/drawing/2014/main" id="{F2DC05FC-FEF2-17A8-2D46-A0157C93037E}"/>
                  </a:ext>
                </a:extLst>
              </p:cNvPr>
              <p:cNvSpPr/>
              <p:nvPr/>
            </p:nvSpPr>
            <p:spPr>
              <a:xfrm>
                <a:off x="1359869" y="159066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3" name="Freeform: Shape 722">
                <a:extLst>
                  <a:ext uri="{FF2B5EF4-FFF2-40B4-BE49-F238E27FC236}">
                    <a16:creationId xmlns:a16="http://schemas.microsoft.com/office/drawing/2014/main" id="{1C4EDF60-9449-86BB-62D0-58D8AE1928D8}"/>
                  </a:ext>
                </a:extLst>
              </p:cNvPr>
              <p:cNvSpPr/>
              <p:nvPr/>
            </p:nvSpPr>
            <p:spPr>
              <a:xfrm>
                <a:off x="1387151" y="1684229"/>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4" name="Freeform: Shape 723">
                <a:extLst>
                  <a:ext uri="{FF2B5EF4-FFF2-40B4-BE49-F238E27FC236}">
                    <a16:creationId xmlns:a16="http://schemas.microsoft.com/office/drawing/2014/main" id="{754D9B72-42C3-13B8-A249-ECB8518B3ECF}"/>
                  </a:ext>
                </a:extLst>
              </p:cNvPr>
              <p:cNvSpPr/>
              <p:nvPr/>
            </p:nvSpPr>
            <p:spPr>
              <a:xfrm>
                <a:off x="1407790" y="166561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5" name="Freeform: Shape 724">
                <a:extLst>
                  <a:ext uri="{FF2B5EF4-FFF2-40B4-BE49-F238E27FC236}">
                    <a16:creationId xmlns:a16="http://schemas.microsoft.com/office/drawing/2014/main" id="{A77996AB-C701-2226-51C7-C2C15AB18D1E}"/>
                  </a:ext>
                </a:extLst>
              </p:cNvPr>
              <p:cNvSpPr/>
              <p:nvPr/>
            </p:nvSpPr>
            <p:spPr>
              <a:xfrm>
                <a:off x="1482710" y="176058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6" name="Freeform: Shape 725">
                <a:extLst>
                  <a:ext uri="{FF2B5EF4-FFF2-40B4-BE49-F238E27FC236}">
                    <a16:creationId xmlns:a16="http://schemas.microsoft.com/office/drawing/2014/main" id="{FDC99411-3B7F-3194-E980-389F080F7A99}"/>
                  </a:ext>
                </a:extLst>
              </p:cNvPr>
              <p:cNvSpPr/>
              <p:nvPr/>
            </p:nvSpPr>
            <p:spPr>
              <a:xfrm>
                <a:off x="1503489" y="1741844"/>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7" name="Freeform: Shape 726">
                <a:extLst>
                  <a:ext uri="{FF2B5EF4-FFF2-40B4-BE49-F238E27FC236}">
                    <a16:creationId xmlns:a16="http://schemas.microsoft.com/office/drawing/2014/main" id="{56FC8A3E-D77D-1EBA-B1E3-CF68A63F4317}"/>
                  </a:ext>
                </a:extLst>
              </p:cNvPr>
              <p:cNvSpPr/>
              <p:nvPr/>
            </p:nvSpPr>
            <p:spPr>
              <a:xfrm>
                <a:off x="1506741" y="191608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8" name="Freeform: Shape 727">
                <a:extLst>
                  <a:ext uri="{FF2B5EF4-FFF2-40B4-BE49-F238E27FC236}">
                    <a16:creationId xmlns:a16="http://schemas.microsoft.com/office/drawing/2014/main" id="{32A91277-B4EA-B804-F5CB-83900B05C1A4}"/>
                  </a:ext>
                </a:extLst>
              </p:cNvPr>
              <p:cNvSpPr/>
              <p:nvPr/>
            </p:nvSpPr>
            <p:spPr>
              <a:xfrm>
                <a:off x="1527379" y="189747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9" name="Freeform: Shape 728">
                <a:extLst>
                  <a:ext uri="{FF2B5EF4-FFF2-40B4-BE49-F238E27FC236}">
                    <a16:creationId xmlns:a16="http://schemas.microsoft.com/office/drawing/2014/main" id="{B29964BE-9E81-209D-C18F-25548F0DB356}"/>
                  </a:ext>
                </a:extLst>
              </p:cNvPr>
              <p:cNvSpPr/>
              <p:nvPr/>
            </p:nvSpPr>
            <p:spPr>
              <a:xfrm>
                <a:off x="1512678" y="191608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0" name="Freeform: Shape 729">
                <a:extLst>
                  <a:ext uri="{FF2B5EF4-FFF2-40B4-BE49-F238E27FC236}">
                    <a16:creationId xmlns:a16="http://schemas.microsoft.com/office/drawing/2014/main" id="{83D6B555-8DD2-B659-7A8A-E9804880506E}"/>
                  </a:ext>
                </a:extLst>
              </p:cNvPr>
              <p:cNvSpPr/>
              <p:nvPr/>
            </p:nvSpPr>
            <p:spPr>
              <a:xfrm>
                <a:off x="1533458" y="189747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1" name="Freeform: Shape 730">
                <a:extLst>
                  <a:ext uri="{FF2B5EF4-FFF2-40B4-BE49-F238E27FC236}">
                    <a16:creationId xmlns:a16="http://schemas.microsoft.com/office/drawing/2014/main" id="{7239A012-E7FE-0A3A-3A22-239E51838B1E}"/>
                  </a:ext>
                </a:extLst>
              </p:cNvPr>
              <p:cNvSpPr/>
              <p:nvPr/>
            </p:nvSpPr>
            <p:spPr>
              <a:xfrm>
                <a:off x="1518615" y="19567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2" name="Freeform: Shape 731">
                <a:extLst>
                  <a:ext uri="{FF2B5EF4-FFF2-40B4-BE49-F238E27FC236}">
                    <a16:creationId xmlns:a16="http://schemas.microsoft.com/office/drawing/2014/main" id="{2C9C7616-A68F-7871-B131-23C2B712BC25}"/>
                  </a:ext>
                </a:extLst>
              </p:cNvPr>
              <p:cNvSpPr/>
              <p:nvPr/>
            </p:nvSpPr>
            <p:spPr>
              <a:xfrm>
                <a:off x="1539395" y="1938140"/>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3" name="Freeform: Shape 732">
                <a:extLst>
                  <a:ext uri="{FF2B5EF4-FFF2-40B4-BE49-F238E27FC236}">
                    <a16:creationId xmlns:a16="http://schemas.microsoft.com/office/drawing/2014/main" id="{F4A8E87D-4651-C0AC-33C8-33079322B441}"/>
                  </a:ext>
                </a:extLst>
              </p:cNvPr>
              <p:cNvSpPr/>
              <p:nvPr/>
            </p:nvSpPr>
            <p:spPr>
              <a:xfrm>
                <a:off x="1530630" y="172425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4" name="Freeform: Shape 733">
                <a:extLst>
                  <a:ext uri="{FF2B5EF4-FFF2-40B4-BE49-F238E27FC236}">
                    <a16:creationId xmlns:a16="http://schemas.microsoft.com/office/drawing/2014/main" id="{919A68AC-EE0E-DA06-A7E4-3488224D8995}"/>
                  </a:ext>
                </a:extLst>
              </p:cNvPr>
              <p:cNvSpPr/>
              <p:nvPr/>
            </p:nvSpPr>
            <p:spPr>
              <a:xfrm>
                <a:off x="1551409" y="1705644"/>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5" name="Freeform: Shape 734">
                <a:extLst>
                  <a:ext uri="{FF2B5EF4-FFF2-40B4-BE49-F238E27FC236}">
                    <a16:creationId xmlns:a16="http://schemas.microsoft.com/office/drawing/2014/main" id="{856D9C27-8934-D013-2145-5C370AB35793}"/>
                  </a:ext>
                </a:extLst>
              </p:cNvPr>
              <p:cNvSpPr/>
              <p:nvPr/>
            </p:nvSpPr>
            <p:spPr>
              <a:xfrm>
                <a:off x="1530630" y="203973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6" name="Freeform: Shape 735">
                <a:extLst>
                  <a:ext uri="{FF2B5EF4-FFF2-40B4-BE49-F238E27FC236}">
                    <a16:creationId xmlns:a16="http://schemas.microsoft.com/office/drawing/2014/main" id="{8F267C3A-4AAD-BE0C-BF7A-F3F29BB74A5A}"/>
                  </a:ext>
                </a:extLst>
              </p:cNvPr>
              <p:cNvSpPr/>
              <p:nvPr/>
            </p:nvSpPr>
            <p:spPr>
              <a:xfrm>
                <a:off x="1551409" y="2021120"/>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7" name="Freeform: Shape 736">
                <a:extLst>
                  <a:ext uri="{FF2B5EF4-FFF2-40B4-BE49-F238E27FC236}">
                    <a16:creationId xmlns:a16="http://schemas.microsoft.com/office/drawing/2014/main" id="{6EE5395F-A137-3795-5A08-963011E8950D}"/>
                  </a:ext>
                </a:extLst>
              </p:cNvPr>
              <p:cNvSpPr/>
              <p:nvPr/>
            </p:nvSpPr>
            <p:spPr>
              <a:xfrm>
                <a:off x="1560457" y="216732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8" name="Freeform: Shape 737">
                <a:extLst>
                  <a:ext uri="{FF2B5EF4-FFF2-40B4-BE49-F238E27FC236}">
                    <a16:creationId xmlns:a16="http://schemas.microsoft.com/office/drawing/2014/main" id="{745660D9-2179-D3EF-51C5-A807E22DFEF3}"/>
                  </a:ext>
                </a:extLst>
              </p:cNvPr>
              <p:cNvSpPr/>
              <p:nvPr/>
            </p:nvSpPr>
            <p:spPr>
              <a:xfrm>
                <a:off x="1581236" y="214871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9" name="Freeform: Shape 738">
                <a:extLst>
                  <a:ext uri="{FF2B5EF4-FFF2-40B4-BE49-F238E27FC236}">
                    <a16:creationId xmlns:a16="http://schemas.microsoft.com/office/drawing/2014/main" id="{54F8FC26-1036-8FBE-259C-BED13B3105E6}"/>
                  </a:ext>
                </a:extLst>
              </p:cNvPr>
              <p:cNvSpPr/>
              <p:nvPr/>
            </p:nvSpPr>
            <p:spPr>
              <a:xfrm>
                <a:off x="1865649" y="2604019"/>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0" name="Freeform: Shape 739">
                <a:extLst>
                  <a:ext uri="{FF2B5EF4-FFF2-40B4-BE49-F238E27FC236}">
                    <a16:creationId xmlns:a16="http://schemas.microsoft.com/office/drawing/2014/main" id="{66CE29DA-CA27-44EA-6F90-5A3677FDC78D}"/>
                  </a:ext>
                </a:extLst>
              </p:cNvPr>
              <p:cNvSpPr/>
              <p:nvPr/>
            </p:nvSpPr>
            <p:spPr>
              <a:xfrm>
                <a:off x="1886287" y="258540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1" name="Freeform: Shape 740">
                <a:extLst>
                  <a:ext uri="{FF2B5EF4-FFF2-40B4-BE49-F238E27FC236}">
                    <a16:creationId xmlns:a16="http://schemas.microsoft.com/office/drawing/2014/main" id="{C670459F-6DA8-AA3A-0A61-C704EB1AC1F7}"/>
                  </a:ext>
                </a:extLst>
              </p:cNvPr>
              <p:cNvSpPr/>
              <p:nvPr/>
            </p:nvSpPr>
            <p:spPr>
              <a:xfrm>
                <a:off x="1907492" y="274002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2" name="Freeform: Shape 741">
                <a:extLst>
                  <a:ext uri="{FF2B5EF4-FFF2-40B4-BE49-F238E27FC236}">
                    <a16:creationId xmlns:a16="http://schemas.microsoft.com/office/drawing/2014/main" id="{7073B287-26A9-4FE7-766E-0F07AEA2453C}"/>
                  </a:ext>
                </a:extLst>
              </p:cNvPr>
              <p:cNvSpPr/>
              <p:nvPr/>
            </p:nvSpPr>
            <p:spPr>
              <a:xfrm>
                <a:off x="1928130" y="2721414"/>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3" name="Freeform: Shape 742">
                <a:extLst>
                  <a:ext uri="{FF2B5EF4-FFF2-40B4-BE49-F238E27FC236}">
                    <a16:creationId xmlns:a16="http://schemas.microsoft.com/office/drawing/2014/main" id="{8288DA89-859E-2E4E-D159-10FAB3264C10}"/>
                  </a:ext>
                </a:extLst>
              </p:cNvPr>
              <p:cNvSpPr/>
              <p:nvPr/>
            </p:nvSpPr>
            <p:spPr>
              <a:xfrm>
                <a:off x="1913570" y="2787569"/>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4" name="Freeform: Shape 743">
                <a:extLst>
                  <a:ext uri="{FF2B5EF4-FFF2-40B4-BE49-F238E27FC236}">
                    <a16:creationId xmlns:a16="http://schemas.microsoft.com/office/drawing/2014/main" id="{22E22868-106F-0891-E7DD-428A52E78B62}"/>
                  </a:ext>
                </a:extLst>
              </p:cNvPr>
              <p:cNvSpPr/>
              <p:nvPr/>
            </p:nvSpPr>
            <p:spPr>
              <a:xfrm>
                <a:off x="1934208" y="276883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5" name="Freeform: Shape 744">
                <a:extLst>
                  <a:ext uri="{FF2B5EF4-FFF2-40B4-BE49-F238E27FC236}">
                    <a16:creationId xmlns:a16="http://schemas.microsoft.com/office/drawing/2014/main" id="{3A34D6A6-F041-A193-C91F-F229BE5ECEB8}"/>
                  </a:ext>
                </a:extLst>
              </p:cNvPr>
              <p:cNvSpPr/>
              <p:nvPr/>
            </p:nvSpPr>
            <p:spPr>
              <a:xfrm>
                <a:off x="1943396" y="293695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6" name="Freeform: Shape 745">
                <a:extLst>
                  <a:ext uri="{FF2B5EF4-FFF2-40B4-BE49-F238E27FC236}">
                    <a16:creationId xmlns:a16="http://schemas.microsoft.com/office/drawing/2014/main" id="{06A24D7B-A023-F524-054A-77D1AA75AB35}"/>
                  </a:ext>
                </a:extLst>
              </p:cNvPr>
              <p:cNvSpPr/>
              <p:nvPr/>
            </p:nvSpPr>
            <p:spPr>
              <a:xfrm>
                <a:off x="1964176" y="2918221"/>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7" name="Freeform: Shape 746">
                <a:extLst>
                  <a:ext uri="{FF2B5EF4-FFF2-40B4-BE49-F238E27FC236}">
                    <a16:creationId xmlns:a16="http://schemas.microsoft.com/office/drawing/2014/main" id="{C41EBA3F-91AE-C659-5D2C-EBAA8346FB82}"/>
                  </a:ext>
                </a:extLst>
              </p:cNvPr>
              <p:cNvSpPr/>
              <p:nvPr/>
            </p:nvSpPr>
            <p:spPr>
              <a:xfrm>
                <a:off x="1967286" y="293695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8" name="Freeform: Shape 747">
                <a:extLst>
                  <a:ext uri="{FF2B5EF4-FFF2-40B4-BE49-F238E27FC236}">
                    <a16:creationId xmlns:a16="http://schemas.microsoft.com/office/drawing/2014/main" id="{070A0B86-EF42-199E-E3EF-60AE1E436BED}"/>
                  </a:ext>
                </a:extLst>
              </p:cNvPr>
              <p:cNvSpPr/>
              <p:nvPr/>
            </p:nvSpPr>
            <p:spPr>
              <a:xfrm>
                <a:off x="1988065" y="2918221"/>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9" name="Freeform: Shape 748">
                <a:extLst>
                  <a:ext uri="{FF2B5EF4-FFF2-40B4-BE49-F238E27FC236}">
                    <a16:creationId xmlns:a16="http://schemas.microsoft.com/office/drawing/2014/main" id="{67FFC213-1705-0BD3-9D13-61DCFDA10D00}"/>
                  </a:ext>
                </a:extLst>
              </p:cNvPr>
              <p:cNvSpPr/>
              <p:nvPr/>
            </p:nvSpPr>
            <p:spPr>
              <a:xfrm>
                <a:off x="2200668" y="3049765"/>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0" name="Freeform: Shape 749">
                <a:extLst>
                  <a:ext uri="{FF2B5EF4-FFF2-40B4-BE49-F238E27FC236}">
                    <a16:creationId xmlns:a16="http://schemas.microsoft.com/office/drawing/2014/main" id="{BDF20E60-B87B-159F-3EBF-8A39CDB4ABA8}"/>
                  </a:ext>
                </a:extLst>
              </p:cNvPr>
              <p:cNvSpPr/>
              <p:nvPr/>
            </p:nvSpPr>
            <p:spPr>
              <a:xfrm>
                <a:off x="2221306" y="303102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1" name="Freeform: Shape 750">
                <a:extLst>
                  <a:ext uri="{FF2B5EF4-FFF2-40B4-BE49-F238E27FC236}">
                    <a16:creationId xmlns:a16="http://schemas.microsoft.com/office/drawing/2014/main" id="{4E7925D3-3290-AB11-4A97-0E5C6B077985}"/>
                  </a:ext>
                </a:extLst>
              </p:cNvPr>
              <p:cNvSpPr/>
              <p:nvPr/>
            </p:nvSpPr>
            <p:spPr>
              <a:xfrm>
                <a:off x="2254526" y="311082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2" name="Freeform: Shape 751">
                <a:extLst>
                  <a:ext uri="{FF2B5EF4-FFF2-40B4-BE49-F238E27FC236}">
                    <a16:creationId xmlns:a16="http://schemas.microsoft.com/office/drawing/2014/main" id="{39CAD2BD-4EAD-B45D-0083-44525E14DD33}"/>
                  </a:ext>
                </a:extLst>
              </p:cNvPr>
              <p:cNvSpPr/>
              <p:nvPr/>
            </p:nvSpPr>
            <p:spPr>
              <a:xfrm>
                <a:off x="2275165" y="3092211"/>
                <a:ext cx="14135" cy="37220"/>
              </a:xfrm>
              <a:custGeom>
                <a:avLst/>
                <a:gdLst>
                  <a:gd name="connsiteX0" fmla="*/ 0 w 13854"/>
                  <a:gd name="connsiteY0" fmla="*/ 0 h 40456"/>
                  <a:gd name="connsiteX1" fmla="*/ 0 w 13854"/>
                  <a:gd name="connsiteY1" fmla="*/ 40456 h 40456"/>
                </a:gdLst>
                <a:ahLst/>
                <a:cxnLst>
                  <a:cxn ang="0">
                    <a:pos x="connsiteX0" y="connsiteY0"/>
                  </a:cxn>
                  <a:cxn ang="0">
                    <a:pos x="connsiteX1" y="connsiteY1"/>
                  </a:cxn>
                </a:cxnLst>
                <a:rect l="l" t="t" r="r" b="b"/>
                <a:pathLst>
                  <a:path w="13854" h="40456">
                    <a:moveTo>
                      <a:pt x="0" y="0"/>
                    </a:moveTo>
                    <a:lnTo>
                      <a:pt x="0" y="40456"/>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3" name="Freeform: Shape 752">
                <a:extLst>
                  <a:ext uri="{FF2B5EF4-FFF2-40B4-BE49-F238E27FC236}">
                    <a16:creationId xmlns:a16="http://schemas.microsoft.com/office/drawing/2014/main" id="{7BF9590E-E43D-56A1-0806-FCE343D09379}"/>
                  </a:ext>
                </a:extLst>
              </p:cNvPr>
              <p:cNvSpPr/>
              <p:nvPr/>
            </p:nvSpPr>
            <p:spPr>
              <a:xfrm>
                <a:off x="2266401" y="311082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4" name="Freeform: Shape 753">
                <a:extLst>
                  <a:ext uri="{FF2B5EF4-FFF2-40B4-BE49-F238E27FC236}">
                    <a16:creationId xmlns:a16="http://schemas.microsoft.com/office/drawing/2014/main" id="{650E4C03-5F6E-3021-0714-F56DF0DED86A}"/>
                  </a:ext>
                </a:extLst>
              </p:cNvPr>
              <p:cNvSpPr/>
              <p:nvPr/>
            </p:nvSpPr>
            <p:spPr>
              <a:xfrm>
                <a:off x="2287179" y="3092211"/>
                <a:ext cx="14135" cy="37220"/>
              </a:xfrm>
              <a:custGeom>
                <a:avLst/>
                <a:gdLst>
                  <a:gd name="connsiteX0" fmla="*/ 0 w 13854"/>
                  <a:gd name="connsiteY0" fmla="*/ 0 h 40456"/>
                  <a:gd name="connsiteX1" fmla="*/ 0 w 13854"/>
                  <a:gd name="connsiteY1" fmla="*/ 40456 h 40456"/>
                </a:gdLst>
                <a:ahLst/>
                <a:cxnLst>
                  <a:cxn ang="0">
                    <a:pos x="connsiteX0" y="connsiteY0"/>
                  </a:cxn>
                  <a:cxn ang="0">
                    <a:pos x="connsiteX1" y="connsiteY1"/>
                  </a:cxn>
                </a:cxnLst>
                <a:rect l="l" t="t" r="r" b="b"/>
                <a:pathLst>
                  <a:path w="13854" h="40456">
                    <a:moveTo>
                      <a:pt x="0" y="0"/>
                    </a:moveTo>
                    <a:lnTo>
                      <a:pt x="0" y="40456"/>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5" name="Freeform: Shape 754">
                <a:extLst>
                  <a:ext uri="{FF2B5EF4-FFF2-40B4-BE49-F238E27FC236}">
                    <a16:creationId xmlns:a16="http://schemas.microsoft.com/office/drawing/2014/main" id="{2CD1467A-A88D-C2D4-B504-6E09B4868731}"/>
                  </a:ext>
                </a:extLst>
              </p:cNvPr>
              <p:cNvSpPr/>
              <p:nvPr/>
            </p:nvSpPr>
            <p:spPr>
              <a:xfrm>
                <a:off x="2410020" y="311082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6" name="Freeform: Shape 755">
                <a:extLst>
                  <a:ext uri="{FF2B5EF4-FFF2-40B4-BE49-F238E27FC236}">
                    <a16:creationId xmlns:a16="http://schemas.microsoft.com/office/drawing/2014/main" id="{FA6EB424-004B-B005-8A74-1E56107C2FF1}"/>
                  </a:ext>
                </a:extLst>
              </p:cNvPr>
              <p:cNvSpPr/>
              <p:nvPr/>
            </p:nvSpPr>
            <p:spPr>
              <a:xfrm>
                <a:off x="2430659" y="3092211"/>
                <a:ext cx="14135" cy="37220"/>
              </a:xfrm>
              <a:custGeom>
                <a:avLst/>
                <a:gdLst>
                  <a:gd name="connsiteX0" fmla="*/ 0 w 13854"/>
                  <a:gd name="connsiteY0" fmla="*/ 0 h 40456"/>
                  <a:gd name="connsiteX1" fmla="*/ 0 w 13854"/>
                  <a:gd name="connsiteY1" fmla="*/ 40456 h 40456"/>
                </a:gdLst>
                <a:ahLst/>
                <a:cxnLst>
                  <a:cxn ang="0">
                    <a:pos x="connsiteX0" y="connsiteY0"/>
                  </a:cxn>
                  <a:cxn ang="0">
                    <a:pos x="connsiteX1" y="connsiteY1"/>
                  </a:cxn>
                </a:cxnLst>
                <a:rect l="l" t="t" r="r" b="b"/>
                <a:pathLst>
                  <a:path w="13854" h="40456">
                    <a:moveTo>
                      <a:pt x="0" y="0"/>
                    </a:moveTo>
                    <a:lnTo>
                      <a:pt x="0" y="40456"/>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7" name="Freeform: Shape 756">
                <a:extLst>
                  <a:ext uri="{FF2B5EF4-FFF2-40B4-BE49-F238E27FC236}">
                    <a16:creationId xmlns:a16="http://schemas.microsoft.com/office/drawing/2014/main" id="{7C4AC043-E9A3-C7A4-B05A-EFBF2CCFB5B6}"/>
                  </a:ext>
                </a:extLst>
              </p:cNvPr>
              <p:cNvSpPr/>
              <p:nvPr/>
            </p:nvSpPr>
            <p:spPr>
              <a:xfrm>
                <a:off x="5101765" y="353107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8" name="Freeform: Shape 757">
                <a:extLst>
                  <a:ext uri="{FF2B5EF4-FFF2-40B4-BE49-F238E27FC236}">
                    <a16:creationId xmlns:a16="http://schemas.microsoft.com/office/drawing/2014/main" id="{0A4759EE-D304-06EF-21D7-E108195534C0}"/>
                  </a:ext>
                </a:extLst>
              </p:cNvPr>
              <p:cNvSpPr/>
              <p:nvPr/>
            </p:nvSpPr>
            <p:spPr>
              <a:xfrm>
                <a:off x="5122545" y="3512336"/>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9" name="Freeform: Shape 758">
                <a:extLst>
                  <a:ext uri="{FF2B5EF4-FFF2-40B4-BE49-F238E27FC236}">
                    <a16:creationId xmlns:a16="http://schemas.microsoft.com/office/drawing/2014/main" id="{B2543375-72C1-FE0A-68E8-35E187D9B3B6}"/>
                  </a:ext>
                </a:extLst>
              </p:cNvPr>
              <p:cNvSpPr/>
              <p:nvPr/>
            </p:nvSpPr>
            <p:spPr>
              <a:xfrm>
                <a:off x="5460815" y="353107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0" name="Freeform: Shape 759">
                <a:extLst>
                  <a:ext uri="{FF2B5EF4-FFF2-40B4-BE49-F238E27FC236}">
                    <a16:creationId xmlns:a16="http://schemas.microsoft.com/office/drawing/2014/main" id="{AD7495B6-BCB5-6289-3BD4-D54AF20C3B9A}"/>
                  </a:ext>
                </a:extLst>
              </p:cNvPr>
              <p:cNvSpPr/>
              <p:nvPr/>
            </p:nvSpPr>
            <p:spPr>
              <a:xfrm>
                <a:off x="5481454" y="3512336"/>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1" name="Freeform: Shape 760">
                <a:extLst>
                  <a:ext uri="{FF2B5EF4-FFF2-40B4-BE49-F238E27FC236}">
                    <a16:creationId xmlns:a16="http://schemas.microsoft.com/office/drawing/2014/main" id="{697C1993-7D59-D186-A995-BF5805BC19AE}"/>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2" name="Freeform: Shape 761">
                <a:extLst>
                  <a:ext uri="{FF2B5EF4-FFF2-40B4-BE49-F238E27FC236}">
                    <a16:creationId xmlns:a16="http://schemas.microsoft.com/office/drawing/2014/main" id="{6C857E85-C334-F6C6-F6E7-0175465936BE}"/>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3" name="Freeform: Shape 762">
                <a:extLst>
                  <a:ext uri="{FF2B5EF4-FFF2-40B4-BE49-F238E27FC236}">
                    <a16:creationId xmlns:a16="http://schemas.microsoft.com/office/drawing/2014/main" id="{A334179F-0D8A-80C5-4839-665ABB9D6C3D}"/>
                  </a:ext>
                </a:extLst>
              </p:cNvPr>
              <p:cNvSpPr/>
              <p:nvPr/>
            </p:nvSpPr>
            <p:spPr>
              <a:xfrm>
                <a:off x="1339231" y="160928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4" name="Freeform: Shape 763">
                <a:extLst>
                  <a:ext uri="{FF2B5EF4-FFF2-40B4-BE49-F238E27FC236}">
                    <a16:creationId xmlns:a16="http://schemas.microsoft.com/office/drawing/2014/main" id="{C322E1BD-58CD-7E58-4917-064B3542AC78}"/>
                  </a:ext>
                </a:extLst>
              </p:cNvPr>
              <p:cNvSpPr/>
              <p:nvPr/>
            </p:nvSpPr>
            <p:spPr>
              <a:xfrm>
                <a:off x="1359869" y="159066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5" name="Freeform: Shape 764">
                <a:extLst>
                  <a:ext uri="{FF2B5EF4-FFF2-40B4-BE49-F238E27FC236}">
                    <a16:creationId xmlns:a16="http://schemas.microsoft.com/office/drawing/2014/main" id="{391304FE-6821-7FC0-9E1C-72A3062A4941}"/>
                  </a:ext>
                </a:extLst>
              </p:cNvPr>
              <p:cNvSpPr/>
              <p:nvPr/>
            </p:nvSpPr>
            <p:spPr>
              <a:xfrm>
                <a:off x="1387151" y="1684229"/>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6" name="Freeform: Shape 765">
                <a:extLst>
                  <a:ext uri="{FF2B5EF4-FFF2-40B4-BE49-F238E27FC236}">
                    <a16:creationId xmlns:a16="http://schemas.microsoft.com/office/drawing/2014/main" id="{17F17AFA-9C7B-CFFD-6A8A-0C7B8460B561}"/>
                  </a:ext>
                </a:extLst>
              </p:cNvPr>
              <p:cNvSpPr/>
              <p:nvPr/>
            </p:nvSpPr>
            <p:spPr>
              <a:xfrm>
                <a:off x="1407790" y="166561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7" name="Freeform: Shape 766">
                <a:extLst>
                  <a:ext uri="{FF2B5EF4-FFF2-40B4-BE49-F238E27FC236}">
                    <a16:creationId xmlns:a16="http://schemas.microsoft.com/office/drawing/2014/main" id="{619952BF-0801-1089-7383-4F83881D6FAD}"/>
                  </a:ext>
                </a:extLst>
              </p:cNvPr>
              <p:cNvSpPr/>
              <p:nvPr/>
            </p:nvSpPr>
            <p:spPr>
              <a:xfrm>
                <a:off x="1482710" y="176058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8" name="Freeform: Shape 767">
                <a:extLst>
                  <a:ext uri="{FF2B5EF4-FFF2-40B4-BE49-F238E27FC236}">
                    <a16:creationId xmlns:a16="http://schemas.microsoft.com/office/drawing/2014/main" id="{4DCC86BD-1DFB-6E9F-333B-2E9164856629}"/>
                  </a:ext>
                </a:extLst>
              </p:cNvPr>
              <p:cNvSpPr/>
              <p:nvPr/>
            </p:nvSpPr>
            <p:spPr>
              <a:xfrm>
                <a:off x="1503489" y="1741844"/>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9" name="Freeform: Shape 768">
                <a:extLst>
                  <a:ext uri="{FF2B5EF4-FFF2-40B4-BE49-F238E27FC236}">
                    <a16:creationId xmlns:a16="http://schemas.microsoft.com/office/drawing/2014/main" id="{06CD05AE-6215-032C-71AE-E06770DB1E43}"/>
                  </a:ext>
                </a:extLst>
              </p:cNvPr>
              <p:cNvSpPr/>
              <p:nvPr/>
            </p:nvSpPr>
            <p:spPr>
              <a:xfrm>
                <a:off x="1506741" y="1916089"/>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0" name="Freeform: Shape 769">
                <a:extLst>
                  <a:ext uri="{FF2B5EF4-FFF2-40B4-BE49-F238E27FC236}">
                    <a16:creationId xmlns:a16="http://schemas.microsoft.com/office/drawing/2014/main" id="{466B14DA-B9C3-48DC-DDFB-E2C3AAADDEDB}"/>
                  </a:ext>
                </a:extLst>
              </p:cNvPr>
              <p:cNvSpPr/>
              <p:nvPr/>
            </p:nvSpPr>
            <p:spPr>
              <a:xfrm>
                <a:off x="1527379" y="189747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1" name="Freeform: Shape 770">
                <a:extLst>
                  <a:ext uri="{FF2B5EF4-FFF2-40B4-BE49-F238E27FC236}">
                    <a16:creationId xmlns:a16="http://schemas.microsoft.com/office/drawing/2014/main" id="{519A26F9-C13E-2D9A-06C2-DDF5945C6C51}"/>
                  </a:ext>
                </a:extLst>
              </p:cNvPr>
              <p:cNvSpPr/>
              <p:nvPr/>
            </p:nvSpPr>
            <p:spPr>
              <a:xfrm>
                <a:off x="1512678" y="191608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2" name="Freeform: Shape 771">
                <a:extLst>
                  <a:ext uri="{FF2B5EF4-FFF2-40B4-BE49-F238E27FC236}">
                    <a16:creationId xmlns:a16="http://schemas.microsoft.com/office/drawing/2014/main" id="{B252D7E3-F85D-89E7-3AE2-4307FE8E708F}"/>
                  </a:ext>
                </a:extLst>
              </p:cNvPr>
              <p:cNvSpPr/>
              <p:nvPr/>
            </p:nvSpPr>
            <p:spPr>
              <a:xfrm>
                <a:off x="1533458" y="189747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3" name="Freeform: Shape 772">
                <a:extLst>
                  <a:ext uri="{FF2B5EF4-FFF2-40B4-BE49-F238E27FC236}">
                    <a16:creationId xmlns:a16="http://schemas.microsoft.com/office/drawing/2014/main" id="{369A9DC7-F98E-001F-DCAE-187584482275}"/>
                  </a:ext>
                </a:extLst>
              </p:cNvPr>
              <p:cNvSpPr/>
              <p:nvPr/>
            </p:nvSpPr>
            <p:spPr>
              <a:xfrm>
                <a:off x="1518615" y="19567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4" name="Freeform: Shape 773">
                <a:extLst>
                  <a:ext uri="{FF2B5EF4-FFF2-40B4-BE49-F238E27FC236}">
                    <a16:creationId xmlns:a16="http://schemas.microsoft.com/office/drawing/2014/main" id="{0729F925-14CF-FB36-8F63-2A78106A6F4A}"/>
                  </a:ext>
                </a:extLst>
              </p:cNvPr>
              <p:cNvSpPr/>
              <p:nvPr/>
            </p:nvSpPr>
            <p:spPr>
              <a:xfrm>
                <a:off x="1539395" y="1938140"/>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5" name="Freeform: Shape 774">
                <a:extLst>
                  <a:ext uri="{FF2B5EF4-FFF2-40B4-BE49-F238E27FC236}">
                    <a16:creationId xmlns:a16="http://schemas.microsoft.com/office/drawing/2014/main" id="{E2184603-69C8-7F56-C457-8995196A49DF}"/>
                  </a:ext>
                </a:extLst>
              </p:cNvPr>
              <p:cNvSpPr/>
              <p:nvPr/>
            </p:nvSpPr>
            <p:spPr>
              <a:xfrm>
                <a:off x="1530630" y="203973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6" name="Freeform: Shape 775">
                <a:extLst>
                  <a:ext uri="{FF2B5EF4-FFF2-40B4-BE49-F238E27FC236}">
                    <a16:creationId xmlns:a16="http://schemas.microsoft.com/office/drawing/2014/main" id="{57506112-73D7-6195-29ED-BD7038D98430}"/>
                  </a:ext>
                </a:extLst>
              </p:cNvPr>
              <p:cNvSpPr/>
              <p:nvPr/>
            </p:nvSpPr>
            <p:spPr>
              <a:xfrm>
                <a:off x="1551409" y="2021120"/>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7" name="Freeform: Shape 776">
                <a:extLst>
                  <a:ext uri="{FF2B5EF4-FFF2-40B4-BE49-F238E27FC236}">
                    <a16:creationId xmlns:a16="http://schemas.microsoft.com/office/drawing/2014/main" id="{0C5B3AB5-C4A3-297C-E03A-9EF237773A11}"/>
                  </a:ext>
                </a:extLst>
              </p:cNvPr>
              <p:cNvSpPr/>
              <p:nvPr/>
            </p:nvSpPr>
            <p:spPr>
              <a:xfrm>
                <a:off x="1560457" y="216732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8" name="Freeform: Shape 777">
                <a:extLst>
                  <a:ext uri="{FF2B5EF4-FFF2-40B4-BE49-F238E27FC236}">
                    <a16:creationId xmlns:a16="http://schemas.microsoft.com/office/drawing/2014/main" id="{0AC0FEAE-1E08-AED7-D01B-AB236A6637B0}"/>
                  </a:ext>
                </a:extLst>
              </p:cNvPr>
              <p:cNvSpPr/>
              <p:nvPr/>
            </p:nvSpPr>
            <p:spPr>
              <a:xfrm>
                <a:off x="1581236" y="214871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9" name="Freeform: Shape 778">
                <a:extLst>
                  <a:ext uri="{FF2B5EF4-FFF2-40B4-BE49-F238E27FC236}">
                    <a16:creationId xmlns:a16="http://schemas.microsoft.com/office/drawing/2014/main" id="{C58712A6-9FBC-1EDF-C81E-BF6B3D8904A3}"/>
                  </a:ext>
                </a:extLst>
              </p:cNvPr>
              <p:cNvSpPr/>
              <p:nvPr/>
            </p:nvSpPr>
            <p:spPr>
              <a:xfrm>
                <a:off x="1865649" y="2604019"/>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0" name="Freeform: Shape 779">
                <a:extLst>
                  <a:ext uri="{FF2B5EF4-FFF2-40B4-BE49-F238E27FC236}">
                    <a16:creationId xmlns:a16="http://schemas.microsoft.com/office/drawing/2014/main" id="{E1EA98C0-0E04-8444-F4F9-2F5F6B979FF3}"/>
                  </a:ext>
                </a:extLst>
              </p:cNvPr>
              <p:cNvSpPr/>
              <p:nvPr/>
            </p:nvSpPr>
            <p:spPr>
              <a:xfrm>
                <a:off x="1886287" y="258540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1" name="Freeform: Shape 780">
                <a:extLst>
                  <a:ext uri="{FF2B5EF4-FFF2-40B4-BE49-F238E27FC236}">
                    <a16:creationId xmlns:a16="http://schemas.microsoft.com/office/drawing/2014/main" id="{D0576F45-F24F-CD0B-225F-3F72C2A32BC9}"/>
                  </a:ext>
                </a:extLst>
              </p:cNvPr>
              <p:cNvSpPr/>
              <p:nvPr/>
            </p:nvSpPr>
            <p:spPr>
              <a:xfrm>
                <a:off x="1907492" y="274002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2" name="Freeform: Shape 781">
                <a:extLst>
                  <a:ext uri="{FF2B5EF4-FFF2-40B4-BE49-F238E27FC236}">
                    <a16:creationId xmlns:a16="http://schemas.microsoft.com/office/drawing/2014/main" id="{9DB18447-9F2C-277F-CA05-6F3272C4A81B}"/>
                  </a:ext>
                </a:extLst>
              </p:cNvPr>
              <p:cNvSpPr/>
              <p:nvPr/>
            </p:nvSpPr>
            <p:spPr>
              <a:xfrm>
                <a:off x="1928130" y="2721414"/>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3" name="Freeform: Shape 782">
                <a:extLst>
                  <a:ext uri="{FF2B5EF4-FFF2-40B4-BE49-F238E27FC236}">
                    <a16:creationId xmlns:a16="http://schemas.microsoft.com/office/drawing/2014/main" id="{CDEEED4D-676C-D1F2-DC55-6B87D6065D52}"/>
                  </a:ext>
                </a:extLst>
              </p:cNvPr>
              <p:cNvSpPr/>
              <p:nvPr/>
            </p:nvSpPr>
            <p:spPr>
              <a:xfrm>
                <a:off x="1913570" y="2787569"/>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4" name="Freeform: Shape 783">
                <a:extLst>
                  <a:ext uri="{FF2B5EF4-FFF2-40B4-BE49-F238E27FC236}">
                    <a16:creationId xmlns:a16="http://schemas.microsoft.com/office/drawing/2014/main" id="{F4E114AC-8522-E3F8-E978-58B9ECA1C7A8}"/>
                  </a:ext>
                </a:extLst>
              </p:cNvPr>
              <p:cNvSpPr/>
              <p:nvPr/>
            </p:nvSpPr>
            <p:spPr>
              <a:xfrm>
                <a:off x="1934208" y="276883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5" name="Freeform: Shape 784">
                <a:extLst>
                  <a:ext uri="{FF2B5EF4-FFF2-40B4-BE49-F238E27FC236}">
                    <a16:creationId xmlns:a16="http://schemas.microsoft.com/office/drawing/2014/main" id="{92811ED4-E48C-31D5-4DF7-D1720C962A6D}"/>
                  </a:ext>
                </a:extLst>
              </p:cNvPr>
              <p:cNvSpPr/>
              <p:nvPr/>
            </p:nvSpPr>
            <p:spPr>
              <a:xfrm>
                <a:off x="1943396" y="293695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6" name="Freeform: Shape 785">
                <a:extLst>
                  <a:ext uri="{FF2B5EF4-FFF2-40B4-BE49-F238E27FC236}">
                    <a16:creationId xmlns:a16="http://schemas.microsoft.com/office/drawing/2014/main" id="{C981CAB1-399E-F991-060E-3B85BB9A850C}"/>
                  </a:ext>
                </a:extLst>
              </p:cNvPr>
              <p:cNvSpPr/>
              <p:nvPr/>
            </p:nvSpPr>
            <p:spPr>
              <a:xfrm>
                <a:off x="1964176" y="2918221"/>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7" name="Freeform: Shape 786">
                <a:extLst>
                  <a:ext uri="{FF2B5EF4-FFF2-40B4-BE49-F238E27FC236}">
                    <a16:creationId xmlns:a16="http://schemas.microsoft.com/office/drawing/2014/main" id="{366FF713-F736-5945-0058-CC5A8D26E0E2}"/>
                  </a:ext>
                </a:extLst>
              </p:cNvPr>
              <p:cNvSpPr/>
              <p:nvPr/>
            </p:nvSpPr>
            <p:spPr>
              <a:xfrm>
                <a:off x="1967286" y="293695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8" name="Freeform: Shape 787">
                <a:extLst>
                  <a:ext uri="{FF2B5EF4-FFF2-40B4-BE49-F238E27FC236}">
                    <a16:creationId xmlns:a16="http://schemas.microsoft.com/office/drawing/2014/main" id="{DDDC9EB5-1D89-418C-7706-CD4C7E5BA70F}"/>
                  </a:ext>
                </a:extLst>
              </p:cNvPr>
              <p:cNvSpPr/>
              <p:nvPr/>
            </p:nvSpPr>
            <p:spPr>
              <a:xfrm>
                <a:off x="1988065" y="2918221"/>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9" name="Freeform: Shape 788">
                <a:extLst>
                  <a:ext uri="{FF2B5EF4-FFF2-40B4-BE49-F238E27FC236}">
                    <a16:creationId xmlns:a16="http://schemas.microsoft.com/office/drawing/2014/main" id="{215AD7CC-5E3C-6E58-56BF-BFA553F29B75}"/>
                  </a:ext>
                </a:extLst>
              </p:cNvPr>
              <p:cNvSpPr/>
              <p:nvPr/>
            </p:nvSpPr>
            <p:spPr>
              <a:xfrm>
                <a:off x="2200668" y="3049765"/>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0" name="Freeform: Shape 789">
                <a:extLst>
                  <a:ext uri="{FF2B5EF4-FFF2-40B4-BE49-F238E27FC236}">
                    <a16:creationId xmlns:a16="http://schemas.microsoft.com/office/drawing/2014/main" id="{03E84D6C-FA2F-7ED3-00E4-4EDDAC7502DE}"/>
                  </a:ext>
                </a:extLst>
              </p:cNvPr>
              <p:cNvSpPr/>
              <p:nvPr/>
            </p:nvSpPr>
            <p:spPr>
              <a:xfrm>
                <a:off x="2221306" y="303102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1" name="Freeform: Shape 790">
                <a:extLst>
                  <a:ext uri="{FF2B5EF4-FFF2-40B4-BE49-F238E27FC236}">
                    <a16:creationId xmlns:a16="http://schemas.microsoft.com/office/drawing/2014/main" id="{1FD90965-D8CA-2974-1DDB-BB13C4DECAD2}"/>
                  </a:ext>
                </a:extLst>
              </p:cNvPr>
              <p:cNvSpPr/>
              <p:nvPr/>
            </p:nvSpPr>
            <p:spPr>
              <a:xfrm>
                <a:off x="2254526" y="311082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2" name="Freeform: Shape 791">
                <a:extLst>
                  <a:ext uri="{FF2B5EF4-FFF2-40B4-BE49-F238E27FC236}">
                    <a16:creationId xmlns:a16="http://schemas.microsoft.com/office/drawing/2014/main" id="{DED3F3F5-CEE9-426D-A36C-043093F00746}"/>
                  </a:ext>
                </a:extLst>
              </p:cNvPr>
              <p:cNvSpPr/>
              <p:nvPr/>
            </p:nvSpPr>
            <p:spPr>
              <a:xfrm>
                <a:off x="2275165" y="3092211"/>
                <a:ext cx="14135" cy="37220"/>
              </a:xfrm>
              <a:custGeom>
                <a:avLst/>
                <a:gdLst>
                  <a:gd name="connsiteX0" fmla="*/ 0 w 13854"/>
                  <a:gd name="connsiteY0" fmla="*/ 0 h 40456"/>
                  <a:gd name="connsiteX1" fmla="*/ 0 w 13854"/>
                  <a:gd name="connsiteY1" fmla="*/ 40456 h 40456"/>
                </a:gdLst>
                <a:ahLst/>
                <a:cxnLst>
                  <a:cxn ang="0">
                    <a:pos x="connsiteX0" y="connsiteY0"/>
                  </a:cxn>
                  <a:cxn ang="0">
                    <a:pos x="connsiteX1" y="connsiteY1"/>
                  </a:cxn>
                </a:cxnLst>
                <a:rect l="l" t="t" r="r" b="b"/>
                <a:pathLst>
                  <a:path w="13854" h="40456">
                    <a:moveTo>
                      <a:pt x="0" y="0"/>
                    </a:moveTo>
                    <a:lnTo>
                      <a:pt x="0" y="40456"/>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3" name="Freeform: Shape 792">
                <a:extLst>
                  <a:ext uri="{FF2B5EF4-FFF2-40B4-BE49-F238E27FC236}">
                    <a16:creationId xmlns:a16="http://schemas.microsoft.com/office/drawing/2014/main" id="{95DEFE04-81D0-A9BC-9F48-E4BB7A4DE9E1}"/>
                  </a:ext>
                </a:extLst>
              </p:cNvPr>
              <p:cNvSpPr/>
              <p:nvPr/>
            </p:nvSpPr>
            <p:spPr>
              <a:xfrm>
                <a:off x="2266401" y="311082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4" name="Freeform: Shape 793">
                <a:extLst>
                  <a:ext uri="{FF2B5EF4-FFF2-40B4-BE49-F238E27FC236}">
                    <a16:creationId xmlns:a16="http://schemas.microsoft.com/office/drawing/2014/main" id="{C1A4588A-40FA-CA28-A280-BAD636481BF3}"/>
                  </a:ext>
                </a:extLst>
              </p:cNvPr>
              <p:cNvSpPr/>
              <p:nvPr/>
            </p:nvSpPr>
            <p:spPr>
              <a:xfrm>
                <a:off x="2287179" y="3092211"/>
                <a:ext cx="14135" cy="37220"/>
              </a:xfrm>
              <a:custGeom>
                <a:avLst/>
                <a:gdLst>
                  <a:gd name="connsiteX0" fmla="*/ 0 w 13854"/>
                  <a:gd name="connsiteY0" fmla="*/ 0 h 40456"/>
                  <a:gd name="connsiteX1" fmla="*/ 0 w 13854"/>
                  <a:gd name="connsiteY1" fmla="*/ 40456 h 40456"/>
                </a:gdLst>
                <a:ahLst/>
                <a:cxnLst>
                  <a:cxn ang="0">
                    <a:pos x="connsiteX0" y="connsiteY0"/>
                  </a:cxn>
                  <a:cxn ang="0">
                    <a:pos x="connsiteX1" y="connsiteY1"/>
                  </a:cxn>
                </a:cxnLst>
                <a:rect l="l" t="t" r="r" b="b"/>
                <a:pathLst>
                  <a:path w="13854" h="40456">
                    <a:moveTo>
                      <a:pt x="0" y="0"/>
                    </a:moveTo>
                    <a:lnTo>
                      <a:pt x="0" y="40456"/>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5" name="Freeform: Shape 794">
                <a:extLst>
                  <a:ext uri="{FF2B5EF4-FFF2-40B4-BE49-F238E27FC236}">
                    <a16:creationId xmlns:a16="http://schemas.microsoft.com/office/drawing/2014/main" id="{F02508FE-BA93-A77E-CC98-E079DF61B99F}"/>
                  </a:ext>
                </a:extLst>
              </p:cNvPr>
              <p:cNvSpPr/>
              <p:nvPr/>
            </p:nvSpPr>
            <p:spPr>
              <a:xfrm>
                <a:off x="2410020" y="311082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6" name="Freeform: Shape 795">
                <a:extLst>
                  <a:ext uri="{FF2B5EF4-FFF2-40B4-BE49-F238E27FC236}">
                    <a16:creationId xmlns:a16="http://schemas.microsoft.com/office/drawing/2014/main" id="{A8824500-5F59-373D-4944-4A6BECB28498}"/>
                  </a:ext>
                </a:extLst>
              </p:cNvPr>
              <p:cNvSpPr/>
              <p:nvPr/>
            </p:nvSpPr>
            <p:spPr>
              <a:xfrm>
                <a:off x="2430659" y="3092211"/>
                <a:ext cx="14135" cy="37220"/>
              </a:xfrm>
              <a:custGeom>
                <a:avLst/>
                <a:gdLst>
                  <a:gd name="connsiteX0" fmla="*/ 0 w 13854"/>
                  <a:gd name="connsiteY0" fmla="*/ 0 h 40456"/>
                  <a:gd name="connsiteX1" fmla="*/ 0 w 13854"/>
                  <a:gd name="connsiteY1" fmla="*/ 40456 h 40456"/>
                </a:gdLst>
                <a:ahLst/>
                <a:cxnLst>
                  <a:cxn ang="0">
                    <a:pos x="connsiteX0" y="connsiteY0"/>
                  </a:cxn>
                  <a:cxn ang="0">
                    <a:pos x="connsiteX1" y="connsiteY1"/>
                  </a:cxn>
                </a:cxnLst>
                <a:rect l="l" t="t" r="r" b="b"/>
                <a:pathLst>
                  <a:path w="13854" h="40456">
                    <a:moveTo>
                      <a:pt x="0" y="0"/>
                    </a:moveTo>
                    <a:lnTo>
                      <a:pt x="0" y="40456"/>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7" name="Freeform: Shape 796">
                <a:extLst>
                  <a:ext uri="{FF2B5EF4-FFF2-40B4-BE49-F238E27FC236}">
                    <a16:creationId xmlns:a16="http://schemas.microsoft.com/office/drawing/2014/main" id="{B512D438-157A-EF3F-7B8E-0E8234C641FB}"/>
                  </a:ext>
                </a:extLst>
              </p:cNvPr>
              <p:cNvSpPr/>
              <p:nvPr/>
            </p:nvSpPr>
            <p:spPr>
              <a:xfrm>
                <a:off x="5101765" y="353107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8" name="Freeform: Shape 797">
                <a:extLst>
                  <a:ext uri="{FF2B5EF4-FFF2-40B4-BE49-F238E27FC236}">
                    <a16:creationId xmlns:a16="http://schemas.microsoft.com/office/drawing/2014/main" id="{B7051720-73E1-B7B1-84E9-6C5DE2770FA5}"/>
                  </a:ext>
                </a:extLst>
              </p:cNvPr>
              <p:cNvSpPr/>
              <p:nvPr/>
            </p:nvSpPr>
            <p:spPr>
              <a:xfrm>
                <a:off x="5122545" y="3512336"/>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9" name="Freeform: Shape 798">
                <a:extLst>
                  <a:ext uri="{FF2B5EF4-FFF2-40B4-BE49-F238E27FC236}">
                    <a16:creationId xmlns:a16="http://schemas.microsoft.com/office/drawing/2014/main" id="{ED92F6D1-1BA7-FC9C-9BEC-7AF0B50BE8ED}"/>
                  </a:ext>
                </a:extLst>
              </p:cNvPr>
              <p:cNvSpPr/>
              <p:nvPr/>
            </p:nvSpPr>
            <p:spPr>
              <a:xfrm>
                <a:off x="5460815" y="353107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0" name="Freeform: Shape 799">
                <a:extLst>
                  <a:ext uri="{FF2B5EF4-FFF2-40B4-BE49-F238E27FC236}">
                    <a16:creationId xmlns:a16="http://schemas.microsoft.com/office/drawing/2014/main" id="{CCC10D66-5DAE-B7C5-EE3E-866DDA15DA67}"/>
                  </a:ext>
                </a:extLst>
              </p:cNvPr>
              <p:cNvSpPr/>
              <p:nvPr/>
            </p:nvSpPr>
            <p:spPr>
              <a:xfrm>
                <a:off x="5481454" y="3512336"/>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1" name="Freeform: Shape 800">
                <a:extLst>
                  <a:ext uri="{FF2B5EF4-FFF2-40B4-BE49-F238E27FC236}">
                    <a16:creationId xmlns:a16="http://schemas.microsoft.com/office/drawing/2014/main" id="{9FCBC27C-E74F-CE36-CE01-AB60DDEE4A20}"/>
                  </a:ext>
                </a:extLst>
              </p:cNvPr>
              <p:cNvSpPr/>
              <p:nvPr/>
            </p:nvSpPr>
            <p:spPr>
              <a:xfrm>
                <a:off x="5858314" y="3777975"/>
                <a:ext cx="1555" cy="5226"/>
              </a:xfrm>
              <a:custGeom>
                <a:avLst/>
                <a:gdLst>
                  <a:gd name="connsiteX0" fmla="*/ 1524 w 1524"/>
                  <a:gd name="connsiteY0" fmla="*/ 0 h 5680"/>
                  <a:gd name="connsiteX1" fmla="*/ 0 w 1524"/>
                  <a:gd name="connsiteY1" fmla="*/ 5680 h 5680"/>
                </a:gdLst>
                <a:ahLst/>
                <a:cxnLst>
                  <a:cxn ang="0">
                    <a:pos x="connsiteX0" y="connsiteY0"/>
                  </a:cxn>
                  <a:cxn ang="0">
                    <a:pos x="connsiteX1" y="connsiteY1"/>
                  </a:cxn>
                </a:cxnLst>
                <a:rect l="l" t="t" r="r" b="b"/>
                <a:pathLst>
                  <a:path w="1524" h="5680">
                    <a:moveTo>
                      <a:pt x="1524" y="0"/>
                    </a:moveTo>
                    <a:lnTo>
                      <a:pt x="0" y="5680"/>
                    </a:lnTo>
                  </a:path>
                </a:pathLst>
              </a:custGeom>
              <a:ln w="13300" cap="sq">
                <a:solidFill>
                  <a:schemeClr val="tx2"/>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1" name="TextBox 10">
              <a:extLst>
                <a:ext uri="{FF2B5EF4-FFF2-40B4-BE49-F238E27FC236}">
                  <a16:creationId xmlns:a16="http://schemas.microsoft.com/office/drawing/2014/main" id="{3A81E73A-35EB-7E0F-F6D5-12508B5F29DE}"/>
                </a:ext>
              </a:extLst>
            </p:cNvPr>
            <p:cNvSpPr txBox="1"/>
            <p:nvPr/>
          </p:nvSpPr>
          <p:spPr>
            <a:xfrm>
              <a:off x="251907" y="4418164"/>
              <a:ext cx="743491" cy="230913"/>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R-GemOx</a:t>
              </a:r>
            </a:p>
          </p:txBody>
        </p:sp>
        <p:sp>
          <p:nvSpPr>
            <p:cNvPr id="13" name="Freeform: Shape 12">
              <a:extLst>
                <a:ext uri="{FF2B5EF4-FFF2-40B4-BE49-F238E27FC236}">
                  <a16:creationId xmlns:a16="http://schemas.microsoft.com/office/drawing/2014/main" id="{437CB1E0-C9D5-2FCC-173E-260FE9F226D7}"/>
                </a:ext>
              </a:extLst>
            </p:cNvPr>
            <p:cNvSpPr/>
            <p:nvPr/>
          </p:nvSpPr>
          <p:spPr>
            <a:xfrm>
              <a:off x="5452760" y="3826412"/>
              <a:ext cx="14135" cy="12746"/>
            </a:xfrm>
            <a:custGeom>
              <a:avLst/>
              <a:gdLst>
                <a:gd name="connsiteX0" fmla="*/ 0 w 13854"/>
                <a:gd name="connsiteY0" fmla="*/ 0 h 13854"/>
                <a:gd name="connsiteX1" fmla="*/ 0 w 13854"/>
                <a:gd name="connsiteY1" fmla="*/ 13855 h 13854"/>
              </a:gdLst>
              <a:ahLst/>
              <a:cxnLst>
                <a:cxn ang="0">
                  <a:pos x="connsiteX0" y="connsiteY0"/>
                </a:cxn>
                <a:cxn ang="0">
                  <a:pos x="connsiteX1" y="connsiteY1"/>
                </a:cxn>
              </a:cxnLst>
              <a:rect l="l" t="t" r="r" b="b"/>
              <a:pathLst>
                <a:path w="13854" h="13854">
                  <a:moveTo>
                    <a:pt x="0" y="0"/>
                  </a:moveTo>
                  <a:lnTo>
                    <a:pt x="0" y="13855"/>
                  </a:lnTo>
                </a:path>
              </a:pathLst>
            </a:custGeom>
            <a:ln w="10391"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Freeform: Shape 14">
              <a:extLst>
                <a:ext uri="{FF2B5EF4-FFF2-40B4-BE49-F238E27FC236}">
                  <a16:creationId xmlns:a16="http://schemas.microsoft.com/office/drawing/2014/main" id="{1F646B0E-0A34-BA90-3917-8CF23369E3F2}"/>
                </a:ext>
              </a:extLst>
            </p:cNvPr>
            <p:cNvSpPr/>
            <p:nvPr/>
          </p:nvSpPr>
          <p:spPr>
            <a:xfrm>
              <a:off x="5858314" y="3777975"/>
              <a:ext cx="1555" cy="5226"/>
            </a:xfrm>
            <a:custGeom>
              <a:avLst/>
              <a:gdLst>
                <a:gd name="connsiteX0" fmla="*/ 1524 w 1524"/>
                <a:gd name="connsiteY0" fmla="*/ 0 h 5680"/>
                <a:gd name="connsiteX1" fmla="*/ 0 w 1524"/>
                <a:gd name="connsiteY1" fmla="*/ 5680 h 5680"/>
              </a:gdLst>
              <a:ahLst/>
              <a:cxnLst>
                <a:cxn ang="0">
                  <a:pos x="connsiteX0" y="connsiteY0"/>
                </a:cxn>
                <a:cxn ang="0">
                  <a:pos x="connsiteX1" y="connsiteY1"/>
                </a:cxn>
              </a:cxnLst>
              <a:rect l="l" t="t" r="r" b="b"/>
              <a:pathLst>
                <a:path w="1524" h="5680">
                  <a:moveTo>
                    <a:pt x="1524" y="0"/>
                  </a:moveTo>
                  <a:lnTo>
                    <a:pt x="0" y="5680"/>
                  </a:lnTo>
                </a:path>
              </a:pathLst>
            </a:custGeom>
            <a:ln w="13300" cap="flat">
              <a:solidFill>
                <a:srgbClr val="0000FF"/>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Freeform: Shape 15">
              <a:extLst>
                <a:ext uri="{FF2B5EF4-FFF2-40B4-BE49-F238E27FC236}">
                  <a16:creationId xmlns:a16="http://schemas.microsoft.com/office/drawing/2014/main" id="{F17AC2CF-640B-08C6-E5BE-109E2D1A4525}"/>
                </a:ext>
              </a:extLst>
            </p:cNvPr>
            <p:cNvSpPr/>
            <p:nvPr/>
          </p:nvSpPr>
          <p:spPr>
            <a:xfrm>
              <a:off x="1148255" y="3839158"/>
              <a:ext cx="5591568" cy="12746"/>
            </a:xfrm>
            <a:custGeom>
              <a:avLst/>
              <a:gdLst>
                <a:gd name="connsiteX0" fmla="*/ 0 w 5480446"/>
                <a:gd name="connsiteY0" fmla="*/ 0 h 13854"/>
                <a:gd name="connsiteX1" fmla="*/ 5480447 w 5480446"/>
                <a:gd name="connsiteY1" fmla="*/ 0 h 13854"/>
              </a:gdLst>
              <a:ahLst/>
              <a:cxnLst>
                <a:cxn ang="0">
                  <a:pos x="connsiteX0" y="connsiteY0"/>
                </a:cxn>
                <a:cxn ang="0">
                  <a:pos x="connsiteX1" y="connsiteY1"/>
                </a:cxn>
              </a:cxnLst>
              <a:rect l="l" t="t" r="r" b="b"/>
              <a:pathLst>
                <a:path w="5480446" h="13854">
                  <a:moveTo>
                    <a:pt x="0" y="0"/>
                  </a:moveTo>
                  <a:lnTo>
                    <a:pt x="5480447" y="0"/>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7" name="Freeform: Shape 466">
              <a:extLst>
                <a:ext uri="{FF2B5EF4-FFF2-40B4-BE49-F238E27FC236}">
                  <a16:creationId xmlns:a16="http://schemas.microsoft.com/office/drawing/2014/main" id="{D9EB109D-6923-7939-47EB-9738EF8E85BD}"/>
                </a:ext>
              </a:extLst>
            </p:cNvPr>
            <p:cNvSpPr/>
            <p:nvPr/>
          </p:nvSpPr>
          <p:spPr>
            <a:xfrm>
              <a:off x="1153486" y="1369135"/>
              <a:ext cx="14135" cy="2470023"/>
            </a:xfrm>
            <a:custGeom>
              <a:avLst/>
              <a:gdLst>
                <a:gd name="connsiteX0" fmla="*/ 0 w 13854"/>
                <a:gd name="connsiteY0" fmla="*/ 2684804 h 2684804"/>
                <a:gd name="connsiteX1" fmla="*/ 0 w 13854"/>
                <a:gd name="connsiteY1" fmla="*/ 0 h 2684804"/>
              </a:gdLst>
              <a:ahLst/>
              <a:cxnLst>
                <a:cxn ang="0">
                  <a:pos x="connsiteX0" y="connsiteY0"/>
                </a:cxn>
                <a:cxn ang="0">
                  <a:pos x="connsiteX1" y="connsiteY1"/>
                </a:cxn>
              </a:cxnLst>
              <a:rect l="l" t="t" r="r" b="b"/>
              <a:pathLst>
                <a:path w="13854" h="2684804">
                  <a:moveTo>
                    <a:pt x="0" y="2684804"/>
                  </a:moveTo>
                  <a:lnTo>
                    <a:pt x="0" y="0"/>
                  </a:lnTo>
                </a:path>
              </a:pathLst>
            </a:custGeom>
            <a:ln w="13300"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3" name="Freeform: Shape 472">
              <a:extLst>
                <a:ext uri="{FF2B5EF4-FFF2-40B4-BE49-F238E27FC236}">
                  <a16:creationId xmlns:a16="http://schemas.microsoft.com/office/drawing/2014/main" id="{BD22096E-4CA6-B121-AA79-0D64D64C91DC}"/>
                </a:ext>
              </a:extLst>
            </p:cNvPr>
            <p:cNvSpPr/>
            <p:nvPr/>
          </p:nvSpPr>
          <p:spPr>
            <a:xfrm>
              <a:off x="1148255" y="3839158"/>
              <a:ext cx="5591568" cy="12746"/>
            </a:xfrm>
            <a:custGeom>
              <a:avLst/>
              <a:gdLst>
                <a:gd name="connsiteX0" fmla="*/ 0 w 5480446"/>
                <a:gd name="connsiteY0" fmla="*/ 0 h 13854"/>
                <a:gd name="connsiteX1" fmla="*/ 5480447 w 5480446"/>
                <a:gd name="connsiteY1" fmla="*/ 0 h 13854"/>
              </a:gdLst>
              <a:ahLst/>
              <a:cxnLst>
                <a:cxn ang="0">
                  <a:pos x="connsiteX0" y="connsiteY0"/>
                </a:cxn>
                <a:cxn ang="0">
                  <a:pos x="connsiteX1" y="connsiteY1"/>
                </a:cxn>
              </a:cxnLst>
              <a:rect l="l" t="t" r="r" b="b"/>
              <a:pathLst>
                <a:path w="5480446" h="13854">
                  <a:moveTo>
                    <a:pt x="0" y="0"/>
                  </a:moveTo>
                  <a:lnTo>
                    <a:pt x="5480447" y="0"/>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4" name="Freeform: Shape 473">
              <a:extLst>
                <a:ext uri="{FF2B5EF4-FFF2-40B4-BE49-F238E27FC236}">
                  <a16:creationId xmlns:a16="http://schemas.microsoft.com/office/drawing/2014/main" id="{C63167A7-FC68-38F9-4130-960AE89DB051}"/>
                </a:ext>
              </a:extLst>
            </p:cNvPr>
            <p:cNvSpPr/>
            <p:nvPr/>
          </p:nvSpPr>
          <p:spPr>
            <a:xfrm>
              <a:off x="1210454"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5" name="Freeform: Shape 474">
              <a:extLst>
                <a:ext uri="{FF2B5EF4-FFF2-40B4-BE49-F238E27FC236}">
                  <a16:creationId xmlns:a16="http://schemas.microsoft.com/office/drawing/2014/main" id="{85E30CDC-6A61-35F6-6ADD-7DF5DE0FBA61}"/>
                </a:ext>
              </a:extLst>
            </p:cNvPr>
            <p:cNvSpPr/>
            <p:nvPr/>
          </p:nvSpPr>
          <p:spPr>
            <a:xfrm>
              <a:off x="1756662"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6" name="Freeform: Shape 475">
              <a:extLst>
                <a:ext uri="{FF2B5EF4-FFF2-40B4-BE49-F238E27FC236}">
                  <a16:creationId xmlns:a16="http://schemas.microsoft.com/office/drawing/2014/main" id="{EB120B43-486E-0AB2-05B0-E20884CD8203}"/>
                </a:ext>
              </a:extLst>
            </p:cNvPr>
            <p:cNvSpPr/>
            <p:nvPr/>
          </p:nvSpPr>
          <p:spPr>
            <a:xfrm>
              <a:off x="2302870"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7" name="Freeform: Shape 476">
              <a:extLst>
                <a:ext uri="{FF2B5EF4-FFF2-40B4-BE49-F238E27FC236}">
                  <a16:creationId xmlns:a16="http://schemas.microsoft.com/office/drawing/2014/main" id="{58360DEC-91E0-D972-7018-7146AB2AC905}"/>
                </a:ext>
              </a:extLst>
            </p:cNvPr>
            <p:cNvSpPr/>
            <p:nvPr/>
          </p:nvSpPr>
          <p:spPr>
            <a:xfrm>
              <a:off x="2849079"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8" name="Freeform: Shape 477">
              <a:extLst>
                <a:ext uri="{FF2B5EF4-FFF2-40B4-BE49-F238E27FC236}">
                  <a16:creationId xmlns:a16="http://schemas.microsoft.com/office/drawing/2014/main" id="{A5223276-F585-86AB-E90A-07ED5450A1E7}"/>
                </a:ext>
              </a:extLst>
            </p:cNvPr>
            <p:cNvSpPr/>
            <p:nvPr/>
          </p:nvSpPr>
          <p:spPr>
            <a:xfrm>
              <a:off x="3395287"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9" name="Freeform: Shape 478">
              <a:extLst>
                <a:ext uri="{FF2B5EF4-FFF2-40B4-BE49-F238E27FC236}">
                  <a16:creationId xmlns:a16="http://schemas.microsoft.com/office/drawing/2014/main" id="{C6F759D9-ACB1-2B50-DCFA-8BE953D4A92A}"/>
                </a:ext>
              </a:extLst>
            </p:cNvPr>
            <p:cNvSpPr/>
            <p:nvPr/>
          </p:nvSpPr>
          <p:spPr>
            <a:xfrm>
              <a:off x="3941496"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0" name="Freeform: Shape 479">
              <a:extLst>
                <a:ext uri="{FF2B5EF4-FFF2-40B4-BE49-F238E27FC236}">
                  <a16:creationId xmlns:a16="http://schemas.microsoft.com/office/drawing/2014/main" id="{D824A5D4-D748-3BEF-5C87-44478F6F3239}"/>
                </a:ext>
              </a:extLst>
            </p:cNvPr>
            <p:cNvSpPr/>
            <p:nvPr/>
          </p:nvSpPr>
          <p:spPr>
            <a:xfrm>
              <a:off x="4487705"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1" name="Freeform: Shape 480">
              <a:extLst>
                <a:ext uri="{FF2B5EF4-FFF2-40B4-BE49-F238E27FC236}">
                  <a16:creationId xmlns:a16="http://schemas.microsoft.com/office/drawing/2014/main" id="{4D8B44F8-AADE-4B80-4403-49D608B5A350}"/>
                </a:ext>
              </a:extLst>
            </p:cNvPr>
            <p:cNvSpPr/>
            <p:nvPr/>
          </p:nvSpPr>
          <p:spPr>
            <a:xfrm>
              <a:off x="6126471"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2" name="Freeform: Shape 481">
              <a:extLst>
                <a:ext uri="{FF2B5EF4-FFF2-40B4-BE49-F238E27FC236}">
                  <a16:creationId xmlns:a16="http://schemas.microsoft.com/office/drawing/2014/main" id="{99CCAADE-5714-FA20-7378-61E86E6CFBCA}"/>
                </a:ext>
              </a:extLst>
            </p:cNvPr>
            <p:cNvSpPr/>
            <p:nvPr/>
          </p:nvSpPr>
          <p:spPr>
            <a:xfrm>
              <a:off x="6672680"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3" name="Freeform: Shape 482">
              <a:extLst>
                <a:ext uri="{FF2B5EF4-FFF2-40B4-BE49-F238E27FC236}">
                  <a16:creationId xmlns:a16="http://schemas.microsoft.com/office/drawing/2014/main" id="{1C6FAE2D-B0B2-2E43-3EB5-C1EF8347F499}"/>
                </a:ext>
              </a:extLst>
            </p:cNvPr>
            <p:cNvSpPr/>
            <p:nvPr/>
          </p:nvSpPr>
          <p:spPr>
            <a:xfrm>
              <a:off x="1153486" y="1369135"/>
              <a:ext cx="14135" cy="2470023"/>
            </a:xfrm>
            <a:custGeom>
              <a:avLst/>
              <a:gdLst>
                <a:gd name="connsiteX0" fmla="*/ 0 w 13854"/>
                <a:gd name="connsiteY0" fmla="*/ 2684804 h 2684804"/>
                <a:gd name="connsiteX1" fmla="*/ 0 w 13854"/>
                <a:gd name="connsiteY1" fmla="*/ 0 h 2684804"/>
              </a:gdLst>
              <a:ahLst/>
              <a:cxnLst>
                <a:cxn ang="0">
                  <a:pos x="connsiteX0" y="connsiteY0"/>
                </a:cxn>
                <a:cxn ang="0">
                  <a:pos x="connsiteX1" y="connsiteY1"/>
                </a:cxn>
              </a:cxnLst>
              <a:rect l="l" t="t" r="r" b="b"/>
              <a:pathLst>
                <a:path w="13854" h="2684804">
                  <a:moveTo>
                    <a:pt x="0" y="2684804"/>
                  </a:moveTo>
                  <a:lnTo>
                    <a:pt x="0" y="0"/>
                  </a:lnTo>
                </a:path>
              </a:pathLst>
            </a:custGeom>
            <a:ln w="13300"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4" name="Freeform: Shape 483">
              <a:extLst>
                <a:ext uri="{FF2B5EF4-FFF2-40B4-BE49-F238E27FC236}">
                  <a16:creationId xmlns:a16="http://schemas.microsoft.com/office/drawing/2014/main" id="{77643478-139F-9853-4D33-FE0047E5914D}"/>
                </a:ext>
              </a:extLst>
            </p:cNvPr>
            <p:cNvSpPr/>
            <p:nvPr/>
          </p:nvSpPr>
          <p:spPr>
            <a:xfrm>
              <a:off x="1104859" y="3783200"/>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5" name="Freeform: Shape 484">
              <a:extLst>
                <a:ext uri="{FF2B5EF4-FFF2-40B4-BE49-F238E27FC236}">
                  <a16:creationId xmlns:a16="http://schemas.microsoft.com/office/drawing/2014/main" id="{E392DB57-FFA2-CD06-6E5E-64C6F90D3CC8}"/>
                </a:ext>
              </a:extLst>
            </p:cNvPr>
            <p:cNvSpPr/>
            <p:nvPr/>
          </p:nvSpPr>
          <p:spPr>
            <a:xfrm>
              <a:off x="1104859" y="3311579"/>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6" name="Freeform: Shape 485">
              <a:extLst>
                <a:ext uri="{FF2B5EF4-FFF2-40B4-BE49-F238E27FC236}">
                  <a16:creationId xmlns:a16="http://schemas.microsoft.com/office/drawing/2014/main" id="{BAABA972-5793-5785-EC49-87E075EF478A}"/>
                </a:ext>
              </a:extLst>
            </p:cNvPr>
            <p:cNvSpPr/>
            <p:nvPr/>
          </p:nvSpPr>
          <p:spPr>
            <a:xfrm>
              <a:off x="1104859" y="2839957"/>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7" name="Freeform: Shape 486">
              <a:extLst>
                <a:ext uri="{FF2B5EF4-FFF2-40B4-BE49-F238E27FC236}">
                  <a16:creationId xmlns:a16="http://schemas.microsoft.com/office/drawing/2014/main" id="{FBE88D1A-2F11-85BE-B929-DA30C193F36E}"/>
                </a:ext>
              </a:extLst>
            </p:cNvPr>
            <p:cNvSpPr/>
            <p:nvPr/>
          </p:nvSpPr>
          <p:spPr>
            <a:xfrm>
              <a:off x="1104859" y="2368335"/>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8" name="Freeform: Shape 487">
              <a:extLst>
                <a:ext uri="{FF2B5EF4-FFF2-40B4-BE49-F238E27FC236}">
                  <a16:creationId xmlns:a16="http://schemas.microsoft.com/office/drawing/2014/main" id="{7BBEBA21-1BD3-6146-C6C9-DB650B3AF34D}"/>
                </a:ext>
              </a:extLst>
            </p:cNvPr>
            <p:cNvSpPr/>
            <p:nvPr/>
          </p:nvSpPr>
          <p:spPr>
            <a:xfrm>
              <a:off x="1104859" y="1896714"/>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9" name="Freeform: Shape 488">
              <a:extLst>
                <a:ext uri="{FF2B5EF4-FFF2-40B4-BE49-F238E27FC236}">
                  <a16:creationId xmlns:a16="http://schemas.microsoft.com/office/drawing/2014/main" id="{FE7A4182-CF6D-B37D-E467-2318B985437E}"/>
                </a:ext>
              </a:extLst>
            </p:cNvPr>
            <p:cNvSpPr/>
            <p:nvPr/>
          </p:nvSpPr>
          <p:spPr>
            <a:xfrm>
              <a:off x="1104859" y="1425092"/>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90" name="Group 489">
              <a:extLst>
                <a:ext uri="{FF2B5EF4-FFF2-40B4-BE49-F238E27FC236}">
                  <a16:creationId xmlns:a16="http://schemas.microsoft.com/office/drawing/2014/main" id="{FEDAB0CE-632E-43D5-7529-7CBD3269F13D}"/>
                </a:ext>
              </a:extLst>
            </p:cNvPr>
            <p:cNvGrpSpPr/>
            <p:nvPr/>
          </p:nvGrpSpPr>
          <p:grpSpPr>
            <a:xfrm>
              <a:off x="1195611" y="1406482"/>
              <a:ext cx="5419252" cy="1591277"/>
              <a:chOff x="1195611" y="1406482"/>
              <a:chExt cx="5419252" cy="1591277"/>
            </a:xfrm>
          </p:grpSpPr>
          <p:sp>
            <p:nvSpPr>
              <p:cNvPr id="564" name="Freeform: Shape 563">
                <a:extLst>
                  <a:ext uri="{FF2B5EF4-FFF2-40B4-BE49-F238E27FC236}">
                    <a16:creationId xmlns:a16="http://schemas.microsoft.com/office/drawing/2014/main" id="{1746D951-CEE3-6D57-4C06-1BD69B5322FD}"/>
                  </a:ext>
                </a:extLst>
              </p:cNvPr>
              <p:cNvSpPr/>
              <p:nvPr/>
            </p:nvSpPr>
            <p:spPr>
              <a:xfrm>
                <a:off x="1210454" y="1425092"/>
                <a:ext cx="5383631" cy="1554057"/>
              </a:xfrm>
              <a:custGeom>
                <a:avLst/>
                <a:gdLst>
                  <a:gd name="connsiteX0" fmla="*/ 0 w 5276641"/>
                  <a:gd name="connsiteY0" fmla="*/ 0 h 1689190"/>
                  <a:gd name="connsiteX1" fmla="*/ 5819 w 5276641"/>
                  <a:gd name="connsiteY1" fmla="*/ 0 h 1689190"/>
                  <a:gd name="connsiteX2" fmla="*/ 46830 w 5276641"/>
                  <a:gd name="connsiteY2" fmla="*/ 0 h 1689190"/>
                  <a:gd name="connsiteX3" fmla="*/ 46830 w 5276641"/>
                  <a:gd name="connsiteY3" fmla="*/ 18981 h 1689190"/>
                  <a:gd name="connsiteX4" fmla="*/ 70244 w 5276641"/>
                  <a:gd name="connsiteY4" fmla="*/ 18981 h 1689190"/>
                  <a:gd name="connsiteX5" fmla="*/ 70244 w 5276641"/>
                  <a:gd name="connsiteY5" fmla="*/ 38240 h 1689190"/>
                  <a:gd name="connsiteX6" fmla="*/ 123032 w 5276641"/>
                  <a:gd name="connsiteY6" fmla="*/ 38240 h 1689190"/>
                  <a:gd name="connsiteX7" fmla="*/ 123032 w 5276641"/>
                  <a:gd name="connsiteY7" fmla="*/ 57359 h 1689190"/>
                  <a:gd name="connsiteX8" fmla="*/ 199234 w 5276641"/>
                  <a:gd name="connsiteY8" fmla="*/ 57359 h 1689190"/>
                  <a:gd name="connsiteX9" fmla="*/ 199234 w 5276641"/>
                  <a:gd name="connsiteY9" fmla="*/ 76479 h 1689190"/>
                  <a:gd name="connsiteX10" fmla="*/ 205191 w 5276641"/>
                  <a:gd name="connsiteY10" fmla="*/ 76479 h 1689190"/>
                  <a:gd name="connsiteX11" fmla="*/ 205191 w 5276641"/>
                  <a:gd name="connsiteY11" fmla="*/ 95599 h 1689190"/>
                  <a:gd name="connsiteX12" fmla="*/ 216829 w 5276641"/>
                  <a:gd name="connsiteY12" fmla="*/ 95599 h 1689190"/>
                  <a:gd name="connsiteX13" fmla="*/ 216829 w 5276641"/>
                  <a:gd name="connsiteY13" fmla="*/ 114719 h 1689190"/>
                  <a:gd name="connsiteX14" fmla="*/ 222648 w 5276641"/>
                  <a:gd name="connsiteY14" fmla="*/ 114719 h 1689190"/>
                  <a:gd name="connsiteX15" fmla="*/ 222648 w 5276641"/>
                  <a:gd name="connsiteY15" fmla="*/ 152958 h 1689190"/>
                  <a:gd name="connsiteX16" fmla="*/ 257840 w 5276641"/>
                  <a:gd name="connsiteY16" fmla="*/ 152958 h 1689190"/>
                  <a:gd name="connsiteX17" fmla="*/ 257840 w 5276641"/>
                  <a:gd name="connsiteY17" fmla="*/ 172078 h 1689190"/>
                  <a:gd name="connsiteX18" fmla="*/ 263659 w 5276641"/>
                  <a:gd name="connsiteY18" fmla="*/ 172078 h 1689190"/>
                  <a:gd name="connsiteX19" fmla="*/ 263659 w 5276641"/>
                  <a:gd name="connsiteY19" fmla="*/ 210318 h 1689190"/>
                  <a:gd name="connsiteX20" fmla="*/ 293170 w 5276641"/>
                  <a:gd name="connsiteY20" fmla="*/ 210318 h 1689190"/>
                  <a:gd name="connsiteX21" fmla="*/ 293170 w 5276641"/>
                  <a:gd name="connsiteY21" fmla="*/ 229576 h 1689190"/>
                  <a:gd name="connsiteX22" fmla="*/ 304808 w 5276641"/>
                  <a:gd name="connsiteY22" fmla="*/ 229576 h 1689190"/>
                  <a:gd name="connsiteX23" fmla="*/ 304808 w 5276641"/>
                  <a:gd name="connsiteY23" fmla="*/ 248696 h 1689190"/>
                  <a:gd name="connsiteX24" fmla="*/ 310627 w 5276641"/>
                  <a:gd name="connsiteY24" fmla="*/ 248696 h 1689190"/>
                  <a:gd name="connsiteX25" fmla="*/ 310627 w 5276641"/>
                  <a:gd name="connsiteY25" fmla="*/ 267815 h 1689190"/>
                  <a:gd name="connsiteX26" fmla="*/ 334180 w 5276641"/>
                  <a:gd name="connsiteY26" fmla="*/ 267815 h 1689190"/>
                  <a:gd name="connsiteX27" fmla="*/ 334180 w 5276641"/>
                  <a:gd name="connsiteY27" fmla="*/ 325175 h 1689190"/>
                  <a:gd name="connsiteX28" fmla="*/ 339999 w 5276641"/>
                  <a:gd name="connsiteY28" fmla="*/ 325175 h 1689190"/>
                  <a:gd name="connsiteX29" fmla="*/ 339999 w 5276641"/>
                  <a:gd name="connsiteY29" fmla="*/ 344433 h 1689190"/>
                  <a:gd name="connsiteX30" fmla="*/ 357595 w 5276641"/>
                  <a:gd name="connsiteY30" fmla="*/ 344433 h 1689190"/>
                  <a:gd name="connsiteX31" fmla="*/ 357595 w 5276641"/>
                  <a:gd name="connsiteY31" fmla="*/ 363830 h 1689190"/>
                  <a:gd name="connsiteX32" fmla="*/ 363414 w 5276641"/>
                  <a:gd name="connsiteY32" fmla="*/ 363830 h 1689190"/>
                  <a:gd name="connsiteX33" fmla="*/ 363414 w 5276641"/>
                  <a:gd name="connsiteY33" fmla="*/ 382950 h 1689190"/>
                  <a:gd name="connsiteX34" fmla="*/ 369372 w 5276641"/>
                  <a:gd name="connsiteY34" fmla="*/ 382950 h 1689190"/>
                  <a:gd name="connsiteX35" fmla="*/ 369372 w 5276641"/>
                  <a:gd name="connsiteY35" fmla="*/ 402347 h 1689190"/>
                  <a:gd name="connsiteX36" fmla="*/ 375191 w 5276641"/>
                  <a:gd name="connsiteY36" fmla="*/ 402347 h 1689190"/>
                  <a:gd name="connsiteX37" fmla="*/ 375191 w 5276641"/>
                  <a:gd name="connsiteY37" fmla="*/ 421605 h 1689190"/>
                  <a:gd name="connsiteX38" fmla="*/ 381010 w 5276641"/>
                  <a:gd name="connsiteY38" fmla="*/ 421605 h 1689190"/>
                  <a:gd name="connsiteX39" fmla="*/ 381010 w 5276641"/>
                  <a:gd name="connsiteY39" fmla="*/ 441002 h 1689190"/>
                  <a:gd name="connsiteX40" fmla="*/ 422020 w 5276641"/>
                  <a:gd name="connsiteY40" fmla="*/ 441002 h 1689190"/>
                  <a:gd name="connsiteX41" fmla="*/ 422020 w 5276641"/>
                  <a:gd name="connsiteY41" fmla="*/ 460121 h 1689190"/>
                  <a:gd name="connsiteX42" fmla="*/ 492403 w 5276641"/>
                  <a:gd name="connsiteY42" fmla="*/ 460121 h 1689190"/>
                  <a:gd name="connsiteX43" fmla="*/ 592020 w 5276641"/>
                  <a:gd name="connsiteY43" fmla="*/ 460121 h 1689190"/>
                  <a:gd name="connsiteX44" fmla="*/ 592020 w 5276641"/>
                  <a:gd name="connsiteY44" fmla="*/ 479657 h 1689190"/>
                  <a:gd name="connsiteX45" fmla="*/ 615574 w 5276641"/>
                  <a:gd name="connsiteY45" fmla="*/ 479657 h 1689190"/>
                  <a:gd name="connsiteX46" fmla="*/ 627212 w 5276641"/>
                  <a:gd name="connsiteY46" fmla="*/ 479657 h 1689190"/>
                  <a:gd name="connsiteX47" fmla="*/ 627212 w 5276641"/>
                  <a:gd name="connsiteY47" fmla="*/ 538679 h 1689190"/>
                  <a:gd name="connsiteX48" fmla="*/ 638988 w 5276641"/>
                  <a:gd name="connsiteY48" fmla="*/ 538679 h 1689190"/>
                  <a:gd name="connsiteX49" fmla="*/ 638988 w 5276641"/>
                  <a:gd name="connsiteY49" fmla="*/ 597562 h 1689190"/>
                  <a:gd name="connsiteX50" fmla="*/ 644946 w 5276641"/>
                  <a:gd name="connsiteY50" fmla="*/ 597562 h 1689190"/>
                  <a:gd name="connsiteX51" fmla="*/ 644946 w 5276641"/>
                  <a:gd name="connsiteY51" fmla="*/ 636910 h 1689190"/>
                  <a:gd name="connsiteX52" fmla="*/ 662403 w 5276641"/>
                  <a:gd name="connsiteY52" fmla="*/ 636910 h 1689190"/>
                  <a:gd name="connsiteX53" fmla="*/ 662403 w 5276641"/>
                  <a:gd name="connsiteY53" fmla="*/ 676258 h 1689190"/>
                  <a:gd name="connsiteX54" fmla="*/ 668222 w 5276641"/>
                  <a:gd name="connsiteY54" fmla="*/ 676258 h 1689190"/>
                  <a:gd name="connsiteX55" fmla="*/ 668222 w 5276641"/>
                  <a:gd name="connsiteY55" fmla="*/ 715606 h 1689190"/>
                  <a:gd name="connsiteX56" fmla="*/ 674180 w 5276641"/>
                  <a:gd name="connsiteY56" fmla="*/ 715606 h 1689190"/>
                  <a:gd name="connsiteX57" fmla="*/ 674180 w 5276641"/>
                  <a:gd name="connsiteY57" fmla="*/ 735280 h 1689190"/>
                  <a:gd name="connsiteX58" fmla="*/ 679999 w 5276641"/>
                  <a:gd name="connsiteY58" fmla="*/ 735280 h 1689190"/>
                  <a:gd name="connsiteX59" fmla="*/ 679999 w 5276641"/>
                  <a:gd name="connsiteY59" fmla="*/ 754954 h 1689190"/>
                  <a:gd name="connsiteX60" fmla="*/ 691776 w 5276641"/>
                  <a:gd name="connsiteY60" fmla="*/ 754954 h 1689190"/>
                  <a:gd name="connsiteX61" fmla="*/ 703414 w 5276641"/>
                  <a:gd name="connsiteY61" fmla="*/ 754954 h 1689190"/>
                  <a:gd name="connsiteX62" fmla="*/ 703414 w 5276641"/>
                  <a:gd name="connsiteY62" fmla="*/ 794718 h 1689190"/>
                  <a:gd name="connsiteX63" fmla="*/ 709371 w 5276641"/>
                  <a:gd name="connsiteY63" fmla="*/ 794718 h 1689190"/>
                  <a:gd name="connsiteX64" fmla="*/ 709371 w 5276641"/>
                  <a:gd name="connsiteY64" fmla="*/ 834758 h 1689190"/>
                  <a:gd name="connsiteX65" fmla="*/ 732786 w 5276641"/>
                  <a:gd name="connsiteY65" fmla="*/ 834758 h 1689190"/>
                  <a:gd name="connsiteX66" fmla="*/ 732786 w 5276641"/>
                  <a:gd name="connsiteY66" fmla="*/ 854848 h 1689190"/>
                  <a:gd name="connsiteX67" fmla="*/ 744563 w 5276641"/>
                  <a:gd name="connsiteY67" fmla="*/ 854848 h 1689190"/>
                  <a:gd name="connsiteX68" fmla="*/ 744563 w 5276641"/>
                  <a:gd name="connsiteY68" fmla="*/ 895027 h 1689190"/>
                  <a:gd name="connsiteX69" fmla="*/ 797350 w 5276641"/>
                  <a:gd name="connsiteY69" fmla="*/ 895027 h 1689190"/>
                  <a:gd name="connsiteX70" fmla="*/ 797350 w 5276641"/>
                  <a:gd name="connsiteY70" fmla="*/ 915117 h 1689190"/>
                  <a:gd name="connsiteX71" fmla="*/ 867594 w 5276641"/>
                  <a:gd name="connsiteY71" fmla="*/ 915117 h 1689190"/>
                  <a:gd name="connsiteX72" fmla="*/ 867594 w 5276641"/>
                  <a:gd name="connsiteY72" fmla="*/ 935206 h 1689190"/>
                  <a:gd name="connsiteX73" fmla="*/ 885190 w 5276641"/>
                  <a:gd name="connsiteY73" fmla="*/ 935206 h 1689190"/>
                  <a:gd name="connsiteX74" fmla="*/ 885190 w 5276641"/>
                  <a:gd name="connsiteY74" fmla="*/ 955434 h 1689190"/>
                  <a:gd name="connsiteX75" fmla="*/ 914562 w 5276641"/>
                  <a:gd name="connsiteY75" fmla="*/ 955434 h 1689190"/>
                  <a:gd name="connsiteX76" fmla="*/ 979126 w 5276641"/>
                  <a:gd name="connsiteY76" fmla="*/ 955434 h 1689190"/>
                  <a:gd name="connsiteX77" fmla="*/ 979126 w 5276641"/>
                  <a:gd name="connsiteY77" fmla="*/ 975801 h 1689190"/>
                  <a:gd name="connsiteX78" fmla="*/ 990764 w 5276641"/>
                  <a:gd name="connsiteY78" fmla="*/ 975801 h 1689190"/>
                  <a:gd name="connsiteX79" fmla="*/ 990764 w 5276641"/>
                  <a:gd name="connsiteY79" fmla="*/ 1057130 h 1689190"/>
                  <a:gd name="connsiteX80" fmla="*/ 996584 w 5276641"/>
                  <a:gd name="connsiteY80" fmla="*/ 1057130 h 1689190"/>
                  <a:gd name="connsiteX81" fmla="*/ 1002541 w 5276641"/>
                  <a:gd name="connsiteY81" fmla="*/ 1057130 h 1689190"/>
                  <a:gd name="connsiteX82" fmla="*/ 1002541 w 5276641"/>
                  <a:gd name="connsiteY82" fmla="*/ 1077773 h 1689190"/>
                  <a:gd name="connsiteX83" fmla="*/ 1008360 w 5276641"/>
                  <a:gd name="connsiteY83" fmla="*/ 1077773 h 1689190"/>
                  <a:gd name="connsiteX84" fmla="*/ 1020137 w 5276641"/>
                  <a:gd name="connsiteY84" fmla="*/ 1077773 h 1689190"/>
                  <a:gd name="connsiteX85" fmla="*/ 1025956 w 5276641"/>
                  <a:gd name="connsiteY85" fmla="*/ 1077773 h 1689190"/>
                  <a:gd name="connsiteX86" fmla="*/ 1043552 w 5276641"/>
                  <a:gd name="connsiteY86" fmla="*/ 1077773 h 1689190"/>
                  <a:gd name="connsiteX87" fmla="*/ 1066966 w 5276641"/>
                  <a:gd name="connsiteY87" fmla="*/ 1077773 h 1689190"/>
                  <a:gd name="connsiteX88" fmla="*/ 1066966 w 5276641"/>
                  <a:gd name="connsiteY88" fmla="*/ 1100218 h 1689190"/>
                  <a:gd name="connsiteX89" fmla="*/ 1072786 w 5276641"/>
                  <a:gd name="connsiteY89" fmla="*/ 1100218 h 1689190"/>
                  <a:gd name="connsiteX90" fmla="*/ 1160764 w 5276641"/>
                  <a:gd name="connsiteY90" fmla="*/ 1100218 h 1689190"/>
                  <a:gd name="connsiteX91" fmla="*/ 1160764 w 5276641"/>
                  <a:gd name="connsiteY91" fmla="*/ 1123079 h 1689190"/>
                  <a:gd name="connsiteX92" fmla="*/ 1219509 w 5276641"/>
                  <a:gd name="connsiteY92" fmla="*/ 1123079 h 1689190"/>
                  <a:gd name="connsiteX93" fmla="*/ 1272158 w 5276641"/>
                  <a:gd name="connsiteY93" fmla="*/ 1123079 h 1689190"/>
                  <a:gd name="connsiteX94" fmla="*/ 1272158 w 5276641"/>
                  <a:gd name="connsiteY94" fmla="*/ 1146355 h 1689190"/>
                  <a:gd name="connsiteX95" fmla="*/ 1395328 w 5276641"/>
                  <a:gd name="connsiteY95" fmla="*/ 1146355 h 1689190"/>
                  <a:gd name="connsiteX96" fmla="*/ 1524317 w 5276641"/>
                  <a:gd name="connsiteY96" fmla="*/ 1146355 h 1689190"/>
                  <a:gd name="connsiteX97" fmla="*/ 1524317 w 5276641"/>
                  <a:gd name="connsiteY97" fmla="*/ 1170047 h 1689190"/>
                  <a:gd name="connsiteX98" fmla="*/ 1530136 w 5276641"/>
                  <a:gd name="connsiteY98" fmla="*/ 1170047 h 1689190"/>
                  <a:gd name="connsiteX99" fmla="*/ 1530136 w 5276641"/>
                  <a:gd name="connsiteY99" fmla="*/ 1194016 h 1689190"/>
                  <a:gd name="connsiteX100" fmla="*/ 1547732 w 5276641"/>
                  <a:gd name="connsiteY100" fmla="*/ 1194016 h 1689190"/>
                  <a:gd name="connsiteX101" fmla="*/ 1577104 w 5276641"/>
                  <a:gd name="connsiteY101" fmla="*/ 1194016 h 1689190"/>
                  <a:gd name="connsiteX102" fmla="*/ 1588742 w 5276641"/>
                  <a:gd name="connsiteY102" fmla="*/ 1194016 h 1689190"/>
                  <a:gd name="connsiteX103" fmla="*/ 1682540 w 5276641"/>
                  <a:gd name="connsiteY103" fmla="*/ 1194016 h 1689190"/>
                  <a:gd name="connsiteX104" fmla="*/ 1682540 w 5276641"/>
                  <a:gd name="connsiteY104" fmla="*/ 1219370 h 1689190"/>
                  <a:gd name="connsiteX105" fmla="*/ 1729508 w 5276641"/>
                  <a:gd name="connsiteY105" fmla="*/ 1219370 h 1689190"/>
                  <a:gd name="connsiteX106" fmla="*/ 1729508 w 5276641"/>
                  <a:gd name="connsiteY106" fmla="*/ 1244725 h 1689190"/>
                  <a:gd name="connsiteX107" fmla="*/ 1870274 w 5276641"/>
                  <a:gd name="connsiteY107" fmla="*/ 1244725 h 1689190"/>
                  <a:gd name="connsiteX108" fmla="*/ 1870274 w 5276641"/>
                  <a:gd name="connsiteY108" fmla="*/ 1270079 h 1689190"/>
                  <a:gd name="connsiteX109" fmla="*/ 2052050 w 5276641"/>
                  <a:gd name="connsiteY109" fmla="*/ 1270079 h 1689190"/>
                  <a:gd name="connsiteX110" fmla="*/ 2052050 w 5276641"/>
                  <a:gd name="connsiteY110" fmla="*/ 1295434 h 1689190"/>
                  <a:gd name="connsiteX111" fmla="*/ 2069646 w 5276641"/>
                  <a:gd name="connsiteY111" fmla="*/ 1295434 h 1689190"/>
                  <a:gd name="connsiteX112" fmla="*/ 2069646 w 5276641"/>
                  <a:gd name="connsiteY112" fmla="*/ 1320788 h 1689190"/>
                  <a:gd name="connsiteX113" fmla="*/ 2145848 w 5276641"/>
                  <a:gd name="connsiteY113" fmla="*/ 1320788 h 1689190"/>
                  <a:gd name="connsiteX114" fmla="*/ 2175082 w 5276641"/>
                  <a:gd name="connsiteY114" fmla="*/ 1320788 h 1689190"/>
                  <a:gd name="connsiteX115" fmla="*/ 2333444 w 5276641"/>
                  <a:gd name="connsiteY115" fmla="*/ 1320788 h 1689190"/>
                  <a:gd name="connsiteX116" fmla="*/ 2333444 w 5276641"/>
                  <a:gd name="connsiteY116" fmla="*/ 1347251 h 1689190"/>
                  <a:gd name="connsiteX117" fmla="*/ 2351039 w 5276641"/>
                  <a:gd name="connsiteY117" fmla="*/ 1347251 h 1689190"/>
                  <a:gd name="connsiteX118" fmla="*/ 2351039 w 5276641"/>
                  <a:gd name="connsiteY118" fmla="*/ 1373576 h 1689190"/>
                  <a:gd name="connsiteX119" fmla="*/ 2392050 w 5276641"/>
                  <a:gd name="connsiteY119" fmla="*/ 1373576 h 1689190"/>
                  <a:gd name="connsiteX120" fmla="*/ 2392050 w 5276641"/>
                  <a:gd name="connsiteY120" fmla="*/ 1400038 h 1689190"/>
                  <a:gd name="connsiteX121" fmla="*/ 2485847 w 5276641"/>
                  <a:gd name="connsiteY121" fmla="*/ 1400038 h 1689190"/>
                  <a:gd name="connsiteX122" fmla="*/ 2485847 w 5276641"/>
                  <a:gd name="connsiteY122" fmla="*/ 1426501 h 1689190"/>
                  <a:gd name="connsiteX123" fmla="*/ 2497624 w 5276641"/>
                  <a:gd name="connsiteY123" fmla="*/ 1426501 h 1689190"/>
                  <a:gd name="connsiteX124" fmla="*/ 2579645 w 5276641"/>
                  <a:gd name="connsiteY124" fmla="*/ 1426501 h 1689190"/>
                  <a:gd name="connsiteX125" fmla="*/ 2579645 w 5276641"/>
                  <a:gd name="connsiteY125" fmla="*/ 1453518 h 1689190"/>
                  <a:gd name="connsiteX126" fmla="*/ 2638251 w 5276641"/>
                  <a:gd name="connsiteY126" fmla="*/ 1453518 h 1689190"/>
                  <a:gd name="connsiteX127" fmla="*/ 2884453 w 5276641"/>
                  <a:gd name="connsiteY127" fmla="*/ 1453518 h 1689190"/>
                  <a:gd name="connsiteX128" fmla="*/ 2884453 w 5276641"/>
                  <a:gd name="connsiteY128" fmla="*/ 1481367 h 1689190"/>
                  <a:gd name="connsiteX129" fmla="*/ 3054592 w 5276641"/>
                  <a:gd name="connsiteY129" fmla="*/ 1481367 h 1689190"/>
                  <a:gd name="connsiteX130" fmla="*/ 3142570 w 5276641"/>
                  <a:gd name="connsiteY130" fmla="*/ 1481367 h 1689190"/>
                  <a:gd name="connsiteX131" fmla="*/ 3148389 w 5276641"/>
                  <a:gd name="connsiteY131" fmla="*/ 1481367 h 1689190"/>
                  <a:gd name="connsiteX132" fmla="*/ 3148389 w 5276641"/>
                  <a:gd name="connsiteY132" fmla="*/ 1539835 h 1689190"/>
                  <a:gd name="connsiteX133" fmla="*/ 3171804 w 5276641"/>
                  <a:gd name="connsiteY133" fmla="*/ 1539835 h 1689190"/>
                  <a:gd name="connsiteX134" fmla="*/ 3171804 w 5276641"/>
                  <a:gd name="connsiteY134" fmla="*/ 1569068 h 1689190"/>
                  <a:gd name="connsiteX135" fmla="*/ 3271559 w 5276641"/>
                  <a:gd name="connsiteY135" fmla="*/ 1569068 h 1689190"/>
                  <a:gd name="connsiteX136" fmla="*/ 3335985 w 5276641"/>
                  <a:gd name="connsiteY136" fmla="*/ 1569068 h 1689190"/>
                  <a:gd name="connsiteX137" fmla="*/ 3535357 w 5276641"/>
                  <a:gd name="connsiteY137" fmla="*/ 1569068 h 1689190"/>
                  <a:gd name="connsiteX138" fmla="*/ 3564729 w 5276641"/>
                  <a:gd name="connsiteY138" fmla="*/ 1569068 h 1689190"/>
                  <a:gd name="connsiteX139" fmla="*/ 3640931 w 5276641"/>
                  <a:gd name="connsiteY139" fmla="*/ 1569068 h 1689190"/>
                  <a:gd name="connsiteX140" fmla="*/ 3646750 w 5276641"/>
                  <a:gd name="connsiteY140" fmla="*/ 1569068 h 1689190"/>
                  <a:gd name="connsiteX141" fmla="*/ 3652569 w 5276641"/>
                  <a:gd name="connsiteY141" fmla="*/ 1569068 h 1689190"/>
                  <a:gd name="connsiteX142" fmla="*/ 3658388 w 5276641"/>
                  <a:gd name="connsiteY142" fmla="*/ 1569068 h 1689190"/>
                  <a:gd name="connsiteX143" fmla="*/ 3664346 w 5276641"/>
                  <a:gd name="connsiteY143" fmla="*/ 1569068 h 1689190"/>
                  <a:gd name="connsiteX144" fmla="*/ 3681942 w 5276641"/>
                  <a:gd name="connsiteY144" fmla="*/ 1569068 h 1689190"/>
                  <a:gd name="connsiteX145" fmla="*/ 3687761 w 5276641"/>
                  <a:gd name="connsiteY145" fmla="*/ 1569068 h 1689190"/>
                  <a:gd name="connsiteX146" fmla="*/ 3687761 w 5276641"/>
                  <a:gd name="connsiteY146" fmla="*/ 1616314 h 1689190"/>
                  <a:gd name="connsiteX147" fmla="*/ 3793335 w 5276641"/>
                  <a:gd name="connsiteY147" fmla="*/ 1616314 h 1689190"/>
                  <a:gd name="connsiteX148" fmla="*/ 3910548 w 5276641"/>
                  <a:gd name="connsiteY148" fmla="*/ 1616314 h 1689190"/>
                  <a:gd name="connsiteX149" fmla="*/ 3928143 w 5276641"/>
                  <a:gd name="connsiteY149" fmla="*/ 1616314 h 1689190"/>
                  <a:gd name="connsiteX150" fmla="*/ 4057133 w 5276641"/>
                  <a:gd name="connsiteY150" fmla="*/ 1616314 h 1689190"/>
                  <a:gd name="connsiteX151" fmla="*/ 4139154 w 5276641"/>
                  <a:gd name="connsiteY151" fmla="*/ 1616314 h 1689190"/>
                  <a:gd name="connsiteX152" fmla="*/ 4186122 w 5276641"/>
                  <a:gd name="connsiteY152" fmla="*/ 1616314 h 1689190"/>
                  <a:gd name="connsiteX153" fmla="*/ 4191941 w 5276641"/>
                  <a:gd name="connsiteY153" fmla="*/ 1616314 h 1689190"/>
                  <a:gd name="connsiteX154" fmla="*/ 4191941 w 5276641"/>
                  <a:gd name="connsiteY154" fmla="*/ 1689190 h 1689190"/>
                  <a:gd name="connsiteX155" fmla="*/ 4209537 w 5276641"/>
                  <a:gd name="connsiteY155" fmla="*/ 1689190 h 1689190"/>
                  <a:gd name="connsiteX156" fmla="*/ 4221313 w 5276641"/>
                  <a:gd name="connsiteY156" fmla="*/ 1689190 h 1689190"/>
                  <a:gd name="connsiteX157" fmla="*/ 4274101 w 5276641"/>
                  <a:gd name="connsiteY157" fmla="*/ 1689190 h 1689190"/>
                  <a:gd name="connsiteX158" fmla="*/ 4297515 w 5276641"/>
                  <a:gd name="connsiteY158" fmla="*/ 1689190 h 1689190"/>
                  <a:gd name="connsiteX159" fmla="*/ 4520302 w 5276641"/>
                  <a:gd name="connsiteY159" fmla="*/ 1689190 h 1689190"/>
                  <a:gd name="connsiteX160" fmla="*/ 4813472 w 5276641"/>
                  <a:gd name="connsiteY160" fmla="*/ 1689190 h 1689190"/>
                  <a:gd name="connsiteX161" fmla="*/ 4842844 w 5276641"/>
                  <a:gd name="connsiteY161" fmla="*/ 1689190 h 1689190"/>
                  <a:gd name="connsiteX162" fmla="*/ 4930823 w 5276641"/>
                  <a:gd name="connsiteY162" fmla="*/ 1689190 h 1689190"/>
                  <a:gd name="connsiteX163" fmla="*/ 5141833 w 5276641"/>
                  <a:gd name="connsiteY163" fmla="*/ 1689190 h 1689190"/>
                  <a:gd name="connsiteX164" fmla="*/ 5165248 w 5276641"/>
                  <a:gd name="connsiteY164" fmla="*/ 1689190 h 1689190"/>
                  <a:gd name="connsiteX165" fmla="*/ 5276641 w 5276641"/>
                  <a:gd name="connsiteY165" fmla="*/ 1689190 h 168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5276641" h="1689190">
                    <a:moveTo>
                      <a:pt x="0" y="0"/>
                    </a:moveTo>
                    <a:lnTo>
                      <a:pt x="5819" y="0"/>
                    </a:lnTo>
                    <a:lnTo>
                      <a:pt x="46830" y="0"/>
                    </a:lnTo>
                    <a:lnTo>
                      <a:pt x="46830" y="18981"/>
                    </a:lnTo>
                    <a:lnTo>
                      <a:pt x="70244" y="18981"/>
                    </a:lnTo>
                    <a:lnTo>
                      <a:pt x="70244" y="38240"/>
                    </a:lnTo>
                    <a:lnTo>
                      <a:pt x="123032" y="38240"/>
                    </a:lnTo>
                    <a:lnTo>
                      <a:pt x="123032" y="57359"/>
                    </a:lnTo>
                    <a:lnTo>
                      <a:pt x="199234" y="57359"/>
                    </a:lnTo>
                    <a:lnTo>
                      <a:pt x="199234" y="76479"/>
                    </a:lnTo>
                    <a:lnTo>
                      <a:pt x="205191" y="76479"/>
                    </a:lnTo>
                    <a:lnTo>
                      <a:pt x="205191" y="95599"/>
                    </a:lnTo>
                    <a:lnTo>
                      <a:pt x="216829" y="95599"/>
                    </a:lnTo>
                    <a:lnTo>
                      <a:pt x="216829" y="114719"/>
                    </a:lnTo>
                    <a:lnTo>
                      <a:pt x="222648" y="114719"/>
                    </a:lnTo>
                    <a:lnTo>
                      <a:pt x="222648" y="152958"/>
                    </a:lnTo>
                    <a:lnTo>
                      <a:pt x="257840" y="152958"/>
                    </a:lnTo>
                    <a:lnTo>
                      <a:pt x="257840" y="172078"/>
                    </a:lnTo>
                    <a:lnTo>
                      <a:pt x="263659" y="172078"/>
                    </a:lnTo>
                    <a:lnTo>
                      <a:pt x="263659" y="210318"/>
                    </a:lnTo>
                    <a:lnTo>
                      <a:pt x="293170" y="210318"/>
                    </a:lnTo>
                    <a:lnTo>
                      <a:pt x="293170" y="229576"/>
                    </a:lnTo>
                    <a:lnTo>
                      <a:pt x="304808" y="229576"/>
                    </a:lnTo>
                    <a:lnTo>
                      <a:pt x="304808" y="248696"/>
                    </a:lnTo>
                    <a:lnTo>
                      <a:pt x="310627" y="248696"/>
                    </a:lnTo>
                    <a:lnTo>
                      <a:pt x="310627" y="267815"/>
                    </a:lnTo>
                    <a:lnTo>
                      <a:pt x="334180" y="267815"/>
                    </a:lnTo>
                    <a:lnTo>
                      <a:pt x="334180" y="325175"/>
                    </a:lnTo>
                    <a:lnTo>
                      <a:pt x="339999" y="325175"/>
                    </a:lnTo>
                    <a:lnTo>
                      <a:pt x="339999" y="344433"/>
                    </a:lnTo>
                    <a:lnTo>
                      <a:pt x="357595" y="344433"/>
                    </a:lnTo>
                    <a:lnTo>
                      <a:pt x="357595" y="363830"/>
                    </a:lnTo>
                    <a:lnTo>
                      <a:pt x="363414" y="363830"/>
                    </a:lnTo>
                    <a:lnTo>
                      <a:pt x="363414" y="382950"/>
                    </a:lnTo>
                    <a:lnTo>
                      <a:pt x="369372" y="382950"/>
                    </a:lnTo>
                    <a:lnTo>
                      <a:pt x="369372" y="402347"/>
                    </a:lnTo>
                    <a:lnTo>
                      <a:pt x="375191" y="402347"/>
                    </a:lnTo>
                    <a:lnTo>
                      <a:pt x="375191" y="421605"/>
                    </a:lnTo>
                    <a:lnTo>
                      <a:pt x="381010" y="421605"/>
                    </a:lnTo>
                    <a:lnTo>
                      <a:pt x="381010" y="441002"/>
                    </a:lnTo>
                    <a:lnTo>
                      <a:pt x="422020" y="441002"/>
                    </a:lnTo>
                    <a:lnTo>
                      <a:pt x="422020" y="460121"/>
                    </a:lnTo>
                    <a:lnTo>
                      <a:pt x="492403" y="460121"/>
                    </a:lnTo>
                    <a:lnTo>
                      <a:pt x="592020" y="460121"/>
                    </a:lnTo>
                    <a:lnTo>
                      <a:pt x="592020" y="479657"/>
                    </a:lnTo>
                    <a:lnTo>
                      <a:pt x="615574" y="479657"/>
                    </a:lnTo>
                    <a:lnTo>
                      <a:pt x="627212" y="479657"/>
                    </a:lnTo>
                    <a:lnTo>
                      <a:pt x="627212" y="538679"/>
                    </a:lnTo>
                    <a:lnTo>
                      <a:pt x="638988" y="538679"/>
                    </a:lnTo>
                    <a:lnTo>
                      <a:pt x="638988" y="597562"/>
                    </a:lnTo>
                    <a:lnTo>
                      <a:pt x="644946" y="597562"/>
                    </a:lnTo>
                    <a:lnTo>
                      <a:pt x="644946" y="636910"/>
                    </a:lnTo>
                    <a:lnTo>
                      <a:pt x="662403" y="636910"/>
                    </a:lnTo>
                    <a:lnTo>
                      <a:pt x="662403" y="676258"/>
                    </a:lnTo>
                    <a:lnTo>
                      <a:pt x="668222" y="676258"/>
                    </a:lnTo>
                    <a:lnTo>
                      <a:pt x="668222" y="715606"/>
                    </a:lnTo>
                    <a:lnTo>
                      <a:pt x="674180" y="715606"/>
                    </a:lnTo>
                    <a:lnTo>
                      <a:pt x="674180" y="735280"/>
                    </a:lnTo>
                    <a:lnTo>
                      <a:pt x="679999" y="735280"/>
                    </a:lnTo>
                    <a:lnTo>
                      <a:pt x="679999" y="754954"/>
                    </a:lnTo>
                    <a:lnTo>
                      <a:pt x="691776" y="754954"/>
                    </a:lnTo>
                    <a:lnTo>
                      <a:pt x="703414" y="754954"/>
                    </a:lnTo>
                    <a:lnTo>
                      <a:pt x="703414" y="794718"/>
                    </a:lnTo>
                    <a:lnTo>
                      <a:pt x="709371" y="794718"/>
                    </a:lnTo>
                    <a:lnTo>
                      <a:pt x="709371" y="834758"/>
                    </a:lnTo>
                    <a:lnTo>
                      <a:pt x="732786" y="834758"/>
                    </a:lnTo>
                    <a:lnTo>
                      <a:pt x="732786" y="854848"/>
                    </a:lnTo>
                    <a:lnTo>
                      <a:pt x="744563" y="854848"/>
                    </a:lnTo>
                    <a:lnTo>
                      <a:pt x="744563" y="895027"/>
                    </a:lnTo>
                    <a:lnTo>
                      <a:pt x="797350" y="895027"/>
                    </a:lnTo>
                    <a:lnTo>
                      <a:pt x="797350" y="915117"/>
                    </a:lnTo>
                    <a:lnTo>
                      <a:pt x="867594" y="915117"/>
                    </a:lnTo>
                    <a:lnTo>
                      <a:pt x="867594" y="935206"/>
                    </a:lnTo>
                    <a:lnTo>
                      <a:pt x="885190" y="935206"/>
                    </a:lnTo>
                    <a:lnTo>
                      <a:pt x="885190" y="955434"/>
                    </a:lnTo>
                    <a:lnTo>
                      <a:pt x="914562" y="955434"/>
                    </a:lnTo>
                    <a:lnTo>
                      <a:pt x="979126" y="955434"/>
                    </a:lnTo>
                    <a:lnTo>
                      <a:pt x="979126" y="975801"/>
                    </a:lnTo>
                    <a:lnTo>
                      <a:pt x="990764" y="975801"/>
                    </a:lnTo>
                    <a:lnTo>
                      <a:pt x="990764" y="1057130"/>
                    </a:lnTo>
                    <a:lnTo>
                      <a:pt x="996584" y="1057130"/>
                    </a:lnTo>
                    <a:lnTo>
                      <a:pt x="1002541" y="1057130"/>
                    </a:lnTo>
                    <a:lnTo>
                      <a:pt x="1002541" y="1077773"/>
                    </a:lnTo>
                    <a:lnTo>
                      <a:pt x="1008360" y="1077773"/>
                    </a:lnTo>
                    <a:lnTo>
                      <a:pt x="1020137" y="1077773"/>
                    </a:lnTo>
                    <a:lnTo>
                      <a:pt x="1025956" y="1077773"/>
                    </a:lnTo>
                    <a:lnTo>
                      <a:pt x="1043552" y="1077773"/>
                    </a:lnTo>
                    <a:lnTo>
                      <a:pt x="1066966" y="1077773"/>
                    </a:lnTo>
                    <a:lnTo>
                      <a:pt x="1066966" y="1100218"/>
                    </a:lnTo>
                    <a:lnTo>
                      <a:pt x="1072786" y="1100218"/>
                    </a:lnTo>
                    <a:lnTo>
                      <a:pt x="1160764" y="1100218"/>
                    </a:lnTo>
                    <a:lnTo>
                      <a:pt x="1160764" y="1123079"/>
                    </a:lnTo>
                    <a:lnTo>
                      <a:pt x="1219509" y="1123079"/>
                    </a:lnTo>
                    <a:lnTo>
                      <a:pt x="1272158" y="1123079"/>
                    </a:lnTo>
                    <a:lnTo>
                      <a:pt x="1272158" y="1146355"/>
                    </a:lnTo>
                    <a:lnTo>
                      <a:pt x="1395328" y="1146355"/>
                    </a:lnTo>
                    <a:lnTo>
                      <a:pt x="1524317" y="1146355"/>
                    </a:lnTo>
                    <a:lnTo>
                      <a:pt x="1524317" y="1170047"/>
                    </a:lnTo>
                    <a:lnTo>
                      <a:pt x="1530136" y="1170047"/>
                    </a:lnTo>
                    <a:lnTo>
                      <a:pt x="1530136" y="1194016"/>
                    </a:lnTo>
                    <a:lnTo>
                      <a:pt x="1547732" y="1194016"/>
                    </a:lnTo>
                    <a:lnTo>
                      <a:pt x="1577104" y="1194016"/>
                    </a:lnTo>
                    <a:lnTo>
                      <a:pt x="1588742" y="1194016"/>
                    </a:lnTo>
                    <a:lnTo>
                      <a:pt x="1682540" y="1194016"/>
                    </a:lnTo>
                    <a:lnTo>
                      <a:pt x="1682540" y="1219370"/>
                    </a:lnTo>
                    <a:lnTo>
                      <a:pt x="1729508" y="1219370"/>
                    </a:lnTo>
                    <a:lnTo>
                      <a:pt x="1729508" y="1244725"/>
                    </a:lnTo>
                    <a:lnTo>
                      <a:pt x="1870274" y="1244725"/>
                    </a:lnTo>
                    <a:lnTo>
                      <a:pt x="1870274" y="1270079"/>
                    </a:lnTo>
                    <a:lnTo>
                      <a:pt x="2052050" y="1270079"/>
                    </a:lnTo>
                    <a:lnTo>
                      <a:pt x="2052050" y="1295434"/>
                    </a:lnTo>
                    <a:lnTo>
                      <a:pt x="2069646" y="1295434"/>
                    </a:lnTo>
                    <a:lnTo>
                      <a:pt x="2069646" y="1320788"/>
                    </a:lnTo>
                    <a:lnTo>
                      <a:pt x="2145848" y="1320788"/>
                    </a:lnTo>
                    <a:lnTo>
                      <a:pt x="2175082" y="1320788"/>
                    </a:lnTo>
                    <a:lnTo>
                      <a:pt x="2333444" y="1320788"/>
                    </a:lnTo>
                    <a:lnTo>
                      <a:pt x="2333444" y="1347251"/>
                    </a:lnTo>
                    <a:lnTo>
                      <a:pt x="2351039" y="1347251"/>
                    </a:lnTo>
                    <a:lnTo>
                      <a:pt x="2351039" y="1373576"/>
                    </a:lnTo>
                    <a:lnTo>
                      <a:pt x="2392050" y="1373576"/>
                    </a:lnTo>
                    <a:lnTo>
                      <a:pt x="2392050" y="1400038"/>
                    </a:lnTo>
                    <a:lnTo>
                      <a:pt x="2485847" y="1400038"/>
                    </a:lnTo>
                    <a:lnTo>
                      <a:pt x="2485847" y="1426501"/>
                    </a:lnTo>
                    <a:lnTo>
                      <a:pt x="2497624" y="1426501"/>
                    </a:lnTo>
                    <a:lnTo>
                      <a:pt x="2579645" y="1426501"/>
                    </a:lnTo>
                    <a:lnTo>
                      <a:pt x="2579645" y="1453518"/>
                    </a:lnTo>
                    <a:lnTo>
                      <a:pt x="2638251" y="1453518"/>
                    </a:lnTo>
                    <a:lnTo>
                      <a:pt x="2884453" y="1453518"/>
                    </a:lnTo>
                    <a:lnTo>
                      <a:pt x="2884453" y="1481367"/>
                    </a:lnTo>
                    <a:lnTo>
                      <a:pt x="3054592" y="1481367"/>
                    </a:lnTo>
                    <a:lnTo>
                      <a:pt x="3142570" y="1481367"/>
                    </a:lnTo>
                    <a:lnTo>
                      <a:pt x="3148389" y="1481367"/>
                    </a:lnTo>
                    <a:lnTo>
                      <a:pt x="3148389" y="1539835"/>
                    </a:lnTo>
                    <a:lnTo>
                      <a:pt x="3171804" y="1539835"/>
                    </a:lnTo>
                    <a:lnTo>
                      <a:pt x="3171804" y="1569068"/>
                    </a:lnTo>
                    <a:lnTo>
                      <a:pt x="3271559" y="1569068"/>
                    </a:lnTo>
                    <a:lnTo>
                      <a:pt x="3335985" y="1569068"/>
                    </a:lnTo>
                    <a:lnTo>
                      <a:pt x="3535357" y="1569068"/>
                    </a:lnTo>
                    <a:lnTo>
                      <a:pt x="3564729" y="1569068"/>
                    </a:lnTo>
                    <a:lnTo>
                      <a:pt x="3640931" y="1569068"/>
                    </a:lnTo>
                    <a:lnTo>
                      <a:pt x="3646750" y="1569068"/>
                    </a:lnTo>
                    <a:lnTo>
                      <a:pt x="3652569" y="1569068"/>
                    </a:lnTo>
                    <a:lnTo>
                      <a:pt x="3658388" y="1569068"/>
                    </a:lnTo>
                    <a:lnTo>
                      <a:pt x="3664346" y="1569068"/>
                    </a:lnTo>
                    <a:lnTo>
                      <a:pt x="3681942" y="1569068"/>
                    </a:lnTo>
                    <a:lnTo>
                      <a:pt x="3687761" y="1569068"/>
                    </a:lnTo>
                    <a:lnTo>
                      <a:pt x="3687761" y="1616314"/>
                    </a:lnTo>
                    <a:lnTo>
                      <a:pt x="3793335" y="1616314"/>
                    </a:lnTo>
                    <a:lnTo>
                      <a:pt x="3910548" y="1616314"/>
                    </a:lnTo>
                    <a:lnTo>
                      <a:pt x="3928143" y="1616314"/>
                    </a:lnTo>
                    <a:lnTo>
                      <a:pt x="4057133" y="1616314"/>
                    </a:lnTo>
                    <a:lnTo>
                      <a:pt x="4139154" y="1616314"/>
                    </a:lnTo>
                    <a:lnTo>
                      <a:pt x="4186122" y="1616314"/>
                    </a:lnTo>
                    <a:lnTo>
                      <a:pt x="4191941" y="1616314"/>
                    </a:lnTo>
                    <a:lnTo>
                      <a:pt x="4191941" y="1689190"/>
                    </a:lnTo>
                    <a:lnTo>
                      <a:pt x="4209537" y="1689190"/>
                    </a:lnTo>
                    <a:lnTo>
                      <a:pt x="4221313" y="1689190"/>
                    </a:lnTo>
                    <a:lnTo>
                      <a:pt x="4274101" y="1689190"/>
                    </a:lnTo>
                    <a:lnTo>
                      <a:pt x="4297515" y="1689190"/>
                    </a:lnTo>
                    <a:lnTo>
                      <a:pt x="4520302" y="1689190"/>
                    </a:lnTo>
                    <a:lnTo>
                      <a:pt x="4813472" y="1689190"/>
                    </a:lnTo>
                    <a:lnTo>
                      <a:pt x="4842844" y="1689190"/>
                    </a:lnTo>
                    <a:lnTo>
                      <a:pt x="4930823" y="1689190"/>
                    </a:lnTo>
                    <a:lnTo>
                      <a:pt x="5141833" y="1689190"/>
                    </a:lnTo>
                    <a:lnTo>
                      <a:pt x="5165248" y="1689190"/>
                    </a:lnTo>
                    <a:lnTo>
                      <a:pt x="5276641" y="1689190"/>
                    </a:lnTo>
                  </a:path>
                </a:pathLst>
              </a:custGeom>
              <a:noFill/>
              <a:ln w="19050"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65" name="Group 564">
                <a:extLst>
                  <a:ext uri="{FF2B5EF4-FFF2-40B4-BE49-F238E27FC236}">
                    <a16:creationId xmlns:a16="http://schemas.microsoft.com/office/drawing/2014/main" id="{6CD65292-EC10-D6FE-58A2-0752D60F9E16}"/>
                  </a:ext>
                </a:extLst>
              </p:cNvPr>
              <p:cNvGrpSpPr/>
              <p:nvPr/>
            </p:nvGrpSpPr>
            <p:grpSpPr>
              <a:xfrm>
                <a:off x="1195611" y="1406482"/>
                <a:ext cx="5419252" cy="1591277"/>
                <a:chOff x="1195611" y="1406482"/>
                <a:chExt cx="5419252" cy="1591277"/>
              </a:xfrm>
            </p:grpSpPr>
            <p:sp>
              <p:nvSpPr>
                <p:cNvPr id="566" name="Freeform: Shape 565">
                  <a:extLst>
                    <a:ext uri="{FF2B5EF4-FFF2-40B4-BE49-F238E27FC236}">
                      <a16:creationId xmlns:a16="http://schemas.microsoft.com/office/drawing/2014/main" id="{0C6EEBD4-2DC1-73A1-153D-82CB44348756}"/>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7" name="Freeform: Shape 566">
                  <a:extLst>
                    <a:ext uri="{FF2B5EF4-FFF2-40B4-BE49-F238E27FC236}">
                      <a16:creationId xmlns:a16="http://schemas.microsoft.com/office/drawing/2014/main" id="{DDEE403E-3FF5-E579-9F5D-B3A4CE4CAD5D}"/>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8" name="Freeform: Shape 567">
                  <a:extLst>
                    <a:ext uri="{FF2B5EF4-FFF2-40B4-BE49-F238E27FC236}">
                      <a16:creationId xmlns:a16="http://schemas.microsoft.com/office/drawing/2014/main" id="{7A136C35-DCB1-4AE7-0D81-77C8D48928A0}"/>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9" name="Freeform: Shape 568">
                  <a:extLst>
                    <a:ext uri="{FF2B5EF4-FFF2-40B4-BE49-F238E27FC236}">
                      <a16:creationId xmlns:a16="http://schemas.microsoft.com/office/drawing/2014/main" id="{5CC43646-DF14-CE98-EE0E-1E1FAC6B72DF}"/>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0" name="Freeform: Shape 569">
                  <a:extLst>
                    <a:ext uri="{FF2B5EF4-FFF2-40B4-BE49-F238E27FC236}">
                      <a16:creationId xmlns:a16="http://schemas.microsoft.com/office/drawing/2014/main" id="{67C509A9-9869-224C-E8B1-1F889CB9BCBC}"/>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1" name="Freeform: Shape 570">
                  <a:extLst>
                    <a:ext uri="{FF2B5EF4-FFF2-40B4-BE49-F238E27FC236}">
                      <a16:creationId xmlns:a16="http://schemas.microsoft.com/office/drawing/2014/main" id="{75059036-0AC2-943F-3C31-AA302B3B744F}"/>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2" name="Freeform: Shape 571">
                  <a:extLst>
                    <a:ext uri="{FF2B5EF4-FFF2-40B4-BE49-F238E27FC236}">
                      <a16:creationId xmlns:a16="http://schemas.microsoft.com/office/drawing/2014/main" id="{1BE26465-75DC-C5B8-27A8-CB9220A21CE9}"/>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3" name="Freeform: Shape 572">
                  <a:extLst>
                    <a:ext uri="{FF2B5EF4-FFF2-40B4-BE49-F238E27FC236}">
                      <a16:creationId xmlns:a16="http://schemas.microsoft.com/office/drawing/2014/main" id="{38F556A0-4853-786B-9191-176B30088D80}"/>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4" name="Freeform: Shape 573">
                  <a:extLst>
                    <a:ext uri="{FF2B5EF4-FFF2-40B4-BE49-F238E27FC236}">
                      <a16:creationId xmlns:a16="http://schemas.microsoft.com/office/drawing/2014/main" id="{100A69EB-219E-7CF6-8BAE-1517FDC8A88E}"/>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5" name="Freeform: Shape 574">
                  <a:extLst>
                    <a:ext uri="{FF2B5EF4-FFF2-40B4-BE49-F238E27FC236}">
                      <a16:creationId xmlns:a16="http://schemas.microsoft.com/office/drawing/2014/main" id="{ABCDCC56-9E4C-844B-30F4-4DC24DA12F08}"/>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6" name="Freeform: Shape 575">
                  <a:extLst>
                    <a:ext uri="{FF2B5EF4-FFF2-40B4-BE49-F238E27FC236}">
                      <a16:creationId xmlns:a16="http://schemas.microsoft.com/office/drawing/2014/main" id="{77E3BD02-3D45-D7A6-262E-12D0C302ECBB}"/>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7" name="Freeform: Shape 576">
                  <a:extLst>
                    <a:ext uri="{FF2B5EF4-FFF2-40B4-BE49-F238E27FC236}">
                      <a16:creationId xmlns:a16="http://schemas.microsoft.com/office/drawing/2014/main" id="{50CE6688-069B-2247-06DE-EECB72FA6A49}"/>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8" name="Freeform: Shape 577">
                  <a:extLst>
                    <a:ext uri="{FF2B5EF4-FFF2-40B4-BE49-F238E27FC236}">
                      <a16:creationId xmlns:a16="http://schemas.microsoft.com/office/drawing/2014/main" id="{099EE489-FFB2-34DB-C24C-709E315D3528}"/>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9" name="Freeform: Shape 578">
                  <a:extLst>
                    <a:ext uri="{FF2B5EF4-FFF2-40B4-BE49-F238E27FC236}">
                      <a16:creationId xmlns:a16="http://schemas.microsoft.com/office/drawing/2014/main" id="{B5EAE38D-929C-1F95-FCC8-1EEFF251D96F}"/>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0" name="Freeform: Shape 579">
                  <a:extLst>
                    <a:ext uri="{FF2B5EF4-FFF2-40B4-BE49-F238E27FC236}">
                      <a16:creationId xmlns:a16="http://schemas.microsoft.com/office/drawing/2014/main" id="{2CF55AD9-C855-90AC-364A-B3335EA6AC62}"/>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1" name="Freeform: Shape 580">
                  <a:extLst>
                    <a:ext uri="{FF2B5EF4-FFF2-40B4-BE49-F238E27FC236}">
                      <a16:creationId xmlns:a16="http://schemas.microsoft.com/office/drawing/2014/main" id="{D4CB05E5-ACFC-28C6-B24D-395E672261F2}"/>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2" name="Freeform: Shape 581">
                  <a:extLst>
                    <a:ext uri="{FF2B5EF4-FFF2-40B4-BE49-F238E27FC236}">
                      <a16:creationId xmlns:a16="http://schemas.microsoft.com/office/drawing/2014/main" id="{642C667B-45E2-91A0-16B1-E0DE33CCF1B3}"/>
                    </a:ext>
                  </a:extLst>
                </p:cNvPr>
                <p:cNvSpPr/>
                <p:nvPr/>
              </p:nvSpPr>
              <p:spPr>
                <a:xfrm>
                  <a:off x="1195611" y="1425092"/>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3" name="Freeform: Shape 582">
                  <a:extLst>
                    <a:ext uri="{FF2B5EF4-FFF2-40B4-BE49-F238E27FC236}">
                      <a16:creationId xmlns:a16="http://schemas.microsoft.com/office/drawing/2014/main" id="{36735E86-4760-6C03-B875-02095002393A}"/>
                    </a:ext>
                  </a:extLst>
                </p:cNvPr>
                <p:cNvSpPr/>
                <p:nvPr/>
              </p:nvSpPr>
              <p:spPr>
                <a:xfrm>
                  <a:off x="1216391" y="1406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4" name="Freeform: Shape 583">
                  <a:extLst>
                    <a:ext uri="{FF2B5EF4-FFF2-40B4-BE49-F238E27FC236}">
                      <a16:creationId xmlns:a16="http://schemas.microsoft.com/office/drawing/2014/main" id="{B0288E6E-17E4-E4FD-F9E9-DF5C92DFBD4A}"/>
                    </a:ext>
                  </a:extLst>
                </p:cNvPr>
                <p:cNvSpPr/>
                <p:nvPr/>
              </p:nvSpPr>
              <p:spPr>
                <a:xfrm>
                  <a:off x="1530630" y="172425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5" name="Freeform: Shape 584">
                  <a:extLst>
                    <a:ext uri="{FF2B5EF4-FFF2-40B4-BE49-F238E27FC236}">
                      <a16:creationId xmlns:a16="http://schemas.microsoft.com/office/drawing/2014/main" id="{FF4E5AB7-0ED8-7A7C-0121-7F49AE576AD1}"/>
                    </a:ext>
                  </a:extLst>
                </p:cNvPr>
                <p:cNvSpPr/>
                <p:nvPr/>
              </p:nvSpPr>
              <p:spPr>
                <a:xfrm>
                  <a:off x="1551409" y="1705644"/>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6" name="Freeform: Shape 585">
                  <a:extLst>
                    <a:ext uri="{FF2B5EF4-FFF2-40B4-BE49-F238E27FC236}">
                      <a16:creationId xmlns:a16="http://schemas.microsoft.com/office/drawing/2014/main" id="{BC7B1A14-8944-B3BA-0466-7B43CDF28347}"/>
                    </a:ext>
                  </a:extLst>
                </p:cNvPr>
                <p:cNvSpPr/>
                <p:nvPr/>
              </p:nvSpPr>
              <p:spPr>
                <a:xfrm>
                  <a:off x="1692062" y="1848405"/>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7" name="Freeform: Shape 586">
                  <a:extLst>
                    <a:ext uri="{FF2B5EF4-FFF2-40B4-BE49-F238E27FC236}">
                      <a16:creationId xmlns:a16="http://schemas.microsoft.com/office/drawing/2014/main" id="{1F23573F-AF58-9A7F-6988-11813257F3D3}"/>
                    </a:ext>
                  </a:extLst>
                </p:cNvPr>
                <p:cNvSpPr/>
                <p:nvPr/>
              </p:nvSpPr>
              <p:spPr>
                <a:xfrm>
                  <a:off x="1712841" y="1829795"/>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8" name="Freeform: Shape 587">
                  <a:extLst>
                    <a:ext uri="{FF2B5EF4-FFF2-40B4-BE49-F238E27FC236}">
                      <a16:creationId xmlns:a16="http://schemas.microsoft.com/office/drawing/2014/main" id="{8EE75CA3-63F9-C171-627E-EB734EC9CC1E}"/>
                    </a:ext>
                  </a:extLst>
                </p:cNvPr>
                <p:cNvSpPr/>
                <p:nvPr/>
              </p:nvSpPr>
              <p:spPr>
                <a:xfrm>
                  <a:off x="1817729" y="186637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9" name="Freeform: Shape 588">
                  <a:extLst>
                    <a:ext uri="{FF2B5EF4-FFF2-40B4-BE49-F238E27FC236}">
                      <a16:creationId xmlns:a16="http://schemas.microsoft.com/office/drawing/2014/main" id="{18508846-6483-C35D-2598-E082564097B4}"/>
                    </a:ext>
                  </a:extLst>
                </p:cNvPr>
                <p:cNvSpPr/>
                <p:nvPr/>
              </p:nvSpPr>
              <p:spPr>
                <a:xfrm>
                  <a:off x="1838509" y="184763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0" name="Freeform: Shape 589">
                  <a:extLst>
                    <a:ext uri="{FF2B5EF4-FFF2-40B4-BE49-F238E27FC236}">
                      <a16:creationId xmlns:a16="http://schemas.microsoft.com/office/drawing/2014/main" id="{DECF9910-2BE0-606F-F1B9-8306F0DC0AD7}"/>
                    </a:ext>
                  </a:extLst>
                </p:cNvPr>
                <p:cNvSpPr/>
                <p:nvPr/>
              </p:nvSpPr>
              <p:spPr>
                <a:xfrm>
                  <a:off x="1895476" y="211965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1" name="Freeform: Shape 590">
                  <a:extLst>
                    <a:ext uri="{FF2B5EF4-FFF2-40B4-BE49-F238E27FC236}">
                      <a16:creationId xmlns:a16="http://schemas.microsoft.com/office/drawing/2014/main" id="{ECC2B328-283C-BFBC-7E9D-0F658C7A8A2D}"/>
                    </a:ext>
                  </a:extLst>
                </p:cNvPr>
                <p:cNvSpPr/>
                <p:nvPr/>
              </p:nvSpPr>
              <p:spPr>
                <a:xfrm>
                  <a:off x="1916256" y="210091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2" name="Freeform: Shape 591">
                  <a:extLst>
                    <a:ext uri="{FF2B5EF4-FFF2-40B4-BE49-F238E27FC236}">
                      <a16:creationId xmlns:a16="http://schemas.microsoft.com/office/drawing/2014/main" id="{2C89A50E-BBC9-2263-C870-7D622D5A2FBC}"/>
                    </a:ext>
                  </a:extLst>
                </p:cNvPr>
                <p:cNvSpPr/>
                <p:nvPr/>
              </p:nvSpPr>
              <p:spPr>
                <a:xfrm>
                  <a:off x="1907492" y="215623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3" name="Freeform: Shape 592">
                  <a:extLst>
                    <a:ext uri="{FF2B5EF4-FFF2-40B4-BE49-F238E27FC236}">
                      <a16:creationId xmlns:a16="http://schemas.microsoft.com/office/drawing/2014/main" id="{CDB7D26C-CCDC-6A69-3756-63FAF9E95100}"/>
                    </a:ext>
                  </a:extLst>
                </p:cNvPr>
                <p:cNvSpPr/>
                <p:nvPr/>
              </p:nvSpPr>
              <p:spPr>
                <a:xfrm>
                  <a:off x="1928130" y="2137496"/>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4" name="Freeform: Shape 593">
                  <a:extLst>
                    <a:ext uri="{FF2B5EF4-FFF2-40B4-BE49-F238E27FC236}">
                      <a16:creationId xmlns:a16="http://schemas.microsoft.com/office/drawing/2014/main" id="{6FC2E9DB-AF55-C7F1-BA5C-3C7B099B3F03}"/>
                    </a:ext>
                  </a:extLst>
                </p:cNvPr>
                <p:cNvSpPr/>
                <p:nvPr/>
              </p:nvSpPr>
              <p:spPr>
                <a:xfrm>
                  <a:off x="2122921" y="230409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5" name="Freeform: Shape 594">
                  <a:extLst>
                    <a:ext uri="{FF2B5EF4-FFF2-40B4-BE49-F238E27FC236}">
                      <a16:creationId xmlns:a16="http://schemas.microsoft.com/office/drawing/2014/main" id="{D5E76357-D33C-3375-E452-8C2215EC4F70}"/>
                    </a:ext>
                  </a:extLst>
                </p:cNvPr>
                <p:cNvSpPr/>
                <p:nvPr/>
              </p:nvSpPr>
              <p:spPr>
                <a:xfrm>
                  <a:off x="2143559" y="228548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6" name="Freeform: Shape 595">
                  <a:extLst>
                    <a:ext uri="{FF2B5EF4-FFF2-40B4-BE49-F238E27FC236}">
                      <a16:creationId xmlns:a16="http://schemas.microsoft.com/office/drawing/2014/main" id="{B5D5F171-C15F-7188-0B23-1952F3367066}"/>
                    </a:ext>
                  </a:extLst>
                </p:cNvPr>
                <p:cNvSpPr/>
                <p:nvPr/>
              </p:nvSpPr>
              <p:spPr>
                <a:xfrm>
                  <a:off x="2206605" y="239765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7" name="Freeform: Shape 596">
                  <a:extLst>
                    <a:ext uri="{FF2B5EF4-FFF2-40B4-BE49-F238E27FC236}">
                      <a16:creationId xmlns:a16="http://schemas.microsoft.com/office/drawing/2014/main" id="{9E7BFB14-A967-5955-8F15-04A797A91576}"/>
                    </a:ext>
                  </a:extLst>
                </p:cNvPr>
                <p:cNvSpPr/>
                <p:nvPr/>
              </p:nvSpPr>
              <p:spPr>
                <a:xfrm>
                  <a:off x="2227244" y="237904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8" name="Freeform: Shape 597">
                  <a:extLst>
                    <a:ext uri="{FF2B5EF4-FFF2-40B4-BE49-F238E27FC236}">
                      <a16:creationId xmlns:a16="http://schemas.microsoft.com/office/drawing/2014/main" id="{DB7DCF58-2389-8712-9CD2-9AF859FB46D1}"/>
                    </a:ext>
                  </a:extLst>
                </p:cNvPr>
                <p:cNvSpPr/>
                <p:nvPr/>
              </p:nvSpPr>
              <p:spPr>
                <a:xfrm>
                  <a:off x="2218479" y="241664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9" name="Freeform: Shape 598">
                  <a:extLst>
                    <a:ext uri="{FF2B5EF4-FFF2-40B4-BE49-F238E27FC236}">
                      <a16:creationId xmlns:a16="http://schemas.microsoft.com/office/drawing/2014/main" id="{CC5EF129-6DB5-5D94-5BB1-EDCE5083295D}"/>
                    </a:ext>
                  </a:extLst>
                </p:cNvPr>
                <p:cNvSpPr/>
                <p:nvPr/>
              </p:nvSpPr>
              <p:spPr>
                <a:xfrm>
                  <a:off x="2239259" y="239790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0" name="Freeform: Shape 599">
                  <a:extLst>
                    <a:ext uri="{FF2B5EF4-FFF2-40B4-BE49-F238E27FC236}">
                      <a16:creationId xmlns:a16="http://schemas.microsoft.com/office/drawing/2014/main" id="{876442BD-E79E-5D42-9C52-8ACE248D5D9D}"/>
                    </a:ext>
                  </a:extLst>
                </p:cNvPr>
                <p:cNvSpPr/>
                <p:nvPr/>
              </p:nvSpPr>
              <p:spPr>
                <a:xfrm>
                  <a:off x="2230495" y="241664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1" name="Freeform: Shape 600">
                  <a:extLst>
                    <a:ext uri="{FF2B5EF4-FFF2-40B4-BE49-F238E27FC236}">
                      <a16:creationId xmlns:a16="http://schemas.microsoft.com/office/drawing/2014/main" id="{0D49472F-05FE-17D2-B02F-67E2462DD987}"/>
                    </a:ext>
                  </a:extLst>
                </p:cNvPr>
                <p:cNvSpPr/>
                <p:nvPr/>
              </p:nvSpPr>
              <p:spPr>
                <a:xfrm>
                  <a:off x="2251275" y="239790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2" name="Freeform: Shape 601">
                  <a:extLst>
                    <a:ext uri="{FF2B5EF4-FFF2-40B4-BE49-F238E27FC236}">
                      <a16:creationId xmlns:a16="http://schemas.microsoft.com/office/drawing/2014/main" id="{33C780ED-FD0D-7437-B1E0-201A5CA4E859}"/>
                    </a:ext>
                  </a:extLst>
                </p:cNvPr>
                <p:cNvSpPr/>
                <p:nvPr/>
              </p:nvSpPr>
              <p:spPr>
                <a:xfrm>
                  <a:off x="2236574" y="241664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3" name="Freeform: Shape 602">
                  <a:extLst>
                    <a:ext uri="{FF2B5EF4-FFF2-40B4-BE49-F238E27FC236}">
                      <a16:creationId xmlns:a16="http://schemas.microsoft.com/office/drawing/2014/main" id="{DD782C13-CFED-9590-F6BC-8D106B731565}"/>
                    </a:ext>
                  </a:extLst>
                </p:cNvPr>
                <p:cNvSpPr/>
                <p:nvPr/>
              </p:nvSpPr>
              <p:spPr>
                <a:xfrm>
                  <a:off x="2257212" y="239790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4" name="Freeform: Shape 603">
                  <a:extLst>
                    <a:ext uri="{FF2B5EF4-FFF2-40B4-BE49-F238E27FC236}">
                      <a16:creationId xmlns:a16="http://schemas.microsoft.com/office/drawing/2014/main" id="{FDBC39DE-BA51-5FAE-1129-4200F33190FA}"/>
                    </a:ext>
                  </a:extLst>
                </p:cNvPr>
                <p:cNvSpPr/>
                <p:nvPr/>
              </p:nvSpPr>
              <p:spPr>
                <a:xfrm>
                  <a:off x="2236574" y="241664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5" name="Freeform: Shape 604">
                  <a:extLst>
                    <a:ext uri="{FF2B5EF4-FFF2-40B4-BE49-F238E27FC236}">
                      <a16:creationId xmlns:a16="http://schemas.microsoft.com/office/drawing/2014/main" id="{9BE2CE45-5D81-E5D1-3C74-51951C87BB11}"/>
                    </a:ext>
                  </a:extLst>
                </p:cNvPr>
                <p:cNvSpPr/>
                <p:nvPr/>
              </p:nvSpPr>
              <p:spPr>
                <a:xfrm>
                  <a:off x="2257212" y="239790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6" name="Freeform: Shape 605">
                  <a:extLst>
                    <a:ext uri="{FF2B5EF4-FFF2-40B4-BE49-F238E27FC236}">
                      <a16:creationId xmlns:a16="http://schemas.microsoft.com/office/drawing/2014/main" id="{066705DA-7C30-E0AB-EB2E-C398A8B40EBA}"/>
                    </a:ext>
                  </a:extLst>
                </p:cNvPr>
                <p:cNvSpPr/>
                <p:nvPr/>
              </p:nvSpPr>
              <p:spPr>
                <a:xfrm>
                  <a:off x="2236574" y="241664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7" name="Freeform: Shape 606">
                  <a:extLst>
                    <a:ext uri="{FF2B5EF4-FFF2-40B4-BE49-F238E27FC236}">
                      <a16:creationId xmlns:a16="http://schemas.microsoft.com/office/drawing/2014/main" id="{973440DA-A31C-B95D-D879-6E4B024503BC}"/>
                    </a:ext>
                  </a:extLst>
                </p:cNvPr>
                <p:cNvSpPr/>
                <p:nvPr/>
              </p:nvSpPr>
              <p:spPr>
                <a:xfrm>
                  <a:off x="2257212" y="239790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8" name="Freeform: Shape 607">
                  <a:extLst>
                    <a:ext uri="{FF2B5EF4-FFF2-40B4-BE49-F238E27FC236}">
                      <a16:creationId xmlns:a16="http://schemas.microsoft.com/office/drawing/2014/main" id="{F251AEFB-6CDB-48E3-639E-DB542827F18D}"/>
                    </a:ext>
                  </a:extLst>
                </p:cNvPr>
                <p:cNvSpPr/>
                <p:nvPr/>
              </p:nvSpPr>
              <p:spPr>
                <a:xfrm>
                  <a:off x="2254526" y="241664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9" name="Freeform: Shape 608">
                  <a:extLst>
                    <a:ext uri="{FF2B5EF4-FFF2-40B4-BE49-F238E27FC236}">
                      <a16:creationId xmlns:a16="http://schemas.microsoft.com/office/drawing/2014/main" id="{C1FE9626-E366-0C83-BF0F-F2730071D961}"/>
                    </a:ext>
                  </a:extLst>
                </p:cNvPr>
                <p:cNvSpPr/>
                <p:nvPr/>
              </p:nvSpPr>
              <p:spPr>
                <a:xfrm>
                  <a:off x="2275165" y="239790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0" name="Freeform: Shape 609">
                  <a:extLst>
                    <a:ext uri="{FF2B5EF4-FFF2-40B4-BE49-F238E27FC236}">
                      <a16:creationId xmlns:a16="http://schemas.microsoft.com/office/drawing/2014/main" id="{A160331C-5056-2CD2-B7A7-BDDD8F01302D}"/>
                    </a:ext>
                  </a:extLst>
                </p:cNvPr>
                <p:cNvSpPr/>
                <p:nvPr/>
              </p:nvSpPr>
              <p:spPr>
                <a:xfrm>
                  <a:off x="2284352" y="2437294"/>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1" name="Freeform: Shape 610">
                  <a:extLst>
                    <a:ext uri="{FF2B5EF4-FFF2-40B4-BE49-F238E27FC236}">
                      <a16:creationId xmlns:a16="http://schemas.microsoft.com/office/drawing/2014/main" id="{ABAB9882-554B-68BB-2896-3EB24CF2F50B}"/>
                    </a:ext>
                  </a:extLst>
                </p:cNvPr>
                <p:cNvSpPr/>
                <p:nvPr/>
              </p:nvSpPr>
              <p:spPr>
                <a:xfrm>
                  <a:off x="2304991" y="2418684"/>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2" name="Freeform: Shape 611">
                  <a:extLst>
                    <a:ext uri="{FF2B5EF4-FFF2-40B4-BE49-F238E27FC236}">
                      <a16:creationId xmlns:a16="http://schemas.microsoft.com/office/drawing/2014/main" id="{9586912A-AA73-C4C4-DAA6-A5A5F9BBD9B7}"/>
                    </a:ext>
                  </a:extLst>
                </p:cNvPr>
                <p:cNvSpPr/>
                <p:nvPr/>
              </p:nvSpPr>
              <p:spPr>
                <a:xfrm>
                  <a:off x="2433909" y="2458326"/>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3" name="Freeform: Shape 612">
                  <a:extLst>
                    <a:ext uri="{FF2B5EF4-FFF2-40B4-BE49-F238E27FC236}">
                      <a16:creationId xmlns:a16="http://schemas.microsoft.com/office/drawing/2014/main" id="{1687FBA5-DC65-C87D-4996-9C9EBA54654C}"/>
                    </a:ext>
                  </a:extLst>
                </p:cNvPr>
                <p:cNvSpPr/>
                <p:nvPr/>
              </p:nvSpPr>
              <p:spPr>
                <a:xfrm>
                  <a:off x="2454689" y="2439716"/>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4" name="Freeform: Shape 613">
                  <a:extLst>
                    <a:ext uri="{FF2B5EF4-FFF2-40B4-BE49-F238E27FC236}">
                      <a16:creationId xmlns:a16="http://schemas.microsoft.com/office/drawing/2014/main" id="{D7AB69B1-451D-035F-E4E8-9B1AF62B12AF}"/>
                    </a:ext>
                  </a:extLst>
                </p:cNvPr>
                <p:cNvSpPr/>
                <p:nvPr/>
              </p:nvSpPr>
              <p:spPr>
                <a:xfrm>
                  <a:off x="2613435" y="247974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5" name="Freeform: Shape 614">
                  <a:extLst>
                    <a:ext uri="{FF2B5EF4-FFF2-40B4-BE49-F238E27FC236}">
                      <a16:creationId xmlns:a16="http://schemas.microsoft.com/office/drawing/2014/main" id="{08F4F73A-C1AA-9BDB-EC92-72ACB455B80D}"/>
                    </a:ext>
                  </a:extLst>
                </p:cNvPr>
                <p:cNvSpPr/>
                <p:nvPr/>
              </p:nvSpPr>
              <p:spPr>
                <a:xfrm>
                  <a:off x="2634073" y="246100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6" name="Freeform: Shape 615">
                  <a:extLst>
                    <a:ext uri="{FF2B5EF4-FFF2-40B4-BE49-F238E27FC236}">
                      <a16:creationId xmlns:a16="http://schemas.microsoft.com/office/drawing/2014/main" id="{8BBF69FB-43DB-1D2E-4F8C-EA720C3462F0}"/>
                    </a:ext>
                  </a:extLst>
                </p:cNvPr>
                <p:cNvSpPr/>
                <p:nvPr/>
              </p:nvSpPr>
              <p:spPr>
                <a:xfrm>
                  <a:off x="2745040" y="25015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7" name="Freeform: Shape 616">
                  <a:extLst>
                    <a:ext uri="{FF2B5EF4-FFF2-40B4-BE49-F238E27FC236}">
                      <a16:creationId xmlns:a16="http://schemas.microsoft.com/office/drawing/2014/main" id="{C3F180D6-E45E-D787-0C78-E8DA319FC61C}"/>
                    </a:ext>
                  </a:extLst>
                </p:cNvPr>
                <p:cNvSpPr/>
                <p:nvPr/>
              </p:nvSpPr>
              <p:spPr>
                <a:xfrm>
                  <a:off x="2765678" y="2482799"/>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8" name="Freeform: Shape 617">
                  <a:extLst>
                    <a:ext uri="{FF2B5EF4-FFF2-40B4-BE49-F238E27FC236}">
                      <a16:creationId xmlns:a16="http://schemas.microsoft.com/office/drawing/2014/main" id="{92DBFB7C-74B5-C5E9-CB36-26E2B115732B}"/>
                    </a:ext>
                  </a:extLst>
                </p:cNvPr>
                <p:cNvSpPr/>
                <p:nvPr/>
              </p:nvSpPr>
              <p:spPr>
                <a:xfrm>
                  <a:off x="2768929" y="252358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9" name="Freeform: Shape 618">
                  <a:extLst>
                    <a:ext uri="{FF2B5EF4-FFF2-40B4-BE49-F238E27FC236}">
                      <a16:creationId xmlns:a16="http://schemas.microsoft.com/office/drawing/2014/main" id="{1965DF3F-ACB0-0A8D-B0C5-D183DF70866F}"/>
                    </a:ext>
                  </a:extLst>
                </p:cNvPr>
                <p:cNvSpPr/>
                <p:nvPr/>
              </p:nvSpPr>
              <p:spPr>
                <a:xfrm>
                  <a:off x="2789568" y="250497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0" name="Freeform: Shape 619">
                  <a:extLst>
                    <a:ext uri="{FF2B5EF4-FFF2-40B4-BE49-F238E27FC236}">
                      <a16:creationId xmlns:a16="http://schemas.microsoft.com/office/drawing/2014/main" id="{31A020A8-B9B9-CF0A-9A97-A2E5F18E42FD}"/>
                    </a:ext>
                  </a:extLst>
                </p:cNvPr>
                <p:cNvSpPr/>
                <p:nvPr/>
              </p:nvSpPr>
              <p:spPr>
                <a:xfrm>
                  <a:off x="2798755" y="252358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1" name="Freeform: Shape 620">
                  <a:extLst>
                    <a:ext uri="{FF2B5EF4-FFF2-40B4-BE49-F238E27FC236}">
                      <a16:creationId xmlns:a16="http://schemas.microsoft.com/office/drawing/2014/main" id="{B4620FEC-B418-52F4-78E1-AAB03779755F}"/>
                    </a:ext>
                  </a:extLst>
                </p:cNvPr>
                <p:cNvSpPr/>
                <p:nvPr/>
              </p:nvSpPr>
              <p:spPr>
                <a:xfrm>
                  <a:off x="2819535" y="250497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2" name="Freeform: Shape 621">
                  <a:extLst>
                    <a:ext uri="{FF2B5EF4-FFF2-40B4-BE49-F238E27FC236}">
                      <a16:creationId xmlns:a16="http://schemas.microsoft.com/office/drawing/2014/main" id="{44D901AE-ABC4-BED8-2437-66AEFDCEF0A6}"/>
                    </a:ext>
                  </a:extLst>
                </p:cNvPr>
                <p:cNvSpPr/>
                <p:nvPr/>
              </p:nvSpPr>
              <p:spPr>
                <a:xfrm>
                  <a:off x="2810771" y="2523588"/>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3" name="Freeform: Shape 622">
                  <a:extLst>
                    <a:ext uri="{FF2B5EF4-FFF2-40B4-BE49-F238E27FC236}">
                      <a16:creationId xmlns:a16="http://schemas.microsoft.com/office/drawing/2014/main" id="{07B2957F-0497-94D6-8109-EEFD947BFD18}"/>
                    </a:ext>
                  </a:extLst>
                </p:cNvPr>
                <p:cNvSpPr/>
                <p:nvPr/>
              </p:nvSpPr>
              <p:spPr>
                <a:xfrm>
                  <a:off x="2831409" y="250497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4" name="Freeform: Shape 623">
                  <a:extLst>
                    <a:ext uri="{FF2B5EF4-FFF2-40B4-BE49-F238E27FC236}">
                      <a16:creationId xmlns:a16="http://schemas.microsoft.com/office/drawing/2014/main" id="{21CEF0FD-E777-B9B1-1612-5E04080A89C3}"/>
                    </a:ext>
                  </a:extLst>
                </p:cNvPr>
                <p:cNvSpPr/>
                <p:nvPr/>
              </p:nvSpPr>
              <p:spPr>
                <a:xfrm>
                  <a:off x="3379031" y="2640219"/>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5" name="Freeform: Shape 624">
                  <a:extLst>
                    <a:ext uri="{FF2B5EF4-FFF2-40B4-BE49-F238E27FC236}">
                      <a16:creationId xmlns:a16="http://schemas.microsoft.com/office/drawing/2014/main" id="{C5BC77C8-6C89-F2C5-DBB2-E228B1A4DCE4}"/>
                    </a:ext>
                  </a:extLst>
                </p:cNvPr>
                <p:cNvSpPr/>
                <p:nvPr/>
              </p:nvSpPr>
              <p:spPr>
                <a:xfrm>
                  <a:off x="3399811" y="2621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6" name="Freeform: Shape 625">
                  <a:extLst>
                    <a:ext uri="{FF2B5EF4-FFF2-40B4-BE49-F238E27FC236}">
                      <a16:creationId xmlns:a16="http://schemas.microsoft.com/office/drawing/2014/main" id="{EBD2196C-72CD-FC05-BFDA-A07C73EF5156}"/>
                    </a:ext>
                  </a:extLst>
                </p:cNvPr>
                <p:cNvSpPr/>
                <p:nvPr/>
              </p:nvSpPr>
              <p:spPr>
                <a:xfrm>
                  <a:off x="3409000" y="2640219"/>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7" name="Freeform: Shape 626">
                  <a:extLst>
                    <a:ext uri="{FF2B5EF4-FFF2-40B4-BE49-F238E27FC236}">
                      <a16:creationId xmlns:a16="http://schemas.microsoft.com/office/drawing/2014/main" id="{8FABB73F-CE15-B271-1A9C-6A98435DA180}"/>
                    </a:ext>
                  </a:extLst>
                </p:cNvPr>
                <p:cNvSpPr/>
                <p:nvPr/>
              </p:nvSpPr>
              <p:spPr>
                <a:xfrm>
                  <a:off x="3429638" y="262148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8" name="Freeform: Shape 627">
                  <a:extLst>
                    <a:ext uri="{FF2B5EF4-FFF2-40B4-BE49-F238E27FC236}">
                      <a16:creationId xmlns:a16="http://schemas.microsoft.com/office/drawing/2014/main" id="{22119547-48DF-0547-1863-C2D44A393FCD}"/>
                    </a:ext>
                  </a:extLst>
                </p:cNvPr>
                <p:cNvSpPr/>
                <p:nvPr/>
              </p:nvSpPr>
              <p:spPr>
                <a:xfrm>
                  <a:off x="3737940" y="2737476"/>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9" name="Freeform: Shape 628">
                  <a:extLst>
                    <a:ext uri="{FF2B5EF4-FFF2-40B4-BE49-F238E27FC236}">
                      <a16:creationId xmlns:a16="http://schemas.microsoft.com/office/drawing/2014/main" id="{8DFDD6BC-540B-72B6-DD0C-EB70B285D1A0}"/>
                    </a:ext>
                  </a:extLst>
                </p:cNvPr>
                <p:cNvSpPr/>
                <p:nvPr/>
              </p:nvSpPr>
              <p:spPr>
                <a:xfrm>
                  <a:off x="3758720" y="2718738"/>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0" name="Freeform: Shape 629">
                  <a:extLst>
                    <a:ext uri="{FF2B5EF4-FFF2-40B4-BE49-F238E27FC236}">
                      <a16:creationId xmlns:a16="http://schemas.microsoft.com/office/drawing/2014/main" id="{F16C9C4F-B92C-FC61-B8E1-DC328DB28357}"/>
                    </a:ext>
                  </a:extLst>
                </p:cNvPr>
                <p:cNvSpPr/>
                <p:nvPr/>
              </p:nvSpPr>
              <p:spPr>
                <a:xfrm>
                  <a:off x="3881560" y="276233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1" name="Freeform: Shape 630">
                  <a:extLst>
                    <a:ext uri="{FF2B5EF4-FFF2-40B4-BE49-F238E27FC236}">
                      <a16:creationId xmlns:a16="http://schemas.microsoft.com/office/drawing/2014/main" id="{F8B6BE36-A000-88C8-D46B-CDE434EA4233}"/>
                    </a:ext>
                  </a:extLst>
                </p:cNvPr>
                <p:cNvSpPr/>
                <p:nvPr/>
              </p:nvSpPr>
              <p:spPr>
                <a:xfrm>
                  <a:off x="3902198" y="2743721"/>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2" name="Freeform: Shape 631">
                  <a:extLst>
                    <a:ext uri="{FF2B5EF4-FFF2-40B4-BE49-F238E27FC236}">
                      <a16:creationId xmlns:a16="http://schemas.microsoft.com/office/drawing/2014/main" id="{CF83D16C-78A5-48A7-C9EC-CC57C8D43BD3}"/>
                    </a:ext>
                  </a:extLst>
                </p:cNvPr>
                <p:cNvSpPr/>
                <p:nvPr/>
              </p:nvSpPr>
              <p:spPr>
                <a:xfrm>
                  <a:off x="4306342" y="278795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3" name="Freeform: Shape 632">
                  <a:extLst>
                    <a:ext uri="{FF2B5EF4-FFF2-40B4-BE49-F238E27FC236}">
                      <a16:creationId xmlns:a16="http://schemas.microsoft.com/office/drawing/2014/main" id="{61AB7DEF-35E3-52C5-D7F3-FD8AA0103FD4}"/>
                    </a:ext>
                  </a:extLst>
                </p:cNvPr>
                <p:cNvSpPr/>
                <p:nvPr/>
              </p:nvSpPr>
              <p:spPr>
                <a:xfrm>
                  <a:off x="4326980" y="2769214"/>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4" name="Freeform: Shape 633">
                  <a:extLst>
                    <a:ext uri="{FF2B5EF4-FFF2-40B4-BE49-F238E27FC236}">
                      <a16:creationId xmlns:a16="http://schemas.microsoft.com/office/drawing/2014/main" id="{9548EBFF-AFFE-2C03-52E6-E25234A40775}"/>
                    </a:ext>
                  </a:extLst>
                </p:cNvPr>
                <p:cNvSpPr/>
                <p:nvPr/>
              </p:nvSpPr>
              <p:spPr>
                <a:xfrm>
                  <a:off x="4395963" y="2787951"/>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5" name="Freeform: Shape 634">
                  <a:extLst>
                    <a:ext uri="{FF2B5EF4-FFF2-40B4-BE49-F238E27FC236}">
                      <a16:creationId xmlns:a16="http://schemas.microsoft.com/office/drawing/2014/main" id="{3D838F7E-E331-BF39-0D48-A81E56965B37}"/>
                    </a:ext>
                  </a:extLst>
                </p:cNvPr>
                <p:cNvSpPr/>
                <p:nvPr/>
              </p:nvSpPr>
              <p:spPr>
                <a:xfrm>
                  <a:off x="4416743" y="2769214"/>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6" name="Freeform: Shape 635">
                  <a:extLst>
                    <a:ext uri="{FF2B5EF4-FFF2-40B4-BE49-F238E27FC236}">
                      <a16:creationId xmlns:a16="http://schemas.microsoft.com/office/drawing/2014/main" id="{795E45DA-57BF-1C5C-92A4-BE04FB957883}"/>
                    </a:ext>
                  </a:extLst>
                </p:cNvPr>
                <p:cNvSpPr/>
                <p:nvPr/>
              </p:nvSpPr>
              <p:spPr>
                <a:xfrm>
                  <a:off x="4527568"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7" name="Freeform: Shape 636">
                  <a:extLst>
                    <a:ext uri="{FF2B5EF4-FFF2-40B4-BE49-F238E27FC236}">
                      <a16:creationId xmlns:a16="http://schemas.microsoft.com/office/drawing/2014/main" id="{0396A666-6EAE-755F-ED3F-805331F5CF88}"/>
                    </a:ext>
                  </a:extLst>
                </p:cNvPr>
                <p:cNvSpPr/>
                <p:nvPr/>
              </p:nvSpPr>
              <p:spPr>
                <a:xfrm>
                  <a:off x="4548347"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8" name="Freeform: Shape 637">
                  <a:extLst>
                    <a:ext uri="{FF2B5EF4-FFF2-40B4-BE49-F238E27FC236}">
                      <a16:creationId xmlns:a16="http://schemas.microsoft.com/office/drawing/2014/main" id="{F6157C29-6FE8-F2A0-C4F2-0241C233273E}"/>
                    </a:ext>
                  </a:extLst>
                </p:cNvPr>
                <p:cNvSpPr/>
                <p:nvPr/>
              </p:nvSpPr>
              <p:spPr>
                <a:xfrm>
                  <a:off x="4593440"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9" name="Freeform: Shape 638">
                  <a:extLst>
                    <a:ext uri="{FF2B5EF4-FFF2-40B4-BE49-F238E27FC236}">
                      <a16:creationId xmlns:a16="http://schemas.microsoft.com/office/drawing/2014/main" id="{069021F5-3813-8330-BC45-0E95010BBF3E}"/>
                    </a:ext>
                  </a:extLst>
                </p:cNvPr>
                <p:cNvSpPr/>
                <p:nvPr/>
              </p:nvSpPr>
              <p:spPr>
                <a:xfrm>
                  <a:off x="4614079"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0" name="Freeform: Shape 639">
                  <a:extLst>
                    <a:ext uri="{FF2B5EF4-FFF2-40B4-BE49-F238E27FC236}">
                      <a16:creationId xmlns:a16="http://schemas.microsoft.com/office/drawing/2014/main" id="{2390D113-D8CF-150D-E32B-7566BB4C5ECC}"/>
                    </a:ext>
                  </a:extLst>
                </p:cNvPr>
                <p:cNvSpPr/>
                <p:nvPr/>
              </p:nvSpPr>
              <p:spPr>
                <a:xfrm>
                  <a:off x="4593440"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1" name="Freeform: Shape 640">
                  <a:extLst>
                    <a:ext uri="{FF2B5EF4-FFF2-40B4-BE49-F238E27FC236}">
                      <a16:creationId xmlns:a16="http://schemas.microsoft.com/office/drawing/2014/main" id="{B5B6A738-AA12-A22C-370C-2604A2C5B840}"/>
                    </a:ext>
                  </a:extLst>
                </p:cNvPr>
                <p:cNvSpPr/>
                <p:nvPr/>
              </p:nvSpPr>
              <p:spPr>
                <a:xfrm>
                  <a:off x="4614079"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2" name="Freeform: Shape 641">
                  <a:extLst>
                    <a:ext uri="{FF2B5EF4-FFF2-40B4-BE49-F238E27FC236}">
                      <a16:creationId xmlns:a16="http://schemas.microsoft.com/office/drawing/2014/main" id="{8623426A-8606-EA5B-4CDF-FB55986F163E}"/>
                    </a:ext>
                  </a:extLst>
                </p:cNvPr>
                <p:cNvSpPr/>
                <p:nvPr/>
              </p:nvSpPr>
              <p:spPr>
                <a:xfrm>
                  <a:off x="4796855"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3" name="Freeform: Shape 642">
                  <a:extLst>
                    <a:ext uri="{FF2B5EF4-FFF2-40B4-BE49-F238E27FC236}">
                      <a16:creationId xmlns:a16="http://schemas.microsoft.com/office/drawing/2014/main" id="{053D1EAF-0C5B-5D04-31F0-CA0F66C4CE99}"/>
                    </a:ext>
                  </a:extLst>
                </p:cNvPr>
                <p:cNvSpPr/>
                <p:nvPr/>
              </p:nvSpPr>
              <p:spPr>
                <a:xfrm>
                  <a:off x="4817494"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4" name="Freeform: Shape 643">
                  <a:extLst>
                    <a:ext uri="{FF2B5EF4-FFF2-40B4-BE49-F238E27FC236}">
                      <a16:creationId xmlns:a16="http://schemas.microsoft.com/office/drawing/2014/main" id="{09E79B98-F420-8764-8DDE-74D048D6552C}"/>
                    </a:ext>
                  </a:extLst>
                </p:cNvPr>
                <p:cNvSpPr/>
                <p:nvPr/>
              </p:nvSpPr>
              <p:spPr>
                <a:xfrm>
                  <a:off x="4826681"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5" name="Freeform: Shape 644">
                  <a:extLst>
                    <a:ext uri="{FF2B5EF4-FFF2-40B4-BE49-F238E27FC236}">
                      <a16:creationId xmlns:a16="http://schemas.microsoft.com/office/drawing/2014/main" id="{713E0489-7AAE-4728-658B-34B7BC3E96D4}"/>
                    </a:ext>
                  </a:extLst>
                </p:cNvPr>
                <p:cNvSpPr/>
                <p:nvPr/>
              </p:nvSpPr>
              <p:spPr>
                <a:xfrm>
                  <a:off x="4847461"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6" name="Freeform: Shape 645">
                  <a:extLst>
                    <a:ext uri="{FF2B5EF4-FFF2-40B4-BE49-F238E27FC236}">
                      <a16:creationId xmlns:a16="http://schemas.microsoft.com/office/drawing/2014/main" id="{C912740D-92F4-AB8C-1E09-C742782AA016}"/>
                    </a:ext>
                  </a:extLst>
                </p:cNvPr>
                <p:cNvSpPr/>
                <p:nvPr/>
              </p:nvSpPr>
              <p:spPr>
                <a:xfrm>
                  <a:off x="4904429"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7" name="Freeform: Shape 646">
                  <a:extLst>
                    <a:ext uri="{FF2B5EF4-FFF2-40B4-BE49-F238E27FC236}">
                      <a16:creationId xmlns:a16="http://schemas.microsoft.com/office/drawing/2014/main" id="{42FCBC1A-6563-A85C-E1A1-464030A63EF8}"/>
                    </a:ext>
                  </a:extLst>
                </p:cNvPr>
                <p:cNvSpPr/>
                <p:nvPr/>
              </p:nvSpPr>
              <p:spPr>
                <a:xfrm>
                  <a:off x="4925208"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8" name="Freeform: Shape 647">
                  <a:extLst>
                    <a:ext uri="{FF2B5EF4-FFF2-40B4-BE49-F238E27FC236}">
                      <a16:creationId xmlns:a16="http://schemas.microsoft.com/office/drawing/2014/main" id="{9AD17C0B-B39B-0E31-C9C8-A8D998C92CEF}"/>
                    </a:ext>
                  </a:extLst>
                </p:cNvPr>
                <p:cNvSpPr/>
                <p:nvPr/>
              </p:nvSpPr>
              <p:spPr>
                <a:xfrm>
                  <a:off x="4910366"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9" name="Freeform: Shape 648">
                  <a:extLst>
                    <a:ext uri="{FF2B5EF4-FFF2-40B4-BE49-F238E27FC236}">
                      <a16:creationId xmlns:a16="http://schemas.microsoft.com/office/drawing/2014/main" id="{0353330B-C82C-A27A-CE4B-284AF16DE33A}"/>
                    </a:ext>
                  </a:extLst>
                </p:cNvPr>
                <p:cNvSpPr/>
                <p:nvPr/>
              </p:nvSpPr>
              <p:spPr>
                <a:xfrm>
                  <a:off x="4931145"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0" name="Freeform: Shape 649">
                  <a:extLst>
                    <a:ext uri="{FF2B5EF4-FFF2-40B4-BE49-F238E27FC236}">
                      <a16:creationId xmlns:a16="http://schemas.microsoft.com/office/drawing/2014/main" id="{1A935AB1-9A4B-B5F4-089C-CFC892926A2C}"/>
                    </a:ext>
                  </a:extLst>
                </p:cNvPr>
                <p:cNvSpPr/>
                <p:nvPr/>
              </p:nvSpPr>
              <p:spPr>
                <a:xfrm>
                  <a:off x="4916444"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1" name="Freeform: Shape 650">
                  <a:extLst>
                    <a:ext uri="{FF2B5EF4-FFF2-40B4-BE49-F238E27FC236}">
                      <a16:creationId xmlns:a16="http://schemas.microsoft.com/office/drawing/2014/main" id="{CCE7A03C-1FBF-0BB0-F2AF-E5B9D58EC057}"/>
                    </a:ext>
                  </a:extLst>
                </p:cNvPr>
                <p:cNvSpPr/>
                <p:nvPr/>
              </p:nvSpPr>
              <p:spPr>
                <a:xfrm>
                  <a:off x="4937082"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2" name="Freeform: Shape 651">
                  <a:extLst>
                    <a:ext uri="{FF2B5EF4-FFF2-40B4-BE49-F238E27FC236}">
                      <a16:creationId xmlns:a16="http://schemas.microsoft.com/office/drawing/2014/main" id="{7C7EC11D-EA60-15B6-BB70-9B731280D4FC}"/>
                    </a:ext>
                  </a:extLst>
                </p:cNvPr>
                <p:cNvSpPr/>
                <p:nvPr/>
              </p:nvSpPr>
              <p:spPr>
                <a:xfrm>
                  <a:off x="4922381"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3" name="Freeform: Shape 652">
                  <a:extLst>
                    <a:ext uri="{FF2B5EF4-FFF2-40B4-BE49-F238E27FC236}">
                      <a16:creationId xmlns:a16="http://schemas.microsoft.com/office/drawing/2014/main" id="{F2BA47C3-6B82-8014-9821-8DEE7F04C1A9}"/>
                    </a:ext>
                  </a:extLst>
                </p:cNvPr>
                <p:cNvSpPr/>
                <p:nvPr/>
              </p:nvSpPr>
              <p:spPr>
                <a:xfrm>
                  <a:off x="4943019"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4" name="Freeform: Shape 653">
                  <a:extLst>
                    <a:ext uri="{FF2B5EF4-FFF2-40B4-BE49-F238E27FC236}">
                      <a16:creationId xmlns:a16="http://schemas.microsoft.com/office/drawing/2014/main" id="{D49F86BC-9335-32E7-4605-2DD13ACC037F}"/>
                    </a:ext>
                  </a:extLst>
                </p:cNvPr>
                <p:cNvSpPr/>
                <p:nvPr/>
              </p:nvSpPr>
              <p:spPr>
                <a:xfrm>
                  <a:off x="4922381"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5" name="Freeform: Shape 654">
                  <a:extLst>
                    <a:ext uri="{FF2B5EF4-FFF2-40B4-BE49-F238E27FC236}">
                      <a16:creationId xmlns:a16="http://schemas.microsoft.com/office/drawing/2014/main" id="{76B142E3-99DE-CC4F-E2BE-82C65B4BECCF}"/>
                    </a:ext>
                  </a:extLst>
                </p:cNvPr>
                <p:cNvSpPr/>
                <p:nvPr/>
              </p:nvSpPr>
              <p:spPr>
                <a:xfrm>
                  <a:off x="4943019"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6" name="Freeform: Shape 655">
                  <a:extLst>
                    <a:ext uri="{FF2B5EF4-FFF2-40B4-BE49-F238E27FC236}">
                      <a16:creationId xmlns:a16="http://schemas.microsoft.com/office/drawing/2014/main" id="{FA232187-C343-D4C5-2383-B13C224CC779}"/>
                    </a:ext>
                  </a:extLst>
                </p:cNvPr>
                <p:cNvSpPr/>
                <p:nvPr/>
              </p:nvSpPr>
              <p:spPr>
                <a:xfrm>
                  <a:off x="4928460" y="2868637"/>
                  <a:ext cx="41276" cy="12746"/>
                </a:xfrm>
                <a:custGeom>
                  <a:avLst/>
                  <a:gdLst>
                    <a:gd name="connsiteX0" fmla="*/ 0 w 40456"/>
                    <a:gd name="connsiteY0" fmla="*/ 0 h 13854"/>
                    <a:gd name="connsiteX1" fmla="*/ 40456 w 40456"/>
                    <a:gd name="connsiteY1" fmla="*/ 0 h 13854"/>
                  </a:gdLst>
                  <a:ahLst/>
                  <a:cxnLst>
                    <a:cxn ang="0">
                      <a:pos x="connsiteX0" y="connsiteY0"/>
                    </a:cxn>
                    <a:cxn ang="0">
                      <a:pos x="connsiteX1" y="connsiteY1"/>
                    </a:cxn>
                  </a:cxnLst>
                  <a:rect l="l" t="t" r="r" b="b"/>
                  <a:pathLst>
                    <a:path w="40456" h="13854">
                      <a:moveTo>
                        <a:pt x="0" y="0"/>
                      </a:moveTo>
                      <a:lnTo>
                        <a:pt x="40456"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7" name="Freeform: Shape 656">
                  <a:extLst>
                    <a:ext uri="{FF2B5EF4-FFF2-40B4-BE49-F238E27FC236}">
                      <a16:creationId xmlns:a16="http://schemas.microsoft.com/office/drawing/2014/main" id="{376F8EC5-CCB4-23D9-3AB2-D47EF016B3A2}"/>
                    </a:ext>
                  </a:extLst>
                </p:cNvPr>
                <p:cNvSpPr/>
                <p:nvPr/>
              </p:nvSpPr>
              <p:spPr>
                <a:xfrm>
                  <a:off x="4949098"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8" name="Freeform: Shape 657">
                  <a:extLst>
                    <a:ext uri="{FF2B5EF4-FFF2-40B4-BE49-F238E27FC236}">
                      <a16:creationId xmlns:a16="http://schemas.microsoft.com/office/drawing/2014/main" id="{B071C983-7A1D-8177-5734-0DC406473D70}"/>
                    </a:ext>
                  </a:extLst>
                </p:cNvPr>
                <p:cNvSpPr/>
                <p:nvPr/>
              </p:nvSpPr>
              <p:spPr>
                <a:xfrm>
                  <a:off x="4928460" y="2868637"/>
                  <a:ext cx="41276" cy="12746"/>
                </a:xfrm>
                <a:custGeom>
                  <a:avLst/>
                  <a:gdLst>
                    <a:gd name="connsiteX0" fmla="*/ 0 w 40456"/>
                    <a:gd name="connsiteY0" fmla="*/ 0 h 13854"/>
                    <a:gd name="connsiteX1" fmla="*/ 40456 w 40456"/>
                    <a:gd name="connsiteY1" fmla="*/ 0 h 13854"/>
                  </a:gdLst>
                  <a:ahLst/>
                  <a:cxnLst>
                    <a:cxn ang="0">
                      <a:pos x="connsiteX0" y="connsiteY0"/>
                    </a:cxn>
                    <a:cxn ang="0">
                      <a:pos x="connsiteX1" y="connsiteY1"/>
                    </a:cxn>
                  </a:cxnLst>
                  <a:rect l="l" t="t" r="r" b="b"/>
                  <a:pathLst>
                    <a:path w="40456" h="13854">
                      <a:moveTo>
                        <a:pt x="0" y="0"/>
                      </a:moveTo>
                      <a:lnTo>
                        <a:pt x="40456"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9" name="Freeform: Shape 658">
                  <a:extLst>
                    <a:ext uri="{FF2B5EF4-FFF2-40B4-BE49-F238E27FC236}">
                      <a16:creationId xmlns:a16="http://schemas.microsoft.com/office/drawing/2014/main" id="{F7AE5121-6EEA-5FDF-3EA8-F25CF785FC7F}"/>
                    </a:ext>
                  </a:extLst>
                </p:cNvPr>
                <p:cNvSpPr/>
                <p:nvPr/>
              </p:nvSpPr>
              <p:spPr>
                <a:xfrm>
                  <a:off x="4949098"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0" name="Freeform: Shape 659">
                  <a:extLst>
                    <a:ext uri="{FF2B5EF4-FFF2-40B4-BE49-F238E27FC236}">
                      <a16:creationId xmlns:a16="http://schemas.microsoft.com/office/drawing/2014/main" id="{D7A610E9-CB3F-DE69-E261-D914E67308A5}"/>
                    </a:ext>
                  </a:extLst>
                </p:cNvPr>
                <p:cNvSpPr/>
                <p:nvPr/>
              </p:nvSpPr>
              <p:spPr>
                <a:xfrm>
                  <a:off x="4946271" y="2868637"/>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1" name="Freeform: Shape 660">
                  <a:extLst>
                    <a:ext uri="{FF2B5EF4-FFF2-40B4-BE49-F238E27FC236}">
                      <a16:creationId xmlns:a16="http://schemas.microsoft.com/office/drawing/2014/main" id="{0F17B5E5-E8EE-E780-3579-A8FDFAC15D65}"/>
                    </a:ext>
                  </a:extLst>
                </p:cNvPr>
                <p:cNvSpPr/>
                <p:nvPr/>
              </p:nvSpPr>
              <p:spPr>
                <a:xfrm>
                  <a:off x="4967051" y="2850027"/>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2" name="Freeform: Shape 661">
                  <a:extLst>
                    <a:ext uri="{FF2B5EF4-FFF2-40B4-BE49-F238E27FC236}">
                      <a16:creationId xmlns:a16="http://schemas.microsoft.com/office/drawing/2014/main" id="{45E6A7C0-EA30-679D-B6E2-F420007CE4BC}"/>
                    </a:ext>
                  </a:extLst>
                </p:cNvPr>
                <p:cNvSpPr/>
                <p:nvPr/>
              </p:nvSpPr>
              <p:spPr>
                <a:xfrm>
                  <a:off x="5059923" y="291210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3" name="Freeform: Shape 662">
                  <a:extLst>
                    <a:ext uri="{FF2B5EF4-FFF2-40B4-BE49-F238E27FC236}">
                      <a16:creationId xmlns:a16="http://schemas.microsoft.com/office/drawing/2014/main" id="{171CC5FE-9457-552F-C5A8-98F069EA56D1}"/>
                    </a:ext>
                  </a:extLst>
                </p:cNvPr>
                <p:cNvSpPr/>
                <p:nvPr/>
              </p:nvSpPr>
              <p:spPr>
                <a:xfrm>
                  <a:off x="5080703" y="289349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4" name="Freeform: Shape 663">
                  <a:extLst>
                    <a:ext uri="{FF2B5EF4-FFF2-40B4-BE49-F238E27FC236}">
                      <a16:creationId xmlns:a16="http://schemas.microsoft.com/office/drawing/2014/main" id="{1DEB7EBF-1649-787C-74B7-CDC0C42CE2A6}"/>
                    </a:ext>
                  </a:extLst>
                </p:cNvPr>
                <p:cNvSpPr/>
                <p:nvPr/>
              </p:nvSpPr>
              <p:spPr>
                <a:xfrm>
                  <a:off x="5179653" y="2912103"/>
                  <a:ext cx="41276" cy="12746"/>
                </a:xfrm>
                <a:custGeom>
                  <a:avLst/>
                  <a:gdLst>
                    <a:gd name="connsiteX0" fmla="*/ 0 w 40456"/>
                    <a:gd name="connsiteY0" fmla="*/ 0 h 13854"/>
                    <a:gd name="connsiteX1" fmla="*/ 40456 w 40456"/>
                    <a:gd name="connsiteY1" fmla="*/ 0 h 13854"/>
                  </a:gdLst>
                  <a:ahLst/>
                  <a:cxnLst>
                    <a:cxn ang="0">
                      <a:pos x="connsiteX0" y="connsiteY0"/>
                    </a:cxn>
                    <a:cxn ang="0">
                      <a:pos x="connsiteX1" y="connsiteY1"/>
                    </a:cxn>
                  </a:cxnLst>
                  <a:rect l="l" t="t" r="r" b="b"/>
                  <a:pathLst>
                    <a:path w="40456" h="13854">
                      <a:moveTo>
                        <a:pt x="0" y="0"/>
                      </a:moveTo>
                      <a:lnTo>
                        <a:pt x="40456"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5" name="Freeform: Shape 664">
                  <a:extLst>
                    <a:ext uri="{FF2B5EF4-FFF2-40B4-BE49-F238E27FC236}">
                      <a16:creationId xmlns:a16="http://schemas.microsoft.com/office/drawing/2014/main" id="{E358E9EC-6658-4276-34F4-F95959E761EE}"/>
                    </a:ext>
                  </a:extLst>
                </p:cNvPr>
                <p:cNvSpPr/>
                <p:nvPr/>
              </p:nvSpPr>
              <p:spPr>
                <a:xfrm>
                  <a:off x="5200292" y="289349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6" name="Freeform: Shape 665">
                  <a:extLst>
                    <a:ext uri="{FF2B5EF4-FFF2-40B4-BE49-F238E27FC236}">
                      <a16:creationId xmlns:a16="http://schemas.microsoft.com/office/drawing/2014/main" id="{A7EFA89A-8048-6794-0447-5E08C7DEDFF9}"/>
                    </a:ext>
                  </a:extLst>
                </p:cNvPr>
                <p:cNvSpPr/>
                <p:nvPr/>
              </p:nvSpPr>
              <p:spPr>
                <a:xfrm>
                  <a:off x="5197606" y="291210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7" name="Freeform: Shape 666">
                  <a:extLst>
                    <a:ext uri="{FF2B5EF4-FFF2-40B4-BE49-F238E27FC236}">
                      <a16:creationId xmlns:a16="http://schemas.microsoft.com/office/drawing/2014/main" id="{973DA3E4-6FCC-8607-AF20-8EA0E26F3C09}"/>
                    </a:ext>
                  </a:extLst>
                </p:cNvPr>
                <p:cNvSpPr/>
                <p:nvPr/>
              </p:nvSpPr>
              <p:spPr>
                <a:xfrm>
                  <a:off x="5218244" y="289349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8" name="Freeform: Shape 667">
                  <a:extLst>
                    <a:ext uri="{FF2B5EF4-FFF2-40B4-BE49-F238E27FC236}">
                      <a16:creationId xmlns:a16="http://schemas.microsoft.com/office/drawing/2014/main" id="{30978407-F280-5EA4-77B1-111E9A094F6F}"/>
                    </a:ext>
                  </a:extLst>
                </p:cNvPr>
                <p:cNvSpPr/>
                <p:nvPr/>
              </p:nvSpPr>
              <p:spPr>
                <a:xfrm>
                  <a:off x="5329210" y="291210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9" name="Freeform: Shape 668">
                  <a:extLst>
                    <a:ext uri="{FF2B5EF4-FFF2-40B4-BE49-F238E27FC236}">
                      <a16:creationId xmlns:a16="http://schemas.microsoft.com/office/drawing/2014/main" id="{75FFC78F-B7ED-55A2-E347-B35729F644D6}"/>
                    </a:ext>
                  </a:extLst>
                </p:cNvPr>
                <p:cNvSpPr/>
                <p:nvPr/>
              </p:nvSpPr>
              <p:spPr>
                <a:xfrm>
                  <a:off x="5349848" y="289349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0" name="Freeform: Shape 669">
                  <a:extLst>
                    <a:ext uri="{FF2B5EF4-FFF2-40B4-BE49-F238E27FC236}">
                      <a16:creationId xmlns:a16="http://schemas.microsoft.com/office/drawing/2014/main" id="{9D6D7423-891F-1194-523A-D279BE9C0513}"/>
                    </a:ext>
                  </a:extLst>
                </p:cNvPr>
                <p:cNvSpPr/>
                <p:nvPr/>
              </p:nvSpPr>
              <p:spPr>
                <a:xfrm>
                  <a:off x="5412894" y="291210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1" name="Freeform: Shape 670">
                  <a:extLst>
                    <a:ext uri="{FF2B5EF4-FFF2-40B4-BE49-F238E27FC236}">
                      <a16:creationId xmlns:a16="http://schemas.microsoft.com/office/drawing/2014/main" id="{2B7EEFEF-72FD-CF1E-F253-E7EDC4D94A0F}"/>
                    </a:ext>
                  </a:extLst>
                </p:cNvPr>
                <p:cNvSpPr/>
                <p:nvPr/>
              </p:nvSpPr>
              <p:spPr>
                <a:xfrm>
                  <a:off x="5433533" y="289349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2" name="Freeform: Shape 671">
                  <a:extLst>
                    <a:ext uri="{FF2B5EF4-FFF2-40B4-BE49-F238E27FC236}">
                      <a16:creationId xmlns:a16="http://schemas.microsoft.com/office/drawing/2014/main" id="{1B347241-834A-683E-AC9E-C0539D4EDDED}"/>
                    </a:ext>
                  </a:extLst>
                </p:cNvPr>
                <p:cNvSpPr/>
                <p:nvPr/>
              </p:nvSpPr>
              <p:spPr>
                <a:xfrm>
                  <a:off x="5460815" y="291210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3" name="Freeform: Shape 672">
                  <a:extLst>
                    <a:ext uri="{FF2B5EF4-FFF2-40B4-BE49-F238E27FC236}">
                      <a16:creationId xmlns:a16="http://schemas.microsoft.com/office/drawing/2014/main" id="{BBE135CD-F396-98FB-3725-4D1B43B0D489}"/>
                    </a:ext>
                  </a:extLst>
                </p:cNvPr>
                <p:cNvSpPr/>
                <p:nvPr/>
              </p:nvSpPr>
              <p:spPr>
                <a:xfrm>
                  <a:off x="5481454" y="289349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4" name="Freeform: Shape 673">
                  <a:extLst>
                    <a:ext uri="{FF2B5EF4-FFF2-40B4-BE49-F238E27FC236}">
                      <a16:creationId xmlns:a16="http://schemas.microsoft.com/office/drawing/2014/main" id="{6F04FBAA-143C-2E96-FB5C-2013EFCE075C}"/>
                    </a:ext>
                  </a:extLst>
                </p:cNvPr>
                <p:cNvSpPr/>
                <p:nvPr/>
              </p:nvSpPr>
              <p:spPr>
                <a:xfrm>
                  <a:off x="5460815" y="2912103"/>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5" name="Freeform: Shape 674">
                  <a:extLst>
                    <a:ext uri="{FF2B5EF4-FFF2-40B4-BE49-F238E27FC236}">
                      <a16:creationId xmlns:a16="http://schemas.microsoft.com/office/drawing/2014/main" id="{6BE6EB04-3F81-2837-145E-C6FE283004EF}"/>
                    </a:ext>
                  </a:extLst>
                </p:cNvPr>
                <p:cNvSpPr/>
                <p:nvPr/>
              </p:nvSpPr>
              <p:spPr>
                <a:xfrm>
                  <a:off x="5481454" y="2893493"/>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6" name="Freeform: Shape 675">
                  <a:extLst>
                    <a:ext uri="{FF2B5EF4-FFF2-40B4-BE49-F238E27FC236}">
                      <a16:creationId xmlns:a16="http://schemas.microsoft.com/office/drawing/2014/main" id="{460EE350-5F93-1667-F085-797AD05C26B8}"/>
                    </a:ext>
                  </a:extLst>
                </p:cNvPr>
                <p:cNvSpPr/>
                <p:nvPr/>
              </p:nvSpPr>
              <p:spPr>
                <a:xfrm>
                  <a:off x="5466753"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7" name="Freeform: Shape 676">
                  <a:extLst>
                    <a:ext uri="{FF2B5EF4-FFF2-40B4-BE49-F238E27FC236}">
                      <a16:creationId xmlns:a16="http://schemas.microsoft.com/office/drawing/2014/main" id="{491F2DCA-6F00-04F0-B180-F4290720599C}"/>
                    </a:ext>
                  </a:extLst>
                </p:cNvPr>
                <p:cNvSpPr/>
                <p:nvPr/>
              </p:nvSpPr>
              <p:spPr>
                <a:xfrm>
                  <a:off x="5487391"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8" name="Freeform: Shape 677">
                  <a:extLst>
                    <a:ext uri="{FF2B5EF4-FFF2-40B4-BE49-F238E27FC236}">
                      <a16:creationId xmlns:a16="http://schemas.microsoft.com/office/drawing/2014/main" id="{5D8E290E-6A29-1F35-E17D-13FB8814F6D6}"/>
                    </a:ext>
                  </a:extLst>
                </p:cNvPr>
                <p:cNvSpPr/>
                <p:nvPr/>
              </p:nvSpPr>
              <p:spPr>
                <a:xfrm>
                  <a:off x="5484704"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9" name="Freeform: Shape 678">
                  <a:extLst>
                    <a:ext uri="{FF2B5EF4-FFF2-40B4-BE49-F238E27FC236}">
                      <a16:creationId xmlns:a16="http://schemas.microsoft.com/office/drawing/2014/main" id="{628D0576-118F-A0AB-967C-96F154A17296}"/>
                    </a:ext>
                  </a:extLst>
                </p:cNvPr>
                <p:cNvSpPr/>
                <p:nvPr/>
              </p:nvSpPr>
              <p:spPr>
                <a:xfrm>
                  <a:off x="5505343"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0" name="Freeform: Shape 679">
                  <a:extLst>
                    <a:ext uri="{FF2B5EF4-FFF2-40B4-BE49-F238E27FC236}">
                      <a16:creationId xmlns:a16="http://schemas.microsoft.com/office/drawing/2014/main" id="{2148B441-531A-418E-5AD4-C21CCC4E90EC}"/>
                    </a:ext>
                  </a:extLst>
                </p:cNvPr>
                <p:cNvSpPr/>
                <p:nvPr/>
              </p:nvSpPr>
              <p:spPr>
                <a:xfrm>
                  <a:off x="5496720"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1" name="Freeform: Shape 680">
                  <a:extLst>
                    <a:ext uri="{FF2B5EF4-FFF2-40B4-BE49-F238E27FC236}">
                      <a16:creationId xmlns:a16="http://schemas.microsoft.com/office/drawing/2014/main" id="{2EDE11E1-7479-C3FE-420B-C08F9B3C7B3A}"/>
                    </a:ext>
                  </a:extLst>
                </p:cNvPr>
                <p:cNvSpPr/>
                <p:nvPr/>
              </p:nvSpPr>
              <p:spPr>
                <a:xfrm>
                  <a:off x="5517358"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2" name="Freeform: Shape 681">
                  <a:extLst>
                    <a:ext uri="{FF2B5EF4-FFF2-40B4-BE49-F238E27FC236}">
                      <a16:creationId xmlns:a16="http://schemas.microsoft.com/office/drawing/2014/main" id="{16909E5F-EA6F-8DB8-817A-91AC7720A8CA}"/>
                    </a:ext>
                  </a:extLst>
                </p:cNvPr>
                <p:cNvSpPr/>
                <p:nvPr/>
              </p:nvSpPr>
              <p:spPr>
                <a:xfrm>
                  <a:off x="5550437"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3" name="Freeform: Shape 682">
                  <a:extLst>
                    <a:ext uri="{FF2B5EF4-FFF2-40B4-BE49-F238E27FC236}">
                      <a16:creationId xmlns:a16="http://schemas.microsoft.com/office/drawing/2014/main" id="{9F980204-AFBD-5306-5287-59310A878D1A}"/>
                    </a:ext>
                  </a:extLst>
                </p:cNvPr>
                <p:cNvSpPr/>
                <p:nvPr/>
              </p:nvSpPr>
              <p:spPr>
                <a:xfrm>
                  <a:off x="5571216"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4" name="Freeform: Shape 683">
                  <a:extLst>
                    <a:ext uri="{FF2B5EF4-FFF2-40B4-BE49-F238E27FC236}">
                      <a16:creationId xmlns:a16="http://schemas.microsoft.com/office/drawing/2014/main" id="{391EEBD0-8B3A-0F19-EC70-9BD575207A5A}"/>
                    </a:ext>
                  </a:extLst>
                </p:cNvPr>
                <p:cNvSpPr/>
                <p:nvPr/>
              </p:nvSpPr>
              <p:spPr>
                <a:xfrm>
                  <a:off x="5574467"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5" name="Freeform: Shape 684">
                  <a:extLst>
                    <a:ext uri="{FF2B5EF4-FFF2-40B4-BE49-F238E27FC236}">
                      <a16:creationId xmlns:a16="http://schemas.microsoft.com/office/drawing/2014/main" id="{2DC4D508-1F60-8A40-ED4A-82641BC05718}"/>
                    </a:ext>
                  </a:extLst>
                </p:cNvPr>
                <p:cNvSpPr/>
                <p:nvPr/>
              </p:nvSpPr>
              <p:spPr>
                <a:xfrm>
                  <a:off x="5595105"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6" name="Freeform: Shape 685">
                  <a:extLst>
                    <a:ext uri="{FF2B5EF4-FFF2-40B4-BE49-F238E27FC236}">
                      <a16:creationId xmlns:a16="http://schemas.microsoft.com/office/drawing/2014/main" id="{E335B34A-462B-3009-6662-A77A8E5F8665}"/>
                    </a:ext>
                  </a:extLst>
                </p:cNvPr>
                <p:cNvSpPr/>
                <p:nvPr/>
              </p:nvSpPr>
              <p:spPr>
                <a:xfrm>
                  <a:off x="5801630"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7" name="Freeform: Shape 686">
                  <a:extLst>
                    <a:ext uri="{FF2B5EF4-FFF2-40B4-BE49-F238E27FC236}">
                      <a16:creationId xmlns:a16="http://schemas.microsoft.com/office/drawing/2014/main" id="{9C52FCD4-BE84-C281-54A4-91B7AEAB52B8}"/>
                    </a:ext>
                  </a:extLst>
                </p:cNvPr>
                <p:cNvSpPr/>
                <p:nvPr/>
              </p:nvSpPr>
              <p:spPr>
                <a:xfrm>
                  <a:off x="5822410"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8" name="Freeform: Shape 687">
                  <a:extLst>
                    <a:ext uri="{FF2B5EF4-FFF2-40B4-BE49-F238E27FC236}">
                      <a16:creationId xmlns:a16="http://schemas.microsoft.com/office/drawing/2014/main" id="{9CBFDFB8-C608-D59D-A749-56B69017F1D8}"/>
                    </a:ext>
                  </a:extLst>
                </p:cNvPr>
                <p:cNvSpPr/>
                <p:nvPr/>
              </p:nvSpPr>
              <p:spPr>
                <a:xfrm>
                  <a:off x="6100886"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9" name="Freeform: Shape 688">
                  <a:extLst>
                    <a:ext uri="{FF2B5EF4-FFF2-40B4-BE49-F238E27FC236}">
                      <a16:creationId xmlns:a16="http://schemas.microsoft.com/office/drawing/2014/main" id="{2BA691BD-D955-C3A3-7281-F1E3A7F9D478}"/>
                    </a:ext>
                  </a:extLst>
                </p:cNvPr>
                <p:cNvSpPr/>
                <p:nvPr/>
              </p:nvSpPr>
              <p:spPr>
                <a:xfrm>
                  <a:off x="6121524"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0" name="Freeform: Shape 689">
                  <a:extLst>
                    <a:ext uri="{FF2B5EF4-FFF2-40B4-BE49-F238E27FC236}">
                      <a16:creationId xmlns:a16="http://schemas.microsoft.com/office/drawing/2014/main" id="{FA162B1A-7756-0DD9-0126-2D9815ADAEF7}"/>
                    </a:ext>
                  </a:extLst>
                </p:cNvPr>
                <p:cNvSpPr/>
                <p:nvPr/>
              </p:nvSpPr>
              <p:spPr>
                <a:xfrm>
                  <a:off x="6130713"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1" name="Freeform: Shape 690">
                  <a:extLst>
                    <a:ext uri="{FF2B5EF4-FFF2-40B4-BE49-F238E27FC236}">
                      <a16:creationId xmlns:a16="http://schemas.microsoft.com/office/drawing/2014/main" id="{31EF2043-11CF-BAAC-65D2-28BD8AF2F0C3}"/>
                    </a:ext>
                  </a:extLst>
                </p:cNvPr>
                <p:cNvSpPr/>
                <p:nvPr/>
              </p:nvSpPr>
              <p:spPr>
                <a:xfrm>
                  <a:off x="6151492"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2" name="Freeform: Shape 691">
                  <a:extLst>
                    <a:ext uri="{FF2B5EF4-FFF2-40B4-BE49-F238E27FC236}">
                      <a16:creationId xmlns:a16="http://schemas.microsoft.com/office/drawing/2014/main" id="{CE809971-9D48-4B21-3DD1-738A57E70439}"/>
                    </a:ext>
                  </a:extLst>
                </p:cNvPr>
                <p:cNvSpPr/>
                <p:nvPr/>
              </p:nvSpPr>
              <p:spPr>
                <a:xfrm>
                  <a:off x="6220475"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3" name="Freeform: Shape 692">
                  <a:extLst>
                    <a:ext uri="{FF2B5EF4-FFF2-40B4-BE49-F238E27FC236}">
                      <a16:creationId xmlns:a16="http://schemas.microsoft.com/office/drawing/2014/main" id="{8AEDF9CE-57FA-8FDC-DD37-A9188E191236}"/>
                    </a:ext>
                  </a:extLst>
                </p:cNvPr>
                <p:cNvSpPr/>
                <p:nvPr/>
              </p:nvSpPr>
              <p:spPr>
                <a:xfrm>
                  <a:off x="6241255"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4" name="Freeform: Shape 693">
                  <a:extLst>
                    <a:ext uri="{FF2B5EF4-FFF2-40B4-BE49-F238E27FC236}">
                      <a16:creationId xmlns:a16="http://schemas.microsoft.com/office/drawing/2014/main" id="{9F52FF61-A3DE-450E-0FB7-C3DD584B420F}"/>
                    </a:ext>
                  </a:extLst>
                </p:cNvPr>
                <p:cNvSpPr/>
                <p:nvPr/>
              </p:nvSpPr>
              <p:spPr>
                <a:xfrm>
                  <a:off x="6435763"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5" name="Freeform: Shape 694">
                  <a:extLst>
                    <a:ext uri="{FF2B5EF4-FFF2-40B4-BE49-F238E27FC236}">
                      <a16:creationId xmlns:a16="http://schemas.microsoft.com/office/drawing/2014/main" id="{A18EE851-3B7A-A7D2-957E-6EF64A968CF4}"/>
                    </a:ext>
                  </a:extLst>
                </p:cNvPr>
                <p:cNvSpPr/>
                <p:nvPr/>
              </p:nvSpPr>
              <p:spPr>
                <a:xfrm>
                  <a:off x="6456543"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6" name="Freeform: Shape 695">
                  <a:extLst>
                    <a:ext uri="{FF2B5EF4-FFF2-40B4-BE49-F238E27FC236}">
                      <a16:creationId xmlns:a16="http://schemas.microsoft.com/office/drawing/2014/main" id="{55D79D43-DC61-794B-29A8-A16DD4D939CB}"/>
                    </a:ext>
                  </a:extLst>
                </p:cNvPr>
                <p:cNvSpPr/>
                <p:nvPr/>
              </p:nvSpPr>
              <p:spPr>
                <a:xfrm>
                  <a:off x="6459653"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7" name="Freeform: Shape 696">
                  <a:extLst>
                    <a:ext uri="{FF2B5EF4-FFF2-40B4-BE49-F238E27FC236}">
                      <a16:creationId xmlns:a16="http://schemas.microsoft.com/office/drawing/2014/main" id="{A79F43F2-065F-F553-C8AC-81DD2BC36398}"/>
                    </a:ext>
                  </a:extLst>
                </p:cNvPr>
                <p:cNvSpPr/>
                <p:nvPr/>
              </p:nvSpPr>
              <p:spPr>
                <a:xfrm>
                  <a:off x="6480433"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8" name="Freeform: Shape 697">
                  <a:extLst>
                    <a:ext uri="{FF2B5EF4-FFF2-40B4-BE49-F238E27FC236}">
                      <a16:creationId xmlns:a16="http://schemas.microsoft.com/office/drawing/2014/main" id="{42D55BBF-EC19-58CE-5AC9-A1784FA77E67}"/>
                    </a:ext>
                  </a:extLst>
                </p:cNvPr>
                <p:cNvSpPr/>
                <p:nvPr/>
              </p:nvSpPr>
              <p:spPr>
                <a:xfrm>
                  <a:off x="6573446" y="2979150"/>
                  <a:ext cx="41417" cy="12746"/>
                </a:xfrm>
                <a:custGeom>
                  <a:avLst/>
                  <a:gdLst>
                    <a:gd name="connsiteX0" fmla="*/ 0 w 40594"/>
                    <a:gd name="connsiteY0" fmla="*/ 0 h 13854"/>
                    <a:gd name="connsiteX1" fmla="*/ 40595 w 40594"/>
                    <a:gd name="connsiteY1" fmla="*/ 0 h 13854"/>
                  </a:gdLst>
                  <a:ahLst/>
                  <a:cxnLst>
                    <a:cxn ang="0">
                      <a:pos x="connsiteX0" y="connsiteY0"/>
                    </a:cxn>
                    <a:cxn ang="0">
                      <a:pos x="connsiteX1" y="connsiteY1"/>
                    </a:cxn>
                  </a:cxnLst>
                  <a:rect l="l" t="t" r="r" b="b"/>
                  <a:pathLst>
                    <a:path w="40594" h="13854">
                      <a:moveTo>
                        <a:pt x="0" y="0"/>
                      </a:moveTo>
                      <a:lnTo>
                        <a:pt x="40595" y="0"/>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9" name="Freeform: Shape 698">
                  <a:extLst>
                    <a:ext uri="{FF2B5EF4-FFF2-40B4-BE49-F238E27FC236}">
                      <a16:creationId xmlns:a16="http://schemas.microsoft.com/office/drawing/2014/main" id="{1F9155D0-D722-B8E5-42AE-1CB719A9AA73}"/>
                    </a:ext>
                  </a:extLst>
                </p:cNvPr>
                <p:cNvSpPr/>
                <p:nvPr/>
              </p:nvSpPr>
              <p:spPr>
                <a:xfrm>
                  <a:off x="6594084" y="2960412"/>
                  <a:ext cx="14135" cy="37347"/>
                </a:xfrm>
                <a:custGeom>
                  <a:avLst/>
                  <a:gdLst>
                    <a:gd name="connsiteX0" fmla="*/ 0 w 13854"/>
                    <a:gd name="connsiteY0" fmla="*/ 0 h 40594"/>
                    <a:gd name="connsiteX1" fmla="*/ 0 w 13854"/>
                    <a:gd name="connsiteY1" fmla="*/ 40595 h 40594"/>
                  </a:gdLst>
                  <a:ahLst/>
                  <a:cxnLst>
                    <a:cxn ang="0">
                      <a:pos x="connsiteX0" y="connsiteY0"/>
                    </a:cxn>
                    <a:cxn ang="0">
                      <a:pos x="connsiteX1" y="connsiteY1"/>
                    </a:cxn>
                  </a:cxnLst>
                  <a:rect l="l" t="t" r="r" b="b"/>
                  <a:pathLst>
                    <a:path w="13854" h="40594">
                      <a:moveTo>
                        <a:pt x="0" y="0"/>
                      </a:moveTo>
                      <a:lnTo>
                        <a:pt x="0" y="40595"/>
                      </a:lnTo>
                    </a:path>
                  </a:pathLst>
                </a:custGeom>
                <a:ln w="9525"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491" name="Freeform: Shape 490">
              <a:extLst>
                <a:ext uri="{FF2B5EF4-FFF2-40B4-BE49-F238E27FC236}">
                  <a16:creationId xmlns:a16="http://schemas.microsoft.com/office/drawing/2014/main" id="{F58B490D-B0EF-6CD8-EEBB-4E02C1F3C749}"/>
                </a:ext>
              </a:extLst>
            </p:cNvPr>
            <p:cNvSpPr/>
            <p:nvPr/>
          </p:nvSpPr>
          <p:spPr>
            <a:xfrm>
              <a:off x="1148255" y="3839158"/>
              <a:ext cx="5591568" cy="12746"/>
            </a:xfrm>
            <a:custGeom>
              <a:avLst/>
              <a:gdLst>
                <a:gd name="connsiteX0" fmla="*/ 0 w 5480446"/>
                <a:gd name="connsiteY0" fmla="*/ 0 h 13854"/>
                <a:gd name="connsiteX1" fmla="*/ 5480447 w 5480446"/>
                <a:gd name="connsiteY1" fmla="*/ 0 h 13854"/>
              </a:gdLst>
              <a:ahLst/>
              <a:cxnLst>
                <a:cxn ang="0">
                  <a:pos x="connsiteX0" y="connsiteY0"/>
                </a:cxn>
                <a:cxn ang="0">
                  <a:pos x="connsiteX1" y="connsiteY1"/>
                </a:cxn>
              </a:cxnLst>
              <a:rect l="l" t="t" r="r" b="b"/>
              <a:pathLst>
                <a:path w="5480446" h="13854">
                  <a:moveTo>
                    <a:pt x="0" y="0"/>
                  </a:moveTo>
                  <a:lnTo>
                    <a:pt x="5480447" y="0"/>
                  </a:lnTo>
                </a:path>
              </a:pathLst>
            </a:custGeom>
            <a:ln w="13300" cap="flat">
              <a:solidFill>
                <a:srgbClr val="A5A5A5"/>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2" name="Freeform: Shape 491">
              <a:extLst>
                <a:ext uri="{FF2B5EF4-FFF2-40B4-BE49-F238E27FC236}">
                  <a16:creationId xmlns:a16="http://schemas.microsoft.com/office/drawing/2014/main" id="{5BEA00E2-1D2F-42F8-D65C-C5FF22DDBA98}"/>
                </a:ext>
              </a:extLst>
            </p:cNvPr>
            <p:cNvSpPr/>
            <p:nvPr/>
          </p:nvSpPr>
          <p:spPr>
            <a:xfrm>
              <a:off x="1153486" y="1369135"/>
              <a:ext cx="14135" cy="2470023"/>
            </a:xfrm>
            <a:custGeom>
              <a:avLst/>
              <a:gdLst>
                <a:gd name="connsiteX0" fmla="*/ 0 w 13854"/>
                <a:gd name="connsiteY0" fmla="*/ 2684804 h 2684804"/>
                <a:gd name="connsiteX1" fmla="*/ 0 w 13854"/>
                <a:gd name="connsiteY1" fmla="*/ 0 h 2684804"/>
              </a:gdLst>
              <a:ahLst/>
              <a:cxnLst>
                <a:cxn ang="0">
                  <a:pos x="connsiteX0" y="connsiteY0"/>
                </a:cxn>
                <a:cxn ang="0">
                  <a:pos x="connsiteX1" y="connsiteY1"/>
                </a:cxn>
              </a:cxnLst>
              <a:rect l="l" t="t" r="r" b="b"/>
              <a:pathLst>
                <a:path w="13854" h="2684804">
                  <a:moveTo>
                    <a:pt x="0" y="2684804"/>
                  </a:moveTo>
                  <a:lnTo>
                    <a:pt x="0" y="0"/>
                  </a:lnTo>
                </a:path>
              </a:pathLst>
            </a:custGeom>
            <a:ln w="13300" cap="flat">
              <a:solidFill>
                <a:srgbClr val="A5A5A5"/>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3" name="Freeform: Shape 492">
              <a:extLst>
                <a:ext uri="{FF2B5EF4-FFF2-40B4-BE49-F238E27FC236}">
                  <a16:creationId xmlns:a16="http://schemas.microsoft.com/office/drawing/2014/main" id="{9081B2A1-31E8-10C7-9EFD-8A69E3C59973}"/>
                </a:ext>
              </a:extLst>
            </p:cNvPr>
            <p:cNvSpPr/>
            <p:nvPr/>
          </p:nvSpPr>
          <p:spPr>
            <a:xfrm>
              <a:off x="1148255" y="3839158"/>
              <a:ext cx="5591568" cy="12746"/>
            </a:xfrm>
            <a:custGeom>
              <a:avLst/>
              <a:gdLst>
                <a:gd name="connsiteX0" fmla="*/ 0 w 5480446"/>
                <a:gd name="connsiteY0" fmla="*/ 0 h 13854"/>
                <a:gd name="connsiteX1" fmla="*/ 5480447 w 5480446"/>
                <a:gd name="connsiteY1" fmla="*/ 0 h 13854"/>
              </a:gdLst>
              <a:ahLst/>
              <a:cxnLst>
                <a:cxn ang="0">
                  <a:pos x="connsiteX0" y="connsiteY0"/>
                </a:cxn>
                <a:cxn ang="0">
                  <a:pos x="connsiteX1" y="connsiteY1"/>
                </a:cxn>
              </a:cxnLst>
              <a:rect l="l" t="t" r="r" b="b"/>
              <a:pathLst>
                <a:path w="5480446" h="13854">
                  <a:moveTo>
                    <a:pt x="0" y="0"/>
                  </a:moveTo>
                  <a:lnTo>
                    <a:pt x="5480447" y="0"/>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4" name="Freeform: Shape 493">
              <a:extLst>
                <a:ext uri="{FF2B5EF4-FFF2-40B4-BE49-F238E27FC236}">
                  <a16:creationId xmlns:a16="http://schemas.microsoft.com/office/drawing/2014/main" id="{957DFFE7-1FF4-4F6A-A66D-2881F7197618}"/>
                </a:ext>
              </a:extLst>
            </p:cNvPr>
            <p:cNvSpPr/>
            <p:nvPr/>
          </p:nvSpPr>
          <p:spPr>
            <a:xfrm>
              <a:off x="1210454"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5" name="Freeform: Shape 494">
              <a:extLst>
                <a:ext uri="{FF2B5EF4-FFF2-40B4-BE49-F238E27FC236}">
                  <a16:creationId xmlns:a16="http://schemas.microsoft.com/office/drawing/2014/main" id="{45ADF05B-A53A-0817-3C23-127458F8D55A}"/>
                </a:ext>
              </a:extLst>
            </p:cNvPr>
            <p:cNvSpPr/>
            <p:nvPr/>
          </p:nvSpPr>
          <p:spPr>
            <a:xfrm>
              <a:off x="1756662"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6" name="Freeform: Shape 495">
              <a:extLst>
                <a:ext uri="{FF2B5EF4-FFF2-40B4-BE49-F238E27FC236}">
                  <a16:creationId xmlns:a16="http://schemas.microsoft.com/office/drawing/2014/main" id="{3D5F99D4-8F2E-CCDF-5161-35A437FA1335}"/>
                </a:ext>
              </a:extLst>
            </p:cNvPr>
            <p:cNvSpPr/>
            <p:nvPr/>
          </p:nvSpPr>
          <p:spPr>
            <a:xfrm>
              <a:off x="2302870"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7" name="Freeform: Shape 496">
              <a:extLst>
                <a:ext uri="{FF2B5EF4-FFF2-40B4-BE49-F238E27FC236}">
                  <a16:creationId xmlns:a16="http://schemas.microsoft.com/office/drawing/2014/main" id="{51277B04-CD06-E30E-8005-049CA2808AD0}"/>
                </a:ext>
              </a:extLst>
            </p:cNvPr>
            <p:cNvSpPr/>
            <p:nvPr/>
          </p:nvSpPr>
          <p:spPr>
            <a:xfrm>
              <a:off x="2849079"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8" name="Freeform: Shape 497">
              <a:extLst>
                <a:ext uri="{FF2B5EF4-FFF2-40B4-BE49-F238E27FC236}">
                  <a16:creationId xmlns:a16="http://schemas.microsoft.com/office/drawing/2014/main" id="{FA94DDAB-C866-8893-BB7D-9082ABF6B144}"/>
                </a:ext>
              </a:extLst>
            </p:cNvPr>
            <p:cNvSpPr/>
            <p:nvPr/>
          </p:nvSpPr>
          <p:spPr>
            <a:xfrm>
              <a:off x="3395287"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9" name="Freeform: Shape 498">
              <a:extLst>
                <a:ext uri="{FF2B5EF4-FFF2-40B4-BE49-F238E27FC236}">
                  <a16:creationId xmlns:a16="http://schemas.microsoft.com/office/drawing/2014/main" id="{EEFB4BF2-4F61-99C7-110C-7D989ED94A2E}"/>
                </a:ext>
              </a:extLst>
            </p:cNvPr>
            <p:cNvSpPr/>
            <p:nvPr/>
          </p:nvSpPr>
          <p:spPr>
            <a:xfrm>
              <a:off x="3941496"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0" name="Freeform: Shape 499">
              <a:extLst>
                <a:ext uri="{FF2B5EF4-FFF2-40B4-BE49-F238E27FC236}">
                  <a16:creationId xmlns:a16="http://schemas.microsoft.com/office/drawing/2014/main" id="{697C2AA6-E92C-4194-8490-D29517BD3969}"/>
                </a:ext>
              </a:extLst>
            </p:cNvPr>
            <p:cNvSpPr/>
            <p:nvPr/>
          </p:nvSpPr>
          <p:spPr>
            <a:xfrm>
              <a:off x="4487705"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1" name="Freeform: Shape 500">
              <a:extLst>
                <a:ext uri="{FF2B5EF4-FFF2-40B4-BE49-F238E27FC236}">
                  <a16:creationId xmlns:a16="http://schemas.microsoft.com/office/drawing/2014/main" id="{B962B418-3777-B3C7-174F-BB4F212492B5}"/>
                </a:ext>
              </a:extLst>
            </p:cNvPr>
            <p:cNvSpPr/>
            <p:nvPr/>
          </p:nvSpPr>
          <p:spPr>
            <a:xfrm>
              <a:off x="5033913"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2" name="Freeform: Shape 501">
              <a:extLst>
                <a:ext uri="{FF2B5EF4-FFF2-40B4-BE49-F238E27FC236}">
                  <a16:creationId xmlns:a16="http://schemas.microsoft.com/office/drawing/2014/main" id="{CFEDBE65-B4CA-DB5C-29F1-97C0D4979B46}"/>
                </a:ext>
              </a:extLst>
            </p:cNvPr>
            <p:cNvSpPr/>
            <p:nvPr/>
          </p:nvSpPr>
          <p:spPr>
            <a:xfrm>
              <a:off x="5580122"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3" name="Freeform: Shape 502">
              <a:extLst>
                <a:ext uri="{FF2B5EF4-FFF2-40B4-BE49-F238E27FC236}">
                  <a16:creationId xmlns:a16="http://schemas.microsoft.com/office/drawing/2014/main" id="{CCD9AD7A-81FE-4A40-34EF-FF3C12E13C42}"/>
                </a:ext>
              </a:extLst>
            </p:cNvPr>
            <p:cNvSpPr/>
            <p:nvPr/>
          </p:nvSpPr>
          <p:spPr>
            <a:xfrm>
              <a:off x="6126471"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4" name="Freeform: Shape 503">
              <a:extLst>
                <a:ext uri="{FF2B5EF4-FFF2-40B4-BE49-F238E27FC236}">
                  <a16:creationId xmlns:a16="http://schemas.microsoft.com/office/drawing/2014/main" id="{69B72B99-DCF6-38CE-17F5-E4BE8BE3C36E}"/>
                </a:ext>
              </a:extLst>
            </p:cNvPr>
            <p:cNvSpPr/>
            <p:nvPr/>
          </p:nvSpPr>
          <p:spPr>
            <a:xfrm>
              <a:off x="6672680" y="3839158"/>
              <a:ext cx="14135" cy="39131"/>
            </a:xfrm>
            <a:custGeom>
              <a:avLst/>
              <a:gdLst>
                <a:gd name="connsiteX0" fmla="*/ 0 w 13854"/>
                <a:gd name="connsiteY0" fmla="*/ 0 h 42534"/>
                <a:gd name="connsiteX1" fmla="*/ 0 w 13854"/>
                <a:gd name="connsiteY1" fmla="*/ 42535 h 42534"/>
              </a:gdLst>
              <a:ahLst/>
              <a:cxnLst>
                <a:cxn ang="0">
                  <a:pos x="connsiteX0" y="connsiteY0"/>
                </a:cxn>
                <a:cxn ang="0">
                  <a:pos x="connsiteX1" y="connsiteY1"/>
                </a:cxn>
              </a:cxnLst>
              <a:rect l="l" t="t" r="r" b="b"/>
              <a:pathLst>
                <a:path w="13854" h="42534">
                  <a:moveTo>
                    <a:pt x="0" y="0"/>
                  </a:moveTo>
                  <a:lnTo>
                    <a:pt x="0" y="42535"/>
                  </a:lnTo>
                </a:path>
              </a:pathLst>
            </a:custGeom>
            <a:ln w="13300" cap="flat">
              <a:solidFill>
                <a:schemeClr val="tx1"/>
              </a:solidFill>
              <a:prstDash val="solid"/>
              <a:miter/>
            </a:ln>
          </p:spPr>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5" name="Freeform: Shape 504">
              <a:extLst>
                <a:ext uri="{FF2B5EF4-FFF2-40B4-BE49-F238E27FC236}">
                  <a16:creationId xmlns:a16="http://schemas.microsoft.com/office/drawing/2014/main" id="{C945768C-5D40-3449-0979-67E666B0167A}"/>
                </a:ext>
              </a:extLst>
            </p:cNvPr>
            <p:cNvSpPr/>
            <p:nvPr/>
          </p:nvSpPr>
          <p:spPr>
            <a:xfrm>
              <a:off x="1153486" y="1369135"/>
              <a:ext cx="14135" cy="2470023"/>
            </a:xfrm>
            <a:custGeom>
              <a:avLst/>
              <a:gdLst>
                <a:gd name="connsiteX0" fmla="*/ 0 w 13854"/>
                <a:gd name="connsiteY0" fmla="*/ 2684804 h 2684804"/>
                <a:gd name="connsiteX1" fmla="*/ 0 w 13854"/>
                <a:gd name="connsiteY1" fmla="*/ 0 h 2684804"/>
              </a:gdLst>
              <a:ahLst/>
              <a:cxnLst>
                <a:cxn ang="0">
                  <a:pos x="connsiteX0" y="connsiteY0"/>
                </a:cxn>
                <a:cxn ang="0">
                  <a:pos x="connsiteX1" y="connsiteY1"/>
                </a:cxn>
              </a:cxnLst>
              <a:rect l="l" t="t" r="r" b="b"/>
              <a:pathLst>
                <a:path w="13854" h="2684804">
                  <a:moveTo>
                    <a:pt x="0" y="2684804"/>
                  </a:moveTo>
                  <a:lnTo>
                    <a:pt x="0" y="0"/>
                  </a:lnTo>
                </a:path>
              </a:pathLst>
            </a:custGeom>
            <a:ln w="13300" cap="flat">
              <a:solidFill>
                <a:schemeClr val="tx1"/>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6" name="Freeform: Shape 505">
              <a:extLst>
                <a:ext uri="{FF2B5EF4-FFF2-40B4-BE49-F238E27FC236}">
                  <a16:creationId xmlns:a16="http://schemas.microsoft.com/office/drawing/2014/main" id="{F8EA5499-2B5E-1C6E-955F-0C64F5C849C9}"/>
                </a:ext>
              </a:extLst>
            </p:cNvPr>
            <p:cNvSpPr/>
            <p:nvPr/>
          </p:nvSpPr>
          <p:spPr>
            <a:xfrm>
              <a:off x="1104859" y="3783200"/>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chemeClr val="tx1"/>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7" name="Freeform: Shape 506">
              <a:extLst>
                <a:ext uri="{FF2B5EF4-FFF2-40B4-BE49-F238E27FC236}">
                  <a16:creationId xmlns:a16="http://schemas.microsoft.com/office/drawing/2014/main" id="{9C36BA05-C74C-FC78-C805-6213A9656B69}"/>
                </a:ext>
              </a:extLst>
            </p:cNvPr>
            <p:cNvSpPr/>
            <p:nvPr/>
          </p:nvSpPr>
          <p:spPr>
            <a:xfrm>
              <a:off x="1104859" y="3311579"/>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chemeClr val="tx1"/>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8" name="Freeform: Shape 507">
              <a:extLst>
                <a:ext uri="{FF2B5EF4-FFF2-40B4-BE49-F238E27FC236}">
                  <a16:creationId xmlns:a16="http://schemas.microsoft.com/office/drawing/2014/main" id="{F7DDB966-579D-8880-B7DA-7D2AAD5E01F7}"/>
                </a:ext>
              </a:extLst>
            </p:cNvPr>
            <p:cNvSpPr/>
            <p:nvPr/>
          </p:nvSpPr>
          <p:spPr>
            <a:xfrm>
              <a:off x="1104859" y="2839957"/>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chemeClr val="tx1"/>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9" name="Freeform: Shape 508">
              <a:extLst>
                <a:ext uri="{FF2B5EF4-FFF2-40B4-BE49-F238E27FC236}">
                  <a16:creationId xmlns:a16="http://schemas.microsoft.com/office/drawing/2014/main" id="{7EB3497B-8F42-6F5A-C081-0FD8F5308F95}"/>
                </a:ext>
              </a:extLst>
            </p:cNvPr>
            <p:cNvSpPr/>
            <p:nvPr/>
          </p:nvSpPr>
          <p:spPr>
            <a:xfrm>
              <a:off x="1104859" y="2368335"/>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chemeClr val="tx1"/>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0" name="Freeform: Shape 509">
              <a:extLst>
                <a:ext uri="{FF2B5EF4-FFF2-40B4-BE49-F238E27FC236}">
                  <a16:creationId xmlns:a16="http://schemas.microsoft.com/office/drawing/2014/main" id="{539700EB-A9DF-D757-801C-06DD78245F16}"/>
                </a:ext>
              </a:extLst>
            </p:cNvPr>
            <p:cNvSpPr/>
            <p:nvPr/>
          </p:nvSpPr>
          <p:spPr>
            <a:xfrm>
              <a:off x="1104859" y="1896714"/>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chemeClr val="tx1"/>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1" name="Freeform: Shape 510">
              <a:extLst>
                <a:ext uri="{FF2B5EF4-FFF2-40B4-BE49-F238E27FC236}">
                  <a16:creationId xmlns:a16="http://schemas.microsoft.com/office/drawing/2014/main" id="{B0FD5B5F-FAE0-022B-BCC3-FECEA7C74D91}"/>
                </a:ext>
              </a:extLst>
            </p:cNvPr>
            <p:cNvSpPr/>
            <p:nvPr/>
          </p:nvSpPr>
          <p:spPr>
            <a:xfrm>
              <a:off x="1104859" y="1425092"/>
              <a:ext cx="43396" cy="12746"/>
            </a:xfrm>
            <a:custGeom>
              <a:avLst/>
              <a:gdLst>
                <a:gd name="connsiteX0" fmla="*/ 42535 w 42534"/>
                <a:gd name="connsiteY0" fmla="*/ 0 h 13854"/>
                <a:gd name="connsiteX1" fmla="*/ 0 w 42534"/>
                <a:gd name="connsiteY1" fmla="*/ 0 h 13854"/>
              </a:gdLst>
              <a:ahLst/>
              <a:cxnLst>
                <a:cxn ang="0">
                  <a:pos x="connsiteX0" y="connsiteY0"/>
                </a:cxn>
                <a:cxn ang="0">
                  <a:pos x="connsiteX1" y="connsiteY1"/>
                </a:cxn>
              </a:cxnLst>
              <a:rect l="l" t="t" r="r" b="b"/>
              <a:pathLst>
                <a:path w="42534" h="13854">
                  <a:moveTo>
                    <a:pt x="42535" y="0"/>
                  </a:moveTo>
                  <a:lnTo>
                    <a:pt x="0" y="0"/>
                  </a:lnTo>
                </a:path>
              </a:pathLst>
            </a:custGeom>
            <a:ln w="13300" cap="flat">
              <a:solidFill>
                <a:schemeClr val="tx1"/>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2" name="Freeform: Shape 511">
              <a:extLst>
                <a:ext uri="{FF2B5EF4-FFF2-40B4-BE49-F238E27FC236}">
                  <a16:creationId xmlns:a16="http://schemas.microsoft.com/office/drawing/2014/main" id="{7E4B3EC5-BCFC-7F55-C144-8E6AA7C4C2DD}"/>
                </a:ext>
              </a:extLst>
            </p:cNvPr>
            <p:cNvSpPr/>
            <p:nvPr/>
          </p:nvSpPr>
          <p:spPr>
            <a:xfrm>
              <a:off x="5175849" y="1878056"/>
              <a:ext cx="51736" cy="12746"/>
            </a:xfrm>
            <a:custGeom>
              <a:avLst/>
              <a:gdLst>
                <a:gd name="connsiteX0" fmla="*/ 0 w 50708"/>
                <a:gd name="connsiteY0" fmla="*/ 0 h 13854"/>
                <a:gd name="connsiteX1" fmla="*/ 50709 w 50708"/>
                <a:gd name="connsiteY1" fmla="*/ 0 h 13854"/>
              </a:gdLst>
              <a:ahLst/>
              <a:cxnLst>
                <a:cxn ang="0">
                  <a:pos x="connsiteX0" y="connsiteY0"/>
                </a:cxn>
                <a:cxn ang="0">
                  <a:pos x="connsiteX1" y="connsiteY1"/>
                </a:cxn>
              </a:cxnLst>
              <a:rect l="l" t="t" r="r" b="b"/>
              <a:pathLst>
                <a:path w="50708" h="13854">
                  <a:moveTo>
                    <a:pt x="0" y="0"/>
                  </a:moveTo>
                  <a:lnTo>
                    <a:pt x="50709" y="0"/>
                  </a:lnTo>
                </a:path>
              </a:pathLst>
            </a:custGeom>
            <a:ln w="9525" cap="sq">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3" name="Freeform: Shape 512">
              <a:extLst>
                <a:ext uri="{FF2B5EF4-FFF2-40B4-BE49-F238E27FC236}">
                  <a16:creationId xmlns:a16="http://schemas.microsoft.com/office/drawing/2014/main" id="{301BE5C6-6BD7-89C5-9490-BEA78E2FD3D7}"/>
                </a:ext>
              </a:extLst>
            </p:cNvPr>
            <p:cNvSpPr/>
            <p:nvPr/>
          </p:nvSpPr>
          <p:spPr>
            <a:xfrm>
              <a:off x="5201718" y="1854730"/>
              <a:ext cx="14135" cy="46651"/>
            </a:xfrm>
            <a:custGeom>
              <a:avLst/>
              <a:gdLst>
                <a:gd name="connsiteX0" fmla="*/ 0 w 13854"/>
                <a:gd name="connsiteY0" fmla="*/ 0 h 50708"/>
                <a:gd name="connsiteX1" fmla="*/ 0 w 13854"/>
                <a:gd name="connsiteY1" fmla="*/ 50709 h 50708"/>
              </a:gdLst>
              <a:ahLst/>
              <a:cxnLst>
                <a:cxn ang="0">
                  <a:pos x="connsiteX0" y="connsiteY0"/>
                </a:cxn>
                <a:cxn ang="0">
                  <a:pos x="connsiteX1" y="connsiteY1"/>
                </a:cxn>
              </a:cxnLst>
              <a:rect l="l" t="t" r="r" b="b"/>
              <a:pathLst>
                <a:path w="13854" h="50708">
                  <a:moveTo>
                    <a:pt x="0" y="0"/>
                  </a:moveTo>
                  <a:lnTo>
                    <a:pt x="0" y="50709"/>
                  </a:lnTo>
                </a:path>
              </a:pathLst>
            </a:custGeom>
            <a:ln w="9525" cap="sq">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5" name="Freeform: Shape 514">
              <a:extLst>
                <a:ext uri="{FF2B5EF4-FFF2-40B4-BE49-F238E27FC236}">
                  <a16:creationId xmlns:a16="http://schemas.microsoft.com/office/drawing/2014/main" id="{7BEFC804-BC5A-B16D-2897-14FB6BFDB750}"/>
                </a:ext>
              </a:extLst>
            </p:cNvPr>
            <p:cNvSpPr/>
            <p:nvPr/>
          </p:nvSpPr>
          <p:spPr>
            <a:xfrm>
              <a:off x="5075432" y="1610829"/>
              <a:ext cx="272044" cy="47586"/>
            </a:xfrm>
            <a:custGeom>
              <a:avLst/>
              <a:gdLst>
                <a:gd name="connsiteX0" fmla="*/ 0 w 390708"/>
                <a:gd name="connsiteY0" fmla="*/ 0 h 13854"/>
                <a:gd name="connsiteX1" fmla="*/ 390708 w 390708"/>
                <a:gd name="connsiteY1" fmla="*/ 0 h 13854"/>
              </a:gdLst>
              <a:ahLst/>
              <a:cxnLst>
                <a:cxn ang="0">
                  <a:pos x="connsiteX0" y="connsiteY0"/>
                </a:cxn>
                <a:cxn ang="0">
                  <a:pos x="connsiteX1" y="connsiteY1"/>
                </a:cxn>
              </a:cxnLst>
              <a:rect l="l" t="t" r="r" b="b"/>
              <a:pathLst>
                <a:path w="390708" h="13854">
                  <a:moveTo>
                    <a:pt x="0" y="0"/>
                  </a:moveTo>
                  <a:lnTo>
                    <a:pt x="390708" y="0"/>
                  </a:lnTo>
                </a:path>
              </a:pathLst>
            </a:custGeom>
            <a:ln w="19050" cap="sq">
              <a:solidFill>
                <a:srgbClr val="00B05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6" name="TextBox 515">
              <a:extLst>
                <a:ext uri="{FF2B5EF4-FFF2-40B4-BE49-F238E27FC236}">
                  <a16:creationId xmlns:a16="http://schemas.microsoft.com/office/drawing/2014/main" id="{E25F43D7-BAD9-2DC9-7054-568B5F9DA99F}"/>
                </a:ext>
              </a:extLst>
            </p:cNvPr>
            <p:cNvSpPr txBox="1"/>
            <p:nvPr/>
          </p:nvSpPr>
          <p:spPr>
            <a:xfrm>
              <a:off x="5331192" y="1463970"/>
              <a:ext cx="1302732" cy="223168"/>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Mosun-Pola (n=138)</a:t>
              </a:r>
            </a:p>
          </p:txBody>
        </p:sp>
        <p:sp>
          <p:nvSpPr>
            <p:cNvPr id="517" name="TextBox 516">
              <a:extLst>
                <a:ext uri="{FF2B5EF4-FFF2-40B4-BE49-F238E27FC236}">
                  <a16:creationId xmlns:a16="http://schemas.microsoft.com/office/drawing/2014/main" id="{DF387974-DAF3-9F7E-4B6D-45AA5AD1DDDF}"/>
                </a:ext>
              </a:extLst>
            </p:cNvPr>
            <p:cNvSpPr txBox="1"/>
            <p:nvPr/>
          </p:nvSpPr>
          <p:spPr>
            <a:xfrm>
              <a:off x="5331483" y="1605195"/>
              <a:ext cx="1125940" cy="223168"/>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R-GemOx (n=70)</a:t>
              </a:r>
            </a:p>
          </p:txBody>
        </p:sp>
        <p:sp>
          <p:nvSpPr>
            <p:cNvPr id="518" name="TextBox 517">
              <a:extLst>
                <a:ext uri="{FF2B5EF4-FFF2-40B4-BE49-F238E27FC236}">
                  <a16:creationId xmlns:a16="http://schemas.microsoft.com/office/drawing/2014/main" id="{88A25AD8-7698-213C-5D41-08EC49E2D42A}"/>
                </a:ext>
              </a:extLst>
            </p:cNvPr>
            <p:cNvSpPr txBox="1"/>
            <p:nvPr/>
          </p:nvSpPr>
          <p:spPr>
            <a:xfrm>
              <a:off x="252000" y="4246341"/>
              <a:ext cx="855339" cy="230913"/>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Mosun-Pola</a:t>
              </a:r>
            </a:p>
          </p:txBody>
        </p:sp>
        <p:sp>
          <p:nvSpPr>
            <p:cNvPr id="519" name="TextBox 518">
              <a:extLst>
                <a:ext uri="{FF2B5EF4-FFF2-40B4-BE49-F238E27FC236}">
                  <a16:creationId xmlns:a16="http://schemas.microsoft.com/office/drawing/2014/main" id="{6AA30904-5BEE-97F4-F4FB-FE7043772EFA}"/>
                </a:ext>
              </a:extLst>
            </p:cNvPr>
            <p:cNvSpPr txBox="1"/>
            <p:nvPr/>
          </p:nvSpPr>
          <p:spPr>
            <a:xfrm>
              <a:off x="5335724" y="1748711"/>
              <a:ext cx="692979" cy="223168"/>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Censored</a:t>
              </a:r>
            </a:p>
          </p:txBody>
        </p:sp>
        <p:sp>
          <p:nvSpPr>
            <p:cNvPr id="520" name="TextBox 519">
              <a:extLst>
                <a:ext uri="{FF2B5EF4-FFF2-40B4-BE49-F238E27FC236}">
                  <a16:creationId xmlns:a16="http://schemas.microsoft.com/office/drawing/2014/main" id="{DD589CAE-E895-F43D-5BF8-587EE66901AE}"/>
                </a:ext>
              </a:extLst>
            </p:cNvPr>
            <p:cNvSpPr txBox="1"/>
            <p:nvPr/>
          </p:nvSpPr>
          <p:spPr>
            <a:xfrm>
              <a:off x="927888" y="3695326"/>
              <a:ext cx="180191" cy="230913"/>
            </a:xfrm>
            <a:prstGeom prst="rect">
              <a:avLst/>
            </a:prstGeom>
            <a:noFill/>
          </p:spPr>
          <p:txBody>
            <a:bodyPr wrap="none" rIns="47983" rtlCol="0">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0</a:t>
              </a:r>
            </a:p>
          </p:txBody>
        </p:sp>
        <p:sp>
          <p:nvSpPr>
            <p:cNvPr id="521" name="TextBox 520">
              <a:extLst>
                <a:ext uri="{FF2B5EF4-FFF2-40B4-BE49-F238E27FC236}">
                  <a16:creationId xmlns:a16="http://schemas.microsoft.com/office/drawing/2014/main" id="{E2A2422D-6C05-67F9-DC2A-98A0542D27FE}"/>
                </a:ext>
              </a:extLst>
            </p:cNvPr>
            <p:cNvSpPr txBox="1"/>
            <p:nvPr/>
          </p:nvSpPr>
          <p:spPr>
            <a:xfrm>
              <a:off x="851513" y="3223397"/>
              <a:ext cx="254756" cy="230913"/>
            </a:xfrm>
            <a:prstGeom prst="rect">
              <a:avLst/>
            </a:prstGeom>
            <a:noFill/>
          </p:spPr>
          <p:txBody>
            <a:bodyPr wrap="none" rIns="47983" rtlCol="0">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20</a:t>
              </a:r>
            </a:p>
          </p:txBody>
        </p:sp>
        <p:sp>
          <p:nvSpPr>
            <p:cNvPr id="522" name="TextBox 521">
              <a:extLst>
                <a:ext uri="{FF2B5EF4-FFF2-40B4-BE49-F238E27FC236}">
                  <a16:creationId xmlns:a16="http://schemas.microsoft.com/office/drawing/2014/main" id="{66884ED3-F70B-9095-2291-F47EB5E34C66}"/>
                </a:ext>
              </a:extLst>
            </p:cNvPr>
            <p:cNvSpPr txBox="1"/>
            <p:nvPr/>
          </p:nvSpPr>
          <p:spPr>
            <a:xfrm>
              <a:off x="851513" y="2751471"/>
              <a:ext cx="254756" cy="230913"/>
            </a:xfrm>
            <a:prstGeom prst="rect">
              <a:avLst/>
            </a:prstGeom>
            <a:noFill/>
          </p:spPr>
          <p:txBody>
            <a:bodyPr wrap="none" rIns="47983" rtlCol="0">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40</a:t>
              </a:r>
            </a:p>
          </p:txBody>
        </p:sp>
        <p:sp>
          <p:nvSpPr>
            <p:cNvPr id="523" name="TextBox 522">
              <a:extLst>
                <a:ext uri="{FF2B5EF4-FFF2-40B4-BE49-F238E27FC236}">
                  <a16:creationId xmlns:a16="http://schemas.microsoft.com/office/drawing/2014/main" id="{1DF81764-C45B-8081-4DE0-9D7749FA152B}"/>
                </a:ext>
              </a:extLst>
            </p:cNvPr>
            <p:cNvSpPr txBox="1"/>
            <p:nvPr/>
          </p:nvSpPr>
          <p:spPr>
            <a:xfrm>
              <a:off x="851513" y="2279544"/>
              <a:ext cx="254756" cy="230913"/>
            </a:xfrm>
            <a:prstGeom prst="rect">
              <a:avLst/>
            </a:prstGeom>
            <a:noFill/>
          </p:spPr>
          <p:txBody>
            <a:bodyPr wrap="none" rIns="47983" rtlCol="0">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60</a:t>
              </a:r>
            </a:p>
          </p:txBody>
        </p:sp>
        <p:sp>
          <p:nvSpPr>
            <p:cNvPr id="524" name="TextBox 523">
              <a:extLst>
                <a:ext uri="{FF2B5EF4-FFF2-40B4-BE49-F238E27FC236}">
                  <a16:creationId xmlns:a16="http://schemas.microsoft.com/office/drawing/2014/main" id="{5095C8F5-21BB-B8CD-9E37-624AAA90EE72}"/>
                </a:ext>
              </a:extLst>
            </p:cNvPr>
            <p:cNvSpPr txBox="1"/>
            <p:nvPr/>
          </p:nvSpPr>
          <p:spPr>
            <a:xfrm>
              <a:off x="851513" y="1807618"/>
              <a:ext cx="254756" cy="230913"/>
            </a:xfrm>
            <a:prstGeom prst="rect">
              <a:avLst/>
            </a:prstGeom>
            <a:noFill/>
          </p:spPr>
          <p:txBody>
            <a:bodyPr wrap="none" rIns="47983" rtlCol="0">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80</a:t>
              </a:r>
            </a:p>
          </p:txBody>
        </p:sp>
        <p:sp>
          <p:nvSpPr>
            <p:cNvPr id="525" name="TextBox 524">
              <a:extLst>
                <a:ext uri="{FF2B5EF4-FFF2-40B4-BE49-F238E27FC236}">
                  <a16:creationId xmlns:a16="http://schemas.microsoft.com/office/drawing/2014/main" id="{2D5E0C81-0972-128E-4E94-1805332C01A5}"/>
                </a:ext>
              </a:extLst>
            </p:cNvPr>
            <p:cNvSpPr txBox="1"/>
            <p:nvPr/>
          </p:nvSpPr>
          <p:spPr>
            <a:xfrm>
              <a:off x="770588" y="1335691"/>
              <a:ext cx="329322" cy="230913"/>
            </a:xfrm>
            <a:prstGeom prst="rect">
              <a:avLst/>
            </a:prstGeom>
            <a:noFill/>
          </p:spPr>
          <p:txBody>
            <a:bodyPr wrap="none" rIns="47983" rtlCol="0">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100</a:t>
              </a:r>
            </a:p>
          </p:txBody>
        </p:sp>
        <p:sp>
          <p:nvSpPr>
            <p:cNvPr id="526" name="TextBox 525">
              <a:extLst>
                <a:ext uri="{FF2B5EF4-FFF2-40B4-BE49-F238E27FC236}">
                  <a16:creationId xmlns:a16="http://schemas.microsoft.com/office/drawing/2014/main" id="{5AC596A1-1123-DCD1-9624-1F74096847F5}"/>
                </a:ext>
              </a:extLst>
            </p:cNvPr>
            <p:cNvSpPr txBox="1"/>
            <p:nvPr/>
          </p:nvSpPr>
          <p:spPr>
            <a:xfrm>
              <a:off x="1648992" y="3851141"/>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3</a:t>
              </a:r>
            </a:p>
          </p:txBody>
        </p:sp>
        <p:sp>
          <p:nvSpPr>
            <p:cNvPr id="527" name="TextBox 526">
              <a:extLst>
                <a:ext uri="{FF2B5EF4-FFF2-40B4-BE49-F238E27FC236}">
                  <a16:creationId xmlns:a16="http://schemas.microsoft.com/office/drawing/2014/main" id="{F080C6C6-870B-2ED9-9F15-0F1207D62178}"/>
                </a:ext>
              </a:extLst>
            </p:cNvPr>
            <p:cNvSpPr txBox="1"/>
            <p:nvPr/>
          </p:nvSpPr>
          <p:spPr>
            <a:xfrm>
              <a:off x="2195749" y="3851141"/>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6</a:t>
              </a:r>
            </a:p>
          </p:txBody>
        </p:sp>
        <p:sp>
          <p:nvSpPr>
            <p:cNvPr id="528" name="TextBox 527">
              <a:extLst>
                <a:ext uri="{FF2B5EF4-FFF2-40B4-BE49-F238E27FC236}">
                  <a16:creationId xmlns:a16="http://schemas.microsoft.com/office/drawing/2014/main" id="{BD548D8A-DC5B-7491-EDA2-22E7E7E9A6CF}"/>
                </a:ext>
              </a:extLst>
            </p:cNvPr>
            <p:cNvSpPr txBox="1"/>
            <p:nvPr/>
          </p:nvSpPr>
          <p:spPr>
            <a:xfrm>
              <a:off x="2742513" y="3851141"/>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9</a:t>
              </a:r>
            </a:p>
          </p:txBody>
        </p:sp>
        <p:sp>
          <p:nvSpPr>
            <p:cNvPr id="529" name="TextBox 528">
              <a:extLst>
                <a:ext uri="{FF2B5EF4-FFF2-40B4-BE49-F238E27FC236}">
                  <a16:creationId xmlns:a16="http://schemas.microsoft.com/office/drawing/2014/main" id="{60789376-20C1-E8FB-5748-A91EA3BE551D}"/>
                </a:ext>
              </a:extLst>
            </p:cNvPr>
            <p:cNvSpPr txBox="1"/>
            <p:nvPr/>
          </p:nvSpPr>
          <p:spPr>
            <a:xfrm>
              <a:off x="3251040" y="38511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12</a:t>
              </a:r>
            </a:p>
          </p:txBody>
        </p:sp>
        <p:sp>
          <p:nvSpPr>
            <p:cNvPr id="530" name="TextBox 529">
              <a:extLst>
                <a:ext uri="{FF2B5EF4-FFF2-40B4-BE49-F238E27FC236}">
                  <a16:creationId xmlns:a16="http://schemas.microsoft.com/office/drawing/2014/main" id="{B4E2D2B0-15A1-419D-70EA-A8245FDD015D}"/>
                </a:ext>
              </a:extLst>
            </p:cNvPr>
            <p:cNvSpPr txBox="1"/>
            <p:nvPr/>
          </p:nvSpPr>
          <p:spPr>
            <a:xfrm>
              <a:off x="3788471" y="38511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15</a:t>
              </a:r>
            </a:p>
          </p:txBody>
        </p:sp>
        <p:sp>
          <p:nvSpPr>
            <p:cNvPr id="531" name="TextBox 530">
              <a:extLst>
                <a:ext uri="{FF2B5EF4-FFF2-40B4-BE49-F238E27FC236}">
                  <a16:creationId xmlns:a16="http://schemas.microsoft.com/office/drawing/2014/main" id="{AD197B3D-1762-6856-5EE6-BF4C6490C828}"/>
                </a:ext>
              </a:extLst>
            </p:cNvPr>
            <p:cNvSpPr txBox="1"/>
            <p:nvPr/>
          </p:nvSpPr>
          <p:spPr>
            <a:xfrm>
              <a:off x="3427279" y="4020423"/>
              <a:ext cx="1060947"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Time (months)</a:t>
              </a:r>
            </a:p>
          </p:txBody>
        </p:sp>
        <p:sp>
          <p:nvSpPr>
            <p:cNvPr id="532" name="TextBox 531">
              <a:extLst>
                <a:ext uri="{FF2B5EF4-FFF2-40B4-BE49-F238E27FC236}">
                  <a16:creationId xmlns:a16="http://schemas.microsoft.com/office/drawing/2014/main" id="{C1AF6A0E-F180-B699-A06D-397C89135948}"/>
                </a:ext>
              </a:extLst>
            </p:cNvPr>
            <p:cNvSpPr txBox="1"/>
            <p:nvPr/>
          </p:nvSpPr>
          <p:spPr>
            <a:xfrm rot="16200000">
              <a:off x="272333" y="2508704"/>
              <a:ext cx="647277" cy="230913"/>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PFS (%)</a:t>
              </a:r>
            </a:p>
          </p:txBody>
        </p:sp>
        <p:sp>
          <p:nvSpPr>
            <p:cNvPr id="533" name="TextBox 532">
              <a:extLst>
                <a:ext uri="{FF2B5EF4-FFF2-40B4-BE49-F238E27FC236}">
                  <a16:creationId xmlns:a16="http://schemas.microsoft.com/office/drawing/2014/main" id="{A3CDC532-2580-B149-F9E7-3ABF1E4E8FB0}"/>
                </a:ext>
              </a:extLst>
            </p:cNvPr>
            <p:cNvSpPr txBox="1"/>
            <p:nvPr/>
          </p:nvSpPr>
          <p:spPr>
            <a:xfrm>
              <a:off x="4334818" y="38511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18</a:t>
              </a:r>
            </a:p>
          </p:txBody>
        </p:sp>
        <p:sp>
          <p:nvSpPr>
            <p:cNvPr id="534" name="TextBox 533">
              <a:extLst>
                <a:ext uri="{FF2B5EF4-FFF2-40B4-BE49-F238E27FC236}">
                  <a16:creationId xmlns:a16="http://schemas.microsoft.com/office/drawing/2014/main" id="{DFD454AD-0DBE-2B8C-C45D-D4965A1B1B50}"/>
                </a:ext>
              </a:extLst>
            </p:cNvPr>
            <p:cNvSpPr txBox="1"/>
            <p:nvPr/>
          </p:nvSpPr>
          <p:spPr>
            <a:xfrm>
              <a:off x="4881027" y="38511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21</a:t>
              </a:r>
            </a:p>
          </p:txBody>
        </p:sp>
        <p:sp>
          <p:nvSpPr>
            <p:cNvPr id="535" name="TextBox 534">
              <a:extLst>
                <a:ext uri="{FF2B5EF4-FFF2-40B4-BE49-F238E27FC236}">
                  <a16:creationId xmlns:a16="http://schemas.microsoft.com/office/drawing/2014/main" id="{D6591D2B-E578-F3A6-C9AF-048B35CEF01C}"/>
                </a:ext>
              </a:extLst>
            </p:cNvPr>
            <p:cNvSpPr txBox="1"/>
            <p:nvPr/>
          </p:nvSpPr>
          <p:spPr>
            <a:xfrm>
              <a:off x="5429921" y="38511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24</a:t>
              </a:r>
            </a:p>
          </p:txBody>
        </p:sp>
        <p:sp>
          <p:nvSpPr>
            <p:cNvPr id="536" name="TextBox 535">
              <a:extLst>
                <a:ext uri="{FF2B5EF4-FFF2-40B4-BE49-F238E27FC236}">
                  <a16:creationId xmlns:a16="http://schemas.microsoft.com/office/drawing/2014/main" id="{8ED51826-E61A-AB98-DFD0-A142B81D2A1F}"/>
                </a:ext>
              </a:extLst>
            </p:cNvPr>
            <p:cNvSpPr txBox="1"/>
            <p:nvPr/>
          </p:nvSpPr>
          <p:spPr>
            <a:xfrm>
              <a:off x="5976129" y="38511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27</a:t>
              </a:r>
            </a:p>
          </p:txBody>
        </p:sp>
        <p:sp>
          <p:nvSpPr>
            <p:cNvPr id="537" name="TextBox 536">
              <a:extLst>
                <a:ext uri="{FF2B5EF4-FFF2-40B4-BE49-F238E27FC236}">
                  <a16:creationId xmlns:a16="http://schemas.microsoft.com/office/drawing/2014/main" id="{BDF1E426-5393-0791-6D48-C1D381EACB37}"/>
                </a:ext>
              </a:extLst>
            </p:cNvPr>
            <p:cNvSpPr txBox="1"/>
            <p:nvPr/>
          </p:nvSpPr>
          <p:spPr>
            <a:xfrm>
              <a:off x="6527340" y="38511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30</a:t>
              </a:r>
            </a:p>
          </p:txBody>
        </p:sp>
        <p:sp>
          <p:nvSpPr>
            <p:cNvPr id="538" name="TextBox 537">
              <a:extLst>
                <a:ext uri="{FF2B5EF4-FFF2-40B4-BE49-F238E27FC236}">
                  <a16:creationId xmlns:a16="http://schemas.microsoft.com/office/drawing/2014/main" id="{F8FB6EE6-BE4C-64CC-19FB-14F28EB8E051}"/>
                </a:ext>
              </a:extLst>
            </p:cNvPr>
            <p:cNvSpPr txBox="1"/>
            <p:nvPr/>
          </p:nvSpPr>
          <p:spPr>
            <a:xfrm>
              <a:off x="1019719" y="4246341"/>
              <a:ext cx="362244"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138</a:t>
              </a:r>
            </a:p>
          </p:txBody>
        </p:sp>
        <p:sp>
          <p:nvSpPr>
            <p:cNvPr id="539" name="TextBox 538">
              <a:extLst>
                <a:ext uri="{FF2B5EF4-FFF2-40B4-BE49-F238E27FC236}">
                  <a16:creationId xmlns:a16="http://schemas.microsoft.com/office/drawing/2014/main" id="{2A8D9E18-686E-EE5C-54F5-727243D0F53B}"/>
                </a:ext>
              </a:extLst>
            </p:cNvPr>
            <p:cNvSpPr txBox="1"/>
            <p:nvPr/>
          </p:nvSpPr>
          <p:spPr>
            <a:xfrm>
              <a:off x="1565928" y="4246341"/>
              <a:ext cx="362244"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108</a:t>
              </a:r>
            </a:p>
          </p:txBody>
        </p:sp>
        <p:sp>
          <p:nvSpPr>
            <p:cNvPr id="540" name="TextBox 539">
              <a:extLst>
                <a:ext uri="{FF2B5EF4-FFF2-40B4-BE49-F238E27FC236}">
                  <a16:creationId xmlns:a16="http://schemas.microsoft.com/office/drawing/2014/main" id="{498E523A-D741-AFDE-8BFD-903805553292}"/>
                </a:ext>
              </a:extLst>
            </p:cNvPr>
            <p:cNvSpPr txBox="1"/>
            <p:nvPr/>
          </p:nvSpPr>
          <p:spPr>
            <a:xfrm>
              <a:off x="2152671" y="42463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65</a:t>
              </a:r>
            </a:p>
          </p:txBody>
        </p:sp>
        <p:sp>
          <p:nvSpPr>
            <p:cNvPr id="541" name="TextBox 540">
              <a:extLst>
                <a:ext uri="{FF2B5EF4-FFF2-40B4-BE49-F238E27FC236}">
                  <a16:creationId xmlns:a16="http://schemas.microsoft.com/office/drawing/2014/main" id="{7E9AD334-CF78-3EAA-2DE0-BBFF4A7D05EF}"/>
                </a:ext>
              </a:extLst>
            </p:cNvPr>
            <p:cNvSpPr txBox="1"/>
            <p:nvPr/>
          </p:nvSpPr>
          <p:spPr>
            <a:xfrm>
              <a:off x="2698880" y="42463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54</a:t>
              </a:r>
            </a:p>
          </p:txBody>
        </p:sp>
        <p:sp>
          <p:nvSpPr>
            <p:cNvPr id="542" name="TextBox 541">
              <a:extLst>
                <a:ext uri="{FF2B5EF4-FFF2-40B4-BE49-F238E27FC236}">
                  <a16:creationId xmlns:a16="http://schemas.microsoft.com/office/drawing/2014/main" id="{CD518682-E701-CD82-620C-A04BE049C5CA}"/>
                </a:ext>
              </a:extLst>
            </p:cNvPr>
            <p:cNvSpPr txBox="1"/>
            <p:nvPr/>
          </p:nvSpPr>
          <p:spPr>
            <a:xfrm>
              <a:off x="3242402" y="42463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49</a:t>
              </a:r>
            </a:p>
          </p:txBody>
        </p:sp>
        <p:sp>
          <p:nvSpPr>
            <p:cNvPr id="543" name="TextBox 542">
              <a:extLst>
                <a:ext uri="{FF2B5EF4-FFF2-40B4-BE49-F238E27FC236}">
                  <a16:creationId xmlns:a16="http://schemas.microsoft.com/office/drawing/2014/main" id="{F7DA5D88-B16E-79B8-5345-7EFD01B43AF9}"/>
                </a:ext>
              </a:extLst>
            </p:cNvPr>
            <p:cNvSpPr txBox="1"/>
            <p:nvPr/>
          </p:nvSpPr>
          <p:spPr>
            <a:xfrm>
              <a:off x="3788470" y="42463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40</a:t>
              </a:r>
            </a:p>
          </p:txBody>
        </p:sp>
        <p:sp>
          <p:nvSpPr>
            <p:cNvPr id="544" name="TextBox 543">
              <a:extLst>
                <a:ext uri="{FF2B5EF4-FFF2-40B4-BE49-F238E27FC236}">
                  <a16:creationId xmlns:a16="http://schemas.microsoft.com/office/drawing/2014/main" id="{CEFC094A-38DD-DB71-9D89-CAB3DA57A078}"/>
                </a:ext>
              </a:extLst>
            </p:cNvPr>
            <p:cNvSpPr txBox="1"/>
            <p:nvPr/>
          </p:nvSpPr>
          <p:spPr>
            <a:xfrm>
              <a:off x="4334819" y="42463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34</a:t>
              </a:r>
            </a:p>
          </p:txBody>
        </p:sp>
        <p:sp>
          <p:nvSpPr>
            <p:cNvPr id="545" name="TextBox 544">
              <a:extLst>
                <a:ext uri="{FF2B5EF4-FFF2-40B4-BE49-F238E27FC236}">
                  <a16:creationId xmlns:a16="http://schemas.microsoft.com/office/drawing/2014/main" id="{D41AB600-CC21-E29F-8E32-01C032685E5A}"/>
                </a:ext>
              </a:extLst>
            </p:cNvPr>
            <p:cNvSpPr txBox="1"/>
            <p:nvPr/>
          </p:nvSpPr>
          <p:spPr>
            <a:xfrm>
              <a:off x="4881026" y="4246341"/>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20</a:t>
              </a:r>
            </a:p>
          </p:txBody>
        </p:sp>
        <p:sp>
          <p:nvSpPr>
            <p:cNvPr id="546" name="TextBox 545">
              <a:extLst>
                <a:ext uri="{FF2B5EF4-FFF2-40B4-BE49-F238E27FC236}">
                  <a16:creationId xmlns:a16="http://schemas.microsoft.com/office/drawing/2014/main" id="{9AA6E9F8-7A83-CD95-8F40-0782084F56D6}"/>
                </a:ext>
              </a:extLst>
            </p:cNvPr>
            <p:cNvSpPr txBox="1"/>
            <p:nvPr/>
          </p:nvSpPr>
          <p:spPr>
            <a:xfrm>
              <a:off x="5470457" y="4246341"/>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8</a:t>
              </a:r>
            </a:p>
          </p:txBody>
        </p:sp>
        <p:sp>
          <p:nvSpPr>
            <p:cNvPr id="547" name="TextBox 546">
              <a:extLst>
                <a:ext uri="{FF2B5EF4-FFF2-40B4-BE49-F238E27FC236}">
                  <a16:creationId xmlns:a16="http://schemas.microsoft.com/office/drawing/2014/main" id="{2C27D7F8-5E1D-65AB-C522-F0593313C1C3}"/>
                </a:ext>
              </a:extLst>
            </p:cNvPr>
            <p:cNvSpPr txBox="1"/>
            <p:nvPr/>
          </p:nvSpPr>
          <p:spPr>
            <a:xfrm>
              <a:off x="6016664" y="4246341"/>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5</a:t>
              </a:r>
            </a:p>
          </p:txBody>
        </p:sp>
        <p:sp>
          <p:nvSpPr>
            <p:cNvPr id="548" name="TextBox 547">
              <a:extLst>
                <a:ext uri="{FF2B5EF4-FFF2-40B4-BE49-F238E27FC236}">
                  <a16:creationId xmlns:a16="http://schemas.microsoft.com/office/drawing/2014/main" id="{6C84F959-C3F9-AA7E-2017-AC0138FA8B56}"/>
                </a:ext>
              </a:extLst>
            </p:cNvPr>
            <p:cNvSpPr txBox="1"/>
            <p:nvPr/>
          </p:nvSpPr>
          <p:spPr>
            <a:xfrm>
              <a:off x="6508749" y="4246341"/>
              <a:ext cx="326164"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NE</a:t>
              </a:r>
            </a:p>
          </p:txBody>
        </p:sp>
        <p:sp>
          <p:nvSpPr>
            <p:cNvPr id="549" name="TextBox 548">
              <a:extLst>
                <a:ext uri="{FF2B5EF4-FFF2-40B4-BE49-F238E27FC236}">
                  <a16:creationId xmlns:a16="http://schemas.microsoft.com/office/drawing/2014/main" id="{D45A7EE3-DFFF-12B6-BAAA-E4DA18F7A309}"/>
                </a:ext>
              </a:extLst>
            </p:cNvPr>
            <p:cNvSpPr txBox="1"/>
            <p:nvPr/>
          </p:nvSpPr>
          <p:spPr>
            <a:xfrm>
              <a:off x="1060253" y="4418164"/>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70</a:t>
              </a:r>
            </a:p>
          </p:txBody>
        </p:sp>
        <p:sp>
          <p:nvSpPr>
            <p:cNvPr id="550" name="TextBox 549">
              <a:extLst>
                <a:ext uri="{FF2B5EF4-FFF2-40B4-BE49-F238E27FC236}">
                  <a16:creationId xmlns:a16="http://schemas.microsoft.com/office/drawing/2014/main" id="{E46CB265-A47A-C8AF-B992-6579718854FC}"/>
                </a:ext>
              </a:extLst>
            </p:cNvPr>
            <p:cNvSpPr txBox="1"/>
            <p:nvPr/>
          </p:nvSpPr>
          <p:spPr>
            <a:xfrm>
              <a:off x="1606463" y="4418164"/>
              <a:ext cx="287678"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33</a:t>
              </a:r>
            </a:p>
          </p:txBody>
        </p:sp>
        <p:sp>
          <p:nvSpPr>
            <p:cNvPr id="551" name="TextBox 550">
              <a:extLst>
                <a:ext uri="{FF2B5EF4-FFF2-40B4-BE49-F238E27FC236}">
                  <a16:creationId xmlns:a16="http://schemas.microsoft.com/office/drawing/2014/main" id="{8FEAF321-A729-C297-222A-61522953AB0F}"/>
                </a:ext>
              </a:extLst>
            </p:cNvPr>
            <p:cNvSpPr txBox="1"/>
            <p:nvPr/>
          </p:nvSpPr>
          <p:spPr>
            <a:xfrm>
              <a:off x="2193206" y="4418164"/>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9</a:t>
              </a:r>
            </a:p>
          </p:txBody>
        </p:sp>
        <p:sp>
          <p:nvSpPr>
            <p:cNvPr id="552" name="TextBox 551">
              <a:extLst>
                <a:ext uri="{FF2B5EF4-FFF2-40B4-BE49-F238E27FC236}">
                  <a16:creationId xmlns:a16="http://schemas.microsoft.com/office/drawing/2014/main" id="{A30054FA-903F-EE05-0AF4-3406052E090A}"/>
                </a:ext>
              </a:extLst>
            </p:cNvPr>
            <p:cNvSpPr txBox="1"/>
            <p:nvPr/>
          </p:nvSpPr>
          <p:spPr>
            <a:xfrm>
              <a:off x="2739272" y="4418164"/>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6</a:t>
              </a:r>
            </a:p>
          </p:txBody>
        </p:sp>
        <p:sp>
          <p:nvSpPr>
            <p:cNvPr id="553" name="TextBox 552">
              <a:extLst>
                <a:ext uri="{FF2B5EF4-FFF2-40B4-BE49-F238E27FC236}">
                  <a16:creationId xmlns:a16="http://schemas.microsoft.com/office/drawing/2014/main" id="{8650BB0B-950A-691E-02A1-2C055EC87A61}"/>
                </a:ext>
              </a:extLst>
            </p:cNvPr>
            <p:cNvSpPr txBox="1"/>
            <p:nvPr/>
          </p:nvSpPr>
          <p:spPr>
            <a:xfrm>
              <a:off x="3282796" y="4418164"/>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5</a:t>
              </a:r>
            </a:p>
          </p:txBody>
        </p:sp>
        <p:sp>
          <p:nvSpPr>
            <p:cNvPr id="554" name="TextBox 553">
              <a:extLst>
                <a:ext uri="{FF2B5EF4-FFF2-40B4-BE49-F238E27FC236}">
                  <a16:creationId xmlns:a16="http://schemas.microsoft.com/office/drawing/2014/main" id="{0B0A9F6C-55F1-5D1E-2DE4-081D5BFA8AB5}"/>
                </a:ext>
              </a:extLst>
            </p:cNvPr>
            <p:cNvSpPr txBox="1"/>
            <p:nvPr/>
          </p:nvSpPr>
          <p:spPr>
            <a:xfrm>
              <a:off x="3829002" y="4418164"/>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4</a:t>
              </a:r>
            </a:p>
          </p:txBody>
        </p:sp>
        <p:sp>
          <p:nvSpPr>
            <p:cNvPr id="555" name="TextBox 554">
              <a:extLst>
                <a:ext uri="{FF2B5EF4-FFF2-40B4-BE49-F238E27FC236}">
                  <a16:creationId xmlns:a16="http://schemas.microsoft.com/office/drawing/2014/main" id="{0E973E0B-DC20-A27F-02F5-F0E868E7D6B9}"/>
                </a:ext>
              </a:extLst>
            </p:cNvPr>
            <p:cNvSpPr txBox="1"/>
            <p:nvPr/>
          </p:nvSpPr>
          <p:spPr>
            <a:xfrm>
              <a:off x="4375212" y="4418164"/>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4</a:t>
              </a:r>
            </a:p>
          </p:txBody>
        </p:sp>
        <p:sp>
          <p:nvSpPr>
            <p:cNvPr id="556" name="TextBox 555">
              <a:extLst>
                <a:ext uri="{FF2B5EF4-FFF2-40B4-BE49-F238E27FC236}">
                  <a16:creationId xmlns:a16="http://schemas.microsoft.com/office/drawing/2014/main" id="{C26E597E-7C28-481E-9DE2-2B5AC3AD6F21}"/>
                </a:ext>
              </a:extLst>
            </p:cNvPr>
            <p:cNvSpPr txBox="1"/>
            <p:nvPr/>
          </p:nvSpPr>
          <p:spPr>
            <a:xfrm>
              <a:off x="4921421" y="4418164"/>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3</a:t>
              </a:r>
            </a:p>
          </p:txBody>
        </p:sp>
        <p:sp>
          <p:nvSpPr>
            <p:cNvPr id="557" name="TextBox 556">
              <a:extLst>
                <a:ext uri="{FF2B5EF4-FFF2-40B4-BE49-F238E27FC236}">
                  <a16:creationId xmlns:a16="http://schemas.microsoft.com/office/drawing/2014/main" id="{2E4E4FD2-E1DA-BD35-8449-401B3E8D3FC2}"/>
                </a:ext>
              </a:extLst>
            </p:cNvPr>
            <p:cNvSpPr txBox="1"/>
            <p:nvPr/>
          </p:nvSpPr>
          <p:spPr>
            <a:xfrm>
              <a:off x="5470455" y="4418164"/>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1</a:t>
              </a:r>
            </a:p>
          </p:txBody>
        </p:sp>
        <p:sp>
          <p:nvSpPr>
            <p:cNvPr id="558" name="TextBox 557">
              <a:extLst>
                <a:ext uri="{FF2B5EF4-FFF2-40B4-BE49-F238E27FC236}">
                  <a16:creationId xmlns:a16="http://schemas.microsoft.com/office/drawing/2014/main" id="{D8546176-FED6-52E9-3929-241655EDF10A}"/>
                </a:ext>
              </a:extLst>
            </p:cNvPr>
            <p:cNvSpPr txBox="1"/>
            <p:nvPr/>
          </p:nvSpPr>
          <p:spPr>
            <a:xfrm>
              <a:off x="5962400" y="4418164"/>
              <a:ext cx="326164"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NE</a:t>
              </a:r>
            </a:p>
          </p:txBody>
        </p:sp>
        <p:sp>
          <p:nvSpPr>
            <p:cNvPr id="559" name="TextBox 558">
              <a:extLst>
                <a:ext uri="{FF2B5EF4-FFF2-40B4-BE49-F238E27FC236}">
                  <a16:creationId xmlns:a16="http://schemas.microsoft.com/office/drawing/2014/main" id="{A94DA37E-0670-40ED-E420-E900E6D144DD}"/>
                </a:ext>
              </a:extLst>
            </p:cNvPr>
            <p:cNvSpPr txBox="1"/>
            <p:nvPr/>
          </p:nvSpPr>
          <p:spPr>
            <a:xfrm>
              <a:off x="6508750" y="4418164"/>
              <a:ext cx="326164"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NE</a:t>
              </a:r>
            </a:p>
          </p:txBody>
        </p:sp>
        <p:sp>
          <p:nvSpPr>
            <p:cNvPr id="560" name="TextBox 559">
              <a:extLst>
                <a:ext uri="{FF2B5EF4-FFF2-40B4-BE49-F238E27FC236}">
                  <a16:creationId xmlns:a16="http://schemas.microsoft.com/office/drawing/2014/main" id="{271874C5-E9CA-146A-64A4-14376ACDD66A}"/>
                </a:ext>
              </a:extLst>
            </p:cNvPr>
            <p:cNvSpPr txBox="1"/>
            <p:nvPr/>
          </p:nvSpPr>
          <p:spPr>
            <a:xfrm>
              <a:off x="1102235" y="3851141"/>
              <a:ext cx="213113" cy="230913"/>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Arial"/>
                  <a:rtl val="0"/>
                </a:rPr>
                <a:t>0</a:t>
              </a:r>
            </a:p>
          </p:txBody>
        </p:sp>
      </p:grpSp>
      <p:sp>
        <p:nvSpPr>
          <p:cNvPr id="4" name="Text Placeholder 3">
            <a:extLst>
              <a:ext uri="{FF2B5EF4-FFF2-40B4-BE49-F238E27FC236}">
                <a16:creationId xmlns:a16="http://schemas.microsoft.com/office/drawing/2014/main" id="{B0300C4B-39B5-F8FB-DC12-C7AD9129E925}"/>
              </a:ext>
            </a:extLst>
          </p:cNvPr>
          <p:cNvSpPr txBox="1">
            <a:spLocks/>
          </p:cNvSpPr>
          <p:nvPr/>
        </p:nvSpPr>
        <p:spPr>
          <a:xfrm>
            <a:off x="527050" y="6078714"/>
            <a:ext cx="10166393" cy="540887"/>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l" defTabSz="609387"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Clinical cut-off date: 17 February, 2025. PFS is censored at earliest of NALT or two or more missing </a:t>
            </a:r>
            <a:r>
              <a:rPr kumimoji="0" lang="en-GB" sz="933" b="0" i="0" u="none" strike="noStrike" kern="1200" cap="none" spc="0" normalizeH="0" baseline="0" noProof="0" dirty="0" err="1">
                <a:ln>
                  <a:noFill/>
                </a:ln>
                <a:solidFill>
                  <a:srgbClr val="000000"/>
                </a:solidFill>
                <a:effectLst/>
                <a:uLnTx/>
                <a:uFillTx/>
                <a:latin typeface="Arial" panose="020B0604020202020204"/>
                <a:ea typeface="+mn-ea"/>
                <a:cs typeface="Arial" panose="020B0604020202020204" pitchFamily="34" charset="0"/>
              </a:rPr>
              <a:t>tumor</a:t>
            </a: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 assessments, whichever occurred first.</a:t>
            </a:r>
            <a:b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b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CI, confidence interval; HR, hazard ratio; NALT, new anti-lymphoma therapy; NE, non estimable.</a:t>
            </a:r>
          </a:p>
        </p:txBody>
      </p:sp>
      <p:sp>
        <p:nvSpPr>
          <p:cNvPr id="9" name="TextBox 8">
            <a:extLst>
              <a:ext uri="{FF2B5EF4-FFF2-40B4-BE49-F238E27FC236}">
                <a16:creationId xmlns:a16="http://schemas.microsoft.com/office/drawing/2014/main" id="{45654F98-F758-570D-6CB8-1106334EC3FC}"/>
              </a:ext>
            </a:extLst>
          </p:cNvPr>
          <p:cNvSpPr txBox="1"/>
          <p:nvPr/>
        </p:nvSpPr>
        <p:spPr>
          <a:xfrm>
            <a:off x="371972" y="6549247"/>
            <a:ext cx="4462952" cy="338426"/>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Presented as LBA3 by Westin et al, ICML 2025</a:t>
            </a:r>
          </a:p>
        </p:txBody>
      </p:sp>
    </p:spTree>
    <p:extLst>
      <p:ext uri="{BB962C8B-B14F-4D97-AF65-F5344CB8AC3E}">
        <p14:creationId xmlns:p14="http://schemas.microsoft.com/office/powerpoint/2010/main" val="31639311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7493D5-45B5-3F5C-8582-9AEB7798B9BB}"/>
            </a:ext>
          </a:extLst>
        </p:cNvPr>
        <p:cNvGrpSpPr/>
        <p:nvPr/>
      </p:nvGrpSpPr>
      <p:grpSpPr>
        <a:xfrm>
          <a:off x="0" y="0"/>
          <a:ext cx="0" cy="0"/>
          <a:chOff x="0" y="0"/>
          <a:chExt cx="0" cy="0"/>
        </a:xfrm>
      </p:grpSpPr>
      <p:sp>
        <p:nvSpPr>
          <p:cNvPr id="4" name="Google Shape;1270;p21">
            <a:extLst>
              <a:ext uri="{FF2B5EF4-FFF2-40B4-BE49-F238E27FC236}">
                <a16:creationId xmlns:a16="http://schemas.microsoft.com/office/drawing/2014/main" id="{6E89A089-5E4B-FB74-A64E-3701BDD91811}"/>
              </a:ext>
            </a:extLst>
          </p:cNvPr>
          <p:cNvSpPr txBox="1"/>
          <p:nvPr/>
        </p:nvSpPr>
        <p:spPr>
          <a:xfrm>
            <a:off x="8483188" y="2297281"/>
            <a:ext cx="3156784" cy="2814195"/>
          </a:xfrm>
          <a:prstGeom prst="round1Rect">
            <a:avLst/>
          </a:prstGeom>
          <a:solidFill>
            <a:srgbClr val="C6D5FC"/>
          </a:solidFill>
          <a:ln>
            <a:noFill/>
          </a:ln>
        </p:spPr>
        <p:txBody>
          <a:bodyPr spcFirstLastPara="1" wrap="square" lIns="121859" tIns="60912" rIns="121859" bIns="60912" anchor="ctr" anchorCtr="0">
            <a:noAutofit/>
          </a:bodyPr>
          <a:lstStyle/>
          <a:p>
            <a:pPr marL="0" marR="0" lvl="0" indent="0" algn="l" defTabSz="609387" rtl="0" eaLnBrk="1" fontAlgn="auto" latinLnBrk="0" hangingPunct="1">
              <a:lnSpc>
                <a:spcPct val="100000"/>
              </a:lnSpc>
              <a:spcBef>
                <a:spcPts val="0"/>
              </a:spcBef>
              <a:spcAft>
                <a:spcPts val="0"/>
              </a:spcAft>
              <a:buClr>
                <a:srgbClr val="0B41CD"/>
              </a:buClr>
              <a:buSzPts val="1400"/>
              <a:buFontTx/>
              <a:buNone/>
              <a:tabLst/>
              <a:defRPr/>
            </a:pPr>
            <a:r>
              <a:rPr kumimoji="0" lang="en-GB" sz="2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Mosun-Pola improved PFS in clinically relevant subgroups, including stratification factors: </a:t>
            </a:r>
          </a:p>
          <a:p>
            <a:pPr marL="228521" marR="0" lvl="0" indent="-228521" algn="l" defTabSz="609387" rtl="0" eaLnBrk="1" fontAlgn="auto" latinLnBrk="0" hangingPunct="1">
              <a:lnSpc>
                <a:spcPct val="100000"/>
              </a:lnSpc>
              <a:spcBef>
                <a:spcPts val="0"/>
              </a:spcBef>
              <a:spcAft>
                <a:spcPts val="0"/>
              </a:spcAft>
              <a:buClr>
                <a:srgbClr val="0B41CD"/>
              </a:buClr>
              <a:buSzPts val="1400"/>
              <a:buFont typeface="Arial" panose="020B0604020202020204" pitchFamily="34" charset="0"/>
              <a:buChar char="•"/>
              <a:tabLst/>
              <a:defRPr/>
            </a:pPr>
            <a:r>
              <a:rPr kumimoji="0" lang="en-GB" sz="2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relapsed vs refractory </a:t>
            </a:r>
          </a:p>
          <a:p>
            <a:pPr marL="228521" marR="0" lvl="0" indent="-228521" algn="l" defTabSz="609387" rtl="0" eaLnBrk="1" fontAlgn="auto" latinLnBrk="0" hangingPunct="1">
              <a:lnSpc>
                <a:spcPct val="100000"/>
              </a:lnSpc>
              <a:spcBef>
                <a:spcPts val="0"/>
              </a:spcBef>
              <a:spcAft>
                <a:spcPts val="0"/>
              </a:spcAft>
              <a:buClr>
                <a:srgbClr val="0B41CD"/>
              </a:buClr>
              <a:buSzPts val="1400"/>
              <a:buFont typeface="Arial" panose="020B0604020202020204" pitchFamily="34" charset="0"/>
              <a:buChar char="•"/>
              <a:tabLst/>
              <a:defRPr/>
            </a:pPr>
            <a:r>
              <a:rPr kumimoji="0" lang="en-GB" sz="2200" b="0" i="0" u="none" strike="noStrike" kern="1200" cap="none" spc="0" normalizeH="0" baseline="0" noProof="0" dirty="0">
                <a:ln>
                  <a:noFill/>
                </a:ln>
                <a:solidFill>
                  <a:srgbClr val="000000"/>
                </a:solidFill>
                <a:effectLst/>
                <a:uLnTx/>
                <a:uFillTx/>
                <a:latin typeface="Arial" panose="020B0604020202020204"/>
                <a:ea typeface="Arial"/>
                <a:cs typeface="Arial"/>
                <a:sym typeface="Arial"/>
              </a:rPr>
              <a:t>2L vs 3L+</a:t>
            </a:r>
            <a:endParaRPr kumimoji="0" lang="en-GB" sz="2200" b="0" i="0" u="none" strike="noStrike" kern="1200" cap="none" spc="0" normalizeH="0" baseline="0" noProof="0" dirty="0">
              <a:ln>
                <a:noFill/>
              </a:ln>
              <a:solidFill>
                <a:srgbClr val="0B41CD"/>
              </a:solidFill>
              <a:effectLst/>
              <a:uLnTx/>
              <a:uFillTx/>
              <a:latin typeface="Arial" panose="020B0604020202020204"/>
              <a:ea typeface="Arial"/>
              <a:cs typeface="Arial"/>
              <a:sym typeface="Arial"/>
            </a:endParaRPr>
          </a:p>
        </p:txBody>
      </p:sp>
      <p:graphicFrame>
        <p:nvGraphicFramePr>
          <p:cNvPr id="11" name="Table 10">
            <a:extLst>
              <a:ext uri="{FF2B5EF4-FFF2-40B4-BE49-F238E27FC236}">
                <a16:creationId xmlns:a16="http://schemas.microsoft.com/office/drawing/2014/main" id="{8FED2D85-3856-015C-4277-453D277E41F0}"/>
              </a:ext>
            </a:extLst>
          </p:cNvPr>
          <p:cNvGraphicFramePr>
            <a:graphicFrameLocks noGrp="1"/>
          </p:cNvGraphicFramePr>
          <p:nvPr/>
        </p:nvGraphicFramePr>
        <p:xfrm>
          <a:off x="899475" y="1400786"/>
          <a:ext cx="6974058" cy="4967751"/>
        </p:xfrm>
        <a:graphic>
          <a:graphicData uri="http://schemas.openxmlformats.org/drawingml/2006/table">
            <a:tbl>
              <a:tblPr firstRow="1" bandRow="1">
                <a:tableStyleId>{5C22544A-7EE6-4342-B048-85BDC9FD1C3A}</a:tableStyleId>
              </a:tblPr>
              <a:tblGrid>
                <a:gridCol w="1391517">
                  <a:extLst>
                    <a:ext uri="{9D8B030D-6E8A-4147-A177-3AD203B41FA5}">
                      <a16:colId xmlns:a16="http://schemas.microsoft.com/office/drawing/2014/main" val="2326414380"/>
                    </a:ext>
                  </a:extLst>
                </a:gridCol>
                <a:gridCol w="383867">
                  <a:extLst>
                    <a:ext uri="{9D8B030D-6E8A-4147-A177-3AD203B41FA5}">
                      <a16:colId xmlns:a16="http://schemas.microsoft.com/office/drawing/2014/main" val="2894454014"/>
                    </a:ext>
                  </a:extLst>
                </a:gridCol>
                <a:gridCol w="289273">
                  <a:extLst>
                    <a:ext uri="{9D8B030D-6E8A-4147-A177-3AD203B41FA5}">
                      <a16:colId xmlns:a16="http://schemas.microsoft.com/office/drawing/2014/main" val="903650207"/>
                    </a:ext>
                  </a:extLst>
                </a:gridCol>
                <a:gridCol w="383867">
                  <a:extLst>
                    <a:ext uri="{9D8B030D-6E8A-4147-A177-3AD203B41FA5}">
                      <a16:colId xmlns:a16="http://schemas.microsoft.com/office/drawing/2014/main" val="425069999"/>
                    </a:ext>
                  </a:extLst>
                </a:gridCol>
                <a:gridCol w="479833">
                  <a:extLst>
                    <a:ext uri="{9D8B030D-6E8A-4147-A177-3AD203B41FA5}">
                      <a16:colId xmlns:a16="http://schemas.microsoft.com/office/drawing/2014/main" val="1910595705"/>
                    </a:ext>
                  </a:extLst>
                </a:gridCol>
                <a:gridCol w="289273">
                  <a:extLst>
                    <a:ext uri="{9D8B030D-6E8A-4147-A177-3AD203B41FA5}">
                      <a16:colId xmlns:a16="http://schemas.microsoft.com/office/drawing/2014/main" val="1061811124"/>
                    </a:ext>
                  </a:extLst>
                </a:gridCol>
                <a:gridCol w="383867">
                  <a:extLst>
                    <a:ext uri="{9D8B030D-6E8A-4147-A177-3AD203B41FA5}">
                      <a16:colId xmlns:a16="http://schemas.microsoft.com/office/drawing/2014/main" val="3786841376"/>
                    </a:ext>
                  </a:extLst>
                </a:gridCol>
                <a:gridCol w="479833">
                  <a:extLst>
                    <a:ext uri="{9D8B030D-6E8A-4147-A177-3AD203B41FA5}">
                      <a16:colId xmlns:a16="http://schemas.microsoft.com/office/drawing/2014/main" val="775141447"/>
                    </a:ext>
                  </a:extLst>
                </a:gridCol>
                <a:gridCol w="482121">
                  <a:extLst>
                    <a:ext uri="{9D8B030D-6E8A-4147-A177-3AD203B41FA5}">
                      <a16:colId xmlns:a16="http://schemas.microsoft.com/office/drawing/2014/main" val="1573597297"/>
                    </a:ext>
                  </a:extLst>
                </a:gridCol>
                <a:gridCol w="482121">
                  <a:extLst>
                    <a:ext uri="{9D8B030D-6E8A-4147-A177-3AD203B41FA5}">
                      <a16:colId xmlns:a16="http://schemas.microsoft.com/office/drawing/2014/main" val="744314390"/>
                    </a:ext>
                  </a:extLst>
                </a:gridCol>
                <a:gridCol w="964243">
                  <a:extLst>
                    <a:ext uri="{9D8B030D-6E8A-4147-A177-3AD203B41FA5}">
                      <a16:colId xmlns:a16="http://schemas.microsoft.com/office/drawing/2014/main" val="22622743"/>
                    </a:ext>
                  </a:extLst>
                </a:gridCol>
                <a:gridCol w="964243">
                  <a:extLst>
                    <a:ext uri="{9D8B030D-6E8A-4147-A177-3AD203B41FA5}">
                      <a16:colId xmlns:a16="http://schemas.microsoft.com/office/drawing/2014/main" val="3651789688"/>
                    </a:ext>
                  </a:extLst>
                </a:gridCol>
              </a:tblGrid>
              <a:tr h="116284">
                <a:tc>
                  <a:txBody>
                    <a:bodyPr/>
                    <a:lstStyle/>
                    <a:p>
                      <a:pPr algn="ctr">
                        <a:lnSpc>
                          <a:spcPct val="100000"/>
                        </a:lnSpc>
                        <a:spcAft>
                          <a:spcPts val="0"/>
                        </a:spcAft>
                      </a:pPr>
                      <a:endParaRPr lang="en-GB" sz="700" kern="100" dirty="0">
                        <a:effectLst/>
                        <a:latin typeface="+mn-lt"/>
                      </a:endParaRPr>
                    </a:p>
                  </a:txBody>
                  <a:tcPr marL="0" marR="0" marT="0" marB="0" anchor="ctr">
                    <a:lnL w="12700" cmpd="sng">
                      <a:noFill/>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3">
                  <a:txBody>
                    <a:bodyPr/>
                    <a:lstStyle/>
                    <a:p>
                      <a:pPr marL="0" marR="0" lvl="0" indent="0" algn="ctr" defTabSz="684765" rtl="0" eaLnBrk="1" fontAlgn="auto" latinLnBrk="0" hangingPunct="1">
                        <a:lnSpc>
                          <a:spcPct val="100000"/>
                        </a:lnSpc>
                        <a:spcBef>
                          <a:spcPts val="0"/>
                        </a:spcBef>
                        <a:spcAft>
                          <a:spcPts val="0"/>
                        </a:spcAft>
                        <a:buClrTx/>
                        <a:buSzTx/>
                        <a:buFontTx/>
                        <a:buNone/>
                        <a:tabLst/>
                        <a:defRPr/>
                      </a:pPr>
                      <a:r>
                        <a:rPr lang="en-GB" sz="700" dirty="0">
                          <a:latin typeface="+mn-lt"/>
                        </a:rPr>
                        <a:t>Mosun-Pola (n=138)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00B050"/>
                    </a:solidFill>
                  </a:tcPr>
                </a:tc>
                <a:tc hMerge="1">
                  <a:txBody>
                    <a:bodyPr/>
                    <a:lstStyle/>
                    <a:p>
                      <a:pPr algn="ctr">
                        <a:lnSpc>
                          <a:spcPct val="100000"/>
                        </a:lnSpc>
                        <a:spcAft>
                          <a:spcPts val="0"/>
                        </a:spcAft>
                      </a:pPr>
                      <a:endParaRPr lang="en-GB" sz="500" dirty="0"/>
                    </a:p>
                  </a:txBody>
                  <a:tcPr marL="0" marR="0" marT="0"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solidFill>
                      <a:schemeClr val="bg1"/>
                    </a:solidFill>
                  </a:tcPr>
                </a:tc>
                <a:tc hMerge="1">
                  <a:txBody>
                    <a:bodyPr/>
                    <a:lstStyle/>
                    <a:p>
                      <a:pPr algn="ctr">
                        <a:lnSpc>
                          <a:spcPct val="100000"/>
                        </a:lnSpc>
                        <a:spcAft>
                          <a:spcPts val="0"/>
                        </a:spcAft>
                      </a:pPr>
                      <a:endParaRPr lang="en-GB" sz="500" dirty="0"/>
                    </a:p>
                  </a:txBody>
                  <a:tcPr marL="0" marR="0" marT="0" marB="0">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solidFill>
                      <a:schemeClr val="bg1"/>
                    </a:solidFill>
                  </a:tcPr>
                </a:tc>
                <a:tc gridSpan="3">
                  <a:txBody>
                    <a:bodyPr/>
                    <a:lstStyle/>
                    <a:p>
                      <a:pPr algn="ctr">
                        <a:lnSpc>
                          <a:spcPct val="100000"/>
                        </a:lnSpc>
                        <a:spcAft>
                          <a:spcPts val="0"/>
                        </a:spcAft>
                      </a:pPr>
                      <a:r>
                        <a:rPr lang="en-GB" sz="700" dirty="0">
                          <a:latin typeface="+mn-lt"/>
                        </a:rPr>
                        <a:t>R-GemOx (n=70)</a:t>
                      </a: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ctr">
                        <a:lnSpc>
                          <a:spcPct val="100000"/>
                        </a:lnSpc>
                        <a:spcAft>
                          <a:spcPts val="0"/>
                        </a:spcAft>
                      </a:pPr>
                      <a:endParaRPr lang="en-GB" sz="500" dirty="0"/>
                    </a:p>
                  </a:txBody>
                  <a:tcPr marL="0" marR="0" marT="0"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solidFill>
                      <a:schemeClr val="bg1"/>
                    </a:solidFill>
                  </a:tcPr>
                </a:tc>
                <a:tc hMerge="1">
                  <a:txBody>
                    <a:bodyPr/>
                    <a:lstStyle/>
                    <a:p>
                      <a:pPr algn="ctr">
                        <a:lnSpc>
                          <a:spcPct val="100000"/>
                        </a:lnSpc>
                        <a:spcAft>
                          <a:spcPts val="0"/>
                        </a:spcAft>
                      </a:pPr>
                      <a:endParaRPr lang="en-GB" sz="500" dirty="0"/>
                    </a:p>
                  </a:txBody>
                  <a:tcPr marL="0" marR="0" marT="0"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solidFill>
                      <a:schemeClr val="bg1"/>
                    </a:solidFill>
                  </a:tcPr>
                </a:tc>
                <a:tc gridSpan="2">
                  <a:txBody>
                    <a:bodyPr/>
                    <a:lstStyle/>
                    <a:p>
                      <a:pPr algn="ctr">
                        <a:lnSpc>
                          <a:spcPct val="100000"/>
                        </a:lnSpc>
                        <a:spcAft>
                          <a:spcPts val="0"/>
                        </a:spcAft>
                      </a:pPr>
                      <a:endParaRPr lang="en-GB" sz="700" dirty="0">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ctr">
                        <a:lnSpc>
                          <a:spcPct val="100000"/>
                        </a:lnSpc>
                        <a:spcAft>
                          <a:spcPts val="0"/>
                        </a:spcAft>
                      </a:pPr>
                      <a:endParaRPr lang="en-GB" sz="500" dirty="0"/>
                    </a:p>
                  </a:txBody>
                  <a:tcPr marL="0" marR="0" marT="0"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solidFill>
                      <a:schemeClr val="bg1"/>
                    </a:solidFill>
                  </a:tcPr>
                </a:tc>
                <a:tc>
                  <a:txBody>
                    <a:bodyPr/>
                    <a:lstStyle/>
                    <a:p>
                      <a:pPr algn="ctr">
                        <a:lnSpc>
                          <a:spcPct val="100000"/>
                        </a:lnSpc>
                        <a:spcAft>
                          <a:spcPts val="0"/>
                        </a:spcAft>
                      </a:pPr>
                      <a:r>
                        <a:rPr lang="en-GB" sz="700" dirty="0">
                          <a:latin typeface="+mn-lt"/>
                        </a:rPr>
                        <a:t>Mosun-Pola better</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a:lnSpc>
                          <a:spcPct val="100000"/>
                        </a:lnSpc>
                        <a:spcAft>
                          <a:spcPts val="0"/>
                        </a:spcAft>
                      </a:pPr>
                      <a:r>
                        <a:rPr lang="en-GB" sz="700" dirty="0">
                          <a:latin typeface="+mn-lt"/>
                        </a:rPr>
                        <a:t>R-GemOx better</a:t>
                      </a:r>
                    </a:p>
                  </a:txBody>
                  <a:tcPr marL="0" marR="0" marT="0" marB="0" anchor="ctr">
                    <a:lnL w="127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66583019"/>
                  </a:ext>
                </a:extLst>
              </a:tr>
              <a:tr h="213360">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Baseline risk factors</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Total 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n</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Events</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Median (months)</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n</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Events</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Median (months)</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HR</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95% CI</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87365488"/>
                  </a:ext>
                </a:extLst>
              </a:tr>
              <a:tr h="213360">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All patients</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208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138</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76</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11.5</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70</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45</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3.8</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0.41</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(0.28–0.61)*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07289777"/>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Age group</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3259605"/>
                  </a:ext>
                </a:extLst>
              </a:tr>
              <a:tr h="235841">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&lt;65</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≥65</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122</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86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84</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54</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30</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11.5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13.1</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38</a:t>
                      </a:r>
                    </a:p>
                    <a:p>
                      <a:pPr algn="ctr">
                        <a:lnSpc>
                          <a:spcPct val="100000"/>
                        </a:lnSpc>
                        <a:spcAft>
                          <a:spcPts val="0"/>
                        </a:spcAft>
                      </a:pPr>
                      <a:r>
                        <a:rPr lang="en-GB" sz="700" kern="100" dirty="0">
                          <a:effectLst/>
                          <a:latin typeface="+mn-lt"/>
                        </a:rPr>
                        <a:t>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25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20</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4.0</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0.47</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(0.23–0.64)</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(0.27–0.84)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4869469"/>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Number of prior lines of therapy</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93065010"/>
                  </a:ext>
                </a:extLst>
              </a:tr>
              <a:tr h="235841">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1</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≥2</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91</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117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61</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77</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32</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44</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14.5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8.6</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r>
                        <a:rPr lang="en-GB" sz="700" kern="100" dirty="0">
                          <a:effectLst/>
                          <a:latin typeface="+mn-lt"/>
                          <a:ea typeface="Yu Mincho" panose="02020400000000000000" pitchFamily="18" charset="-128"/>
                          <a:cs typeface="Times New Roman" panose="02020603050405020304" pitchFamily="18" charset="0"/>
                        </a:rPr>
                        <a:t>30</a:t>
                      </a:r>
                    </a:p>
                    <a:p>
                      <a:pPr algn="ctr">
                        <a:lnSpc>
                          <a:spcPct val="100000"/>
                        </a:lnSpc>
                        <a:spcAft>
                          <a:spcPts val="0"/>
                        </a:spcAft>
                      </a:pPr>
                      <a:r>
                        <a:rPr lang="en-GB" sz="700" kern="100" dirty="0">
                          <a:effectLst/>
                          <a:latin typeface="+mn-lt"/>
                        </a:rPr>
                        <a:t>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22</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23</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3.9</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0.38</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0.49</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(0.22–0.67)</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(0.29–0.82)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29845686"/>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Status to last prior therapy</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66981713"/>
                  </a:ext>
                </a:extLst>
              </a:tr>
              <a:tr h="235841">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Refractory</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Relapse</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145</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63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97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41</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63</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13</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NE</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22</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9</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11.3</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0.37</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(0.26–0.60)</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(0.16–0.88)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24453927"/>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Status to first prior therapy</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8750770"/>
                  </a:ext>
                </a:extLst>
              </a:tr>
              <a:tr h="235841">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Refractory</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Relapse</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121</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87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79</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59</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54</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22</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4.2</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23.5</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42</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28</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31</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14</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5.6</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0.46</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0.35</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(0.29–0.72)</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(0.18–0.70)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8004112"/>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NHL subtype</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07215462"/>
                  </a:ext>
                </a:extLst>
              </a:tr>
              <a:tr h="353759">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DLBCL</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HGBCL</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FL3b</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163</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40</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109</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0</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11.5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9.7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NE</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54</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14</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34</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9</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4.0</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12.0</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0.38</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0.78</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&lt;0.01</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(0.24–0.59)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(0.35–1.77)</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(0.00–NE)</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6294726"/>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trFL </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21885631"/>
                  </a:ext>
                </a:extLst>
              </a:tr>
              <a:tr h="235841">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Yes</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No</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23</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185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121</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68</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13.2</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9.4</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64</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41</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11.3</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3.6</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0.70</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0.41</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(0.19–2.65)</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(0.28–0.62)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29213418"/>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IPI risk factors at study entry</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84717158"/>
                  </a:ext>
                </a:extLst>
              </a:tr>
              <a:tr h="471676">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Low (0–1)</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Low-intermediate (2)</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High-intermediate (3)</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High (4–5)</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42</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61</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74</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40</a:t>
                      </a:r>
                    </a:p>
                    <a:p>
                      <a:pPr algn="ctr">
                        <a:lnSpc>
                          <a:spcPct val="100000"/>
                        </a:lnSpc>
                        <a:spcAft>
                          <a:spcPts val="0"/>
                        </a:spcAft>
                      </a:pPr>
                      <a:r>
                        <a:rPr lang="en-GB" sz="700" kern="100" dirty="0">
                          <a:effectLst/>
                          <a:latin typeface="+mn-lt"/>
                          <a:ea typeface="Yu Mincho" panose="02020400000000000000" pitchFamily="18" charset="-128"/>
                          <a:cs typeface="Times New Roman" panose="02020603050405020304" pitchFamily="18" charset="0"/>
                        </a:rPr>
                        <a:t>49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10</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32</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18</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NE</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23.5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3.5</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21</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9</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14</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9</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3.9</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2.9</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3.5</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0.21</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0.28</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0.57</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0.81</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(0.06–0.66)</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(0.14–0.59)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(0.30–1.07)</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(0.36–1.82)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95036428"/>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Bulky disease &gt;10cm</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39483941"/>
                  </a:ext>
                </a:extLst>
              </a:tr>
              <a:tr h="235841">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Yes</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No</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33</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175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110</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22</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54</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16.2</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65</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40</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3.8</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0.71</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0.35</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(0.26–1.89)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(0.23–0.53)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44517873"/>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COO category (central)</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23041421"/>
                  </a:ext>
                </a:extLst>
              </a:tr>
              <a:tr h="533400">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ABC</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GCB</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Unclassified</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Missing</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69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76</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20</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42</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22</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19</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41</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8</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17.8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5.0</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NE</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20</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16</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9</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4.0</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NE</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3.5</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0.24</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0.67</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1.53</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0.20</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(0.12–0.49)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(0.37–1.21)</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(0.19–12.43)</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(0.07–0.60)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24958941"/>
                  </a:ext>
                </a:extLst>
              </a:tr>
              <a:tr h="117919">
                <a:tc>
                  <a:txBody>
                    <a:bodyPr/>
                    <a:lstStyle/>
                    <a:p>
                      <a:pPr algn="l">
                        <a:lnSpc>
                          <a:spcPct val="100000"/>
                        </a:lnSpc>
                        <a:spcAft>
                          <a:spcPts val="0"/>
                        </a:spcAft>
                        <a:buNone/>
                      </a:pPr>
                      <a:r>
                        <a:rPr lang="en-GB" sz="700" b="1" kern="100" dirty="0">
                          <a:effectLst/>
                          <a:latin typeface="+mn-lt"/>
                          <a:ea typeface="Yu Mincho" panose="02020400000000000000" pitchFamily="18" charset="-128"/>
                          <a:cs typeface="Times New Roman" panose="02020603050405020304" pitchFamily="18" charset="0"/>
                        </a:rPr>
                        <a:t>Region at enrollment</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mpd="sng">
                      <a:noFill/>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pPr>
                      <a:endParaRPr lang="en-GB" sz="700" kern="100" dirty="0">
                        <a:effectLst/>
                        <a:latin typeface="+mn-l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kern="100" dirty="0">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63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1071219"/>
                  </a:ext>
                </a:extLst>
              </a:tr>
              <a:tr h="471676">
                <a:tc>
                  <a:txBody>
                    <a:bodyPr/>
                    <a:lstStyle/>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US and Canada</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Latin America</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East Asia</a:t>
                      </a:r>
                    </a:p>
                    <a:p>
                      <a:pPr marL="88900" indent="0" algn="l">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Rest of world</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20</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85</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78</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13</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53</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13</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41</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6</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NE</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5.3</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17.6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NE</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3F4EB"/>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26</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12</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20</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17</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5</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1.9</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3.5</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3.8</a:t>
                      </a:r>
                    </a:p>
                    <a:p>
                      <a:pPr algn="ctr">
                        <a:lnSpc>
                          <a:spcPct val="100000"/>
                        </a:lnSpc>
                        <a:spcAft>
                          <a:spcPts val="0"/>
                        </a:spcAft>
                        <a:buNone/>
                      </a:pPr>
                      <a:r>
                        <a:rPr lang="en-GB" sz="700" kern="100" dirty="0">
                          <a:solidFill>
                            <a:srgbClr val="000000"/>
                          </a:solidFill>
                          <a:effectLst/>
                          <a:latin typeface="+mn-lt"/>
                          <a:ea typeface="Yu Mincho" panose="02020400000000000000" pitchFamily="18" charset="-128"/>
                          <a:cs typeface="Times New Roman" panose="02020603050405020304" pitchFamily="18" charset="0"/>
                        </a:rPr>
                        <a:t>25.5</a:t>
                      </a:r>
                      <a:endParaRPr lang="en-GB" sz="700" kern="100" dirty="0">
                        <a:effectLst/>
                        <a:latin typeface="+mn-lt"/>
                        <a:ea typeface="Yu Mincho" panose="02020400000000000000" pitchFamily="18" charset="-128"/>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E4EAF7"/>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0.13</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0.50</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0.94</a:t>
                      </a: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(0.02–0.79)</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(0.29–0.87)</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(0.16–0.56)</a:t>
                      </a:r>
                    </a:p>
                    <a:p>
                      <a:pPr algn="ctr">
                        <a:lnSpc>
                          <a:spcPct val="100000"/>
                        </a:lnSpc>
                        <a:spcAft>
                          <a:spcPts val="0"/>
                        </a:spcAft>
                        <a:buNone/>
                      </a:pPr>
                      <a:r>
                        <a:rPr lang="en-GB" sz="700" kern="100" dirty="0">
                          <a:effectLst/>
                          <a:latin typeface="+mn-lt"/>
                          <a:ea typeface="Yu Mincho" panose="02020400000000000000" pitchFamily="18" charset="-128"/>
                          <a:cs typeface="Times New Roman" panose="02020603050405020304" pitchFamily="18" charset="0"/>
                        </a:rPr>
                        <a:t>(0.28–3.07)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0"/>
                        </a:spcAft>
                      </a:pPr>
                      <a:endParaRPr lang="en-GB" sz="700" dirty="0">
                        <a:latin typeface="+mn-lt"/>
                      </a:endParaRP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26478412"/>
                  </a:ext>
                </a:extLst>
              </a:tr>
            </a:tbl>
          </a:graphicData>
        </a:graphic>
      </p:graphicFrame>
      <p:sp>
        <p:nvSpPr>
          <p:cNvPr id="2" name="Title 1">
            <a:extLst>
              <a:ext uri="{FF2B5EF4-FFF2-40B4-BE49-F238E27FC236}">
                <a16:creationId xmlns:a16="http://schemas.microsoft.com/office/drawing/2014/main" id="{C36B1F87-B543-9178-1EBC-8B7D1F1E6375}"/>
              </a:ext>
            </a:extLst>
          </p:cNvPr>
          <p:cNvSpPr>
            <a:spLocks noGrp="1"/>
          </p:cNvSpPr>
          <p:nvPr>
            <p:ph type="title"/>
          </p:nvPr>
        </p:nvSpPr>
        <p:spPr>
          <a:xfrm>
            <a:off x="528324" y="242050"/>
            <a:ext cx="11111651" cy="907217"/>
          </a:xfrm>
        </p:spPr>
        <p:txBody>
          <a:bodyPr/>
          <a:lstStyle/>
          <a:p>
            <a:r>
              <a:rPr lang="en-GB" sz="3732" dirty="0"/>
              <a:t>Exploratory analysis of progression-free-survival in pre-specified subgroups</a:t>
            </a:r>
          </a:p>
        </p:txBody>
      </p:sp>
      <p:grpSp>
        <p:nvGrpSpPr>
          <p:cNvPr id="685" name="Group 684">
            <a:extLst>
              <a:ext uri="{FF2B5EF4-FFF2-40B4-BE49-F238E27FC236}">
                <a16:creationId xmlns:a16="http://schemas.microsoft.com/office/drawing/2014/main" id="{EEBE8FF0-8508-5B71-5367-A571C3A468B4}"/>
              </a:ext>
            </a:extLst>
          </p:cNvPr>
          <p:cNvGrpSpPr/>
          <p:nvPr/>
        </p:nvGrpSpPr>
        <p:grpSpPr>
          <a:xfrm>
            <a:off x="5898627" y="1518161"/>
            <a:ext cx="1986741" cy="4826805"/>
            <a:chOff x="4425506" y="1138918"/>
            <a:chExt cx="1490574" cy="3621359"/>
          </a:xfrm>
        </p:grpSpPr>
        <p:grpSp>
          <p:nvGrpSpPr>
            <p:cNvPr id="628" name="Group 627">
              <a:extLst>
                <a:ext uri="{FF2B5EF4-FFF2-40B4-BE49-F238E27FC236}">
                  <a16:creationId xmlns:a16="http://schemas.microsoft.com/office/drawing/2014/main" id="{C95C44A1-A021-269C-3855-0C1B9B7AD76A}"/>
                </a:ext>
              </a:extLst>
            </p:cNvPr>
            <p:cNvGrpSpPr/>
            <p:nvPr/>
          </p:nvGrpSpPr>
          <p:grpSpPr>
            <a:xfrm>
              <a:off x="5060104" y="1138918"/>
              <a:ext cx="123831" cy="3513454"/>
              <a:chOff x="5060104" y="1138917"/>
              <a:chExt cx="123831" cy="3618139"/>
            </a:xfrm>
          </p:grpSpPr>
          <p:cxnSp>
            <p:nvCxnSpPr>
              <p:cNvPr id="583" name="Straight Connector 582">
                <a:extLst>
                  <a:ext uri="{FF2B5EF4-FFF2-40B4-BE49-F238E27FC236}">
                    <a16:creationId xmlns:a16="http://schemas.microsoft.com/office/drawing/2014/main" id="{DB6B721C-C8D4-B20F-2681-A19907DA85E6}"/>
                  </a:ext>
                </a:extLst>
              </p:cNvPr>
              <p:cNvCxnSpPr>
                <a:cxnSpLocks/>
              </p:cNvCxnSpPr>
              <p:nvPr/>
            </p:nvCxnSpPr>
            <p:spPr>
              <a:xfrm>
                <a:off x="5060104" y="1138917"/>
                <a:ext cx="0" cy="3618139"/>
              </a:xfrm>
              <a:prstGeom prst="line">
                <a:avLst/>
              </a:prstGeom>
              <a:ln w="9525">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DD886316-62E1-2F5B-9EAD-36B1A46547D5}"/>
                  </a:ext>
                </a:extLst>
              </p:cNvPr>
              <p:cNvCxnSpPr>
                <a:cxnSpLocks/>
              </p:cNvCxnSpPr>
              <p:nvPr/>
            </p:nvCxnSpPr>
            <p:spPr>
              <a:xfrm>
                <a:off x="5183935" y="1138917"/>
                <a:ext cx="0" cy="361813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0A9A987D-CE4C-5F00-DFB1-A146214DD855}"/>
                </a:ext>
              </a:extLst>
            </p:cNvPr>
            <p:cNvGrpSpPr/>
            <p:nvPr/>
          </p:nvGrpSpPr>
          <p:grpSpPr>
            <a:xfrm>
              <a:off x="4890566" y="3889646"/>
              <a:ext cx="209719" cy="55707"/>
              <a:chOff x="4720023" y="3671538"/>
              <a:chExt cx="209719" cy="55707"/>
            </a:xfrm>
          </p:grpSpPr>
          <p:sp>
            <p:nvSpPr>
              <p:cNvPr id="637" name="Freeform 336">
                <a:extLst>
                  <a:ext uri="{FF2B5EF4-FFF2-40B4-BE49-F238E27FC236}">
                    <a16:creationId xmlns:a16="http://schemas.microsoft.com/office/drawing/2014/main" id="{3464E012-5824-09FE-B5D2-858D5E9698BA}"/>
                  </a:ext>
                </a:extLst>
              </p:cNvPr>
              <p:cNvSpPr/>
              <p:nvPr/>
            </p:nvSpPr>
            <p:spPr>
              <a:xfrm>
                <a:off x="4720023" y="3699463"/>
                <a:ext cx="194783" cy="14103"/>
              </a:xfrm>
              <a:custGeom>
                <a:avLst/>
                <a:gdLst>
                  <a:gd name="connsiteX0" fmla="*/ 165797 w 165797"/>
                  <a:gd name="connsiteY0" fmla="*/ 0 h 12714"/>
                  <a:gd name="connsiteX1" fmla="*/ 0 w 165797"/>
                  <a:gd name="connsiteY1" fmla="*/ 0 h 12714"/>
                </a:gdLst>
                <a:ahLst/>
                <a:cxnLst>
                  <a:cxn ang="0">
                    <a:pos x="connsiteX0" y="connsiteY0"/>
                  </a:cxn>
                  <a:cxn ang="0">
                    <a:pos x="connsiteX1" y="connsiteY1"/>
                  </a:cxn>
                </a:cxnLst>
                <a:rect l="l" t="t" r="r" b="b"/>
                <a:pathLst>
                  <a:path w="165797" h="12714">
                    <a:moveTo>
                      <a:pt x="165797"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38" name="Freeform 337">
                <a:extLst>
                  <a:ext uri="{FF2B5EF4-FFF2-40B4-BE49-F238E27FC236}">
                    <a16:creationId xmlns:a16="http://schemas.microsoft.com/office/drawing/2014/main" id="{1F1A7795-F69E-4EC1-6318-29AEFB758AC0}"/>
                  </a:ext>
                </a:extLst>
              </p:cNvPr>
              <p:cNvSpPr/>
              <p:nvPr/>
            </p:nvSpPr>
            <p:spPr>
              <a:xfrm>
                <a:off x="4720023" y="3679578"/>
                <a:ext cx="14937" cy="39770"/>
              </a:xfrm>
              <a:custGeom>
                <a:avLst/>
                <a:gdLst>
                  <a:gd name="connsiteX0" fmla="*/ 0 w 12714"/>
                  <a:gd name="connsiteY0" fmla="*/ 35855 h 35854"/>
                  <a:gd name="connsiteX1" fmla="*/ 0 w 12714"/>
                  <a:gd name="connsiteY1" fmla="*/ 0 h 35854"/>
                </a:gdLst>
                <a:ahLst/>
                <a:cxnLst>
                  <a:cxn ang="0">
                    <a:pos x="connsiteX0" y="connsiteY0"/>
                  </a:cxn>
                  <a:cxn ang="0">
                    <a:pos x="connsiteX1" y="connsiteY1"/>
                  </a:cxn>
                </a:cxnLst>
                <a:rect l="l" t="t" r="r" b="b"/>
                <a:pathLst>
                  <a:path w="12714" h="35854">
                    <a:moveTo>
                      <a:pt x="0" y="35855"/>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39" name="Freeform 338">
                <a:extLst>
                  <a:ext uri="{FF2B5EF4-FFF2-40B4-BE49-F238E27FC236}">
                    <a16:creationId xmlns:a16="http://schemas.microsoft.com/office/drawing/2014/main" id="{3ED32B7B-63A6-3195-3493-E388B87DD4F9}"/>
                  </a:ext>
                </a:extLst>
              </p:cNvPr>
              <p:cNvSpPr/>
              <p:nvPr/>
            </p:nvSpPr>
            <p:spPr>
              <a:xfrm>
                <a:off x="4720023" y="3699463"/>
                <a:ext cx="194783" cy="14103"/>
              </a:xfrm>
              <a:custGeom>
                <a:avLst/>
                <a:gdLst>
                  <a:gd name="connsiteX0" fmla="*/ 0 w 165797"/>
                  <a:gd name="connsiteY0" fmla="*/ 0 h 12714"/>
                  <a:gd name="connsiteX1" fmla="*/ 165797 w 165797"/>
                  <a:gd name="connsiteY1" fmla="*/ 0 h 12714"/>
                </a:gdLst>
                <a:ahLst/>
                <a:cxnLst>
                  <a:cxn ang="0">
                    <a:pos x="connsiteX0" y="connsiteY0"/>
                  </a:cxn>
                  <a:cxn ang="0">
                    <a:pos x="connsiteX1" y="connsiteY1"/>
                  </a:cxn>
                </a:cxnLst>
                <a:rect l="l" t="t" r="r" b="b"/>
                <a:pathLst>
                  <a:path w="165797" h="12714">
                    <a:moveTo>
                      <a:pt x="0" y="0"/>
                    </a:moveTo>
                    <a:lnTo>
                      <a:pt x="165797"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40" name="Freeform 339">
                <a:extLst>
                  <a:ext uri="{FF2B5EF4-FFF2-40B4-BE49-F238E27FC236}">
                    <a16:creationId xmlns:a16="http://schemas.microsoft.com/office/drawing/2014/main" id="{0D6B3059-539B-3BA0-EA3F-5C6B12D2EFE9}"/>
                  </a:ext>
                </a:extLst>
              </p:cNvPr>
              <p:cNvSpPr/>
              <p:nvPr/>
            </p:nvSpPr>
            <p:spPr>
              <a:xfrm>
                <a:off x="4914805" y="3679578"/>
                <a:ext cx="14937" cy="39770"/>
              </a:xfrm>
              <a:custGeom>
                <a:avLst/>
                <a:gdLst>
                  <a:gd name="connsiteX0" fmla="*/ 0 w 12714"/>
                  <a:gd name="connsiteY0" fmla="*/ 35855 h 35854"/>
                  <a:gd name="connsiteX1" fmla="*/ 0 w 12714"/>
                  <a:gd name="connsiteY1" fmla="*/ 0 h 35854"/>
                </a:gdLst>
                <a:ahLst/>
                <a:cxnLst>
                  <a:cxn ang="0">
                    <a:pos x="connsiteX0" y="connsiteY0"/>
                  </a:cxn>
                  <a:cxn ang="0">
                    <a:pos x="connsiteX1" y="connsiteY1"/>
                  </a:cxn>
                </a:cxnLst>
                <a:rect l="l" t="t" r="r" b="b"/>
                <a:pathLst>
                  <a:path w="12714" h="35854">
                    <a:moveTo>
                      <a:pt x="0" y="35855"/>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53" name="Freeform 352">
                <a:extLst>
                  <a:ext uri="{FF2B5EF4-FFF2-40B4-BE49-F238E27FC236}">
                    <a16:creationId xmlns:a16="http://schemas.microsoft.com/office/drawing/2014/main" id="{E35587DB-B9CB-D6C5-E021-98A2855CC53C}"/>
                  </a:ext>
                </a:extLst>
              </p:cNvPr>
              <p:cNvSpPr/>
              <p:nvPr/>
            </p:nvSpPr>
            <p:spPr>
              <a:xfrm>
                <a:off x="4720023" y="3699463"/>
                <a:ext cx="194783" cy="14103"/>
              </a:xfrm>
              <a:custGeom>
                <a:avLst/>
                <a:gdLst>
                  <a:gd name="connsiteX0" fmla="*/ 0 w 165797"/>
                  <a:gd name="connsiteY0" fmla="*/ 0 h 12714"/>
                  <a:gd name="connsiteX1" fmla="*/ 165797 w 165797"/>
                  <a:gd name="connsiteY1" fmla="*/ 0 h 12714"/>
                </a:gdLst>
                <a:ahLst/>
                <a:cxnLst>
                  <a:cxn ang="0">
                    <a:pos x="connsiteX0" y="connsiteY0"/>
                  </a:cxn>
                  <a:cxn ang="0">
                    <a:pos x="connsiteX1" y="connsiteY1"/>
                  </a:cxn>
                </a:cxnLst>
                <a:rect l="l" t="t" r="r" b="b"/>
                <a:pathLst>
                  <a:path w="165797" h="12714">
                    <a:moveTo>
                      <a:pt x="0" y="0"/>
                    </a:moveTo>
                    <a:lnTo>
                      <a:pt x="165797"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89" name="Freeform 436">
                <a:extLst>
                  <a:ext uri="{FF2B5EF4-FFF2-40B4-BE49-F238E27FC236}">
                    <a16:creationId xmlns:a16="http://schemas.microsoft.com/office/drawing/2014/main" id="{FAF0ACAC-F466-FD09-774E-AD0524F65AA5}"/>
                  </a:ext>
                </a:extLst>
              </p:cNvPr>
              <p:cNvSpPr/>
              <p:nvPr/>
            </p:nvSpPr>
            <p:spPr>
              <a:xfrm>
                <a:off x="4785896" y="3671538"/>
                <a:ext cx="57658" cy="55707"/>
              </a:xfrm>
              <a:custGeom>
                <a:avLst/>
                <a:gdLst>
                  <a:gd name="connsiteX0" fmla="*/ 0 w 49078"/>
                  <a:gd name="connsiteY0" fmla="*/ 0 h 50222"/>
                  <a:gd name="connsiteX1" fmla="*/ 49078 w 49078"/>
                  <a:gd name="connsiteY1" fmla="*/ 0 h 50222"/>
                  <a:gd name="connsiteX2" fmla="*/ 49078 w 49078"/>
                  <a:gd name="connsiteY2" fmla="*/ 50222 h 50222"/>
                  <a:gd name="connsiteX3" fmla="*/ 0 w 49078"/>
                  <a:gd name="connsiteY3" fmla="*/ 50222 h 50222"/>
                </a:gdLst>
                <a:ahLst/>
                <a:cxnLst>
                  <a:cxn ang="0">
                    <a:pos x="connsiteX0" y="connsiteY0"/>
                  </a:cxn>
                  <a:cxn ang="0">
                    <a:pos x="connsiteX1" y="connsiteY1"/>
                  </a:cxn>
                  <a:cxn ang="0">
                    <a:pos x="connsiteX2" y="connsiteY2"/>
                  </a:cxn>
                  <a:cxn ang="0">
                    <a:pos x="connsiteX3" y="connsiteY3"/>
                  </a:cxn>
                </a:cxnLst>
                <a:rect l="l" t="t" r="r" b="b"/>
                <a:pathLst>
                  <a:path w="49078" h="50222">
                    <a:moveTo>
                      <a:pt x="0" y="0"/>
                    </a:moveTo>
                    <a:lnTo>
                      <a:pt x="49078" y="0"/>
                    </a:lnTo>
                    <a:lnTo>
                      <a:pt x="49078" y="50222"/>
                    </a:lnTo>
                    <a:lnTo>
                      <a:pt x="0" y="50222"/>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1" name="Group 50">
              <a:extLst>
                <a:ext uri="{FF2B5EF4-FFF2-40B4-BE49-F238E27FC236}">
                  <a16:creationId xmlns:a16="http://schemas.microsoft.com/office/drawing/2014/main" id="{BBE0EF24-615B-C01D-E5FA-82CDB150D2EC}"/>
                </a:ext>
              </a:extLst>
            </p:cNvPr>
            <p:cNvGrpSpPr/>
            <p:nvPr/>
          </p:nvGrpSpPr>
          <p:grpSpPr>
            <a:xfrm>
              <a:off x="5041581" y="3965938"/>
              <a:ext cx="182236" cy="58245"/>
              <a:chOff x="4871038" y="3743042"/>
              <a:chExt cx="182236" cy="58245"/>
            </a:xfrm>
          </p:grpSpPr>
          <p:sp>
            <p:nvSpPr>
              <p:cNvPr id="641" name="Freeform 340">
                <a:extLst>
                  <a:ext uri="{FF2B5EF4-FFF2-40B4-BE49-F238E27FC236}">
                    <a16:creationId xmlns:a16="http://schemas.microsoft.com/office/drawing/2014/main" id="{F07C5396-7BEB-8FB3-EC99-B5BC54A7F887}"/>
                  </a:ext>
                </a:extLst>
              </p:cNvPr>
              <p:cNvSpPr/>
              <p:nvPr/>
            </p:nvSpPr>
            <p:spPr>
              <a:xfrm>
                <a:off x="4871038" y="3772236"/>
                <a:ext cx="167297" cy="14103"/>
              </a:xfrm>
              <a:custGeom>
                <a:avLst/>
                <a:gdLst>
                  <a:gd name="connsiteX0" fmla="*/ 142402 w 142402"/>
                  <a:gd name="connsiteY0" fmla="*/ 0 h 12714"/>
                  <a:gd name="connsiteX1" fmla="*/ 0 w 142402"/>
                  <a:gd name="connsiteY1" fmla="*/ 0 h 12714"/>
                </a:gdLst>
                <a:ahLst/>
                <a:cxnLst>
                  <a:cxn ang="0">
                    <a:pos x="connsiteX0" y="connsiteY0"/>
                  </a:cxn>
                  <a:cxn ang="0">
                    <a:pos x="connsiteX1" y="connsiteY1"/>
                  </a:cxn>
                </a:cxnLst>
                <a:rect l="l" t="t" r="r" b="b"/>
                <a:pathLst>
                  <a:path w="142402" h="12714">
                    <a:moveTo>
                      <a:pt x="142402"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42" name="Freeform 341">
                <a:extLst>
                  <a:ext uri="{FF2B5EF4-FFF2-40B4-BE49-F238E27FC236}">
                    <a16:creationId xmlns:a16="http://schemas.microsoft.com/office/drawing/2014/main" id="{355AF5C6-BF66-EB90-D6C2-7C61B8BC2A1C}"/>
                  </a:ext>
                </a:extLst>
              </p:cNvPr>
              <p:cNvSpPr/>
              <p:nvPr/>
            </p:nvSpPr>
            <p:spPr>
              <a:xfrm>
                <a:off x="4871038" y="3753620"/>
                <a:ext cx="14937" cy="37232"/>
              </a:xfrm>
              <a:custGeom>
                <a:avLst/>
                <a:gdLst>
                  <a:gd name="connsiteX0" fmla="*/ 0 w 12714"/>
                  <a:gd name="connsiteY0" fmla="*/ 33566 h 33566"/>
                  <a:gd name="connsiteX1" fmla="*/ 0 w 12714"/>
                  <a:gd name="connsiteY1" fmla="*/ 0 h 33566"/>
                </a:gdLst>
                <a:ahLst/>
                <a:cxnLst>
                  <a:cxn ang="0">
                    <a:pos x="connsiteX0" y="connsiteY0"/>
                  </a:cxn>
                  <a:cxn ang="0">
                    <a:pos x="connsiteX1" y="connsiteY1"/>
                  </a:cxn>
                </a:cxnLst>
                <a:rect l="l" t="t" r="r" b="b"/>
                <a:pathLst>
                  <a:path w="12714" h="33566">
                    <a:moveTo>
                      <a:pt x="0" y="33566"/>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43" name="Freeform 342">
                <a:extLst>
                  <a:ext uri="{FF2B5EF4-FFF2-40B4-BE49-F238E27FC236}">
                    <a16:creationId xmlns:a16="http://schemas.microsoft.com/office/drawing/2014/main" id="{EBBF7CFA-8007-899C-2E32-70BCC91CA412}"/>
                  </a:ext>
                </a:extLst>
              </p:cNvPr>
              <p:cNvSpPr/>
              <p:nvPr/>
            </p:nvSpPr>
            <p:spPr>
              <a:xfrm>
                <a:off x="4871038" y="3772236"/>
                <a:ext cx="167297" cy="14103"/>
              </a:xfrm>
              <a:custGeom>
                <a:avLst/>
                <a:gdLst>
                  <a:gd name="connsiteX0" fmla="*/ 0 w 142402"/>
                  <a:gd name="connsiteY0" fmla="*/ 0 h 12714"/>
                  <a:gd name="connsiteX1" fmla="*/ 142402 w 142402"/>
                  <a:gd name="connsiteY1" fmla="*/ 0 h 12714"/>
                </a:gdLst>
                <a:ahLst/>
                <a:cxnLst>
                  <a:cxn ang="0">
                    <a:pos x="connsiteX0" y="connsiteY0"/>
                  </a:cxn>
                  <a:cxn ang="0">
                    <a:pos x="connsiteX1" y="connsiteY1"/>
                  </a:cxn>
                </a:cxnLst>
                <a:rect l="l" t="t" r="r" b="b"/>
                <a:pathLst>
                  <a:path w="142402" h="12714">
                    <a:moveTo>
                      <a:pt x="0" y="0"/>
                    </a:moveTo>
                    <a:lnTo>
                      <a:pt x="142402"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44" name="Freeform 343">
                <a:extLst>
                  <a:ext uri="{FF2B5EF4-FFF2-40B4-BE49-F238E27FC236}">
                    <a16:creationId xmlns:a16="http://schemas.microsoft.com/office/drawing/2014/main" id="{68125A0A-BCE2-014B-D617-E206D81B644E}"/>
                  </a:ext>
                </a:extLst>
              </p:cNvPr>
              <p:cNvSpPr/>
              <p:nvPr/>
            </p:nvSpPr>
            <p:spPr>
              <a:xfrm>
                <a:off x="5038337" y="3753620"/>
                <a:ext cx="14937" cy="37232"/>
              </a:xfrm>
              <a:custGeom>
                <a:avLst/>
                <a:gdLst>
                  <a:gd name="connsiteX0" fmla="*/ 0 w 12714"/>
                  <a:gd name="connsiteY0" fmla="*/ 33566 h 33566"/>
                  <a:gd name="connsiteX1" fmla="*/ 0 w 12714"/>
                  <a:gd name="connsiteY1" fmla="*/ 0 h 33566"/>
                </a:gdLst>
                <a:ahLst/>
                <a:cxnLst>
                  <a:cxn ang="0">
                    <a:pos x="connsiteX0" y="connsiteY0"/>
                  </a:cxn>
                  <a:cxn ang="0">
                    <a:pos x="connsiteX1" y="connsiteY1"/>
                  </a:cxn>
                </a:cxnLst>
                <a:rect l="l" t="t" r="r" b="b"/>
                <a:pathLst>
                  <a:path w="12714" h="33566">
                    <a:moveTo>
                      <a:pt x="0" y="33566"/>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54" name="Freeform 353">
                <a:extLst>
                  <a:ext uri="{FF2B5EF4-FFF2-40B4-BE49-F238E27FC236}">
                    <a16:creationId xmlns:a16="http://schemas.microsoft.com/office/drawing/2014/main" id="{0B436B67-81BE-1A96-6F63-5E9732E6D19A}"/>
                  </a:ext>
                </a:extLst>
              </p:cNvPr>
              <p:cNvSpPr/>
              <p:nvPr/>
            </p:nvSpPr>
            <p:spPr>
              <a:xfrm>
                <a:off x="4871038" y="3772236"/>
                <a:ext cx="167297" cy="14103"/>
              </a:xfrm>
              <a:custGeom>
                <a:avLst/>
                <a:gdLst>
                  <a:gd name="connsiteX0" fmla="*/ 0 w 142402"/>
                  <a:gd name="connsiteY0" fmla="*/ 0 h 12714"/>
                  <a:gd name="connsiteX1" fmla="*/ 142402 w 142402"/>
                  <a:gd name="connsiteY1" fmla="*/ 0 h 12714"/>
                </a:gdLst>
                <a:ahLst/>
                <a:cxnLst>
                  <a:cxn ang="0">
                    <a:pos x="connsiteX0" y="connsiteY0"/>
                  </a:cxn>
                  <a:cxn ang="0">
                    <a:pos x="connsiteX1" y="connsiteY1"/>
                  </a:cxn>
                </a:cxnLst>
                <a:rect l="l" t="t" r="r" b="b"/>
                <a:pathLst>
                  <a:path w="142402" h="12714">
                    <a:moveTo>
                      <a:pt x="0" y="0"/>
                    </a:moveTo>
                    <a:lnTo>
                      <a:pt x="142402"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90" name="Freeform 437">
                <a:extLst>
                  <a:ext uri="{FF2B5EF4-FFF2-40B4-BE49-F238E27FC236}">
                    <a16:creationId xmlns:a16="http://schemas.microsoft.com/office/drawing/2014/main" id="{45D6EA9B-89B4-424A-EF6C-844661A5F4CF}"/>
                  </a:ext>
                </a:extLst>
              </p:cNvPr>
              <p:cNvSpPr/>
              <p:nvPr/>
            </p:nvSpPr>
            <p:spPr>
              <a:xfrm>
                <a:off x="4925859" y="3743042"/>
                <a:ext cx="60346" cy="58245"/>
              </a:xfrm>
              <a:custGeom>
                <a:avLst/>
                <a:gdLst>
                  <a:gd name="connsiteX0" fmla="*/ 0 w 51366"/>
                  <a:gd name="connsiteY0" fmla="*/ 0 h 52510"/>
                  <a:gd name="connsiteX1" fmla="*/ 51367 w 51366"/>
                  <a:gd name="connsiteY1" fmla="*/ 0 h 52510"/>
                  <a:gd name="connsiteX2" fmla="*/ 51367 w 51366"/>
                  <a:gd name="connsiteY2" fmla="*/ 52511 h 52510"/>
                  <a:gd name="connsiteX3" fmla="*/ 0 w 51366"/>
                  <a:gd name="connsiteY3" fmla="*/ 52511 h 52510"/>
                </a:gdLst>
                <a:ahLst/>
                <a:cxnLst>
                  <a:cxn ang="0">
                    <a:pos x="connsiteX0" y="connsiteY0"/>
                  </a:cxn>
                  <a:cxn ang="0">
                    <a:pos x="connsiteX1" y="connsiteY1"/>
                  </a:cxn>
                  <a:cxn ang="0">
                    <a:pos x="connsiteX2" y="connsiteY2"/>
                  </a:cxn>
                  <a:cxn ang="0">
                    <a:pos x="connsiteX3" y="connsiteY3"/>
                  </a:cxn>
                </a:cxnLst>
                <a:rect l="l" t="t" r="r" b="b"/>
                <a:pathLst>
                  <a:path w="51366" h="52510">
                    <a:moveTo>
                      <a:pt x="0" y="0"/>
                    </a:moveTo>
                    <a:lnTo>
                      <a:pt x="51367" y="0"/>
                    </a:lnTo>
                    <a:lnTo>
                      <a:pt x="51367" y="52511"/>
                    </a:lnTo>
                    <a:lnTo>
                      <a:pt x="0" y="52511"/>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0" name="Group 49">
              <a:extLst>
                <a:ext uri="{FF2B5EF4-FFF2-40B4-BE49-F238E27FC236}">
                  <a16:creationId xmlns:a16="http://schemas.microsoft.com/office/drawing/2014/main" id="{AFCA43A2-39E7-F441-4F42-11D7A20DE8FA}"/>
                </a:ext>
              </a:extLst>
            </p:cNvPr>
            <p:cNvGrpSpPr/>
            <p:nvPr/>
          </p:nvGrpSpPr>
          <p:grpSpPr>
            <a:xfrm>
              <a:off x="4950912" y="4051376"/>
              <a:ext cx="594058" cy="39770"/>
              <a:chOff x="4780369" y="3825123"/>
              <a:chExt cx="594058" cy="39770"/>
            </a:xfrm>
          </p:grpSpPr>
          <p:sp>
            <p:nvSpPr>
              <p:cNvPr id="645" name="Freeform 344">
                <a:extLst>
                  <a:ext uri="{FF2B5EF4-FFF2-40B4-BE49-F238E27FC236}">
                    <a16:creationId xmlns:a16="http://schemas.microsoft.com/office/drawing/2014/main" id="{8810F7D2-6639-AA1E-CBAA-4672C3218E08}"/>
                  </a:ext>
                </a:extLst>
              </p:cNvPr>
              <p:cNvSpPr/>
              <p:nvPr/>
            </p:nvSpPr>
            <p:spPr>
              <a:xfrm>
                <a:off x="4780369" y="3845009"/>
                <a:ext cx="579120" cy="14103"/>
              </a:xfrm>
              <a:custGeom>
                <a:avLst/>
                <a:gdLst>
                  <a:gd name="connsiteX0" fmla="*/ 492942 w 492941"/>
                  <a:gd name="connsiteY0" fmla="*/ 0 h 12714"/>
                  <a:gd name="connsiteX1" fmla="*/ 0 w 492941"/>
                  <a:gd name="connsiteY1" fmla="*/ 0 h 12714"/>
                </a:gdLst>
                <a:ahLst/>
                <a:cxnLst>
                  <a:cxn ang="0">
                    <a:pos x="connsiteX0" y="connsiteY0"/>
                  </a:cxn>
                  <a:cxn ang="0">
                    <a:pos x="connsiteX1" y="connsiteY1"/>
                  </a:cxn>
                </a:cxnLst>
                <a:rect l="l" t="t" r="r" b="b"/>
                <a:pathLst>
                  <a:path w="492941" h="12714">
                    <a:moveTo>
                      <a:pt x="492942"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46" name="Freeform 345">
                <a:extLst>
                  <a:ext uri="{FF2B5EF4-FFF2-40B4-BE49-F238E27FC236}">
                    <a16:creationId xmlns:a16="http://schemas.microsoft.com/office/drawing/2014/main" id="{CDAB3758-030F-D450-537A-A89246828CB7}"/>
                  </a:ext>
                </a:extLst>
              </p:cNvPr>
              <p:cNvSpPr/>
              <p:nvPr/>
            </p:nvSpPr>
            <p:spPr>
              <a:xfrm>
                <a:off x="4780369" y="3825123"/>
                <a:ext cx="14937" cy="39770"/>
              </a:xfrm>
              <a:custGeom>
                <a:avLst/>
                <a:gdLst>
                  <a:gd name="connsiteX0" fmla="*/ 0 w 12714"/>
                  <a:gd name="connsiteY0" fmla="*/ 35855 h 35854"/>
                  <a:gd name="connsiteX1" fmla="*/ 0 w 12714"/>
                  <a:gd name="connsiteY1" fmla="*/ 0 h 35854"/>
                </a:gdLst>
                <a:ahLst/>
                <a:cxnLst>
                  <a:cxn ang="0">
                    <a:pos x="connsiteX0" y="connsiteY0"/>
                  </a:cxn>
                  <a:cxn ang="0">
                    <a:pos x="connsiteX1" y="connsiteY1"/>
                  </a:cxn>
                </a:cxnLst>
                <a:rect l="l" t="t" r="r" b="b"/>
                <a:pathLst>
                  <a:path w="12714" h="35854">
                    <a:moveTo>
                      <a:pt x="0" y="35855"/>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47" name="Freeform 346">
                <a:extLst>
                  <a:ext uri="{FF2B5EF4-FFF2-40B4-BE49-F238E27FC236}">
                    <a16:creationId xmlns:a16="http://schemas.microsoft.com/office/drawing/2014/main" id="{013E276D-51F3-0764-7521-8F5CAC79F8DB}"/>
                  </a:ext>
                </a:extLst>
              </p:cNvPr>
              <p:cNvSpPr/>
              <p:nvPr/>
            </p:nvSpPr>
            <p:spPr>
              <a:xfrm>
                <a:off x="4780369" y="3845009"/>
                <a:ext cx="579120" cy="14103"/>
              </a:xfrm>
              <a:custGeom>
                <a:avLst/>
                <a:gdLst>
                  <a:gd name="connsiteX0" fmla="*/ 0 w 492941"/>
                  <a:gd name="connsiteY0" fmla="*/ 0 h 12714"/>
                  <a:gd name="connsiteX1" fmla="*/ 492942 w 492941"/>
                  <a:gd name="connsiteY1" fmla="*/ 0 h 12714"/>
                </a:gdLst>
                <a:ahLst/>
                <a:cxnLst>
                  <a:cxn ang="0">
                    <a:pos x="connsiteX0" y="connsiteY0"/>
                  </a:cxn>
                  <a:cxn ang="0">
                    <a:pos x="connsiteX1" y="connsiteY1"/>
                  </a:cxn>
                </a:cxnLst>
                <a:rect l="l" t="t" r="r" b="b"/>
                <a:pathLst>
                  <a:path w="492941" h="12714">
                    <a:moveTo>
                      <a:pt x="0" y="0"/>
                    </a:moveTo>
                    <a:lnTo>
                      <a:pt x="492942"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48" name="Freeform 347">
                <a:extLst>
                  <a:ext uri="{FF2B5EF4-FFF2-40B4-BE49-F238E27FC236}">
                    <a16:creationId xmlns:a16="http://schemas.microsoft.com/office/drawing/2014/main" id="{A12A5797-0802-9F55-A275-A7C68953EA92}"/>
                  </a:ext>
                </a:extLst>
              </p:cNvPr>
              <p:cNvSpPr/>
              <p:nvPr/>
            </p:nvSpPr>
            <p:spPr>
              <a:xfrm>
                <a:off x="5359490" y="3825123"/>
                <a:ext cx="14937" cy="39770"/>
              </a:xfrm>
              <a:custGeom>
                <a:avLst/>
                <a:gdLst>
                  <a:gd name="connsiteX0" fmla="*/ 0 w 12714"/>
                  <a:gd name="connsiteY0" fmla="*/ 35855 h 35854"/>
                  <a:gd name="connsiteX1" fmla="*/ 0 w 12714"/>
                  <a:gd name="connsiteY1" fmla="*/ 0 h 35854"/>
                </a:gdLst>
                <a:ahLst/>
                <a:cxnLst>
                  <a:cxn ang="0">
                    <a:pos x="connsiteX0" y="connsiteY0"/>
                  </a:cxn>
                  <a:cxn ang="0">
                    <a:pos x="connsiteX1" y="connsiteY1"/>
                  </a:cxn>
                </a:cxnLst>
                <a:rect l="l" t="t" r="r" b="b"/>
                <a:pathLst>
                  <a:path w="12714" h="35854">
                    <a:moveTo>
                      <a:pt x="0" y="35855"/>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55" name="Freeform 354">
                <a:extLst>
                  <a:ext uri="{FF2B5EF4-FFF2-40B4-BE49-F238E27FC236}">
                    <a16:creationId xmlns:a16="http://schemas.microsoft.com/office/drawing/2014/main" id="{B7BF13C7-867D-95D1-28EF-C83186811694}"/>
                  </a:ext>
                </a:extLst>
              </p:cNvPr>
              <p:cNvSpPr/>
              <p:nvPr/>
            </p:nvSpPr>
            <p:spPr>
              <a:xfrm>
                <a:off x="4780369" y="3845009"/>
                <a:ext cx="579120" cy="14103"/>
              </a:xfrm>
              <a:custGeom>
                <a:avLst/>
                <a:gdLst>
                  <a:gd name="connsiteX0" fmla="*/ 0 w 492941"/>
                  <a:gd name="connsiteY0" fmla="*/ 0 h 12714"/>
                  <a:gd name="connsiteX1" fmla="*/ 492942 w 492941"/>
                  <a:gd name="connsiteY1" fmla="*/ 0 h 12714"/>
                </a:gdLst>
                <a:ahLst/>
                <a:cxnLst>
                  <a:cxn ang="0">
                    <a:pos x="connsiteX0" y="connsiteY0"/>
                  </a:cxn>
                  <a:cxn ang="0">
                    <a:pos x="connsiteX1" y="connsiteY1"/>
                  </a:cxn>
                </a:cxnLst>
                <a:rect l="l" t="t" r="r" b="b"/>
                <a:pathLst>
                  <a:path w="492941" h="12714">
                    <a:moveTo>
                      <a:pt x="0" y="0"/>
                    </a:moveTo>
                    <a:lnTo>
                      <a:pt x="492942"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91" name="Freeform 438">
                <a:extLst>
                  <a:ext uri="{FF2B5EF4-FFF2-40B4-BE49-F238E27FC236}">
                    <a16:creationId xmlns:a16="http://schemas.microsoft.com/office/drawing/2014/main" id="{2A7DF732-B6E4-797C-A293-758BD2003C1B}"/>
                  </a:ext>
                </a:extLst>
              </p:cNvPr>
              <p:cNvSpPr/>
              <p:nvPr/>
            </p:nvSpPr>
            <p:spPr>
              <a:xfrm>
                <a:off x="5054768" y="3830482"/>
                <a:ext cx="30173" cy="29194"/>
              </a:xfrm>
              <a:custGeom>
                <a:avLst/>
                <a:gdLst>
                  <a:gd name="connsiteX0" fmla="*/ 0 w 25683"/>
                  <a:gd name="connsiteY0" fmla="*/ 0 h 26319"/>
                  <a:gd name="connsiteX1" fmla="*/ 25683 w 25683"/>
                  <a:gd name="connsiteY1" fmla="*/ 0 h 26319"/>
                  <a:gd name="connsiteX2" fmla="*/ 25683 w 25683"/>
                  <a:gd name="connsiteY2" fmla="*/ 26319 h 26319"/>
                  <a:gd name="connsiteX3" fmla="*/ 0 w 25683"/>
                  <a:gd name="connsiteY3" fmla="*/ 26319 h 26319"/>
                </a:gdLst>
                <a:ahLst/>
                <a:cxnLst>
                  <a:cxn ang="0">
                    <a:pos x="connsiteX0" y="connsiteY0"/>
                  </a:cxn>
                  <a:cxn ang="0">
                    <a:pos x="connsiteX1" y="connsiteY1"/>
                  </a:cxn>
                  <a:cxn ang="0">
                    <a:pos x="connsiteX2" y="connsiteY2"/>
                  </a:cxn>
                  <a:cxn ang="0">
                    <a:pos x="connsiteX3" y="connsiteY3"/>
                  </a:cxn>
                </a:cxnLst>
                <a:rect l="l" t="t" r="r" b="b"/>
                <a:pathLst>
                  <a:path w="25683" h="26319">
                    <a:moveTo>
                      <a:pt x="0" y="0"/>
                    </a:moveTo>
                    <a:lnTo>
                      <a:pt x="25683" y="0"/>
                    </a:lnTo>
                    <a:lnTo>
                      <a:pt x="25683" y="26319"/>
                    </a:lnTo>
                    <a:lnTo>
                      <a:pt x="0" y="26319"/>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26" name="Group 25">
              <a:extLst>
                <a:ext uri="{FF2B5EF4-FFF2-40B4-BE49-F238E27FC236}">
                  <a16:creationId xmlns:a16="http://schemas.microsoft.com/office/drawing/2014/main" id="{EC894E2A-7339-1B19-198E-31C711A0951B}"/>
                </a:ext>
              </a:extLst>
            </p:cNvPr>
            <p:cNvGrpSpPr/>
            <p:nvPr/>
          </p:nvGrpSpPr>
          <p:grpSpPr>
            <a:xfrm>
              <a:off x="4813788" y="4127576"/>
              <a:ext cx="313982" cy="39770"/>
              <a:chOff x="4643245" y="3898036"/>
              <a:chExt cx="313982" cy="39770"/>
            </a:xfrm>
          </p:grpSpPr>
          <p:sp>
            <p:nvSpPr>
              <p:cNvPr id="649" name="Freeform 348">
                <a:extLst>
                  <a:ext uri="{FF2B5EF4-FFF2-40B4-BE49-F238E27FC236}">
                    <a16:creationId xmlns:a16="http://schemas.microsoft.com/office/drawing/2014/main" id="{E3D37195-7F11-159C-B421-83C90C3FEBAD}"/>
                  </a:ext>
                </a:extLst>
              </p:cNvPr>
              <p:cNvSpPr/>
              <p:nvPr/>
            </p:nvSpPr>
            <p:spPr>
              <a:xfrm>
                <a:off x="4643245" y="3917922"/>
                <a:ext cx="299045" cy="14103"/>
              </a:xfrm>
              <a:custGeom>
                <a:avLst/>
                <a:gdLst>
                  <a:gd name="connsiteX0" fmla="*/ 254545 w 254544"/>
                  <a:gd name="connsiteY0" fmla="*/ 0 h 12714"/>
                  <a:gd name="connsiteX1" fmla="*/ 0 w 254544"/>
                  <a:gd name="connsiteY1" fmla="*/ 0 h 12714"/>
                </a:gdLst>
                <a:ahLst/>
                <a:cxnLst>
                  <a:cxn ang="0">
                    <a:pos x="connsiteX0" y="connsiteY0"/>
                  </a:cxn>
                  <a:cxn ang="0">
                    <a:pos x="connsiteX1" y="connsiteY1"/>
                  </a:cxn>
                </a:cxnLst>
                <a:rect l="l" t="t" r="r" b="b"/>
                <a:pathLst>
                  <a:path w="254544" h="12714">
                    <a:moveTo>
                      <a:pt x="254545"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50" name="Freeform 349">
                <a:extLst>
                  <a:ext uri="{FF2B5EF4-FFF2-40B4-BE49-F238E27FC236}">
                    <a16:creationId xmlns:a16="http://schemas.microsoft.com/office/drawing/2014/main" id="{229ABDE2-6C04-B7CE-BC43-22A79BCC5E5E}"/>
                  </a:ext>
                </a:extLst>
              </p:cNvPr>
              <p:cNvSpPr/>
              <p:nvPr/>
            </p:nvSpPr>
            <p:spPr>
              <a:xfrm>
                <a:off x="4643245" y="3898036"/>
                <a:ext cx="14937" cy="39770"/>
              </a:xfrm>
              <a:custGeom>
                <a:avLst/>
                <a:gdLst>
                  <a:gd name="connsiteX0" fmla="*/ 0 w 12714"/>
                  <a:gd name="connsiteY0" fmla="*/ 35855 h 35854"/>
                  <a:gd name="connsiteX1" fmla="*/ 0 w 12714"/>
                  <a:gd name="connsiteY1" fmla="*/ 0 h 35854"/>
                </a:gdLst>
                <a:ahLst/>
                <a:cxnLst>
                  <a:cxn ang="0">
                    <a:pos x="connsiteX0" y="connsiteY0"/>
                  </a:cxn>
                  <a:cxn ang="0">
                    <a:pos x="connsiteX1" y="connsiteY1"/>
                  </a:cxn>
                </a:cxnLst>
                <a:rect l="l" t="t" r="r" b="b"/>
                <a:pathLst>
                  <a:path w="12714" h="35854">
                    <a:moveTo>
                      <a:pt x="0" y="35855"/>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51" name="Freeform 350">
                <a:extLst>
                  <a:ext uri="{FF2B5EF4-FFF2-40B4-BE49-F238E27FC236}">
                    <a16:creationId xmlns:a16="http://schemas.microsoft.com/office/drawing/2014/main" id="{397124AE-E537-64D2-CF50-992B969D1C24}"/>
                  </a:ext>
                </a:extLst>
              </p:cNvPr>
              <p:cNvSpPr/>
              <p:nvPr/>
            </p:nvSpPr>
            <p:spPr>
              <a:xfrm>
                <a:off x="4643245" y="3917922"/>
                <a:ext cx="299045" cy="14103"/>
              </a:xfrm>
              <a:custGeom>
                <a:avLst/>
                <a:gdLst>
                  <a:gd name="connsiteX0" fmla="*/ 0 w 254544"/>
                  <a:gd name="connsiteY0" fmla="*/ 0 h 12714"/>
                  <a:gd name="connsiteX1" fmla="*/ 254545 w 254544"/>
                  <a:gd name="connsiteY1" fmla="*/ 0 h 12714"/>
                </a:gdLst>
                <a:ahLst/>
                <a:cxnLst>
                  <a:cxn ang="0">
                    <a:pos x="connsiteX0" y="connsiteY0"/>
                  </a:cxn>
                  <a:cxn ang="0">
                    <a:pos x="connsiteX1" y="connsiteY1"/>
                  </a:cxn>
                </a:cxnLst>
                <a:rect l="l" t="t" r="r" b="b"/>
                <a:pathLst>
                  <a:path w="254544" h="12714">
                    <a:moveTo>
                      <a:pt x="0" y="0"/>
                    </a:moveTo>
                    <a:lnTo>
                      <a:pt x="254545"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52" name="Freeform 351">
                <a:extLst>
                  <a:ext uri="{FF2B5EF4-FFF2-40B4-BE49-F238E27FC236}">
                    <a16:creationId xmlns:a16="http://schemas.microsoft.com/office/drawing/2014/main" id="{4F8638FB-4999-E194-20DF-A72F5C4021D6}"/>
                  </a:ext>
                </a:extLst>
              </p:cNvPr>
              <p:cNvSpPr/>
              <p:nvPr/>
            </p:nvSpPr>
            <p:spPr>
              <a:xfrm>
                <a:off x="4942290" y="3898036"/>
                <a:ext cx="14937" cy="39770"/>
              </a:xfrm>
              <a:custGeom>
                <a:avLst/>
                <a:gdLst>
                  <a:gd name="connsiteX0" fmla="*/ 0 w 12714"/>
                  <a:gd name="connsiteY0" fmla="*/ 35855 h 35854"/>
                  <a:gd name="connsiteX1" fmla="*/ 0 w 12714"/>
                  <a:gd name="connsiteY1" fmla="*/ 0 h 35854"/>
                </a:gdLst>
                <a:ahLst/>
                <a:cxnLst>
                  <a:cxn ang="0">
                    <a:pos x="connsiteX0" y="connsiteY0"/>
                  </a:cxn>
                  <a:cxn ang="0">
                    <a:pos x="connsiteX1" y="connsiteY1"/>
                  </a:cxn>
                </a:cxnLst>
                <a:rect l="l" t="t" r="r" b="b"/>
                <a:pathLst>
                  <a:path w="12714" h="35854">
                    <a:moveTo>
                      <a:pt x="0" y="35855"/>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56" name="Freeform 355">
                <a:extLst>
                  <a:ext uri="{FF2B5EF4-FFF2-40B4-BE49-F238E27FC236}">
                    <a16:creationId xmlns:a16="http://schemas.microsoft.com/office/drawing/2014/main" id="{E058138D-EAF5-FDCD-D1D1-62F7A3E7D5FF}"/>
                  </a:ext>
                </a:extLst>
              </p:cNvPr>
              <p:cNvSpPr/>
              <p:nvPr/>
            </p:nvSpPr>
            <p:spPr>
              <a:xfrm>
                <a:off x="4643245" y="3917922"/>
                <a:ext cx="299045" cy="14103"/>
              </a:xfrm>
              <a:custGeom>
                <a:avLst/>
                <a:gdLst>
                  <a:gd name="connsiteX0" fmla="*/ 0 w 254544"/>
                  <a:gd name="connsiteY0" fmla="*/ 0 h 12714"/>
                  <a:gd name="connsiteX1" fmla="*/ 254545 w 254544"/>
                  <a:gd name="connsiteY1" fmla="*/ 0 h 12714"/>
                </a:gdLst>
                <a:ahLst/>
                <a:cxnLst>
                  <a:cxn ang="0">
                    <a:pos x="connsiteX0" y="connsiteY0"/>
                  </a:cxn>
                  <a:cxn ang="0">
                    <a:pos x="connsiteX1" y="connsiteY1"/>
                  </a:cxn>
                </a:cxnLst>
                <a:rect l="l" t="t" r="r" b="b"/>
                <a:pathLst>
                  <a:path w="254544" h="12714">
                    <a:moveTo>
                      <a:pt x="0" y="0"/>
                    </a:moveTo>
                    <a:lnTo>
                      <a:pt x="254545"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92" name="Freeform 439">
                <a:extLst>
                  <a:ext uri="{FF2B5EF4-FFF2-40B4-BE49-F238E27FC236}">
                    <a16:creationId xmlns:a16="http://schemas.microsoft.com/office/drawing/2014/main" id="{3DE220DD-EE29-5C51-46F0-4153E17E46DA}"/>
                  </a:ext>
                </a:extLst>
              </p:cNvPr>
              <p:cNvSpPr/>
              <p:nvPr/>
            </p:nvSpPr>
            <p:spPr>
              <a:xfrm>
                <a:off x="4769465" y="3898036"/>
                <a:ext cx="41227" cy="39770"/>
              </a:xfrm>
              <a:custGeom>
                <a:avLst/>
                <a:gdLst>
                  <a:gd name="connsiteX0" fmla="*/ 0 w 35092"/>
                  <a:gd name="connsiteY0" fmla="*/ 0 h 35854"/>
                  <a:gd name="connsiteX1" fmla="*/ 35092 w 35092"/>
                  <a:gd name="connsiteY1" fmla="*/ 0 h 35854"/>
                  <a:gd name="connsiteX2" fmla="*/ 35092 w 35092"/>
                  <a:gd name="connsiteY2" fmla="*/ 35855 h 35854"/>
                  <a:gd name="connsiteX3" fmla="*/ 0 w 35092"/>
                  <a:gd name="connsiteY3" fmla="*/ 35855 h 35854"/>
                </a:gdLst>
                <a:ahLst/>
                <a:cxnLst>
                  <a:cxn ang="0">
                    <a:pos x="connsiteX0" y="connsiteY0"/>
                  </a:cxn>
                  <a:cxn ang="0">
                    <a:pos x="connsiteX1" y="connsiteY1"/>
                  </a:cxn>
                  <a:cxn ang="0">
                    <a:pos x="connsiteX2" y="connsiteY2"/>
                  </a:cxn>
                  <a:cxn ang="0">
                    <a:pos x="connsiteX3" y="connsiteY3"/>
                  </a:cxn>
                </a:cxnLst>
                <a:rect l="l" t="t" r="r" b="b"/>
                <a:pathLst>
                  <a:path w="35092" h="35854">
                    <a:moveTo>
                      <a:pt x="0" y="0"/>
                    </a:moveTo>
                    <a:lnTo>
                      <a:pt x="35092" y="0"/>
                    </a:lnTo>
                    <a:lnTo>
                      <a:pt x="35092" y="35855"/>
                    </a:lnTo>
                    <a:lnTo>
                      <a:pt x="0" y="35855"/>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9CACBE88-74E2-0390-C9FC-9D96BB771103}"/>
                </a:ext>
              </a:extLst>
            </p:cNvPr>
            <p:cNvGrpSpPr/>
            <p:nvPr/>
          </p:nvGrpSpPr>
          <p:grpSpPr>
            <a:xfrm>
              <a:off x="5007824" y="1302325"/>
              <a:ext cx="125771" cy="61490"/>
              <a:chOff x="4837281" y="1338441"/>
              <a:chExt cx="125771" cy="61490"/>
            </a:xfrm>
          </p:grpSpPr>
          <p:sp>
            <p:nvSpPr>
              <p:cNvPr id="657" name="Freeform 356">
                <a:extLst>
                  <a:ext uri="{FF2B5EF4-FFF2-40B4-BE49-F238E27FC236}">
                    <a16:creationId xmlns:a16="http://schemas.microsoft.com/office/drawing/2014/main" id="{D2EFD840-586D-6936-2123-E326257F34CC}"/>
                  </a:ext>
                </a:extLst>
              </p:cNvPr>
              <p:cNvSpPr/>
              <p:nvPr/>
            </p:nvSpPr>
            <p:spPr>
              <a:xfrm>
                <a:off x="4837281" y="1350711"/>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58" name="Freeform 357">
                <a:extLst>
                  <a:ext uri="{FF2B5EF4-FFF2-40B4-BE49-F238E27FC236}">
                    <a16:creationId xmlns:a16="http://schemas.microsoft.com/office/drawing/2014/main" id="{CD77714D-15F5-4F7D-ABE9-B0E53D90EBB7}"/>
                  </a:ext>
                </a:extLst>
              </p:cNvPr>
              <p:cNvSpPr/>
              <p:nvPr/>
            </p:nvSpPr>
            <p:spPr>
              <a:xfrm>
                <a:off x="4948115" y="1350711"/>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59" name="Freeform 358">
                <a:extLst>
                  <a:ext uri="{FF2B5EF4-FFF2-40B4-BE49-F238E27FC236}">
                    <a16:creationId xmlns:a16="http://schemas.microsoft.com/office/drawing/2014/main" id="{7FA00106-33C2-9F03-910B-9A47420BF336}"/>
                  </a:ext>
                </a:extLst>
              </p:cNvPr>
              <p:cNvSpPr/>
              <p:nvPr/>
            </p:nvSpPr>
            <p:spPr>
              <a:xfrm>
                <a:off x="4837281" y="1369186"/>
                <a:ext cx="110834" cy="14103"/>
              </a:xfrm>
              <a:custGeom>
                <a:avLst/>
                <a:gdLst>
                  <a:gd name="connsiteX0" fmla="*/ 94342 w 94341"/>
                  <a:gd name="connsiteY0" fmla="*/ 0 h 12714"/>
                  <a:gd name="connsiteX1" fmla="*/ 0 w 94341"/>
                  <a:gd name="connsiteY1" fmla="*/ 0 h 12714"/>
                </a:gdLst>
                <a:ahLst/>
                <a:cxnLst>
                  <a:cxn ang="0">
                    <a:pos x="connsiteX0" y="connsiteY0"/>
                  </a:cxn>
                  <a:cxn ang="0">
                    <a:pos x="connsiteX1" y="connsiteY1"/>
                  </a:cxn>
                </a:cxnLst>
                <a:rect l="l" t="t" r="r" b="b"/>
                <a:pathLst>
                  <a:path w="94341" h="12714">
                    <a:moveTo>
                      <a:pt x="94342"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96" name="Freeform 443">
                <a:extLst>
                  <a:ext uri="{FF2B5EF4-FFF2-40B4-BE49-F238E27FC236}">
                    <a16:creationId xmlns:a16="http://schemas.microsoft.com/office/drawing/2014/main" id="{DF8748E7-DB87-0540-AA09-8DCDB79AC9C3}"/>
                  </a:ext>
                </a:extLst>
              </p:cNvPr>
              <p:cNvSpPr/>
              <p:nvPr/>
            </p:nvSpPr>
            <p:spPr>
              <a:xfrm>
                <a:off x="4856849" y="1338441"/>
                <a:ext cx="71698" cy="61490"/>
              </a:xfrm>
              <a:custGeom>
                <a:avLst/>
                <a:gdLst>
                  <a:gd name="connsiteX0" fmla="*/ 0 w 61029"/>
                  <a:gd name="connsiteY0" fmla="*/ 0 h 55435"/>
                  <a:gd name="connsiteX1" fmla="*/ 61029 w 61029"/>
                  <a:gd name="connsiteY1" fmla="*/ 0 h 55435"/>
                  <a:gd name="connsiteX2" fmla="*/ 61029 w 61029"/>
                  <a:gd name="connsiteY2" fmla="*/ 55435 h 55435"/>
                  <a:gd name="connsiteX3" fmla="*/ 0 w 61029"/>
                  <a:gd name="connsiteY3" fmla="*/ 55435 h 55435"/>
                </a:gdLst>
                <a:ahLst/>
                <a:cxnLst>
                  <a:cxn ang="0">
                    <a:pos x="connsiteX0" y="connsiteY0"/>
                  </a:cxn>
                  <a:cxn ang="0">
                    <a:pos x="connsiteX1" y="connsiteY1"/>
                  </a:cxn>
                  <a:cxn ang="0">
                    <a:pos x="connsiteX2" y="connsiteY2"/>
                  </a:cxn>
                  <a:cxn ang="0">
                    <a:pos x="connsiteX3" y="connsiteY3"/>
                  </a:cxn>
                </a:cxnLst>
                <a:rect l="l" t="t" r="r" b="b"/>
                <a:pathLst>
                  <a:path w="61029" h="55435">
                    <a:moveTo>
                      <a:pt x="0" y="0"/>
                    </a:moveTo>
                    <a:lnTo>
                      <a:pt x="61029" y="0"/>
                    </a:lnTo>
                    <a:lnTo>
                      <a:pt x="61029" y="55435"/>
                    </a:lnTo>
                    <a:lnTo>
                      <a:pt x="0" y="55435"/>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12" name="Group 11">
              <a:extLst>
                <a:ext uri="{FF2B5EF4-FFF2-40B4-BE49-F238E27FC236}">
                  <a16:creationId xmlns:a16="http://schemas.microsoft.com/office/drawing/2014/main" id="{F3B793D3-BD8F-EAF1-257D-1BE71776E81C}"/>
                </a:ext>
              </a:extLst>
            </p:cNvPr>
            <p:cNvGrpSpPr/>
            <p:nvPr/>
          </p:nvGrpSpPr>
          <p:grpSpPr>
            <a:xfrm>
              <a:off x="4975260" y="1494656"/>
              <a:ext cx="164908" cy="43155"/>
              <a:chOff x="4804717" y="1493295"/>
              <a:chExt cx="164908" cy="43155"/>
            </a:xfrm>
          </p:grpSpPr>
          <p:sp>
            <p:nvSpPr>
              <p:cNvPr id="660" name="Freeform 359">
                <a:extLst>
                  <a:ext uri="{FF2B5EF4-FFF2-40B4-BE49-F238E27FC236}">
                    <a16:creationId xmlns:a16="http://schemas.microsoft.com/office/drawing/2014/main" id="{3BB05587-10F1-7C99-599E-94E87E6110A4}"/>
                  </a:ext>
                </a:extLst>
              </p:cNvPr>
              <p:cNvSpPr/>
              <p:nvPr/>
            </p:nvSpPr>
            <p:spPr>
              <a:xfrm>
                <a:off x="4804717" y="1496397"/>
                <a:ext cx="14937" cy="36808"/>
              </a:xfrm>
              <a:custGeom>
                <a:avLst/>
                <a:gdLst>
                  <a:gd name="connsiteX0" fmla="*/ 0 w 12714"/>
                  <a:gd name="connsiteY0" fmla="*/ 0 h 33184"/>
                  <a:gd name="connsiteX1" fmla="*/ 0 w 12714"/>
                  <a:gd name="connsiteY1" fmla="*/ 33185 h 33184"/>
                </a:gdLst>
                <a:ahLst/>
                <a:cxnLst>
                  <a:cxn ang="0">
                    <a:pos x="connsiteX0" y="connsiteY0"/>
                  </a:cxn>
                  <a:cxn ang="0">
                    <a:pos x="connsiteX1" y="connsiteY1"/>
                  </a:cxn>
                </a:cxnLst>
                <a:rect l="l" t="t" r="r" b="b"/>
                <a:pathLst>
                  <a:path w="12714" h="33184">
                    <a:moveTo>
                      <a:pt x="0" y="0"/>
                    </a:moveTo>
                    <a:lnTo>
                      <a:pt x="0" y="33185"/>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61" name="Freeform 360">
                <a:extLst>
                  <a:ext uri="{FF2B5EF4-FFF2-40B4-BE49-F238E27FC236}">
                    <a16:creationId xmlns:a16="http://schemas.microsoft.com/office/drawing/2014/main" id="{5DD93C5F-00C7-E5C8-24C8-52C5AA2AE7F2}"/>
                  </a:ext>
                </a:extLst>
              </p:cNvPr>
              <p:cNvSpPr/>
              <p:nvPr/>
            </p:nvSpPr>
            <p:spPr>
              <a:xfrm>
                <a:off x="4954688" y="1496397"/>
                <a:ext cx="14937" cy="36808"/>
              </a:xfrm>
              <a:custGeom>
                <a:avLst/>
                <a:gdLst>
                  <a:gd name="connsiteX0" fmla="*/ 0 w 12714"/>
                  <a:gd name="connsiteY0" fmla="*/ 0 h 33184"/>
                  <a:gd name="connsiteX1" fmla="*/ 0 w 12714"/>
                  <a:gd name="connsiteY1" fmla="*/ 33185 h 33184"/>
                </a:gdLst>
                <a:ahLst/>
                <a:cxnLst>
                  <a:cxn ang="0">
                    <a:pos x="connsiteX0" y="connsiteY0"/>
                  </a:cxn>
                  <a:cxn ang="0">
                    <a:pos x="connsiteX1" y="connsiteY1"/>
                  </a:cxn>
                </a:cxnLst>
                <a:rect l="l" t="t" r="r" b="b"/>
                <a:pathLst>
                  <a:path w="12714" h="33184">
                    <a:moveTo>
                      <a:pt x="0" y="0"/>
                    </a:moveTo>
                    <a:lnTo>
                      <a:pt x="0" y="33185"/>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62" name="Freeform 361">
                <a:extLst>
                  <a:ext uri="{FF2B5EF4-FFF2-40B4-BE49-F238E27FC236}">
                    <a16:creationId xmlns:a16="http://schemas.microsoft.com/office/drawing/2014/main" id="{318D5F0F-BB19-8D44-98D8-E68A78A00D01}"/>
                  </a:ext>
                </a:extLst>
              </p:cNvPr>
              <p:cNvSpPr/>
              <p:nvPr/>
            </p:nvSpPr>
            <p:spPr>
              <a:xfrm>
                <a:off x="4804717" y="1514732"/>
                <a:ext cx="149970" cy="14103"/>
              </a:xfrm>
              <a:custGeom>
                <a:avLst/>
                <a:gdLst>
                  <a:gd name="connsiteX0" fmla="*/ 127654 w 127653"/>
                  <a:gd name="connsiteY0" fmla="*/ 0 h 12714"/>
                  <a:gd name="connsiteX1" fmla="*/ 0 w 127653"/>
                  <a:gd name="connsiteY1" fmla="*/ 0 h 12714"/>
                </a:gdLst>
                <a:ahLst/>
                <a:cxnLst>
                  <a:cxn ang="0">
                    <a:pos x="connsiteX0" y="connsiteY0"/>
                  </a:cxn>
                  <a:cxn ang="0">
                    <a:pos x="connsiteX1" y="connsiteY1"/>
                  </a:cxn>
                </a:cxnLst>
                <a:rect l="l" t="t" r="r" b="b"/>
                <a:pathLst>
                  <a:path w="127653" h="12714">
                    <a:moveTo>
                      <a:pt x="127654"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97" name="Freeform 444">
                <a:extLst>
                  <a:ext uri="{FF2B5EF4-FFF2-40B4-BE49-F238E27FC236}">
                    <a16:creationId xmlns:a16="http://schemas.microsoft.com/office/drawing/2014/main" id="{384A5B46-55E2-CC2C-7D36-5BCC9C924AD9}"/>
                  </a:ext>
                </a:extLst>
              </p:cNvPr>
              <p:cNvSpPr/>
              <p:nvPr/>
            </p:nvSpPr>
            <p:spPr>
              <a:xfrm>
                <a:off x="4850425" y="1493295"/>
                <a:ext cx="52131" cy="43155"/>
              </a:xfrm>
              <a:custGeom>
                <a:avLst/>
                <a:gdLst>
                  <a:gd name="connsiteX0" fmla="*/ 0 w 44373"/>
                  <a:gd name="connsiteY0" fmla="*/ 0 h 38906"/>
                  <a:gd name="connsiteX1" fmla="*/ 44374 w 44373"/>
                  <a:gd name="connsiteY1" fmla="*/ 0 h 38906"/>
                  <a:gd name="connsiteX2" fmla="*/ 44374 w 44373"/>
                  <a:gd name="connsiteY2" fmla="*/ 38906 h 38906"/>
                  <a:gd name="connsiteX3" fmla="*/ 0 w 44373"/>
                  <a:gd name="connsiteY3" fmla="*/ 38906 h 38906"/>
                </a:gdLst>
                <a:ahLst/>
                <a:cxnLst>
                  <a:cxn ang="0">
                    <a:pos x="connsiteX0" y="connsiteY0"/>
                  </a:cxn>
                  <a:cxn ang="0">
                    <a:pos x="connsiteX1" y="connsiteY1"/>
                  </a:cxn>
                  <a:cxn ang="0">
                    <a:pos x="connsiteX2" y="connsiteY2"/>
                  </a:cxn>
                  <a:cxn ang="0">
                    <a:pos x="connsiteX3" y="connsiteY3"/>
                  </a:cxn>
                </a:cxnLst>
                <a:rect l="l" t="t" r="r" b="b"/>
                <a:pathLst>
                  <a:path w="44373" h="38906">
                    <a:moveTo>
                      <a:pt x="0" y="0"/>
                    </a:moveTo>
                    <a:lnTo>
                      <a:pt x="44374" y="0"/>
                    </a:lnTo>
                    <a:lnTo>
                      <a:pt x="44374" y="38906"/>
                    </a:lnTo>
                    <a:lnTo>
                      <a:pt x="0" y="38906"/>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13" name="Group 12">
              <a:extLst>
                <a:ext uri="{FF2B5EF4-FFF2-40B4-BE49-F238E27FC236}">
                  <a16:creationId xmlns:a16="http://schemas.microsoft.com/office/drawing/2014/main" id="{0791FE06-546A-C80F-6155-27892D303B76}"/>
                </a:ext>
              </a:extLst>
            </p:cNvPr>
            <p:cNvGrpSpPr/>
            <p:nvPr/>
          </p:nvGrpSpPr>
          <p:grpSpPr>
            <a:xfrm>
              <a:off x="4994828" y="1574609"/>
              <a:ext cx="184476" cy="36950"/>
              <a:chOff x="4824285" y="1569170"/>
              <a:chExt cx="184476" cy="36950"/>
            </a:xfrm>
          </p:grpSpPr>
          <p:sp>
            <p:nvSpPr>
              <p:cNvPr id="663" name="Freeform 362">
                <a:extLst>
                  <a:ext uri="{FF2B5EF4-FFF2-40B4-BE49-F238E27FC236}">
                    <a16:creationId xmlns:a16="http://schemas.microsoft.com/office/drawing/2014/main" id="{DD791EF4-B1B7-1059-71D1-D4FA4328F509}"/>
                  </a:ext>
                </a:extLst>
              </p:cNvPr>
              <p:cNvSpPr/>
              <p:nvPr/>
            </p:nvSpPr>
            <p:spPr>
              <a:xfrm>
                <a:off x="4824285" y="1569170"/>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64" name="Freeform 363">
                <a:extLst>
                  <a:ext uri="{FF2B5EF4-FFF2-40B4-BE49-F238E27FC236}">
                    <a16:creationId xmlns:a16="http://schemas.microsoft.com/office/drawing/2014/main" id="{1A8AA0FA-E1F8-81D3-20D7-A3E8BCDDE89A}"/>
                  </a:ext>
                </a:extLst>
              </p:cNvPr>
              <p:cNvSpPr/>
              <p:nvPr/>
            </p:nvSpPr>
            <p:spPr>
              <a:xfrm>
                <a:off x="4993824" y="1569170"/>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65" name="Freeform 364">
                <a:extLst>
                  <a:ext uri="{FF2B5EF4-FFF2-40B4-BE49-F238E27FC236}">
                    <a16:creationId xmlns:a16="http://schemas.microsoft.com/office/drawing/2014/main" id="{FC45C8CF-D850-4128-D71A-3B18A71359C7}"/>
                  </a:ext>
                </a:extLst>
              </p:cNvPr>
              <p:cNvSpPr/>
              <p:nvPr/>
            </p:nvSpPr>
            <p:spPr>
              <a:xfrm>
                <a:off x="4824285" y="1587645"/>
                <a:ext cx="169538" cy="14103"/>
              </a:xfrm>
              <a:custGeom>
                <a:avLst/>
                <a:gdLst>
                  <a:gd name="connsiteX0" fmla="*/ 144310 w 144309"/>
                  <a:gd name="connsiteY0" fmla="*/ 0 h 12714"/>
                  <a:gd name="connsiteX1" fmla="*/ 0 w 144309"/>
                  <a:gd name="connsiteY1" fmla="*/ 0 h 12714"/>
                </a:gdLst>
                <a:ahLst/>
                <a:cxnLst>
                  <a:cxn ang="0">
                    <a:pos x="connsiteX0" y="connsiteY0"/>
                  </a:cxn>
                  <a:cxn ang="0">
                    <a:pos x="connsiteX1" y="connsiteY1"/>
                  </a:cxn>
                </a:cxnLst>
                <a:rect l="l" t="t" r="r" b="b"/>
                <a:pathLst>
                  <a:path w="144309" h="12714">
                    <a:moveTo>
                      <a:pt x="144310"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98" name="Freeform 445">
                <a:extLst>
                  <a:ext uri="{FF2B5EF4-FFF2-40B4-BE49-F238E27FC236}">
                    <a16:creationId xmlns:a16="http://schemas.microsoft.com/office/drawing/2014/main" id="{42118D71-5086-8C8E-CA0C-A70FB8A44F24}"/>
                  </a:ext>
                </a:extLst>
              </p:cNvPr>
              <p:cNvSpPr/>
              <p:nvPr/>
            </p:nvSpPr>
            <p:spPr>
              <a:xfrm>
                <a:off x="4889561" y="1569170"/>
                <a:ext cx="39136" cy="36950"/>
              </a:xfrm>
              <a:custGeom>
                <a:avLst/>
                <a:gdLst>
                  <a:gd name="connsiteX0" fmla="*/ 0 w 33312"/>
                  <a:gd name="connsiteY0" fmla="*/ 0 h 33312"/>
                  <a:gd name="connsiteX1" fmla="*/ 33312 w 33312"/>
                  <a:gd name="connsiteY1" fmla="*/ 0 h 33312"/>
                  <a:gd name="connsiteX2" fmla="*/ 33312 w 33312"/>
                  <a:gd name="connsiteY2" fmla="*/ 33312 h 33312"/>
                  <a:gd name="connsiteX3" fmla="*/ 0 w 33312"/>
                  <a:gd name="connsiteY3" fmla="*/ 33312 h 33312"/>
                </a:gdLst>
                <a:ahLst/>
                <a:cxnLst>
                  <a:cxn ang="0">
                    <a:pos x="connsiteX0" y="connsiteY0"/>
                  </a:cxn>
                  <a:cxn ang="0">
                    <a:pos x="connsiteX1" y="connsiteY1"/>
                  </a:cxn>
                  <a:cxn ang="0">
                    <a:pos x="connsiteX2" y="connsiteY2"/>
                  </a:cxn>
                  <a:cxn ang="0">
                    <a:pos x="connsiteX3" y="connsiteY3"/>
                  </a:cxn>
                </a:cxnLst>
                <a:rect l="l" t="t" r="r" b="b"/>
                <a:pathLst>
                  <a:path w="33312" h="33312">
                    <a:moveTo>
                      <a:pt x="0" y="0"/>
                    </a:moveTo>
                    <a:lnTo>
                      <a:pt x="33312" y="0"/>
                    </a:lnTo>
                    <a:lnTo>
                      <a:pt x="33312" y="33312"/>
                    </a:lnTo>
                    <a:lnTo>
                      <a:pt x="0" y="33312"/>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81" name="Group 580">
              <a:extLst>
                <a:ext uri="{FF2B5EF4-FFF2-40B4-BE49-F238E27FC236}">
                  <a16:creationId xmlns:a16="http://schemas.microsoft.com/office/drawing/2014/main" id="{B847B2B4-714F-605D-EC44-8F7D00820297}"/>
                </a:ext>
              </a:extLst>
            </p:cNvPr>
            <p:cNvGrpSpPr/>
            <p:nvPr/>
          </p:nvGrpSpPr>
          <p:grpSpPr>
            <a:xfrm>
              <a:off x="4981832" y="1759376"/>
              <a:ext cx="177904" cy="43155"/>
              <a:chOff x="4811289" y="1711753"/>
              <a:chExt cx="177904" cy="43155"/>
            </a:xfrm>
          </p:grpSpPr>
          <p:sp>
            <p:nvSpPr>
              <p:cNvPr id="666" name="Freeform 365">
                <a:extLst>
                  <a:ext uri="{FF2B5EF4-FFF2-40B4-BE49-F238E27FC236}">
                    <a16:creationId xmlns:a16="http://schemas.microsoft.com/office/drawing/2014/main" id="{31A1C07B-92BA-ACE4-1E14-752F0869B9CC}"/>
                  </a:ext>
                </a:extLst>
              </p:cNvPr>
              <p:cNvSpPr/>
              <p:nvPr/>
            </p:nvSpPr>
            <p:spPr>
              <a:xfrm>
                <a:off x="4811289" y="1714857"/>
                <a:ext cx="14937" cy="36808"/>
              </a:xfrm>
              <a:custGeom>
                <a:avLst/>
                <a:gdLst>
                  <a:gd name="connsiteX0" fmla="*/ 0 w 12714"/>
                  <a:gd name="connsiteY0" fmla="*/ 0 h 33184"/>
                  <a:gd name="connsiteX1" fmla="*/ 0 w 12714"/>
                  <a:gd name="connsiteY1" fmla="*/ 33185 h 33184"/>
                </a:gdLst>
                <a:ahLst/>
                <a:cxnLst>
                  <a:cxn ang="0">
                    <a:pos x="connsiteX0" y="connsiteY0"/>
                  </a:cxn>
                  <a:cxn ang="0">
                    <a:pos x="connsiteX1" y="connsiteY1"/>
                  </a:cxn>
                </a:cxnLst>
                <a:rect l="l" t="t" r="r" b="b"/>
                <a:pathLst>
                  <a:path w="12714" h="33184">
                    <a:moveTo>
                      <a:pt x="0" y="0"/>
                    </a:moveTo>
                    <a:lnTo>
                      <a:pt x="0" y="33185"/>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67" name="Freeform 366">
                <a:extLst>
                  <a:ext uri="{FF2B5EF4-FFF2-40B4-BE49-F238E27FC236}">
                    <a16:creationId xmlns:a16="http://schemas.microsoft.com/office/drawing/2014/main" id="{16CC9509-176F-5D21-E189-2768E3040B60}"/>
                  </a:ext>
                </a:extLst>
              </p:cNvPr>
              <p:cNvSpPr/>
              <p:nvPr/>
            </p:nvSpPr>
            <p:spPr>
              <a:xfrm>
                <a:off x="4974256" y="1714857"/>
                <a:ext cx="14937" cy="36808"/>
              </a:xfrm>
              <a:custGeom>
                <a:avLst/>
                <a:gdLst>
                  <a:gd name="connsiteX0" fmla="*/ 0 w 12714"/>
                  <a:gd name="connsiteY0" fmla="*/ 0 h 33184"/>
                  <a:gd name="connsiteX1" fmla="*/ 0 w 12714"/>
                  <a:gd name="connsiteY1" fmla="*/ 33185 h 33184"/>
                </a:gdLst>
                <a:ahLst/>
                <a:cxnLst>
                  <a:cxn ang="0">
                    <a:pos x="connsiteX0" y="connsiteY0"/>
                  </a:cxn>
                  <a:cxn ang="0">
                    <a:pos x="connsiteX1" y="connsiteY1"/>
                  </a:cxn>
                </a:cxnLst>
                <a:rect l="l" t="t" r="r" b="b"/>
                <a:pathLst>
                  <a:path w="12714" h="33184">
                    <a:moveTo>
                      <a:pt x="0" y="0"/>
                    </a:moveTo>
                    <a:lnTo>
                      <a:pt x="0" y="33185"/>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68" name="Freeform 367">
                <a:extLst>
                  <a:ext uri="{FF2B5EF4-FFF2-40B4-BE49-F238E27FC236}">
                    <a16:creationId xmlns:a16="http://schemas.microsoft.com/office/drawing/2014/main" id="{A370A704-5CD5-D339-FDAB-ADF2AB2ECA24}"/>
                  </a:ext>
                </a:extLst>
              </p:cNvPr>
              <p:cNvSpPr/>
              <p:nvPr/>
            </p:nvSpPr>
            <p:spPr>
              <a:xfrm>
                <a:off x="4811289" y="1733190"/>
                <a:ext cx="162966" cy="14103"/>
              </a:xfrm>
              <a:custGeom>
                <a:avLst/>
                <a:gdLst>
                  <a:gd name="connsiteX0" fmla="*/ 138716 w 138715"/>
                  <a:gd name="connsiteY0" fmla="*/ 0 h 12714"/>
                  <a:gd name="connsiteX1" fmla="*/ 0 w 138715"/>
                  <a:gd name="connsiteY1" fmla="*/ 0 h 12714"/>
                </a:gdLst>
                <a:ahLst/>
                <a:cxnLst>
                  <a:cxn ang="0">
                    <a:pos x="connsiteX0" y="connsiteY0"/>
                  </a:cxn>
                  <a:cxn ang="0">
                    <a:pos x="connsiteX1" y="connsiteY1"/>
                  </a:cxn>
                </a:cxnLst>
                <a:rect l="l" t="t" r="r" b="b"/>
                <a:pathLst>
                  <a:path w="138715" h="12714">
                    <a:moveTo>
                      <a:pt x="138716"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99" name="Freeform 446">
                <a:extLst>
                  <a:ext uri="{FF2B5EF4-FFF2-40B4-BE49-F238E27FC236}">
                    <a16:creationId xmlns:a16="http://schemas.microsoft.com/office/drawing/2014/main" id="{CF538FD5-8648-DC9E-4625-53327C4D32AD}"/>
                  </a:ext>
                </a:extLst>
              </p:cNvPr>
              <p:cNvSpPr/>
              <p:nvPr/>
            </p:nvSpPr>
            <p:spPr>
              <a:xfrm>
                <a:off x="4869993" y="1711753"/>
                <a:ext cx="45708" cy="43155"/>
              </a:xfrm>
              <a:custGeom>
                <a:avLst/>
                <a:gdLst>
                  <a:gd name="connsiteX0" fmla="*/ 0 w 38906"/>
                  <a:gd name="connsiteY0" fmla="*/ 0 h 38906"/>
                  <a:gd name="connsiteX1" fmla="*/ 38906 w 38906"/>
                  <a:gd name="connsiteY1" fmla="*/ 0 h 38906"/>
                  <a:gd name="connsiteX2" fmla="*/ 38906 w 38906"/>
                  <a:gd name="connsiteY2" fmla="*/ 38906 h 38906"/>
                  <a:gd name="connsiteX3" fmla="*/ 0 w 38906"/>
                  <a:gd name="connsiteY3" fmla="*/ 38906 h 38906"/>
                </a:gdLst>
                <a:ahLst/>
                <a:cxnLst>
                  <a:cxn ang="0">
                    <a:pos x="connsiteX0" y="connsiteY0"/>
                  </a:cxn>
                  <a:cxn ang="0">
                    <a:pos x="connsiteX1" y="connsiteY1"/>
                  </a:cxn>
                  <a:cxn ang="0">
                    <a:pos x="connsiteX2" y="connsiteY2"/>
                  </a:cxn>
                  <a:cxn ang="0">
                    <a:pos x="connsiteX3" y="connsiteY3"/>
                  </a:cxn>
                </a:cxnLst>
                <a:rect l="l" t="t" r="r" b="b"/>
                <a:pathLst>
                  <a:path w="38906" h="38906">
                    <a:moveTo>
                      <a:pt x="0" y="0"/>
                    </a:moveTo>
                    <a:lnTo>
                      <a:pt x="38906" y="0"/>
                    </a:lnTo>
                    <a:lnTo>
                      <a:pt x="38906" y="38906"/>
                    </a:lnTo>
                    <a:lnTo>
                      <a:pt x="0" y="38906"/>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80" name="Group 579">
              <a:extLst>
                <a:ext uri="{FF2B5EF4-FFF2-40B4-BE49-F238E27FC236}">
                  <a16:creationId xmlns:a16="http://schemas.microsoft.com/office/drawing/2014/main" id="{44A5F29E-A1A8-4D25-3B90-9A375DC6F646}"/>
                </a:ext>
              </a:extLst>
            </p:cNvPr>
            <p:cNvGrpSpPr/>
            <p:nvPr/>
          </p:nvGrpSpPr>
          <p:grpSpPr>
            <a:xfrm>
              <a:off x="5020968" y="1837459"/>
              <a:ext cx="164908" cy="43155"/>
              <a:chOff x="4850425" y="1784526"/>
              <a:chExt cx="164908" cy="43155"/>
            </a:xfrm>
          </p:grpSpPr>
          <p:sp>
            <p:nvSpPr>
              <p:cNvPr id="669" name="Freeform 368">
                <a:extLst>
                  <a:ext uri="{FF2B5EF4-FFF2-40B4-BE49-F238E27FC236}">
                    <a16:creationId xmlns:a16="http://schemas.microsoft.com/office/drawing/2014/main" id="{F70FEE12-6DE1-CE0B-6885-68543159E4F6}"/>
                  </a:ext>
                </a:extLst>
              </p:cNvPr>
              <p:cNvSpPr/>
              <p:nvPr/>
            </p:nvSpPr>
            <p:spPr>
              <a:xfrm>
                <a:off x="4850425" y="1787629"/>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70" name="Freeform 369">
                <a:extLst>
                  <a:ext uri="{FF2B5EF4-FFF2-40B4-BE49-F238E27FC236}">
                    <a16:creationId xmlns:a16="http://schemas.microsoft.com/office/drawing/2014/main" id="{6566A338-7A7A-C4EC-6A5D-0385662E9324}"/>
                  </a:ext>
                </a:extLst>
              </p:cNvPr>
              <p:cNvSpPr/>
              <p:nvPr/>
            </p:nvSpPr>
            <p:spPr>
              <a:xfrm>
                <a:off x="5000396" y="1787629"/>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71" name="Freeform 370">
                <a:extLst>
                  <a:ext uri="{FF2B5EF4-FFF2-40B4-BE49-F238E27FC236}">
                    <a16:creationId xmlns:a16="http://schemas.microsoft.com/office/drawing/2014/main" id="{6D71069C-FC75-CA37-D944-472466B36320}"/>
                  </a:ext>
                </a:extLst>
              </p:cNvPr>
              <p:cNvSpPr/>
              <p:nvPr/>
            </p:nvSpPr>
            <p:spPr>
              <a:xfrm>
                <a:off x="4850425" y="1806105"/>
                <a:ext cx="149970" cy="14103"/>
              </a:xfrm>
              <a:custGeom>
                <a:avLst/>
                <a:gdLst>
                  <a:gd name="connsiteX0" fmla="*/ 127654 w 127653"/>
                  <a:gd name="connsiteY0" fmla="*/ 0 h 12714"/>
                  <a:gd name="connsiteX1" fmla="*/ 0 w 127653"/>
                  <a:gd name="connsiteY1" fmla="*/ 0 h 12714"/>
                </a:gdLst>
                <a:ahLst/>
                <a:cxnLst>
                  <a:cxn ang="0">
                    <a:pos x="connsiteX0" y="connsiteY0"/>
                  </a:cxn>
                  <a:cxn ang="0">
                    <a:pos x="connsiteX1" y="connsiteY1"/>
                  </a:cxn>
                </a:cxnLst>
                <a:rect l="l" t="t" r="r" b="b"/>
                <a:pathLst>
                  <a:path w="127653" h="12714">
                    <a:moveTo>
                      <a:pt x="127654"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00" name="Freeform 447">
                <a:extLst>
                  <a:ext uri="{FF2B5EF4-FFF2-40B4-BE49-F238E27FC236}">
                    <a16:creationId xmlns:a16="http://schemas.microsoft.com/office/drawing/2014/main" id="{9A7E0A0A-A0B0-64E5-E7BE-B7218161C016}"/>
                  </a:ext>
                </a:extLst>
              </p:cNvPr>
              <p:cNvSpPr/>
              <p:nvPr/>
            </p:nvSpPr>
            <p:spPr>
              <a:xfrm>
                <a:off x="4902557" y="1784526"/>
                <a:ext cx="52131" cy="43155"/>
              </a:xfrm>
              <a:custGeom>
                <a:avLst/>
                <a:gdLst>
                  <a:gd name="connsiteX0" fmla="*/ 0 w 44373"/>
                  <a:gd name="connsiteY0" fmla="*/ 0 h 38906"/>
                  <a:gd name="connsiteX1" fmla="*/ 44373 w 44373"/>
                  <a:gd name="connsiteY1" fmla="*/ 0 h 38906"/>
                  <a:gd name="connsiteX2" fmla="*/ 44373 w 44373"/>
                  <a:gd name="connsiteY2" fmla="*/ 38906 h 38906"/>
                  <a:gd name="connsiteX3" fmla="*/ 0 w 44373"/>
                  <a:gd name="connsiteY3" fmla="*/ 38906 h 38906"/>
                </a:gdLst>
                <a:ahLst/>
                <a:cxnLst>
                  <a:cxn ang="0">
                    <a:pos x="connsiteX0" y="connsiteY0"/>
                  </a:cxn>
                  <a:cxn ang="0">
                    <a:pos x="connsiteX1" y="connsiteY1"/>
                  </a:cxn>
                  <a:cxn ang="0">
                    <a:pos x="connsiteX2" y="connsiteY2"/>
                  </a:cxn>
                  <a:cxn ang="0">
                    <a:pos x="connsiteX3" y="connsiteY3"/>
                  </a:cxn>
                </a:cxnLst>
                <a:rect l="l" t="t" r="r" b="b"/>
                <a:pathLst>
                  <a:path w="44373" h="38906">
                    <a:moveTo>
                      <a:pt x="0" y="0"/>
                    </a:moveTo>
                    <a:lnTo>
                      <a:pt x="44373" y="0"/>
                    </a:lnTo>
                    <a:lnTo>
                      <a:pt x="44373" y="38906"/>
                    </a:lnTo>
                    <a:lnTo>
                      <a:pt x="0" y="38906"/>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79" name="Group 578">
              <a:extLst>
                <a:ext uri="{FF2B5EF4-FFF2-40B4-BE49-F238E27FC236}">
                  <a16:creationId xmlns:a16="http://schemas.microsoft.com/office/drawing/2014/main" id="{AC41D122-6FB0-962C-7976-4A39A4BC2AF4}"/>
                </a:ext>
              </a:extLst>
            </p:cNvPr>
            <p:cNvGrpSpPr/>
            <p:nvPr/>
          </p:nvGrpSpPr>
          <p:grpSpPr>
            <a:xfrm>
              <a:off x="5001400" y="2024606"/>
              <a:ext cx="138768" cy="49220"/>
              <a:chOff x="4830857" y="1927110"/>
              <a:chExt cx="138768" cy="49220"/>
            </a:xfrm>
          </p:grpSpPr>
          <p:sp>
            <p:nvSpPr>
              <p:cNvPr id="672" name="Freeform 371">
                <a:extLst>
                  <a:ext uri="{FF2B5EF4-FFF2-40B4-BE49-F238E27FC236}">
                    <a16:creationId xmlns:a16="http://schemas.microsoft.com/office/drawing/2014/main" id="{07916CE6-0FBB-7E3C-47C6-44EEF3667757}"/>
                  </a:ext>
                </a:extLst>
              </p:cNvPr>
              <p:cNvSpPr/>
              <p:nvPr/>
            </p:nvSpPr>
            <p:spPr>
              <a:xfrm>
                <a:off x="4830857" y="1933315"/>
                <a:ext cx="14937" cy="36808"/>
              </a:xfrm>
              <a:custGeom>
                <a:avLst/>
                <a:gdLst>
                  <a:gd name="connsiteX0" fmla="*/ 0 w 12714"/>
                  <a:gd name="connsiteY0" fmla="*/ 0 h 33184"/>
                  <a:gd name="connsiteX1" fmla="*/ 0 w 12714"/>
                  <a:gd name="connsiteY1" fmla="*/ 33185 h 33184"/>
                </a:gdLst>
                <a:ahLst/>
                <a:cxnLst>
                  <a:cxn ang="0">
                    <a:pos x="connsiteX0" y="connsiteY0"/>
                  </a:cxn>
                  <a:cxn ang="0">
                    <a:pos x="connsiteX1" y="connsiteY1"/>
                  </a:cxn>
                </a:cxnLst>
                <a:rect l="l" t="t" r="r" b="b"/>
                <a:pathLst>
                  <a:path w="12714" h="33184">
                    <a:moveTo>
                      <a:pt x="0" y="0"/>
                    </a:moveTo>
                    <a:lnTo>
                      <a:pt x="0" y="33185"/>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73" name="Freeform 372">
                <a:extLst>
                  <a:ext uri="{FF2B5EF4-FFF2-40B4-BE49-F238E27FC236}">
                    <a16:creationId xmlns:a16="http://schemas.microsoft.com/office/drawing/2014/main" id="{FE43C769-341F-1A1F-C1FC-B9980AB4CBCA}"/>
                  </a:ext>
                </a:extLst>
              </p:cNvPr>
              <p:cNvSpPr/>
              <p:nvPr/>
            </p:nvSpPr>
            <p:spPr>
              <a:xfrm>
                <a:off x="4954688" y="1933315"/>
                <a:ext cx="14937" cy="36808"/>
              </a:xfrm>
              <a:custGeom>
                <a:avLst/>
                <a:gdLst>
                  <a:gd name="connsiteX0" fmla="*/ 0 w 12714"/>
                  <a:gd name="connsiteY0" fmla="*/ 0 h 33184"/>
                  <a:gd name="connsiteX1" fmla="*/ 0 w 12714"/>
                  <a:gd name="connsiteY1" fmla="*/ 33185 h 33184"/>
                </a:gdLst>
                <a:ahLst/>
                <a:cxnLst>
                  <a:cxn ang="0">
                    <a:pos x="connsiteX0" y="connsiteY0"/>
                  </a:cxn>
                  <a:cxn ang="0">
                    <a:pos x="connsiteX1" y="connsiteY1"/>
                  </a:cxn>
                </a:cxnLst>
                <a:rect l="l" t="t" r="r" b="b"/>
                <a:pathLst>
                  <a:path w="12714" h="33184">
                    <a:moveTo>
                      <a:pt x="0" y="0"/>
                    </a:moveTo>
                    <a:lnTo>
                      <a:pt x="0" y="33185"/>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74" name="Freeform 373">
                <a:extLst>
                  <a:ext uri="{FF2B5EF4-FFF2-40B4-BE49-F238E27FC236}">
                    <a16:creationId xmlns:a16="http://schemas.microsoft.com/office/drawing/2014/main" id="{F1B5D0DA-0248-01FF-4000-30B17533934C}"/>
                  </a:ext>
                </a:extLst>
              </p:cNvPr>
              <p:cNvSpPr/>
              <p:nvPr/>
            </p:nvSpPr>
            <p:spPr>
              <a:xfrm>
                <a:off x="4830857" y="1951790"/>
                <a:ext cx="123830" cy="14103"/>
              </a:xfrm>
              <a:custGeom>
                <a:avLst/>
                <a:gdLst>
                  <a:gd name="connsiteX0" fmla="*/ 105403 w 105403"/>
                  <a:gd name="connsiteY0" fmla="*/ 0 h 12714"/>
                  <a:gd name="connsiteX1" fmla="*/ 0 w 105403"/>
                  <a:gd name="connsiteY1" fmla="*/ 0 h 12714"/>
                </a:gdLst>
                <a:ahLst/>
                <a:cxnLst>
                  <a:cxn ang="0">
                    <a:pos x="connsiteX0" y="connsiteY0"/>
                  </a:cxn>
                  <a:cxn ang="0">
                    <a:pos x="connsiteX1" y="connsiteY1"/>
                  </a:cxn>
                </a:cxnLst>
                <a:rect l="l" t="t" r="r" b="b"/>
                <a:pathLst>
                  <a:path w="105403" h="12714">
                    <a:moveTo>
                      <a:pt x="105403"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01" name="Freeform 448">
                <a:extLst>
                  <a:ext uri="{FF2B5EF4-FFF2-40B4-BE49-F238E27FC236}">
                    <a16:creationId xmlns:a16="http://schemas.microsoft.com/office/drawing/2014/main" id="{8DB16DBB-E0C0-078A-627A-E83F9F52D8AF}"/>
                  </a:ext>
                </a:extLst>
              </p:cNvPr>
              <p:cNvSpPr/>
              <p:nvPr/>
            </p:nvSpPr>
            <p:spPr>
              <a:xfrm>
                <a:off x="4863421" y="1927110"/>
                <a:ext cx="58704" cy="49220"/>
              </a:xfrm>
              <a:custGeom>
                <a:avLst/>
                <a:gdLst>
                  <a:gd name="connsiteX0" fmla="*/ 0 w 49968"/>
                  <a:gd name="connsiteY0" fmla="*/ 0 h 44373"/>
                  <a:gd name="connsiteX1" fmla="*/ 49968 w 49968"/>
                  <a:gd name="connsiteY1" fmla="*/ 0 h 44373"/>
                  <a:gd name="connsiteX2" fmla="*/ 49968 w 49968"/>
                  <a:gd name="connsiteY2" fmla="*/ 44374 h 44373"/>
                  <a:gd name="connsiteX3" fmla="*/ 0 w 49968"/>
                  <a:gd name="connsiteY3" fmla="*/ 44374 h 44373"/>
                </a:gdLst>
                <a:ahLst/>
                <a:cxnLst>
                  <a:cxn ang="0">
                    <a:pos x="connsiteX0" y="connsiteY0"/>
                  </a:cxn>
                  <a:cxn ang="0">
                    <a:pos x="connsiteX1" y="connsiteY1"/>
                  </a:cxn>
                  <a:cxn ang="0">
                    <a:pos x="connsiteX2" y="connsiteY2"/>
                  </a:cxn>
                  <a:cxn ang="0">
                    <a:pos x="connsiteX3" y="connsiteY3"/>
                  </a:cxn>
                </a:cxnLst>
                <a:rect l="l" t="t" r="r" b="b"/>
                <a:pathLst>
                  <a:path w="49968" h="44373">
                    <a:moveTo>
                      <a:pt x="0" y="0"/>
                    </a:moveTo>
                    <a:lnTo>
                      <a:pt x="49968" y="0"/>
                    </a:lnTo>
                    <a:lnTo>
                      <a:pt x="49968" y="44374"/>
                    </a:lnTo>
                    <a:lnTo>
                      <a:pt x="0" y="44374"/>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78" name="Group 577">
              <a:extLst>
                <a:ext uri="{FF2B5EF4-FFF2-40B4-BE49-F238E27FC236}">
                  <a16:creationId xmlns:a16="http://schemas.microsoft.com/office/drawing/2014/main" id="{AD8C453C-1B49-B5E9-584E-841373A3B3A9}"/>
                </a:ext>
              </a:extLst>
            </p:cNvPr>
            <p:cNvGrpSpPr/>
            <p:nvPr/>
          </p:nvGrpSpPr>
          <p:grpSpPr>
            <a:xfrm>
              <a:off x="4929702" y="2104626"/>
              <a:ext cx="262597" cy="43155"/>
              <a:chOff x="4759159" y="2002985"/>
              <a:chExt cx="262597" cy="43155"/>
            </a:xfrm>
          </p:grpSpPr>
          <p:sp>
            <p:nvSpPr>
              <p:cNvPr id="675" name="Freeform 374">
                <a:extLst>
                  <a:ext uri="{FF2B5EF4-FFF2-40B4-BE49-F238E27FC236}">
                    <a16:creationId xmlns:a16="http://schemas.microsoft.com/office/drawing/2014/main" id="{6BF6A37A-DF88-8DE6-25EB-E3A9EE287ACD}"/>
                  </a:ext>
                </a:extLst>
              </p:cNvPr>
              <p:cNvSpPr/>
              <p:nvPr/>
            </p:nvSpPr>
            <p:spPr>
              <a:xfrm>
                <a:off x="4759159" y="2002985"/>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76" name="Freeform 375">
                <a:extLst>
                  <a:ext uri="{FF2B5EF4-FFF2-40B4-BE49-F238E27FC236}">
                    <a16:creationId xmlns:a16="http://schemas.microsoft.com/office/drawing/2014/main" id="{6BEE98B2-D9B2-3B59-83D0-9D808ABE925D}"/>
                  </a:ext>
                </a:extLst>
              </p:cNvPr>
              <p:cNvSpPr/>
              <p:nvPr/>
            </p:nvSpPr>
            <p:spPr>
              <a:xfrm>
                <a:off x="5006819" y="2002985"/>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77" name="Freeform 376">
                <a:extLst>
                  <a:ext uri="{FF2B5EF4-FFF2-40B4-BE49-F238E27FC236}">
                    <a16:creationId xmlns:a16="http://schemas.microsoft.com/office/drawing/2014/main" id="{8912D139-8670-7AD4-A9D1-C17B7F4D3C7A}"/>
                  </a:ext>
                </a:extLst>
              </p:cNvPr>
              <p:cNvSpPr/>
              <p:nvPr/>
            </p:nvSpPr>
            <p:spPr>
              <a:xfrm>
                <a:off x="4759159" y="2024563"/>
                <a:ext cx="247660" cy="14103"/>
              </a:xfrm>
              <a:custGeom>
                <a:avLst/>
                <a:gdLst>
                  <a:gd name="connsiteX0" fmla="*/ 210807 w 210806"/>
                  <a:gd name="connsiteY0" fmla="*/ 0 h 12714"/>
                  <a:gd name="connsiteX1" fmla="*/ 0 w 210806"/>
                  <a:gd name="connsiteY1" fmla="*/ 0 h 12714"/>
                </a:gdLst>
                <a:ahLst/>
                <a:cxnLst>
                  <a:cxn ang="0">
                    <a:pos x="connsiteX0" y="connsiteY0"/>
                  </a:cxn>
                  <a:cxn ang="0">
                    <a:pos x="connsiteX1" y="connsiteY1"/>
                  </a:cxn>
                </a:cxnLst>
                <a:rect l="l" t="t" r="r" b="b"/>
                <a:pathLst>
                  <a:path w="210806" h="12714">
                    <a:moveTo>
                      <a:pt x="210807"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02" name="Freeform 449">
                <a:extLst>
                  <a:ext uri="{FF2B5EF4-FFF2-40B4-BE49-F238E27FC236}">
                    <a16:creationId xmlns:a16="http://schemas.microsoft.com/office/drawing/2014/main" id="{56EFE5D0-FF1B-BD98-954A-F2D18DD55B95}"/>
                  </a:ext>
                </a:extLst>
              </p:cNvPr>
              <p:cNvSpPr/>
              <p:nvPr/>
            </p:nvSpPr>
            <p:spPr>
              <a:xfrm>
                <a:off x="4863421" y="2006088"/>
                <a:ext cx="39136" cy="36950"/>
              </a:xfrm>
              <a:custGeom>
                <a:avLst/>
                <a:gdLst>
                  <a:gd name="connsiteX0" fmla="*/ 0 w 33312"/>
                  <a:gd name="connsiteY0" fmla="*/ 0 h 33312"/>
                  <a:gd name="connsiteX1" fmla="*/ 33312 w 33312"/>
                  <a:gd name="connsiteY1" fmla="*/ 0 h 33312"/>
                  <a:gd name="connsiteX2" fmla="*/ 33312 w 33312"/>
                  <a:gd name="connsiteY2" fmla="*/ 33312 h 33312"/>
                  <a:gd name="connsiteX3" fmla="*/ 0 w 33312"/>
                  <a:gd name="connsiteY3" fmla="*/ 33312 h 33312"/>
                </a:gdLst>
                <a:ahLst/>
                <a:cxnLst>
                  <a:cxn ang="0">
                    <a:pos x="connsiteX0" y="connsiteY0"/>
                  </a:cxn>
                  <a:cxn ang="0">
                    <a:pos x="connsiteX1" y="connsiteY1"/>
                  </a:cxn>
                  <a:cxn ang="0">
                    <a:pos x="connsiteX2" y="connsiteY2"/>
                  </a:cxn>
                  <a:cxn ang="0">
                    <a:pos x="connsiteX3" y="connsiteY3"/>
                  </a:cxn>
                </a:cxnLst>
                <a:rect l="l" t="t" r="r" b="b"/>
                <a:pathLst>
                  <a:path w="33312" h="33312">
                    <a:moveTo>
                      <a:pt x="0" y="0"/>
                    </a:moveTo>
                    <a:lnTo>
                      <a:pt x="33312" y="0"/>
                    </a:lnTo>
                    <a:lnTo>
                      <a:pt x="33312" y="33312"/>
                    </a:lnTo>
                    <a:lnTo>
                      <a:pt x="0" y="33312"/>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77" name="Group 576">
              <a:extLst>
                <a:ext uri="{FF2B5EF4-FFF2-40B4-BE49-F238E27FC236}">
                  <a16:creationId xmlns:a16="http://schemas.microsoft.com/office/drawing/2014/main" id="{D1B04E79-E25F-47F3-7646-70097836AEED}"/>
                </a:ext>
              </a:extLst>
            </p:cNvPr>
            <p:cNvGrpSpPr/>
            <p:nvPr/>
          </p:nvGrpSpPr>
          <p:grpSpPr>
            <a:xfrm>
              <a:off x="5020968" y="2287092"/>
              <a:ext cx="145340" cy="49220"/>
              <a:chOff x="4850425" y="2145569"/>
              <a:chExt cx="145340" cy="49220"/>
            </a:xfrm>
          </p:grpSpPr>
          <p:sp>
            <p:nvSpPr>
              <p:cNvPr id="678" name="Freeform 377">
                <a:extLst>
                  <a:ext uri="{FF2B5EF4-FFF2-40B4-BE49-F238E27FC236}">
                    <a16:creationId xmlns:a16="http://schemas.microsoft.com/office/drawing/2014/main" id="{AC8F5CFD-4ECC-7AFE-2CF9-C646E6265AFB}"/>
                  </a:ext>
                </a:extLst>
              </p:cNvPr>
              <p:cNvSpPr/>
              <p:nvPr/>
            </p:nvSpPr>
            <p:spPr>
              <a:xfrm>
                <a:off x="4850425" y="2151774"/>
                <a:ext cx="14937" cy="36808"/>
              </a:xfrm>
              <a:custGeom>
                <a:avLst/>
                <a:gdLst>
                  <a:gd name="connsiteX0" fmla="*/ 0 w 12714"/>
                  <a:gd name="connsiteY0" fmla="*/ 0 h 33184"/>
                  <a:gd name="connsiteX1" fmla="*/ 0 w 12714"/>
                  <a:gd name="connsiteY1" fmla="*/ 33185 h 33184"/>
                </a:gdLst>
                <a:ahLst/>
                <a:cxnLst>
                  <a:cxn ang="0">
                    <a:pos x="connsiteX0" y="connsiteY0"/>
                  </a:cxn>
                  <a:cxn ang="0">
                    <a:pos x="connsiteX1" y="connsiteY1"/>
                  </a:cxn>
                </a:cxnLst>
                <a:rect l="l" t="t" r="r" b="b"/>
                <a:pathLst>
                  <a:path w="12714" h="33184">
                    <a:moveTo>
                      <a:pt x="0" y="0"/>
                    </a:moveTo>
                    <a:lnTo>
                      <a:pt x="0" y="33185"/>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79" name="Freeform 378">
                <a:extLst>
                  <a:ext uri="{FF2B5EF4-FFF2-40B4-BE49-F238E27FC236}">
                    <a16:creationId xmlns:a16="http://schemas.microsoft.com/office/drawing/2014/main" id="{1AE1F972-0E1A-78BC-75DD-ADB3B7F35066}"/>
                  </a:ext>
                </a:extLst>
              </p:cNvPr>
              <p:cNvSpPr/>
              <p:nvPr/>
            </p:nvSpPr>
            <p:spPr>
              <a:xfrm>
                <a:off x="4980828" y="2151774"/>
                <a:ext cx="14937" cy="36808"/>
              </a:xfrm>
              <a:custGeom>
                <a:avLst/>
                <a:gdLst>
                  <a:gd name="connsiteX0" fmla="*/ 0 w 12714"/>
                  <a:gd name="connsiteY0" fmla="*/ 0 h 33184"/>
                  <a:gd name="connsiteX1" fmla="*/ 0 w 12714"/>
                  <a:gd name="connsiteY1" fmla="*/ 33185 h 33184"/>
                </a:gdLst>
                <a:ahLst/>
                <a:cxnLst>
                  <a:cxn ang="0">
                    <a:pos x="connsiteX0" y="connsiteY0"/>
                  </a:cxn>
                  <a:cxn ang="0">
                    <a:pos x="connsiteX1" y="connsiteY1"/>
                  </a:cxn>
                </a:cxnLst>
                <a:rect l="l" t="t" r="r" b="b"/>
                <a:pathLst>
                  <a:path w="12714" h="33184">
                    <a:moveTo>
                      <a:pt x="0" y="0"/>
                    </a:moveTo>
                    <a:lnTo>
                      <a:pt x="0" y="33185"/>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80" name="Freeform 379">
                <a:extLst>
                  <a:ext uri="{FF2B5EF4-FFF2-40B4-BE49-F238E27FC236}">
                    <a16:creationId xmlns:a16="http://schemas.microsoft.com/office/drawing/2014/main" id="{8E2D501D-C222-5232-4111-85C313282AD8}"/>
                  </a:ext>
                </a:extLst>
              </p:cNvPr>
              <p:cNvSpPr/>
              <p:nvPr/>
            </p:nvSpPr>
            <p:spPr>
              <a:xfrm>
                <a:off x="4850425" y="2170249"/>
                <a:ext cx="130402" cy="14103"/>
              </a:xfrm>
              <a:custGeom>
                <a:avLst/>
                <a:gdLst>
                  <a:gd name="connsiteX0" fmla="*/ 110998 w 110997"/>
                  <a:gd name="connsiteY0" fmla="*/ 0 h 12714"/>
                  <a:gd name="connsiteX1" fmla="*/ 0 w 110997"/>
                  <a:gd name="connsiteY1" fmla="*/ 0 h 12714"/>
                </a:gdLst>
                <a:ahLst/>
                <a:cxnLst>
                  <a:cxn ang="0">
                    <a:pos x="connsiteX0" y="connsiteY0"/>
                  </a:cxn>
                  <a:cxn ang="0">
                    <a:pos x="connsiteX1" y="connsiteY1"/>
                  </a:cxn>
                </a:cxnLst>
                <a:rect l="l" t="t" r="r" b="b"/>
                <a:pathLst>
                  <a:path w="110997" h="12714">
                    <a:moveTo>
                      <a:pt x="110998"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03" name="Freeform 450">
                <a:extLst>
                  <a:ext uri="{FF2B5EF4-FFF2-40B4-BE49-F238E27FC236}">
                    <a16:creationId xmlns:a16="http://schemas.microsoft.com/office/drawing/2014/main" id="{691D89B6-D443-0C58-606A-10A48B23C061}"/>
                  </a:ext>
                </a:extLst>
              </p:cNvPr>
              <p:cNvSpPr/>
              <p:nvPr/>
            </p:nvSpPr>
            <p:spPr>
              <a:xfrm>
                <a:off x="4882989" y="2145569"/>
                <a:ext cx="58704" cy="49220"/>
              </a:xfrm>
              <a:custGeom>
                <a:avLst/>
                <a:gdLst>
                  <a:gd name="connsiteX0" fmla="*/ 0 w 49968"/>
                  <a:gd name="connsiteY0" fmla="*/ 0 h 44373"/>
                  <a:gd name="connsiteX1" fmla="*/ 49968 w 49968"/>
                  <a:gd name="connsiteY1" fmla="*/ 0 h 44373"/>
                  <a:gd name="connsiteX2" fmla="*/ 49968 w 49968"/>
                  <a:gd name="connsiteY2" fmla="*/ 44374 h 44373"/>
                  <a:gd name="connsiteX3" fmla="*/ 0 w 49968"/>
                  <a:gd name="connsiteY3" fmla="*/ 44374 h 44373"/>
                </a:gdLst>
                <a:ahLst/>
                <a:cxnLst>
                  <a:cxn ang="0">
                    <a:pos x="connsiteX0" y="connsiteY0"/>
                  </a:cxn>
                  <a:cxn ang="0">
                    <a:pos x="connsiteX1" y="connsiteY1"/>
                  </a:cxn>
                  <a:cxn ang="0">
                    <a:pos x="connsiteX2" y="connsiteY2"/>
                  </a:cxn>
                  <a:cxn ang="0">
                    <a:pos x="connsiteX3" y="connsiteY3"/>
                  </a:cxn>
                </a:cxnLst>
                <a:rect l="l" t="t" r="r" b="b"/>
                <a:pathLst>
                  <a:path w="49968" h="44373">
                    <a:moveTo>
                      <a:pt x="0" y="0"/>
                    </a:moveTo>
                    <a:lnTo>
                      <a:pt x="49968" y="0"/>
                    </a:lnTo>
                    <a:lnTo>
                      <a:pt x="49968" y="44374"/>
                    </a:lnTo>
                    <a:lnTo>
                      <a:pt x="0" y="44374"/>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76" name="Group 575">
              <a:extLst>
                <a:ext uri="{FF2B5EF4-FFF2-40B4-BE49-F238E27FC236}">
                  <a16:creationId xmlns:a16="http://schemas.microsoft.com/office/drawing/2014/main" id="{35406BA7-FEB7-2DC4-20F0-CCD80DD9D8A3}"/>
                </a:ext>
              </a:extLst>
            </p:cNvPr>
            <p:cNvGrpSpPr/>
            <p:nvPr/>
          </p:nvGrpSpPr>
          <p:grpSpPr>
            <a:xfrm>
              <a:off x="4949270" y="2368588"/>
              <a:ext cx="210466" cy="43155"/>
              <a:chOff x="4778727" y="2221444"/>
              <a:chExt cx="210466" cy="43155"/>
            </a:xfrm>
          </p:grpSpPr>
          <p:sp>
            <p:nvSpPr>
              <p:cNvPr id="681" name="Freeform 380">
                <a:extLst>
                  <a:ext uri="{FF2B5EF4-FFF2-40B4-BE49-F238E27FC236}">
                    <a16:creationId xmlns:a16="http://schemas.microsoft.com/office/drawing/2014/main" id="{A27CC0AA-0726-E915-C0A2-5C8EA53109BA}"/>
                  </a:ext>
                </a:extLst>
              </p:cNvPr>
              <p:cNvSpPr/>
              <p:nvPr/>
            </p:nvSpPr>
            <p:spPr>
              <a:xfrm>
                <a:off x="4778727" y="2221444"/>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82" name="Freeform 381">
                <a:extLst>
                  <a:ext uri="{FF2B5EF4-FFF2-40B4-BE49-F238E27FC236}">
                    <a16:creationId xmlns:a16="http://schemas.microsoft.com/office/drawing/2014/main" id="{9CC3F41C-B556-5778-4401-7D2ED05EF5BD}"/>
                  </a:ext>
                </a:extLst>
              </p:cNvPr>
              <p:cNvSpPr/>
              <p:nvPr/>
            </p:nvSpPr>
            <p:spPr>
              <a:xfrm>
                <a:off x="4974256" y="2221444"/>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83" name="Freeform 382">
                <a:extLst>
                  <a:ext uri="{FF2B5EF4-FFF2-40B4-BE49-F238E27FC236}">
                    <a16:creationId xmlns:a16="http://schemas.microsoft.com/office/drawing/2014/main" id="{2DF2F2E2-8312-1D67-B0AB-C3CDBC8D85CD}"/>
                  </a:ext>
                </a:extLst>
              </p:cNvPr>
              <p:cNvSpPr/>
              <p:nvPr/>
            </p:nvSpPr>
            <p:spPr>
              <a:xfrm>
                <a:off x="4778727" y="2243022"/>
                <a:ext cx="195529" cy="14103"/>
              </a:xfrm>
              <a:custGeom>
                <a:avLst/>
                <a:gdLst>
                  <a:gd name="connsiteX0" fmla="*/ 166433 w 166432"/>
                  <a:gd name="connsiteY0" fmla="*/ 0 h 12714"/>
                  <a:gd name="connsiteX1" fmla="*/ 0 w 166432"/>
                  <a:gd name="connsiteY1" fmla="*/ 0 h 12714"/>
                </a:gdLst>
                <a:ahLst/>
                <a:cxnLst>
                  <a:cxn ang="0">
                    <a:pos x="connsiteX0" y="connsiteY0"/>
                  </a:cxn>
                  <a:cxn ang="0">
                    <a:pos x="connsiteX1" y="connsiteY1"/>
                  </a:cxn>
                </a:cxnLst>
                <a:rect l="l" t="t" r="r" b="b"/>
                <a:pathLst>
                  <a:path w="166432" h="12714">
                    <a:moveTo>
                      <a:pt x="166433"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04" name="Freeform 451">
                <a:extLst>
                  <a:ext uri="{FF2B5EF4-FFF2-40B4-BE49-F238E27FC236}">
                    <a16:creationId xmlns:a16="http://schemas.microsoft.com/office/drawing/2014/main" id="{F7D4AFCB-ED5E-A0F5-40F7-EA8FEE4DA983}"/>
                  </a:ext>
                </a:extLst>
              </p:cNvPr>
              <p:cNvSpPr/>
              <p:nvPr/>
            </p:nvSpPr>
            <p:spPr>
              <a:xfrm>
                <a:off x="4850425" y="2221444"/>
                <a:ext cx="45708" cy="43155"/>
              </a:xfrm>
              <a:custGeom>
                <a:avLst/>
                <a:gdLst>
                  <a:gd name="connsiteX0" fmla="*/ 0 w 38906"/>
                  <a:gd name="connsiteY0" fmla="*/ 0 h 38906"/>
                  <a:gd name="connsiteX1" fmla="*/ 38906 w 38906"/>
                  <a:gd name="connsiteY1" fmla="*/ 0 h 38906"/>
                  <a:gd name="connsiteX2" fmla="*/ 38906 w 38906"/>
                  <a:gd name="connsiteY2" fmla="*/ 38906 h 38906"/>
                  <a:gd name="connsiteX3" fmla="*/ 0 w 38906"/>
                  <a:gd name="connsiteY3" fmla="*/ 38906 h 38906"/>
                </a:gdLst>
                <a:ahLst/>
                <a:cxnLst>
                  <a:cxn ang="0">
                    <a:pos x="connsiteX0" y="connsiteY0"/>
                  </a:cxn>
                  <a:cxn ang="0">
                    <a:pos x="connsiteX1" y="connsiteY1"/>
                  </a:cxn>
                  <a:cxn ang="0">
                    <a:pos x="connsiteX2" y="connsiteY2"/>
                  </a:cxn>
                  <a:cxn ang="0">
                    <a:pos x="connsiteX3" y="connsiteY3"/>
                  </a:cxn>
                </a:cxnLst>
                <a:rect l="l" t="t" r="r" b="b"/>
                <a:pathLst>
                  <a:path w="38906" h="38906">
                    <a:moveTo>
                      <a:pt x="0" y="0"/>
                    </a:moveTo>
                    <a:lnTo>
                      <a:pt x="38906" y="0"/>
                    </a:lnTo>
                    <a:lnTo>
                      <a:pt x="38906" y="38906"/>
                    </a:lnTo>
                    <a:lnTo>
                      <a:pt x="0" y="38906"/>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8" name="Group 57">
              <a:extLst>
                <a:ext uri="{FF2B5EF4-FFF2-40B4-BE49-F238E27FC236}">
                  <a16:creationId xmlns:a16="http://schemas.microsoft.com/office/drawing/2014/main" id="{16327E4E-7B61-495E-5741-0D2CBF25947F}"/>
                </a:ext>
              </a:extLst>
            </p:cNvPr>
            <p:cNvGrpSpPr/>
            <p:nvPr/>
          </p:nvGrpSpPr>
          <p:grpSpPr>
            <a:xfrm>
              <a:off x="4779730" y="3189710"/>
              <a:ext cx="347442" cy="43155"/>
              <a:chOff x="4609187" y="3095280"/>
              <a:chExt cx="347442" cy="43155"/>
            </a:xfrm>
          </p:grpSpPr>
          <p:sp>
            <p:nvSpPr>
              <p:cNvPr id="687" name="Freeform 386">
                <a:extLst>
                  <a:ext uri="{FF2B5EF4-FFF2-40B4-BE49-F238E27FC236}">
                    <a16:creationId xmlns:a16="http://schemas.microsoft.com/office/drawing/2014/main" id="{DC94F82D-D55D-CCFE-D38C-D037E0D49536}"/>
                  </a:ext>
                </a:extLst>
              </p:cNvPr>
              <p:cNvSpPr/>
              <p:nvPr/>
            </p:nvSpPr>
            <p:spPr>
              <a:xfrm>
                <a:off x="4609187" y="3095280"/>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88" name="Freeform 387">
                <a:extLst>
                  <a:ext uri="{FF2B5EF4-FFF2-40B4-BE49-F238E27FC236}">
                    <a16:creationId xmlns:a16="http://schemas.microsoft.com/office/drawing/2014/main" id="{21538662-9709-AFBD-4E9D-921402F00F38}"/>
                  </a:ext>
                </a:extLst>
              </p:cNvPr>
              <p:cNvSpPr/>
              <p:nvPr/>
            </p:nvSpPr>
            <p:spPr>
              <a:xfrm>
                <a:off x="4941692" y="3095280"/>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89" name="Freeform 388">
                <a:extLst>
                  <a:ext uri="{FF2B5EF4-FFF2-40B4-BE49-F238E27FC236}">
                    <a16:creationId xmlns:a16="http://schemas.microsoft.com/office/drawing/2014/main" id="{AD20A03B-4334-A3AB-4BAA-D7449CBCDC00}"/>
                  </a:ext>
                </a:extLst>
              </p:cNvPr>
              <p:cNvSpPr/>
              <p:nvPr/>
            </p:nvSpPr>
            <p:spPr>
              <a:xfrm>
                <a:off x="4609187" y="3116859"/>
                <a:ext cx="332505" cy="14103"/>
              </a:xfrm>
              <a:custGeom>
                <a:avLst/>
                <a:gdLst>
                  <a:gd name="connsiteX0" fmla="*/ 283025 w 283025"/>
                  <a:gd name="connsiteY0" fmla="*/ 0 h 12714"/>
                  <a:gd name="connsiteX1" fmla="*/ 0 w 283025"/>
                  <a:gd name="connsiteY1" fmla="*/ 0 h 12714"/>
                </a:gdLst>
                <a:ahLst/>
                <a:cxnLst>
                  <a:cxn ang="0">
                    <a:pos x="connsiteX0" y="connsiteY0"/>
                  </a:cxn>
                  <a:cxn ang="0">
                    <a:pos x="connsiteX1" y="connsiteY1"/>
                  </a:cxn>
                </a:cxnLst>
                <a:rect l="l" t="t" r="r" b="b"/>
                <a:pathLst>
                  <a:path w="283025" h="12714">
                    <a:moveTo>
                      <a:pt x="283025"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06" name="Freeform 453">
                <a:extLst>
                  <a:ext uri="{FF2B5EF4-FFF2-40B4-BE49-F238E27FC236}">
                    <a16:creationId xmlns:a16="http://schemas.microsoft.com/office/drawing/2014/main" id="{B41D3426-31BF-20DA-0C65-FFB95E688C21}"/>
                  </a:ext>
                </a:extLst>
              </p:cNvPr>
              <p:cNvSpPr/>
              <p:nvPr/>
            </p:nvSpPr>
            <p:spPr>
              <a:xfrm>
                <a:off x="4759159" y="3101487"/>
                <a:ext cx="32563" cy="30744"/>
              </a:xfrm>
              <a:custGeom>
                <a:avLst/>
                <a:gdLst>
                  <a:gd name="connsiteX0" fmla="*/ 0 w 27717"/>
                  <a:gd name="connsiteY0" fmla="*/ 0 h 27717"/>
                  <a:gd name="connsiteX1" fmla="*/ 27717 w 27717"/>
                  <a:gd name="connsiteY1" fmla="*/ 0 h 27717"/>
                  <a:gd name="connsiteX2" fmla="*/ 27717 w 27717"/>
                  <a:gd name="connsiteY2" fmla="*/ 27718 h 27717"/>
                  <a:gd name="connsiteX3" fmla="*/ 0 w 27717"/>
                  <a:gd name="connsiteY3" fmla="*/ 27718 h 27717"/>
                </a:gdLst>
                <a:ahLst/>
                <a:cxnLst>
                  <a:cxn ang="0">
                    <a:pos x="connsiteX0" y="connsiteY0"/>
                  </a:cxn>
                  <a:cxn ang="0">
                    <a:pos x="connsiteX1" y="connsiteY1"/>
                  </a:cxn>
                  <a:cxn ang="0">
                    <a:pos x="connsiteX2" y="connsiteY2"/>
                  </a:cxn>
                  <a:cxn ang="0">
                    <a:pos x="connsiteX3" y="connsiteY3"/>
                  </a:cxn>
                </a:cxnLst>
                <a:rect l="l" t="t" r="r" b="b"/>
                <a:pathLst>
                  <a:path w="27717" h="27717">
                    <a:moveTo>
                      <a:pt x="0" y="0"/>
                    </a:moveTo>
                    <a:lnTo>
                      <a:pt x="27717" y="0"/>
                    </a:lnTo>
                    <a:lnTo>
                      <a:pt x="27717" y="27718"/>
                    </a:lnTo>
                    <a:lnTo>
                      <a:pt x="0" y="27718"/>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7" name="Group 56">
              <a:extLst>
                <a:ext uri="{FF2B5EF4-FFF2-40B4-BE49-F238E27FC236}">
                  <a16:creationId xmlns:a16="http://schemas.microsoft.com/office/drawing/2014/main" id="{ABF540AC-8C52-F0F3-D404-1DAD1F633D33}"/>
                </a:ext>
              </a:extLst>
            </p:cNvPr>
            <p:cNvGrpSpPr/>
            <p:nvPr/>
          </p:nvGrpSpPr>
          <p:grpSpPr>
            <a:xfrm>
              <a:off x="4890566" y="3269013"/>
              <a:ext cx="217039" cy="36950"/>
              <a:chOff x="4720023" y="3171156"/>
              <a:chExt cx="217039" cy="36950"/>
            </a:xfrm>
          </p:grpSpPr>
          <p:sp>
            <p:nvSpPr>
              <p:cNvPr id="690" name="Freeform 389">
                <a:extLst>
                  <a:ext uri="{FF2B5EF4-FFF2-40B4-BE49-F238E27FC236}">
                    <a16:creationId xmlns:a16="http://schemas.microsoft.com/office/drawing/2014/main" id="{C5437A1A-445C-412C-3D51-C3A65A2AF2FA}"/>
                  </a:ext>
                </a:extLst>
              </p:cNvPr>
              <p:cNvSpPr/>
              <p:nvPr/>
            </p:nvSpPr>
            <p:spPr>
              <a:xfrm>
                <a:off x="4720023" y="3171156"/>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91" name="Freeform 390">
                <a:extLst>
                  <a:ext uri="{FF2B5EF4-FFF2-40B4-BE49-F238E27FC236}">
                    <a16:creationId xmlns:a16="http://schemas.microsoft.com/office/drawing/2014/main" id="{6005845F-2E62-72FA-C030-60843F868FF4}"/>
                  </a:ext>
                </a:extLst>
              </p:cNvPr>
              <p:cNvSpPr/>
              <p:nvPr/>
            </p:nvSpPr>
            <p:spPr>
              <a:xfrm>
                <a:off x="4922125" y="3171156"/>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92" name="Freeform 391">
                <a:extLst>
                  <a:ext uri="{FF2B5EF4-FFF2-40B4-BE49-F238E27FC236}">
                    <a16:creationId xmlns:a16="http://schemas.microsoft.com/office/drawing/2014/main" id="{4BA866E2-0953-F7AA-1F3B-91D6D654DA1B}"/>
                  </a:ext>
                </a:extLst>
              </p:cNvPr>
              <p:cNvSpPr/>
              <p:nvPr/>
            </p:nvSpPr>
            <p:spPr>
              <a:xfrm>
                <a:off x="4720023" y="3189631"/>
                <a:ext cx="202102" cy="14103"/>
              </a:xfrm>
              <a:custGeom>
                <a:avLst/>
                <a:gdLst>
                  <a:gd name="connsiteX0" fmla="*/ 172027 w 172027"/>
                  <a:gd name="connsiteY0" fmla="*/ 0 h 12714"/>
                  <a:gd name="connsiteX1" fmla="*/ 0 w 172027"/>
                  <a:gd name="connsiteY1" fmla="*/ 0 h 12714"/>
                </a:gdLst>
                <a:ahLst/>
                <a:cxnLst>
                  <a:cxn ang="0">
                    <a:pos x="connsiteX0" y="connsiteY0"/>
                  </a:cxn>
                  <a:cxn ang="0">
                    <a:pos x="connsiteX1" y="connsiteY1"/>
                  </a:cxn>
                </a:cxnLst>
                <a:rect l="l" t="t" r="r" b="b"/>
                <a:pathLst>
                  <a:path w="172027" h="12714">
                    <a:moveTo>
                      <a:pt x="172027"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07" name="Freeform 454">
                <a:extLst>
                  <a:ext uri="{FF2B5EF4-FFF2-40B4-BE49-F238E27FC236}">
                    <a16:creationId xmlns:a16="http://schemas.microsoft.com/office/drawing/2014/main" id="{0B03BD99-F4B5-40E6-929B-68971F777FE5}"/>
                  </a:ext>
                </a:extLst>
              </p:cNvPr>
              <p:cNvSpPr/>
              <p:nvPr/>
            </p:nvSpPr>
            <p:spPr>
              <a:xfrm>
                <a:off x="4798145" y="3171156"/>
                <a:ext cx="39136" cy="36950"/>
              </a:xfrm>
              <a:custGeom>
                <a:avLst/>
                <a:gdLst>
                  <a:gd name="connsiteX0" fmla="*/ 0 w 33312"/>
                  <a:gd name="connsiteY0" fmla="*/ 0 h 33312"/>
                  <a:gd name="connsiteX1" fmla="*/ 33312 w 33312"/>
                  <a:gd name="connsiteY1" fmla="*/ 0 h 33312"/>
                  <a:gd name="connsiteX2" fmla="*/ 33312 w 33312"/>
                  <a:gd name="connsiteY2" fmla="*/ 33312 h 33312"/>
                  <a:gd name="connsiteX3" fmla="*/ 0 w 33312"/>
                  <a:gd name="connsiteY3" fmla="*/ 33312 h 33312"/>
                </a:gdLst>
                <a:ahLst/>
                <a:cxnLst>
                  <a:cxn ang="0">
                    <a:pos x="connsiteX0" y="connsiteY0"/>
                  </a:cxn>
                  <a:cxn ang="0">
                    <a:pos x="connsiteX1" y="connsiteY1"/>
                  </a:cxn>
                  <a:cxn ang="0">
                    <a:pos x="connsiteX2" y="connsiteY2"/>
                  </a:cxn>
                  <a:cxn ang="0">
                    <a:pos x="connsiteX3" y="connsiteY3"/>
                  </a:cxn>
                </a:cxnLst>
                <a:rect l="l" t="t" r="r" b="b"/>
                <a:pathLst>
                  <a:path w="33312" h="33312">
                    <a:moveTo>
                      <a:pt x="0" y="0"/>
                    </a:moveTo>
                    <a:lnTo>
                      <a:pt x="33312" y="0"/>
                    </a:lnTo>
                    <a:lnTo>
                      <a:pt x="33312" y="33312"/>
                    </a:lnTo>
                    <a:lnTo>
                      <a:pt x="0" y="33312"/>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6" name="Group 55">
              <a:extLst>
                <a:ext uri="{FF2B5EF4-FFF2-40B4-BE49-F238E27FC236}">
                  <a16:creationId xmlns:a16="http://schemas.microsoft.com/office/drawing/2014/main" id="{4448BA41-D27C-E302-DBEA-71805CD933CE}"/>
                </a:ext>
              </a:extLst>
            </p:cNvPr>
            <p:cNvGrpSpPr/>
            <p:nvPr/>
          </p:nvGrpSpPr>
          <p:grpSpPr>
            <a:xfrm>
              <a:off x="5001400" y="3345214"/>
              <a:ext cx="190899" cy="36950"/>
              <a:chOff x="4830857" y="3244069"/>
              <a:chExt cx="190899" cy="36950"/>
            </a:xfrm>
          </p:grpSpPr>
          <p:sp>
            <p:nvSpPr>
              <p:cNvPr id="693" name="Freeform 392">
                <a:extLst>
                  <a:ext uri="{FF2B5EF4-FFF2-40B4-BE49-F238E27FC236}">
                    <a16:creationId xmlns:a16="http://schemas.microsoft.com/office/drawing/2014/main" id="{37ED7115-66CA-C5D8-8B02-86432E078B4D}"/>
                  </a:ext>
                </a:extLst>
              </p:cNvPr>
              <p:cNvSpPr/>
              <p:nvPr/>
            </p:nvSpPr>
            <p:spPr>
              <a:xfrm>
                <a:off x="4830857" y="3244069"/>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94" name="Freeform 393">
                <a:extLst>
                  <a:ext uri="{FF2B5EF4-FFF2-40B4-BE49-F238E27FC236}">
                    <a16:creationId xmlns:a16="http://schemas.microsoft.com/office/drawing/2014/main" id="{99E5ED28-E40D-02BF-EB0B-1D26A419D695}"/>
                  </a:ext>
                </a:extLst>
              </p:cNvPr>
              <p:cNvSpPr/>
              <p:nvPr/>
            </p:nvSpPr>
            <p:spPr>
              <a:xfrm>
                <a:off x="5006819" y="3244069"/>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95" name="Freeform 394">
                <a:extLst>
                  <a:ext uri="{FF2B5EF4-FFF2-40B4-BE49-F238E27FC236}">
                    <a16:creationId xmlns:a16="http://schemas.microsoft.com/office/drawing/2014/main" id="{CBA135F1-FA8A-5CC1-F1D8-03598EF55132}"/>
                  </a:ext>
                </a:extLst>
              </p:cNvPr>
              <p:cNvSpPr/>
              <p:nvPr/>
            </p:nvSpPr>
            <p:spPr>
              <a:xfrm>
                <a:off x="4830857" y="3262545"/>
                <a:ext cx="175961" cy="14103"/>
              </a:xfrm>
              <a:custGeom>
                <a:avLst/>
                <a:gdLst>
                  <a:gd name="connsiteX0" fmla="*/ 149777 w 149776"/>
                  <a:gd name="connsiteY0" fmla="*/ 0 h 12714"/>
                  <a:gd name="connsiteX1" fmla="*/ 0 w 149776"/>
                  <a:gd name="connsiteY1" fmla="*/ 0 h 12714"/>
                </a:gdLst>
                <a:ahLst/>
                <a:cxnLst>
                  <a:cxn ang="0">
                    <a:pos x="connsiteX0" y="connsiteY0"/>
                  </a:cxn>
                  <a:cxn ang="0">
                    <a:pos x="connsiteX1" y="connsiteY1"/>
                  </a:cxn>
                </a:cxnLst>
                <a:rect l="l" t="t" r="r" b="b"/>
                <a:pathLst>
                  <a:path w="149776" h="12714">
                    <a:moveTo>
                      <a:pt x="149777"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08" name="Freeform 455">
                <a:extLst>
                  <a:ext uri="{FF2B5EF4-FFF2-40B4-BE49-F238E27FC236}">
                    <a16:creationId xmlns:a16="http://schemas.microsoft.com/office/drawing/2014/main" id="{047974B0-5627-520C-46DB-1748662A1C9E}"/>
                  </a:ext>
                </a:extLst>
              </p:cNvPr>
              <p:cNvSpPr/>
              <p:nvPr/>
            </p:nvSpPr>
            <p:spPr>
              <a:xfrm>
                <a:off x="4902557" y="3244069"/>
                <a:ext cx="45708" cy="36950"/>
              </a:xfrm>
              <a:custGeom>
                <a:avLst/>
                <a:gdLst>
                  <a:gd name="connsiteX0" fmla="*/ 0 w 38906"/>
                  <a:gd name="connsiteY0" fmla="*/ 0 h 33312"/>
                  <a:gd name="connsiteX1" fmla="*/ 38906 w 38906"/>
                  <a:gd name="connsiteY1" fmla="*/ 0 h 33312"/>
                  <a:gd name="connsiteX2" fmla="*/ 38906 w 38906"/>
                  <a:gd name="connsiteY2" fmla="*/ 33312 h 33312"/>
                  <a:gd name="connsiteX3" fmla="*/ 0 w 38906"/>
                  <a:gd name="connsiteY3" fmla="*/ 33312 h 33312"/>
                </a:gdLst>
                <a:ahLst/>
                <a:cxnLst>
                  <a:cxn ang="0">
                    <a:pos x="connsiteX0" y="connsiteY0"/>
                  </a:cxn>
                  <a:cxn ang="0">
                    <a:pos x="connsiteX1" y="connsiteY1"/>
                  </a:cxn>
                  <a:cxn ang="0">
                    <a:pos x="connsiteX2" y="connsiteY2"/>
                  </a:cxn>
                  <a:cxn ang="0">
                    <a:pos x="connsiteX3" y="connsiteY3"/>
                  </a:cxn>
                </a:cxnLst>
                <a:rect l="l" t="t" r="r" b="b"/>
                <a:pathLst>
                  <a:path w="38906" h="33312">
                    <a:moveTo>
                      <a:pt x="0" y="0"/>
                    </a:moveTo>
                    <a:lnTo>
                      <a:pt x="38906" y="0"/>
                    </a:lnTo>
                    <a:lnTo>
                      <a:pt x="38906" y="33312"/>
                    </a:lnTo>
                    <a:lnTo>
                      <a:pt x="0" y="33312"/>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5" name="Group 54">
              <a:extLst>
                <a:ext uri="{FF2B5EF4-FFF2-40B4-BE49-F238E27FC236}">
                  <a16:creationId xmlns:a16="http://schemas.microsoft.com/office/drawing/2014/main" id="{C9D4E2B2-760E-8571-6987-D1B33641CE73}"/>
                </a:ext>
              </a:extLst>
            </p:cNvPr>
            <p:cNvGrpSpPr/>
            <p:nvPr/>
          </p:nvGrpSpPr>
          <p:grpSpPr>
            <a:xfrm>
              <a:off x="5027392" y="3418311"/>
              <a:ext cx="243178" cy="43155"/>
              <a:chOff x="4856849" y="3313740"/>
              <a:chExt cx="243178" cy="43155"/>
            </a:xfrm>
          </p:grpSpPr>
          <p:sp>
            <p:nvSpPr>
              <p:cNvPr id="696" name="Freeform 395">
                <a:extLst>
                  <a:ext uri="{FF2B5EF4-FFF2-40B4-BE49-F238E27FC236}">
                    <a16:creationId xmlns:a16="http://schemas.microsoft.com/office/drawing/2014/main" id="{2845F73F-D530-E421-EE46-8C16BE8D478F}"/>
                  </a:ext>
                </a:extLst>
              </p:cNvPr>
              <p:cNvSpPr/>
              <p:nvPr/>
            </p:nvSpPr>
            <p:spPr>
              <a:xfrm>
                <a:off x="4856849" y="3313740"/>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97" name="Freeform 396">
                <a:extLst>
                  <a:ext uri="{FF2B5EF4-FFF2-40B4-BE49-F238E27FC236}">
                    <a16:creationId xmlns:a16="http://schemas.microsoft.com/office/drawing/2014/main" id="{63E7EE3F-4643-6875-A0BB-1FB6147D0776}"/>
                  </a:ext>
                </a:extLst>
              </p:cNvPr>
              <p:cNvSpPr/>
              <p:nvPr/>
            </p:nvSpPr>
            <p:spPr>
              <a:xfrm>
                <a:off x="5085090" y="3313740"/>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98" name="Freeform 397">
                <a:extLst>
                  <a:ext uri="{FF2B5EF4-FFF2-40B4-BE49-F238E27FC236}">
                    <a16:creationId xmlns:a16="http://schemas.microsoft.com/office/drawing/2014/main" id="{037EFED8-2BD1-FEB5-FE5C-D16DE5FCAD68}"/>
                  </a:ext>
                </a:extLst>
              </p:cNvPr>
              <p:cNvSpPr/>
              <p:nvPr/>
            </p:nvSpPr>
            <p:spPr>
              <a:xfrm>
                <a:off x="4856849" y="3335317"/>
                <a:ext cx="228242" cy="14103"/>
              </a:xfrm>
              <a:custGeom>
                <a:avLst/>
                <a:gdLst>
                  <a:gd name="connsiteX0" fmla="*/ 194278 w 194277"/>
                  <a:gd name="connsiteY0" fmla="*/ 0 h 12714"/>
                  <a:gd name="connsiteX1" fmla="*/ 0 w 194277"/>
                  <a:gd name="connsiteY1" fmla="*/ 0 h 12714"/>
                </a:gdLst>
                <a:ahLst/>
                <a:cxnLst>
                  <a:cxn ang="0">
                    <a:pos x="connsiteX0" y="connsiteY0"/>
                  </a:cxn>
                  <a:cxn ang="0">
                    <a:pos x="connsiteX1" y="connsiteY1"/>
                  </a:cxn>
                </a:cxnLst>
                <a:rect l="l" t="t" r="r" b="b"/>
                <a:pathLst>
                  <a:path w="194277" h="12714">
                    <a:moveTo>
                      <a:pt x="194278"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09" name="Freeform 456">
                <a:extLst>
                  <a:ext uri="{FF2B5EF4-FFF2-40B4-BE49-F238E27FC236}">
                    <a16:creationId xmlns:a16="http://schemas.microsoft.com/office/drawing/2014/main" id="{D1F6DE60-095F-857A-54F4-88752348230E}"/>
                  </a:ext>
                </a:extLst>
              </p:cNvPr>
              <p:cNvSpPr/>
              <p:nvPr/>
            </p:nvSpPr>
            <p:spPr>
              <a:xfrm>
                <a:off x="4954688" y="3323048"/>
                <a:ext cx="32563" cy="24680"/>
              </a:xfrm>
              <a:custGeom>
                <a:avLst/>
                <a:gdLst>
                  <a:gd name="connsiteX0" fmla="*/ 0 w 27717"/>
                  <a:gd name="connsiteY0" fmla="*/ 0 h 22250"/>
                  <a:gd name="connsiteX1" fmla="*/ 27717 w 27717"/>
                  <a:gd name="connsiteY1" fmla="*/ 0 h 22250"/>
                  <a:gd name="connsiteX2" fmla="*/ 27717 w 27717"/>
                  <a:gd name="connsiteY2" fmla="*/ 22250 h 22250"/>
                  <a:gd name="connsiteX3" fmla="*/ 0 w 27717"/>
                  <a:gd name="connsiteY3" fmla="*/ 22250 h 22250"/>
                </a:gdLst>
                <a:ahLst/>
                <a:cxnLst>
                  <a:cxn ang="0">
                    <a:pos x="connsiteX0" y="connsiteY0"/>
                  </a:cxn>
                  <a:cxn ang="0">
                    <a:pos x="connsiteX1" y="connsiteY1"/>
                  </a:cxn>
                  <a:cxn ang="0">
                    <a:pos x="connsiteX2" y="connsiteY2"/>
                  </a:cxn>
                  <a:cxn ang="0">
                    <a:pos x="connsiteX3" y="connsiteY3"/>
                  </a:cxn>
                </a:cxnLst>
                <a:rect l="l" t="t" r="r" b="b"/>
                <a:pathLst>
                  <a:path w="27717" h="22250">
                    <a:moveTo>
                      <a:pt x="0" y="0"/>
                    </a:moveTo>
                    <a:lnTo>
                      <a:pt x="27717" y="0"/>
                    </a:lnTo>
                    <a:lnTo>
                      <a:pt x="27717" y="22250"/>
                    </a:lnTo>
                    <a:lnTo>
                      <a:pt x="0" y="22250"/>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4" name="Group 53">
              <a:extLst>
                <a:ext uri="{FF2B5EF4-FFF2-40B4-BE49-F238E27FC236}">
                  <a16:creationId xmlns:a16="http://schemas.microsoft.com/office/drawing/2014/main" id="{51000930-3E3E-B8EE-AA48-218717F8CA18}"/>
                </a:ext>
              </a:extLst>
            </p:cNvPr>
            <p:cNvGrpSpPr/>
            <p:nvPr/>
          </p:nvGrpSpPr>
          <p:grpSpPr>
            <a:xfrm>
              <a:off x="4981832" y="3621439"/>
              <a:ext cx="288738" cy="36950"/>
              <a:chOff x="4811289" y="3462529"/>
              <a:chExt cx="288738" cy="36950"/>
            </a:xfrm>
          </p:grpSpPr>
          <p:sp>
            <p:nvSpPr>
              <p:cNvPr id="699" name="Freeform 398">
                <a:extLst>
                  <a:ext uri="{FF2B5EF4-FFF2-40B4-BE49-F238E27FC236}">
                    <a16:creationId xmlns:a16="http://schemas.microsoft.com/office/drawing/2014/main" id="{15C90C19-6B0E-1743-0C8C-F17D14A6250F}"/>
                  </a:ext>
                </a:extLst>
              </p:cNvPr>
              <p:cNvSpPr/>
              <p:nvPr/>
            </p:nvSpPr>
            <p:spPr>
              <a:xfrm>
                <a:off x="4811289" y="3462529"/>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00" name="Freeform 399">
                <a:extLst>
                  <a:ext uri="{FF2B5EF4-FFF2-40B4-BE49-F238E27FC236}">
                    <a16:creationId xmlns:a16="http://schemas.microsoft.com/office/drawing/2014/main" id="{A0E1AE12-A082-09BC-ECA6-C5B760E8B5F2}"/>
                  </a:ext>
                </a:extLst>
              </p:cNvPr>
              <p:cNvSpPr/>
              <p:nvPr/>
            </p:nvSpPr>
            <p:spPr>
              <a:xfrm>
                <a:off x="5085090" y="3462529"/>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01" name="Freeform 400">
                <a:extLst>
                  <a:ext uri="{FF2B5EF4-FFF2-40B4-BE49-F238E27FC236}">
                    <a16:creationId xmlns:a16="http://schemas.microsoft.com/office/drawing/2014/main" id="{8E248C96-BD99-2821-1774-82E730ADC42E}"/>
                  </a:ext>
                </a:extLst>
              </p:cNvPr>
              <p:cNvSpPr/>
              <p:nvPr/>
            </p:nvSpPr>
            <p:spPr>
              <a:xfrm>
                <a:off x="4811289" y="3481004"/>
                <a:ext cx="273801" cy="14103"/>
              </a:xfrm>
              <a:custGeom>
                <a:avLst/>
                <a:gdLst>
                  <a:gd name="connsiteX0" fmla="*/ 233057 w 233057"/>
                  <a:gd name="connsiteY0" fmla="*/ 0 h 12714"/>
                  <a:gd name="connsiteX1" fmla="*/ 0 w 233057"/>
                  <a:gd name="connsiteY1" fmla="*/ 0 h 12714"/>
                </a:gdLst>
                <a:ahLst/>
                <a:cxnLst>
                  <a:cxn ang="0">
                    <a:pos x="connsiteX0" y="connsiteY0"/>
                  </a:cxn>
                  <a:cxn ang="0">
                    <a:pos x="connsiteX1" y="connsiteY1"/>
                  </a:cxn>
                </a:cxnLst>
                <a:rect l="l" t="t" r="r" b="b"/>
                <a:pathLst>
                  <a:path w="233057" h="12714">
                    <a:moveTo>
                      <a:pt x="233057"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0" name="Freeform 457">
                <a:extLst>
                  <a:ext uri="{FF2B5EF4-FFF2-40B4-BE49-F238E27FC236}">
                    <a16:creationId xmlns:a16="http://schemas.microsoft.com/office/drawing/2014/main" id="{51B40642-462B-5B15-ED35-9A20859104F9}"/>
                  </a:ext>
                </a:extLst>
              </p:cNvPr>
              <p:cNvSpPr/>
              <p:nvPr/>
            </p:nvSpPr>
            <p:spPr>
              <a:xfrm>
                <a:off x="4935120" y="3468594"/>
                <a:ext cx="26140" cy="24680"/>
              </a:xfrm>
              <a:custGeom>
                <a:avLst/>
                <a:gdLst>
                  <a:gd name="connsiteX0" fmla="*/ 0 w 22250"/>
                  <a:gd name="connsiteY0" fmla="*/ 0 h 22250"/>
                  <a:gd name="connsiteX1" fmla="*/ 22250 w 22250"/>
                  <a:gd name="connsiteY1" fmla="*/ 0 h 22250"/>
                  <a:gd name="connsiteX2" fmla="*/ 22250 w 22250"/>
                  <a:gd name="connsiteY2" fmla="*/ 22250 h 22250"/>
                  <a:gd name="connsiteX3" fmla="*/ 0 w 22250"/>
                  <a:gd name="connsiteY3" fmla="*/ 22250 h 22250"/>
                </a:gdLst>
                <a:ahLst/>
                <a:cxnLst>
                  <a:cxn ang="0">
                    <a:pos x="connsiteX0" y="connsiteY0"/>
                  </a:cxn>
                  <a:cxn ang="0">
                    <a:pos x="connsiteX1" y="connsiteY1"/>
                  </a:cxn>
                  <a:cxn ang="0">
                    <a:pos x="connsiteX2" y="connsiteY2"/>
                  </a:cxn>
                  <a:cxn ang="0">
                    <a:pos x="connsiteX3" y="connsiteY3"/>
                  </a:cxn>
                </a:cxnLst>
                <a:rect l="l" t="t" r="r" b="b"/>
                <a:pathLst>
                  <a:path w="22250" h="22250">
                    <a:moveTo>
                      <a:pt x="0" y="0"/>
                    </a:moveTo>
                    <a:lnTo>
                      <a:pt x="22250" y="0"/>
                    </a:lnTo>
                    <a:lnTo>
                      <a:pt x="22250" y="22250"/>
                    </a:lnTo>
                    <a:lnTo>
                      <a:pt x="0" y="22250"/>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E1E69150-9FDD-9093-C7F8-D7DD93E7CFEE}"/>
                </a:ext>
              </a:extLst>
            </p:cNvPr>
            <p:cNvGrpSpPr/>
            <p:nvPr/>
          </p:nvGrpSpPr>
          <p:grpSpPr>
            <a:xfrm>
              <a:off x="4955692" y="3692865"/>
              <a:ext cx="138917" cy="49220"/>
              <a:chOff x="4785149" y="3529096"/>
              <a:chExt cx="138917" cy="49220"/>
            </a:xfrm>
          </p:grpSpPr>
          <p:sp>
            <p:nvSpPr>
              <p:cNvPr id="702" name="Freeform 401">
                <a:extLst>
                  <a:ext uri="{FF2B5EF4-FFF2-40B4-BE49-F238E27FC236}">
                    <a16:creationId xmlns:a16="http://schemas.microsoft.com/office/drawing/2014/main" id="{B6674F45-216C-0DC8-9A17-261520911723}"/>
                  </a:ext>
                </a:extLst>
              </p:cNvPr>
              <p:cNvSpPr/>
              <p:nvPr/>
            </p:nvSpPr>
            <p:spPr>
              <a:xfrm>
                <a:off x="4785149" y="3532199"/>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03" name="Freeform 402">
                <a:extLst>
                  <a:ext uri="{FF2B5EF4-FFF2-40B4-BE49-F238E27FC236}">
                    <a16:creationId xmlns:a16="http://schemas.microsoft.com/office/drawing/2014/main" id="{8FA419AA-CC71-5987-5609-847611C4E2FD}"/>
                  </a:ext>
                </a:extLst>
              </p:cNvPr>
              <p:cNvSpPr/>
              <p:nvPr/>
            </p:nvSpPr>
            <p:spPr>
              <a:xfrm>
                <a:off x="4909129" y="3532199"/>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04" name="Freeform 403">
                <a:extLst>
                  <a:ext uri="{FF2B5EF4-FFF2-40B4-BE49-F238E27FC236}">
                    <a16:creationId xmlns:a16="http://schemas.microsoft.com/office/drawing/2014/main" id="{1F6364BC-BBFA-B3B0-09D4-B6D574728531}"/>
                  </a:ext>
                </a:extLst>
              </p:cNvPr>
              <p:cNvSpPr/>
              <p:nvPr/>
            </p:nvSpPr>
            <p:spPr>
              <a:xfrm>
                <a:off x="4785149" y="3553777"/>
                <a:ext cx="123979" cy="14103"/>
              </a:xfrm>
              <a:custGeom>
                <a:avLst/>
                <a:gdLst>
                  <a:gd name="connsiteX0" fmla="*/ 105530 w 105530"/>
                  <a:gd name="connsiteY0" fmla="*/ 0 h 12714"/>
                  <a:gd name="connsiteX1" fmla="*/ 0 w 105530"/>
                  <a:gd name="connsiteY1" fmla="*/ 0 h 12714"/>
                </a:gdLst>
                <a:ahLst/>
                <a:cxnLst>
                  <a:cxn ang="0">
                    <a:pos x="connsiteX0" y="connsiteY0"/>
                  </a:cxn>
                  <a:cxn ang="0">
                    <a:pos x="connsiteX1" y="connsiteY1"/>
                  </a:cxn>
                </a:cxnLst>
                <a:rect l="l" t="t" r="r" b="b"/>
                <a:pathLst>
                  <a:path w="105530" h="12714">
                    <a:moveTo>
                      <a:pt x="105530"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1" name="Freeform 458">
                <a:extLst>
                  <a:ext uri="{FF2B5EF4-FFF2-40B4-BE49-F238E27FC236}">
                    <a16:creationId xmlns:a16="http://schemas.microsoft.com/office/drawing/2014/main" id="{9F8F47F7-AFFD-5E4F-C02C-F123D35E1040}"/>
                  </a:ext>
                </a:extLst>
              </p:cNvPr>
              <p:cNvSpPr/>
              <p:nvPr/>
            </p:nvSpPr>
            <p:spPr>
              <a:xfrm>
                <a:off x="4817713" y="3529096"/>
                <a:ext cx="58704" cy="49220"/>
              </a:xfrm>
              <a:custGeom>
                <a:avLst/>
                <a:gdLst>
                  <a:gd name="connsiteX0" fmla="*/ 0 w 49968"/>
                  <a:gd name="connsiteY0" fmla="*/ 0 h 44373"/>
                  <a:gd name="connsiteX1" fmla="*/ 49968 w 49968"/>
                  <a:gd name="connsiteY1" fmla="*/ 0 h 44373"/>
                  <a:gd name="connsiteX2" fmla="*/ 49968 w 49968"/>
                  <a:gd name="connsiteY2" fmla="*/ 44374 h 44373"/>
                  <a:gd name="connsiteX3" fmla="*/ 0 w 49968"/>
                  <a:gd name="connsiteY3" fmla="*/ 44374 h 44373"/>
                </a:gdLst>
                <a:ahLst/>
                <a:cxnLst>
                  <a:cxn ang="0">
                    <a:pos x="connsiteX0" y="connsiteY0"/>
                  </a:cxn>
                  <a:cxn ang="0">
                    <a:pos x="connsiteX1" y="connsiteY1"/>
                  </a:cxn>
                  <a:cxn ang="0">
                    <a:pos x="connsiteX2" y="connsiteY2"/>
                  </a:cxn>
                  <a:cxn ang="0">
                    <a:pos x="connsiteX3" y="connsiteY3"/>
                  </a:cxn>
                </a:cxnLst>
                <a:rect l="l" t="t" r="r" b="b"/>
                <a:pathLst>
                  <a:path w="49968" h="44373">
                    <a:moveTo>
                      <a:pt x="0" y="0"/>
                    </a:moveTo>
                    <a:lnTo>
                      <a:pt x="49968" y="0"/>
                    </a:lnTo>
                    <a:lnTo>
                      <a:pt x="49968" y="44374"/>
                    </a:lnTo>
                    <a:lnTo>
                      <a:pt x="0" y="44374"/>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62" name="Group 61">
              <a:extLst>
                <a:ext uri="{FF2B5EF4-FFF2-40B4-BE49-F238E27FC236}">
                  <a16:creationId xmlns:a16="http://schemas.microsoft.com/office/drawing/2014/main" id="{054E8719-7FC7-0C77-4953-242B65375085}"/>
                </a:ext>
              </a:extLst>
            </p:cNvPr>
            <p:cNvGrpSpPr/>
            <p:nvPr/>
          </p:nvGrpSpPr>
          <p:grpSpPr>
            <a:xfrm>
              <a:off x="4968688" y="2561331"/>
              <a:ext cx="138917" cy="49220"/>
              <a:chOff x="4798145" y="2364028"/>
              <a:chExt cx="138917" cy="49220"/>
            </a:xfrm>
          </p:grpSpPr>
          <p:sp>
            <p:nvSpPr>
              <p:cNvPr id="705" name="Freeform 404">
                <a:extLst>
                  <a:ext uri="{FF2B5EF4-FFF2-40B4-BE49-F238E27FC236}">
                    <a16:creationId xmlns:a16="http://schemas.microsoft.com/office/drawing/2014/main" id="{7F2CF41A-971C-CF23-24A0-B6C3345A6D4F}"/>
                  </a:ext>
                </a:extLst>
              </p:cNvPr>
              <p:cNvSpPr/>
              <p:nvPr/>
            </p:nvSpPr>
            <p:spPr>
              <a:xfrm>
                <a:off x="4798145" y="2370233"/>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06" name="Freeform 405">
                <a:extLst>
                  <a:ext uri="{FF2B5EF4-FFF2-40B4-BE49-F238E27FC236}">
                    <a16:creationId xmlns:a16="http://schemas.microsoft.com/office/drawing/2014/main" id="{DFF461CD-704E-3E40-9745-434A8A301CE7}"/>
                  </a:ext>
                </a:extLst>
              </p:cNvPr>
              <p:cNvSpPr/>
              <p:nvPr/>
            </p:nvSpPr>
            <p:spPr>
              <a:xfrm>
                <a:off x="4922125" y="2370233"/>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07" name="Freeform 406">
                <a:extLst>
                  <a:ext uri="{FF2B5EF4-FFF2-40B4-BE49-F238E27FC236}">
                    <a16:creationId xmlns:a16="http://schemas.microsoft.com/office/drawing/2014/main" id="{54B4FDD4-92B9-D9A8-FE11-2069DDCE3A70}"/>
                  </a:ext>
                </a:extLst>
              </p:cNvPr>
              <p:cNvSpPr/>
              <p:nvPr/>
            </p:nvSpPr>
            <p:spPr>
              <a:xfrm>
                <a:off x="4798145" y="2388709"/>
                <a:ext cx="123979" cy="14103"/>
              </a:xfrm>
              <a:custGeom>
                <a:avLst/>
                <a:gdLst>
                  <a:gd name="connsiteX0" fmla="*/ 105530 w 105530"/>
                  <a:gd name="connsiteY0" fmla="*/ 0 h 12714"/>
                  <a:gd name="connsiteX1" fmla="*/ 0 w 105530"/>
                  <a:gd name="connsiteY1" fmla="*/ 0 h 12714"/>
                </a:gdLst>
                <a:ahLst/>
                <a:cxnLst>
                  <a:cxn ang="0">
                    <a:pos x="connsiteX0" y="connsiteY0"/>
                  </a:cxn>
                  <a:cxn ang="0">
                    <a:pos x="connsiteX1" y="connsiteY1"/>
                  </a:cxn>
                </a:cxnLst>
                <a:rect l="l" t="t" r="r" b="b"/>
                <a:pathLst>
                  <a:path w="105530" h="12714">
                    <a:moveTo>
                      <a:pt x="105530"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2" name="Freeform 459">
                <a:extLst>
                  <a:ext uri="{FF2B5EF4-FFF2-40B4-BE49-F238E27FC236}">
                    <a16:creationId xmlns:a16="http://schemas.microsoft.com/office/drawing/2014/main" id="{E0FAD691-12BE-C14E-4F9B-75E47C7F6587}"/>
                  </a:ext>
                </a:extLst>
              </p:cNvPr>
              <p:cNvSpPr/>
              <p:nvPr/>
            </p:nvSpPr>
            <p:spPr>
              <a:xfrm>
                <a:off x="4830857" y="2364028"/>
                <a:ext cx="58704" cy="49220"/>
              </a:xfrm>
              <a:custGeom>
                <a:avLst/>
                <a:gdLst>
                  <a:gd name="connsiteX0" fmla="*/ 0 w 49968"/>
                  <a:gd name="connsiteY0" fmla="*/ 0 h 44373"/>
                  <a:gd name="connsiteX1" fmla="*/ 49968 w 49968"/>
                  <a:gd name="connsiteY1" fmla="*/ 0 h 44373"/>
                  <a:gd name="connsiteX2" fmla="*/ 49968 w 49968"/>
                  <a:gd name="connsiteY2" fmla="*/ 44374 h 44373"/>
                  <a:gd name="connsiteX3" fmla="*/ 0 w 49968"/>
                  <a:gd name="connsiteY3" fmla="*/ 44374 h 44373"/>
                </a:gdLst>
                <a:ahLst/>
                <a:cxnLst>
                  <a:cxn ang="0">
                    <a:pos x="connsiteX0" y="connsiteY0"/>
                  </a:cxn>
                  <a:cxn ang="0">
                    <a:pos x="connsiteX1" y="connsiteY1"/>
                  </a:cxn>
                  <a:cxn ang="0">
                    <a:pos x="connsiteX2" y="connsiteY2"/>
                  </a:cxn>
                  <a:cxn ang="0">
                    <a:pos x="connsiteX3" y="connsiteY3"/>
                  </a:cxn>
                </a:cxnLst>
                <a:rect l="l" t="t" r="r" b="b"/>
                <a:pathLst>
                  <a:path w="49968" h="44373">
                    <a:moveTo>
                      <a:pt x="0" y="0"/>
                    </a:moveTo>
                    <a:lnTo>
                      <a:pt x="49968" y="0"/>
                    </a:lnTo>
                    <a:lnTo>
                      <a:pt x="49968" y="44374"/>
                    </a:lnTo>
                    <a:lnTo>
                      <a:pt x="0" y="44374"/>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61" name="Group 60">
              <a:extLst>
                <a:ext uri="{FF2B5EF4-FFF2-40B4-BE49-F238E27FC236}">
                  <a16:creationId xmlns:a16="http://schemas.microsoft.com/office/drawing/2014/main" id="{B3B744D6-4352-B795-EE1B-D069BDA4151F}"/>
                </a:ext>
              </a:extLst>
            </p:cNvPr>
            <p:cNvGrpSpPr/>
            <p:nvPr/>
          </p:nvGrpSpPr>
          <p:grpSpPr>
            <a:xfrm>
              <a:off x="5020968" y="2639982"/>
              <a:ext cx="243030" cy="43155"/>
              <a:chOff x="4850425" y="2512676"/>
              <a:chExt cx="243030" cy="43155"/>
            </a:xfrm>
          </p:grpSpPr>
          <p:sp>
            <p:nvSpPr>
              <p:cNvPr id="708" name="Freeform 407">
                <a:extLst>
                  <a:ext uri="{FF2B5EF4-FFF2-40B4-BE49-F238E27FC236}">
                    <a16:creationId xmlns:a16="http://schemas.microsoft.com/office/drawing/2014/main" id="{F19B2948-E3AC-F907-AB20-5875CD6E2ABF}"/>
                  </a:ext>
                </a:extLst>
              </p:cNvPr>
              <p:cNvSpPr/>
              <p:nvPr/>
            </p:nvSpPr>
            <p:spPr>
              <a:xfrm>
                <a:off x="4850425" y="2512676"/>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09" name="Freeform 408">
                <a:extLst>
                  <a:ext uri="{FF2B5EF4-FFF2-40B4-BE49-F238E27FC236}">
                    <a16:creationId xmlns:a16="http://schemas.microsoft.com/office/drawing/2014/main" id="{817DF7A2-CD06-551C-2FC5-EA4532BEC69A}"/>
                  </a:ext>
                </a:extLst>
              </p:cNvPr>
              <p:cNvSpPr/>
              <p:nvPr/>
            </p:nvSpPr>
            <p:spPr>
              <a:xfrm>
                <a:off x="5078518" y="2512676"/>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10" name="Freeform 409">
                <a:extLst>
                  <a:ext uri="{FF2B5EF4-FFF2-40B4-BE49-F238E27FC236}">
                    <a16:creationId xmlns:a16="http://schemas.microsoft.com/office/drawing/2014/main" id="{4C8CF8E4-5D8F-97F7-EF34-673BA3A9691E}"/>
                  </a:ext>
                </a:extLst>
              </p:cNvPr>
              <p:cNvSpPr/>
              <p:nvPr/>
            </p:nvSpPr>
            <p:spPr>
              <a:xfrm>
                <a:off x="4850425" y="2534254"/>
                <a:ext cx="228092" cy="14103"/>
              </a:xfrm>
              <a:custGeom>
                <a:avLst/>
                <a:gdLst>
                  <a:gd name="connsiteX0" fmla="*/ 194151 w 194150"/>
                  <a:gd name="connsiteY0" fmla="*/ 0 h 12714"/>
                  <a:gd name="connsiteX1" fmla="*/ 0 w 194150"/>
                  <a:gd name="connsiteY1" fmla="*/ 0 h 12714"/>
                </a:gdLst>
                <a:ahLst/>
                <a:cxnLst>
                  <a:cxn ang="0">
                    <a:pos x="connsiteX0" y="connsiteY0"/>
                  </a:cxn>
                  <a:cxn ang="0">
                    <a:pos x="connsiteX1" y="connsiteY1"/>
                  </a:cxn>
                </a:cxnLst>
                <a:rect l="l" t="t" r="r" b="b"/>
                <a:pathLst>
                  <a:path w="194150" h="12714">
                    <a:moveTo>
                      <a:pt x="194151"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3" name="Freeform 460">
                <a:extLst>
                  <a:ext uri="{FF2B5EF4-FFF2-40B4-BE49-F238E27FC236}">
                    <a16:creationId xmlns:a16="http://schemas.microsoft.com/office/drawing/2014/main" id="{27DD5C88-5B6C-40CD-6D12-756C014A5D41}"/>
                  </a:ext>
                </a:extLst>
              </p:cNvPr>
              <p:cNvSpPr/>
              <p:nvPr/>
            </p:nvSpPr>
            <p:spPr>
              <a:xfrm>
                <a:off x="4948115" y="2521984"/>
                <a:ext cx="26140" cy="24680"/>
              </a:xfrm>
              <a:custGeom>
                <a:avLst/>
                <a:gdLst>
                  <a:gd name="connsiteX0" fmla="*/ 0 w 22250"/>
                  <a:gd name="connsiteY0" fmla="*/ 0 h 22250"/>
                  <a:gd name="connsiteX1" fmla="*/ 22251 w 22250"/>
                  <a:gd name="connsiteY1" fmla="*/ 0 h 22250"/>
                  <a:gd name="connsiteX2" fmla="*/ 22251 w 22250"/>
                  <a:gd name="connsiteY2" fmla="*/ 22250 h 22250"/>
                  <a:gd name="connsiteX3" fmla="*/ 0 w 22250"/>
                  <a:gd name="connsiteY3" fmla="*/ 22250 h 22250"/>
                </a:gdLst>
                <a:ahLst/>
                <a:cxnLst>
                  <a:cxn ang="0">
                    <a:pos x="connsiteX0" y="connsiteY0"/>
                  </a:cxn>
                  <a:cxn ang="0">
                    <a:pos x="connsiteX1" y="connsiteY1"/>
                  </a:cxn>
                  <a:cxn ang="0">
                    <a:pos x="connsiteX2" y="connsiteY2"/>
                  </a:cxn>
                  <a:cxn ang="0">
                    <a:pos x="connsiteX3" y="connsiteY3"/>
                  </a:cxn>
                </a:cxnLst>
                <a:rect l="l" t="t" r="r" b="b"/>
                <a:pathLst>
                  <a:path w="22250" h="22250">
                    <a:moveTo>
                      <a:pt x="0" y="0"/>
                    </a:moveTo>
                    <a:lnTo>
                      <a:pt x="22251" y="0"/>
                    </a:lnTo>
                    <a:lnTo>
                      <a:pt x="22251" y="22250"/>
                    </a:lnTo>
                    <a:lnTo>
                      <a:pt x="0" y="22250"/>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60" name="Group 59">
              <a:extLst>
                <a:ext uri="{FF2B5EF4-FFF2-40B4-BE49-F238E27FC236}">
                  <a16:creationId xmlns:a16="http://schemas.microsoft.com/office/drawing/2014/main" id="{3B86546D-459D-9D57-9C97-7CDFF2761B66}"/>
                </a:ext>
              </a:extLst>
            </p:cNvPr>
            <p:cNvGrpSpPr/>
            <p:nvPr/>
          </p:nvGrpSpPr>
          <p:grpSpPr>
            <a:xfrm>
              <a:off x="4929702" y="2912125"/>
              <a:ext cx="386577" cy="43155"/>
              <a:chOff x="4759159" y="2658363"/>
              <a:chExt cx="386577" cy="43155"/>
            </a:xfrm>
          </p:grpSpPr>
          <p:sp>
            <p:nvSpPr>
              <p:cNvPr id="711" name="Freeform 410">
                <a:extLst>
                  <a:ext uri="{FF2B5EF4-FFF2-40B4-BE49-F238E27FC236}">
                    <a16:creationId xmlns:a16="http://schemas.microsoft.com/office/drawing/2014/main" id="{D6F66A9E-4773-8CB9-DD53-7818D21C629D}"/>
                  </a:ext>
                </a:extLst>
              </p:cNvPr>
              <p:cNvSpPr/>
              <p:nvPr/>
            </p:nvSpPr>
            <p:spPr>
              <a:xfrm>
                <a:off x="4759159" y="2658363"/>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12" name="Freeform 411">
                <a:extLst>
                  <a:ext uri="{FF2B5EF4-FFF2-40B4-BE49-F238E27FC236}">
                    <a16:creationId xmlns:a16="http://schemas.microsoft.com/office/drawing/2014/main" id="{DD1E201B-2E71-54BD-7C78-0DE59C10E648}"/>
                  </a:ext>
                </a:extLst>
              </p:cNvPr>
              <p:cNvSpPr/>
              <p:nvPr/>
            </p:nvSpPr>
            <p:spPr>
              <a:xfrm>
                <a:off x="5130799" y="2658363"/>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13" name="Freeform 412">
                <a:extLst>
                  <a:ext uri="{FF2B5EF4-FFF2-40B4-BE49-F238E27FC236}">
                    <a16:creationId xmlns:a16="http://schemas.microsoft.com/office/drawing/2014/main" id="{775821AF-A96F-1E6B-DBF8-F77DB12CAD03}"/>
                  </a:ext>
                </a:extLst>
              </p:cNvPr>
              <p:cNvSpPr/>
              <p:nvPr/>
            </p:nvSpPr>
            <p:spPr>
              <a:xfrm>
                <a:off x="4759159" y="2679941"/>
                <a:ext cx="371641" cy="14103"/>
              </a:xfrm>
              <a:custGeom>
                <a:avLst/>
                <a:gdLst>
                  <a:gd name="connsiteX0" fmla="*/ 316337 w 316337"/>
                  <a:gd name="connsiteY0" fmla="*/ 0 h 12714"/>
                  <a:gd name="connsiteX1" fmla="*/ 0 w 316337"/>
                  <a:gd name="connsiteY1" fmla="*/ 0 h 12714"/>
                </a:gdLst>
                <a:ahLst/>
                <a:cxnLst>
                  <a:cxn ang="0">
                    <a:pos x="connsiteX0" y="connsiteY0"/>
                  </a:cxn>
                  <a:cxn ang="0">
                    <a:pos x="connsiteX1" y="connsiteY1"/>
                  </a:cxn>
                </a:cxnLst>
                <a:rect l="l" t="t" r="r" b="b"/>
                <a:pathLst>
                  <a:path w="316337" h="12714">
                    <a:moveTo>
                      <a:pt x="316337"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4" name="Freeform 461">
                <a:extLst>
                  <a:ext uri="{FF2B5EF4-FFF2-40B4-BE49-F238E27FC236}">
                    <a16:creationId xmlns:a16="http://schemas.microsoft.com/office/drawing/2014/main" id="{99251723-B7CB-B81B-0CD5-28240BD3BD29}"/>
                  </a:ext>
                </a:extLst>
              </p:cNvPr>
              <p:cNvSpPr/>
              <p:nvPr/>
            </p:nvSpPr>
            <p:spPr>
              <a:xfrm>
                <a:off x="4935120" y="2670632"/>
                <a:ext cx="26140" cy="18475"/>
              </a:xfrm>
              <a:custGeom>
                <a:avLst/>
                <a:gdLst>
                  <a:gd name="connsiteX0" fmla="*/ 0 w 22250"/>
                  <a:gd name="connsiteY0" fmla="*/ 0 h 16656"/>
                  <a:gd name="connsiteX1" fmla="*/ 22250 w 22250"/>
                  <a:gd name="connsiteY1" fmla="*/ 0 h 16656"/>
                  <a:gd name="connsiteX2" fmla="*/ 22250 w 22250"/>
                  <a:gd name="connsiteY2" fmla="*/ 16656 h 16656"/>
                  <a:gd name="connsiteX3" fmla="*/ 0 w 22250"/>
                  <a:gd name="connsiteY3" fmla="*/ 16656 h 16656"/>
                </a:gdLst>
                <a:ahLst/>
                <a:cxnLst>
                  <a:cxn ang="0">
                    <a:pos x="connsiteX0" y="connsiteY0"/>
                  </a:cxn>
                  <a:cxn ang="0">
                    <a:pos x="connsiteX1" y="connsiteY1"/>
                  </a:cxn>
                  <a:cxn ang="0">
                    <a:pos x="connsiteX2" y="connsiteY2"/>
                  </a:cxn>
                  <a:cxn ang="0">
                    <a:pos x="connsiteX3" y="connsiteY3"/>
                  </a:cxn>
                </a:cxnLst>
                <a:rect l="l" t="t" r="r" b="b"/>
                <a:pathLst>
                  <a:path w="22250" h="16656">
                    <a:moveTo>
                      <a:pt x="0" y="0"/>
                    </a:moveTo>
                    <a:lnTo>
                      <a:pt x="22250" y="0"/>
                    </a:lnTo>
                    <a:lnTo>
                      <a:pt x="22250" y="16656"/>
                    </a:lnTo>
                    <a:lnTo>
                      <a:pt x="0" y="16656"/>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59" name="Group 58">
              <a:extLst>
                <a:ext uri="{FF2B5EF4-FFF2-40B4-BE49-F238E27FC236}">
                  <a16:creationId xmlns:a16="http://schemas.microsoft.com/office/drawing/2014/main" id="{2644501A-8B00-36D3-D6C1-1D78C9395158}"/>
                </a:ext>
              </a:extLst>
            </p:cNvPr>
            <p:cNvGrpSpPr/>
            <p:nvPr/>
          </p:nvGrpSpPr>
          <p:grpSpPr>
            <a:xfrm>
              <a:off x="4981832" y="2985293"/>
              <a:ext cx="132195" cy="49220"/>
              <a:chOff x="4811289" y="2728173"/>
              <a:chExt cx="132195" cy="49220"/>
            </a:xfrm>
          </p:grpSpPr>
          <p:sp>
            <p:nvSpPr>
              <p:cNvPr id="714" name="Freeform 413">
                <a:extLst>
                  <a:ext uri="{FF2B5EF4-FFF2-40B4-BE49-F238E27FC236}">
                    <a16:creationId xmlns:a16="http://schemas.microsoft.com/office/drawing/2014/main" id="{779BF6F3-542B-CF48-E9E4-E2D3435FCB25}"/>
                  </a:ext>
                </a:extLst>
              </p:cNvPr>
              <p:cNvSpPr/>
              <p:nvPr/>
            </p:nvSpPr>
            <p:spPr>
              <a:xfrm>
                <a:off x="4811289" y="2731136"/>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15" name="Freeform 414">
                <a:extLst>
                  <a:ext uri="{FF2B5EF4-FFF2-40B4-BE49-F238E27FC236}">
                    <a16:creationId xmlns:a16="http://schemas.microsoft.com/office/drawing/2014/main" id="{FA1EC606-C2E6-56E7-0621-A67CF5B3EB5D}"/>
                  </a:ext>
                </a:extLst>
              </p:cNvPr>
              <p:cNvSpPr/>
              <p:nvPr/>
            </p:nvSpPr>
            <p:spPr>
              <a:xfrm>
                <a:off x="4928547" y="2731136"/>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16" name="Freeform 415">
                <a:extLst>
                  <a:ext uri="{FF2B5EF4-FFF2-40B4-BE49-F238E27FC236}">
                    <a16:creationId xmlns:a16="http://schemas.microsoft.com/office/drawing/2014/main" id="{B70F1158-7113-3D5B-294B-026E21FE6A31}"/>
                  </a:ext>
                </a:extLst>
              </p:cNvPr>
              <p:cNvSpPr/>
              <p:nvPr/>
            </p:nvSpPr>
            <p:spPr>
              <a:xfrm>
                <a:off x="4811289" y="2752713"/>
                <a:ext cx="117257" cy="14103"/>
              </a:xfrm>
              <a:custGeom>
                <a:avLst/>
                <a:gdLst>
                  <a:gd name="connsiteX0" fmla="*/ 99809 w 99808"/>
                  <a:gd name="connsiteY0" fmla="*/ 0 h 12714"/>
                  <a:gd name="connsiteX1" fmla="*/ 0 w 99808"/>
                  <a:gd name="connsiteY1" fmla="*/ 0 h 12714"/>
                </a:gdLst>
                <a:ahLst/>
                <a:cxnLst>
                  <a:cxn ang="0">
                    <a:pos x="connsiteX0" y="connsiteY0"/>
                  </a:cxn>
                  <a:cxn ang="0">
                    <a:pos x="connsiteX1" y="connsiteY1"/>
                  </a:cxn>
                </a:cxnLst>
                <a:rect l="l" t="t" r="r" b="b"/>
                <a:pathLst>
                  <a:path w="99808" h="12714">
                    <a:moveTo>
                      <a:pt x="99809"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5" name="Freeform 462">
                <a:extLst>
                  <a:ext uri="{FF2B5EF4-FFF2-40B4-BE49-F238E27FC236}">
                    <a16:creationId xmlns:a16="http://schemas.microsoft.com/office/drawing/2014/main" id="{0C38ED87-4726-AB85-D2EC-5F938C56201F}"/>
                  </a:ext>
                </a:extLst>
              </p:cNvPr>
              <p:cNvSpPr/>
              <p:nvPr/>
            </p:nvSpPr>
            <p:spPr>
              <a:xfrm>
                <a:off x="4843853" y="2728173"/>
                <a:ext cx="52131" cy="49220"/>
              </a:xfrm>
              <a:custGeom>
                <a:avLst/>
                <a:gdLst>
                  <a:gd name="connsiteX0" fmla="*/ 0 w 44373"/>
                  <a:gd name="connsiteY0" fmla="*/ 0 h 44373"/>
                  <a:gd name="connsiteX1" fmla="*/ 44374 w 44373"/>
                  <a:gd name="connsiteY1" fmla="*/ 0 h 44373"/>
                  <a:gd name="connsiteX2" fmla="*/ 44374 w 44373"/>
                  <a:gd name="connsiteY2" fmla="*/ 44374 h 44373"/>
                  <a:gd name="connsiteX3" fmla="*/ 0 w 44373"/>
                  <a:gd name="connsiteY3" fmla="*/ 44374 h 44373"/>
                </a:gdLst>
                <a:ahLst/>
                <a:cxnLst>
                  <a:cxn ang="0">
                    <a:pos x="connsiteX0" y="connsiteY0"/>
                  </a:cxn>
                  <a:cxn ang="0">
                    <a:pos x="connsiteX1" y="connsiteY1"/>
                  </a:cxn>
                  <a:cxn ang="0">
                    <a:pos x="connsiteX2" y="connsiteY2"/>
                  </a:cxn>
                  <a:cxn ang="0">
                    <a:pos x="connsiteX3" y="connsiteY3"/>
                  </a:cxn>
                </a:cxnLst>
                <a:rect l="l" t="t" r="r" b="b"/>
                <a:pathLst>
                  <a:path w="44373" h="44373">
                    <a:moveTo>
                      <a:pt x="0" y="0"/>
                    </a:moveTo>
                    <a:lnTo>
                      <a:pt x="44374" y="0"/>
                    </a:lnTo>
                    <a:lnTo>
                      <a:pt x="44374" y="44374"/>
                    </a:lnTo>
                    <a:lnTo>
                      <a:pt x="0" y="44374"/>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63" name="Group 62">
              <a:extLst>
                <a:ext uri="{FF2B5EF4-FFF2-40B4-BE49-F238E27FC236}">
                  <a16:creationId xmlns:a16="http://schemas.microsoft.com/office/drawing/2014/main" id="{AC36A4BD-1061-20C8-EB45-42AECE703678}"/>
                </a:ext>
              </a:extLst>
            </p:cNvPr>
            <p:cNvGrpSpPr/>
            <p:nvPr/>
          </p:nvGrpSpPr>
          <p:grpSpPr>
            <a:xfrm>
              <a:off x="4505780" y="2737827"/>
              <a:ext cx="1297885" cy="23231"/>
              <a:chOff x="4335237" y="2461466"/>
              <a:chExt cx="1297885" cy="23231"/>
            </a:xfrm>
          </p:grpSpPr>
          <p:sp>
            <p:nvSpPr>
              <p:cNvPr id="733" name="Freeform 432">
                <a:extLst>
                  <a:ext uri="{FF2B5EF4-FFF2-40B4-BE49-F238E27FC236}">
                    <a16:creationId xmlns:a16="http://schemas.microsoft.com/office/drawing/2014/main" id="{73132027-7160-14B5-942F-EE452BCA388A}"/>
                  </a:ext>
                </a:extLst>
              </p:cNvPr>
              <p:cNvSpPr/>
              <p:nvPr/>
            </p:nvSpPr>
            <p:spPr>
              <a:xfrm>
                <a:off x="4355122" y="2461466"/>
                <a:ext cx="1278000" cy="0"/>
              </a:xfrm>
              <a:custGeom>
                <a:avLst/>
                <a:gdLst>
                  <a:gd name="connsiteX0" fmla="*/ 0 w 996436"/>
                  <a:gd name="connsiteY0" fmla="*/ 0 h 12714"/>
                  <a:gd name="connsiteX1" fmla="*/ 996437 w 996436"/>
                  <a:gd name="connsiteY1" fmla="*/ 0 h 12714"/>
                </a:gdLst>
                <a:ahLst/>
                <a:cxnLst>
                  <a:cxn ang="0">
                    <a:pos x="connsiteX0" y="connsiteY0"/>
                  </a:cxn>
                  <a:cxn ang="0">
                    <a:pos x="connsiteX1" y="connsiteY1"/>
                  </a:cxn>
                </a:cxnLst>
                <a:rect l="l" t="t" r="r" b="b"/>
                <a:pathLst>
                  <a:path w="996436" h="12714">
                    <a:moveTo>
                      <a:pt x="0" y="0"/>
                    </a:moveTo>
                    <a:lnTo>
                      <a:pt x="996437" y="0"/>
                    </a:lnTo>
                  </a:path>
                </a:pathLst>
              </a:custGeom>
              <a:ln w="9525" cap="flat">
                <a:solidFill>
                  <a:srgbClr val="000000"/>
                </a:solidFill>
                <a:prstDash val="solid"/>
                <a:miter/>
                <a:headEnd type="none" w="sm" len="sm"/>
                <a:tailEnd type="none" w="sm" len="sm"/>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7" name="Freeform 464">
                <a:extLst>
                  <a:ext uri="{FF2B5EF4-FFF2-40B4-BE49-F238E27FC236}">
                    <a16:creationId xmlns:a16="http://schemas.microsoft.com/office/drawing/2014/main" id="{1B02B6F1-8F14-256D-D5F9-E8C6CEA29F8A}"/>
                  </a:ext>
                </a:extLst>
              </p:cNvPr>
              <p:cNvSpPr/>
              <p:nvPr/>
            </p:nvSpPr>
            <p:spPr>
              <a:xfrm>
                <a:off x="4335237" y="2466222"/>
                <a:ext cx="19568" cy="18475"/>
              </a:xfrm>
              <a:custGeom>
                <a:avLst/>
                <a:gdLst>
                  <a:gd name="connsiteX0" fmla="*/ 0 w 16656"/>
                  <a:gd name="connsiteY0" fmla="*/ 0 h 16656"/>
                  <a:gd name="connsiteX1" fmla="*/ 16656 w 16656"/>
                  <a:gd name="connsiteY1" fmla="*/ 0 h 16656"/>
                  <a:gd name="connsiteX2" fmla="*/ 16656 w 16656"/>
                  <a:gd name="connsiteY2" fmla="*/ 16656 h 16656"/>
                  <a:gd name="connsiteX3" fmla="*/ 0 w 16656"/>
                  <a:gd name="connsiteY3" fmla="*/ 16656 h 16656"/>
                </a:gdLst>
                <a:ahLst/>
                <a:cxnLst>
                  <a:cxn ang="0">
                    <a:pos x="connsiteX0" y="connsiteY0"/>
                  </a:cxn>
                  <a:cxn ang="0">
                    <a:pos x="connsiteX1" y="connsiteY1"/>
                  </a:cxn>
                  <a:cxn ang="0">
                    <a:pos x="connsiteX2" y="connsiteY2"/>
                  </a:cxn>
                  <a:cxn ang="0">
                    <a:pos x="connsiteX3" y="connsiteY3"/>
                  </a:cxn>
                </a:cxnLst>
                <a:rect l="l" t="t" r="r" b="b"/>
                <a:pathLst>
                  <a:path w="16656" h="16656">
                    <a:moveTo>
                      <a:pt x="0" y="0"/>
                    </a:moveTo>
                    <a:lnTo>
                      <a:pt x="16656" y="0"/>
                    </a:lnTo>
                    <a:lnTo>
                      <a:pt x="16656" y="16656"/>
                    </a:lnTo>
                    <a:lnTo>
                      <a:pt x="0" y="16656"/>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23" name="Group 22">
              <a:extLst>
                <a:ext uri="{FF2B5EF4-FFF2-40B4-BE49-F238E27FC236}">
                  <a16:creationId xmlns:a16="http://schemas.microsoft.com/office/drawing/2014/main" id="{4FB45F0C-60F0-5FF2-4A94-E7E628336763}"/>
                </a:ext>
              </a:extLst>
            </p:cNvPr>
            <p:cNvGrpSpPr/>
            <p:nvPr/>
          </p:nvGrpSpPr>
          <p:grpSpPr>
            <a:xfrm>
              <a:off x="4629759" y="4339806"/>
              <a:ext cx="536549" cy="43015"/>
              <a:chOff x="4459216" y="4042031"/>
              <a:chExt cx="536549" cy="43015"/>
            </a:xfrm>
          </p:grpSpPr>
          <p:sp>
            <p:nvSpPr>
              <p:cNvPr id="721" name="Freeform 420">
                <a:extLst>
                  <a:ext uri="{FF2B5EF4-FFF2-40B4-BE49-F238E27FC236}">
                    <a16:creationId xmlns:a16="http://schemas.microsoft.com/office/drawing/2014/main" id="{AE66FEF1-1CE3-E184-855D-7A63FD645D1B}"/>
                  </a:ext>
                </a:extLst>
              </p:cNvPr>
              <p:cNvSpPr/>
              <p:nvPr/>
            </p:nvSpPr>
            <p:spPr>
              <a:xfrm>
                <a:off x="4459216" y="4042031"/>
                <a:ext cx="14937" cy="43015"/>
              </a:xfrm>
              <a:custGeom>
                <a:avLst/>
                <a:gdLst>
                  <a:gd name="connsiteX0" fmla="*/ 0 w 12714"/>
                  <a:gd name="connsiteY0" fmla="*/ 0 h 38779"/>
                  <a:gd name="connsiteX1" fmla="*/ 0 w 12714"/>
                  <a:gd name="connsiteY1" fmla="*/ 38779 h 38779"/>
                </a:gdLst>
                <a:ahLst/>
                <a:cxnLst>
                  <a:cxn ang="0">
                    <a:pos x="connsiteX0" y="connsiteY0"/>
                  </a:cxn>
                  <a:cxn ang="0">
                    <a:pos x="connsiteX1" y="connsiteY1"/>
                  </a:cxn>
                </a:cxnLst>
                <a:rect l="l" t="t" r="r" b="b"/>
                <a:pathLst>
                  <a:path w="12714" h="38779">
                    <a:moveTo>
                      <a:pt x="0" y="0"/>
                    </a:moveTo>
                    <a:lnTo>
                      <a:pt x="0" y="38779"/>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22" name="Freeform 421">
                <a:extLst>
                  <a:ext uri="{FF2B5EF4-FFF2-40B4-BE49-F238E27FC236}">
                    <a16:creationId xmlns:a16="http://schemas.microsoft.com/office/drawing/2014/main" id="{0ADAEC74-8200-F122-7820-97BD110C9F22}"/>
                  </a:ext>
                </a:extLst>
              </p:cNvPr>
              <p:cNvSpPr/>
              <p:nvPr/>
            </p:nvSpPr>
            <p:spPr>
              <a:xfrm>
                <a:off x="4980828" y="4042031"/>
                <a:ext cx="14937" cy="43015"/>
              </a:xfrm>
              <a:custGeom>
                <a:avLst/>
                <a:gdLst>
                  <a:gd name="connsiteX0" fmla="*/ 0 w 12714"/>
                  <a:gd name="connsiteY0" fmla="*/ 0 h 38779"/>
                  <a:gd name="connsiteX1" fmla="*/ 0 w 12714"/>
                  <a:gd name="connsiteY1" fmla="*/ 38779 h 38779"/>
                </a:gdLst>
                <a:ahLst/>
                <a:cxnLst>
                  <a:cxn ang="0">
                    <a:pos x="connsiteX0" y="connsiteY0"/>
                  </a:cxn>
                  <a:cxn ang="0">
                    <a:pos x="connsiteX1" y="connsiteY1"/>
                  </a:cxn>
                </a:cxnLst>
                <a:rect l="l" t="t" r="r" b="b"/>
                <a:pathLst>
                  <a:path w="12714" h="38779">
                    <a:moveTo>
                      <a:pt x="0" y="0"/>
                    </a:moveTo>
                    <a:lnTo>
                      <a:pt x="0" y="38779"/>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23" name="Freeform 422">
                <a:extLst>
                  <a:ext uri="{FF2B5EF4-FFF2-40B4-BE49-F238E27FC236}">
                    <a16:creationId xmlns:a16="http://schemas.microsoft.com/office/drawing/2014/main" id="{BCB9B219-ADA1-91B9-4744-B88B2B80E10F}"/>
                  </a:ext>
                </a:extLst>
              </p:cNvPr>
              <p:cNvSpPr/>
              <p:nvPr/>
            </p:nvSpPr>
            <p:spPr>
              <a:xfrm>
                <a:off x="4459216" y="4063468"/>
                <a:ext cx="521611" cy="14103"/>
              </a:xfrm>
              <a:custGeom>
                <a:avLst/>
                <a:gdLst>
                  <a:gd name="connsiteX0" fmla="*/ 443991 w 443990"/>
                  <a:gd name="connsiteY0" fmla="*/ 0 h 12714"/>
                  <a:gd name="connsiteX1" fmla="*/ 0 w 443990"/>
                  <a:gd name="connsiteY1" fmla="*/ 0 h 12714"/>
                </a:gdLst>
                <a:ahLst/>
                <a:cxnLst>
                  <a:cxn ang="0">
                    <a:pos x="connsiteX0" y="connsiteY0"/>
                  </a:cxn>
                  <a:cxn ang="0">
                    <a:pos x="connsiteX1" y="connsiteY1"/>
                  </a:cxn>
                </a:cxnLst>
                <a:rect l="l" t="t" r="r" b="b"/>
                <a:pathLst>
                  <a:path w="443990" h="12714">
                    <a:moveTo>
                      <a:pt x="443991"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8" name="Freeform 465">
                <a:extLst>
                  <a:ext uri="{FF2B5EF4-FFF2-40B4-BE49-F238E27FC236}">
                    <a16:creationId xmlns:a16="http://schemas.microsoft.com/office/drawing/2014/main" id="{44FE3EE5-CE99-5EBF-76E0-A60745E6DF9E}"/>
                  </a:ext>
                </a:extLst>
              </p:cNvPr>
              <p:cNvSpPr/>
              <p:nvPr/>
            </p:nvSpPr>
            <p:spPr>
              <a:xfrm>
                <a:off x="4706878" y="4048095"/>
                <a:ext cx="32563" cy="30744"/>
              </a:xfrm>
              <a:custGeom>
                <a:avLst/>
                <a:gdLst>
                  <a:gd name="connsiteX0" fmla="*/ 0 w 27717"/>
                  <a:gd name="connsiteY0" fmla="*/ 0 h 27717"/>
                  <a:gd name="connsiteX1" fmla="*/ 27717 w 27717"/>
                  <a:gd name="connsiteY1" fmla="*/ 0 h 27717"/>
                  <a:gd name="connsiteX2" fmla="*/ 27717 w 27717"/>
                  <a:gd name="connsiteY2" fmla="*/ 27717 h 27717"/>
                  <a:gd name="connsiteX3" fmla="*/ 0 w 27717"/>
                  <a:gd name="connsiteY3" fmla="*/ 27717 h 27717"/>
                </a:gdLst>
                <a:ahLst/>
                <a:cxnLst>
                  <a:cxn ang="0">
                    <a:pos x="connsiteX0" y="connsiteY0"/>
                  </a:cxn>
                  <a:cxn ang="0">
                    <a:pos x="connsiteX1" y="connsiteY1"/>
                  </a:cxn>
                  <a:cxn ang="0">
                    <a:pos x="connsiteX2" y="connsiteY2"/>
                  </a:cxn>
                  <a:cxn ang="0">
                    <a:pos x="connsiteX3" y="connsiteY3"/>
                  </a:cxn>
                </a:cxnLst>
                <a:rect l="l" t="t" r="r" b="b"/>
                <a:pathLst>
                  <a:path w="27717" h="27717">
                    <a:moveTo>
                      <a:pt x="0" y="0"/>
                    </a:moveTo>
                    <a:lnTo>
                      <a:pt x="27717" y="0"/>
                    </a:lnTo>
                    <a:lnTo>
                      <a:pt x="27717" y="27717"/>
                    </a:lnTo>
                    <a:lnTo>
                      <a:pt x="0" y="27717"/>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22" name="Group 21">
              <a:extLst>
                <a:ext uri="{FF2B5EF4-FFF2-40B4-BE49-F238E27FC236}">
                  <a16:creationId xmlns:a16="http://schemas.microsoft.com/office/drawing/2014/main" id="{F9D874EF-89A3-FB42-C026-30F41CC9883F}"/>
                </a:ext>
              </a:extLst>
            </p:cNvPr>
            <p:cNvGrpSpPr/>
            <p:nvPr/>
          </p:nvGrpSpPr>
          <p:grpSpPr>
            <a:xfrm>
              <a:off x="5001400" y="4418884"/>
              <a:ext cx="177904" cy="36950"/>
              <a:chOff x="4830857" y="4117907"/>
              <a:chExt cx="177904" cy="36950"/>
            </a:xfrm>
          </p:grpSpPr>
          <p:sp>
            <p:nvSpPr>
              <p:cNvPr id="724" name="Freeform 423">
                <a:extLst>
                  <a:ext uri="{FF2B5EF4-FFF2-40B4-BE49-F238E27FC236}">
                    <a16:creationId xmlns:a16="http://schemas.microsoft.com/office/drawing/2014/main" id="{F00ACF0A-333A-305C-E3C9-849295234F07}"/>
                  </a:ext>
                </a:extLst>
              </p:cNvPr>
              <p:cNvSpPr/>
              <p:nvPr/>
            </p:nvSpPr>
            <p:spPr>
              <a:xfrm>
                <a:off x="4830857" y="4117907"/>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25" name="Freeform 424">
                <a:extLst>
                  <a:ext uri="{FF2B5EF4-FFF2-40B4-BE49-F238E27FC236}">
                    <a16:creationId xmlns:a16="http://schemas.microsoft.com/office/drawing/2014/main" id="{FEAA7AE9-F7EC-6808-AF04-B362F78466EC}"/>
                  </a:ext>
                </a:extLst>
              </p:cNvPr>
              <p:cNvSpPr/>
              <p:nvPr/>
            </p:nvSpPr>
            <p:spPr>
              <a:xfrm>
                <a:off x="4993824" y="4117907"/>
                <a:ext cx="14937" cy="36950"/>
              </a:xfrm>
              <a:custGeom>
                <a:avLst/>
                <a:gdLst>
                  <a:gd name="connsiteX0" fmla="*/ 0 w 12714"/>
                  <a:gd name="connsiteY0" fmla="*/ 0 h 33312"/>
                  <a:gd name="connsiteX1" fmla="*/ 0 w 12714"/>
                  <a:gd name="connsiteY1" fmla="*/ 33312 h 33312"/>
                </a:gdLst>
                <a:ahLst/>
                <a:cxnLst>
                  <a:cxn ang="0">
                    <a:pos x="connsiteX0" y="connsiteY0"/>
                  </a:cxn>
                  <a:cxn ang="0">
                    <a:pos x="connsiteX1" y="connsiteY1"/>
                  </a:cxn>
                </a:cxnLst>
                <a:rect l="l" t="t" r="r" b="b"/>
                <a:pathLst>
                  <a:path w="12714" h="33312">
                    <a:moveTo>
                      <a:pt x="0" y="0"/>
                    </a:moveTo>
                    <a:lnTo>
                      <a:pt x="0" y="33312"/>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26" name="Freeform 425">
                <a:extLst>
                  <a:ext uri="{FF2B5EF4-FFF2-40B4-BE49-F238E27FC236}">
                    <a16:creationId xmlns:a16="http://schemas.microsoft.com/office/drawing/2014/main" id="{1EB16C37-1AF9-1556-1535-D3713672F689}"/>
                  </a:ext>
                </a:extLst>
              </p:cNvPr>
              <p:cNvSpPr/>
              <p:nvPr/>
            </p:nvSpPr>
            <p:spPr>
              <a:xfrm>
                <a:off x="4830857" y="4136382"/>
                <a:ext cx="162966" cy="14103"/>
              </a:xfrm>
              <a:custGeom>
                <a:avLst/>
                <a:gdLst>
                  <a:gd name="connsiteX0" fmla="*/ 138715 w 138715"/>
                  <a:gd name="connsiteY0" fmla="*/ 0 h 12714"/>
                  <a:gd name="connsiteX1" fmla="*/ 0 w 138715"/>
                  <a:gd name="connsiteY1" fmla="*/ 0 h 12714"/>
                </a:gdLst>
                <a:ahLst/>
                <a:cxnLst>
                  <a:cxn ang="0">
                    <a:pos x="connsiteX0" y="connsiteY0"/>
                  </a:cxn>
                  <a:cxn ang="0">
                    <a:pos x="connsiteX1" y="connsiteY1"/>
                  </a:cxn>
                </a:cxnLst>
                <a:rect l="l" t="t" r="r" b="b"/>
                <a:pathLst>
                  <a:path w="138715" h="12714">
                    <a:moveTo>
                      <a:pt x="138715"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19" name="Freeform 466">
                <a:extLst>
                  <a:ext uri="{FF2B5EF4-FFF2-40B4-BE49-F238E27FC236}">
                    <a16:creationId xmlns:a16="http://schemas.microsoft.com/office/drawing/2014/main" id="{06FD0CE4-6E2A-D346-1212-B45CAE6DE343}"/>
                  </a:ext>
                </a:extLst>
              </p:cNvPr>
              <p:cNvSpPr/>
              <p:nvPr/>
            </p:nvSpPr>
            <p:spPr>
              <a:xfrm>
                <a:off x="4895985" y="4117907"/>
                <a:ext cx="39136" cy="36950"/>
              </a:xfrm>
              <a:custGeom>
                <a:avLst/>
                <a:gdLst>
                  <a:gd name="connsiteX0" fmla="*/ 0 w 33312"/>
                  <a:gd name="connsiteY0" fmla="*/ 0 h 33312"/>
                  <a:gd name="connsiteX1" fmla="*/ 33312 w 33312"/>
                  <a:gd name="connsiteY1" fmla="*/ 0 h 33312"/>
                  <a:gd name="connsiteX2" fmla="*/ 33312 w 33312"/>
                  <a:gd name="connsiteY2" fmla="*/ 33312 h 33312"/>
                  <a:gd name="connsiteX3" fmla="*/ 0 w 33312"/>
                  <a:gd name="connsiteY3" fmla="*/ 33312 h 33312"/>
                </a:gdLst>
                <a:ahLst/>
                <a:cxnLst>
                  <a:cxn ang="0">
                    <a:pos x="connsiteX0" y="connsiteY0"/>
                  </a:cxn>
                  <a:cxn ang="0">
                    <a:pos x="connsiteX1" y="connsiteY1"/>
                  </a:cxn>
                  <a:cxn ang="0">
                    <a:pos x="connsiteX2" y="connsiteY2"/>
                  </a:cxn>
                  <a:cxn ang="0">
                    <a:pos x="connsiteX3" y="connsiteY3"/>
                  </a:cxn>
                </a:cxnLst>
                <a:rect l="l" t="t" r="r" b="b"/>
                <a:pathLst>
                  <a:path w="33312" h="33312">
                    <a:moveTo>
                      <a:pt x="0" y="0"/>
                    </a:moveTo>
                    <a:lnTo>
                      <a:pt x="33312" y="0"/>
                    </a:lnTo>
                    <a:lnTo>
                      <a:pt x="33312" y="33312"/>
                    </a:lnTo>
                    <a:lnTo>
                      <a:pt x="0" y="33312"/>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18" name="Group 17">
              <a:extLst>
                <a:ext uri="{FF2B5EF4-FFF2-40B4-BE49-F238E27FC236}">
                  <a16:creationId xmlns:a16="http://schemas.microsoft.com/office/drawing/2014/main" id="{5987F152-103B-104E-4843-E5511001871E}"/>
                </a:ext>
              </a:extLst>
            </p:cNvPr>
            <p:cNvGrpSpPr/>
            <p:nvPr/>
          </p:nvGrpSpPr>
          <p:grpSpPr>
            <a:xfrm>
              <a:off x="4916557" y="4490552"/>
              <a:ext cx="197470" cy="43155"/>
              <a:chOff x="4746014" y="4187576"/>
              <a:chExt cx="197470" cy="43155"/>
            </a:xfrm>
          </p:grpSpPr>
          <p:sp>
            <p:nvSpPr>
              <p:cNvPr id="727" name="Freeform 426">
                <a:extLst>
                  <a:ext uri="{FF2B5EF4-FFF2-40B4-BE49-F238E27FC236}">
                    <a16:creationId xmlns:a16="http://schemas.microsoft.com/office/drawing/2014/main" id="{FC3D26DE-F7E7-B175-4724-6B0E4F38B9FA}"/>
                  </a:ext>
                </a:extLst>
              </p:cNvPr>
              <p:cNvSpPr/>
              <p:nvPr/>
            </p:nvSpPr>
            <p:spPr>
              <a:xfrm>
                <a:off x="4746014" y="4187576"/>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28" name="Freeform 427">
                <a:extLst>
                  <a:ext uri="{FF2B5EF4-FFF2-40B4-BE49-F238E27FC236}">
                    <a16:creationId xmlns:a16="http://schemas.microsoft.com/office/drawing/2014/main" id="{D509D5EB-68D4-AC58-8033-D7A15F739D10}"/>
                  </a:ext>
                </a:extLst>
              </p:cNvPr>
              <p:cNvSpPr/>
              <p:nvPr/>
            </p:nvSpPr>
            <p:spPr>
              <a:xfrm>
                <a:off x="4928547" y="4187576"/>
                <a:ext cx="14937" cy="43155"/>
              </a:xfrm>
              <a:custGeom>
                <a:avLst/>
                <a:gdLst>
                  <a:gd name="connsiteX0" fmla="*/ 0 w 12714"/>
                  <a:gd name="connsiteY0" fmla="*/ 0 h 38906"/>
                  <a:gd name="connsiteX1" fmla="*/ 0 w 12714"/>
                  <a:gd name="connsiteY1" fmla="*/ 38906 h 38906"/>
                </a:gdLst>
                <a:ahLst/>
                <a:cxnLst>
                  <a:cxn ang="0">
                    <a:pos x="connsiteX0" y="connsiteY0"/>
                  </a:cxn>
                  <a:cxn ang="0">
                    <a:pos x="connsiteX1" y="connsiteY1"/>
                  </a:cxn>
                </a:cxnLst>
                <a:rect l="l" t="t" r="r" b="b"/>
                <a:pathLst>
                  <a:path w="12714" h="38906">
                    <a:moveTo>
                      <a:pt x="0" y="0"/>
                    </a:moveTo>
                    <a:lnTo>
                      <a:pt x="0" y="38906"/>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29" name="Freeform 428">
                <a:extLst>
                  <a:ext uri="{FF2B5EF4-FFF2-40B4-BE49-F238E27FC236}">
                    <a16:creationId xmlns:a16="http://schemas.microsoft.com/office/drawing/2014/main" id="{0D88D29B-3DA0-BC5B-DF1D-90D6288B3001}"/>
                  </a:ext>
                </a:extLst>
              </p:cNvPr>
              <p:cNvSpPr/>
              <p:nvPr/>
            </p:nvSpPr>
            <p:spPr>
              <a:xfrm>
                <a:off x="4746014" y="4209155"/>
                <a:ext cx="182534" cy="14103"/>
              </a:xfrm>
              <a:custGeom>
                <a:avLst/>
                <a:gdLst>
                  <a:gd name="connsiteX0" fmla="*/ 155371 w 155371"/>
                  <a:gd name="connsiteY0" fmla="*/ 0 h 12714"/>
                  <a:gd name="connsiteX1" fmla="*/ 0 w 155371"/>
                  <a:gd name="connsiteY1" fmla="*/ 0 h 12714"/>
                </a:gdLst>
                <a:ahLst/>
                <a:cxnLst>
                  <a:cxn ang="0">
                    <a:pos x="connsiteX0" y="connsiteY0"/>
                  </a:cxn>
                  <a:cxn ang="0">
                    <a:pos x="connsiteX1" y="connsiteY1"/>
                  </a:cxn>
                </a:cxnLst>
                <a:rect l="l" t="t" r="r" b="b"/>
                <a:pathLst>
                  <a:path w="155371" h="12714">
                    <a:moveTo>
                      <a:pt x="155371"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20" name="Freeform 467">
                <a:extLst>
                  <a:ext uri="{FF2B5EF4-FFF2-40B4-BE49-F238E27FC236}">
                    <a16:creationId xmlns:a16="http://schemas.microsoft.com/office/drawing/2014/main" id="{DAF506F5-F1BC-485C-9B82-95626C976E5C}"/>
                  </a:ext>
                </a:extLst>
              </p:cNvPr>
              <p:cNvSpPr/>
              <p:nvPr/>
            </p:nvSpPr>
            <p:spPr>
              <a:xfrm>
                <a:off x="4811289" y="4187576"/>
                <a:ext cx="45708" cy="43155"/>
              </a:xfrm>
              <a:custGeom>
                <a:avLst/>
                <a:gdLst>
                  <a:gd name="connsiteX0" fmla="*/ 0 w 38906"/>
                  <a:gd name="connsiteY0" fmla="*/ 0 h 38906"/>
                  <a:gd name="connsiteX1" fmla="*/ 38907 w 38906"/>
                  <a:gd name="connsiteY1" fmla="*/ 0 h 38906"/>
                  <a:gd name="connsiteX2" fmla="*/ 38907 w 38906"/>
                  <a:gd name="connsiteY2" fmla="*/ 38906 h 38906"/>
                  <a:gd name="connsiteX3" fmla="*/ 0 w 38906"/>
                  <a:gd name="connsiteY3" fmla="*/ 38906 h 38906"/>
                </a:gdLst>
                <a:ahLst/>
                <a:cxnLst>
                  <a:cxn ang="0">
                    <a:pos x="connsiteX0" y="connsiteY0"/>
                  </a:cxn>
                  <a:cxn ang="0">
                    <a:pos x="connsiteX1" y="connsiteY1"/>
                  </a:cxn>
                  <a:cxn ang="0">
                    <a:pos x="connsiteX2" y="connsiteY2"/>
                  </a:cxn>
                  <a:cxn ang="0">
                    <a:pos x="connsiteX3" y="connsiteY3"/>
                  </a:cxn>
                </a:cxnLst>
                <a:rect l="l" t="t" r="r" b="b"/>
                <a:pathLst>
                  <a:path w="38906" h="38906">
                    <a:moveTo>
                      <a:pt x="0" y="0"/>
                    </a:moveTo>
                    <a:lnTo>
                      <a:pt x="38907" y="0"/>
                    </a:lnTo>
                    <a:lnTo>
                      <a:pt x="38907" y="38906"/>
                    </a:lnTo>
                    <a:lnTo>
                      <a:pt x="0" y="38906"/>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16" name="Group 15">
              <a:extLst>
                <a:ext uri="{FF2B5EF4-FFF2-40B4-BE49-F238E27FC236}">
                  <a16:creationId xmlns:a16="http://schemas.microsoft.com/office/drawing/2014/main" id="{30467376-688F-3376-6DFB-D3DFC1CB49DA}"/>
                </a:ext>
              </a:extLst>
            </p:cNvPr>
            <p:cNvGrpSpPr/>
            <p:nvPr/>
          </p:nvGrpSpPr>
          <p:grpSpPr>
            <a:xfrm>
              <a:off x="5001400" y="4566822"/>
              <a:ext cx="354015" cy="43015"/>
              <a:chOff x="4830857" y="4260489"/>
              <a:chExt cx="354015" cy="43015"/>
            </a:xfrm>
          </p:grpSpPr>
          <p:sp>
            <p:nvSpPr>
              <p:cNvPr id="730" name="Freeform 429">
                <a:extLst>
                  <a:ext uri="{FF2B5EF4-FFF2-40B4-BE49-F238E27FC236}">
                    <a16:creationId xmlns:a16="http://schemas.microsoft.com/office/drawing/2014/main" id="{5A00E5E2-E903-76F1-1531-36917E1038AB}"/>
                  </a:ext>
                </a:extLst>
              </p:cNvPr>
              <p:cNvSpPr/>
              <p:nvPr/>
            </p:nvSpPr>
            <p:spPr>
              <a:xfrm>
                <a:off x="4830857" y="4260489"/>
                <a:ext cx="14937" cy="43015"/>
              </a:xfrm>
              <a:custGeom>
                <a:avLst/>
                <a:gdLst>
                  <a:gd name="connsiteX0" fmla="*/ 0 w 12714"/>
                  <a:gd name="connsiteY0" fmla="*/ 0 h 38779"/>
                  <a:gd name="connsiteX1" fmla="*/ 0 w 12714"/>
                  <a:gd name="connsiteY1" fmla="*/ 38779 h 38779"/>
                </a:gdLst>
                <a:ahLst/>
                <a:cxnLst>
                  <a:cxn ang="0">
                    <a:pos x="connsiteX0" y="connsiteY0"/>
                  </a:cxn>
                  <a:cxn ang="0">
                    <a:pos x="connsiteX1" y="connsiteY1"/>
                  </a:cxn>
                </a:cxnLst>
                <a:rect l="l" t="t" r="r" b="b"/>
                <a:pathLst>
                  <a:path w="12714" h="38779">
                    <a:moveTo>
                      <a:pt x="0" y="0"/>
                    </a:moveTo>
                    <a:lnTo>
                      <a:pt x="0" y="38779"/>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31" name="Freeform 430">
                <a:extLst>
                  <a:ext uri="{FF2B5EF4-FFF2-40B4-BE49-F238E27FC236}">
                    <a16:creationId xmlns:a16="http://schemas.microsoft.com/office/drawing/2014/main" id="{6B674F79-9235-CBE5-967C-302C7E19C7F5}"/>
                  </a:ext>
                </a:extLst>
              </p:cNvPr>
              <p:cNvSpPr/>
              <p:nvPr/>
            </p:nvSpPr>
            <p:spPr>
              <a:xfrm>
                <a:off x="5169935" y="4260489"/>
                <a:ext cx="14937" cy="43015"/>
              </a:xfrm>
              <a:custGeom>
                <a:avLst/>
                <a:gdLst>
                  <a:gd name="connsiteX0" fmla="*/ 0 w 12714"/>
                  <a:gd name="connsiteY0" fmla="*/ 0 h 38779"/>
                  <a:gd name="connsiteX1" fmla="*/ 0 w 12714"/>
                  <a:gd name="connsiteY1" fmla="*/ 38779 h 38779"/>
                </a:gdLst>
                <a:ahLst/>
                <a:cxnLst>
                  <a:cxn ang="0">
                    <a:pos x="connsiteX0" y="connsiteY0"/>
                  </a:cxn>
                  <a:cxn ang="0">
                    <a:pos x="connsiteX1" y="connsiteY1"/>
                  </a:cxn>
                </a:cxnLst>
                <a:rect l="l" t="t" r="r" b="b"/>
                <a:pathLst>
                  <a:path w="12714" h="38779">
                    <a:moveTo>
                      <a:pt x="0" y="0"/>
                    </a:moveTo>
                    <a:lnTo>
                      <a:pt x="0" y="38779"/>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32" name="Freeform 431">
                <a:extLst>
                  <a:ext uri="{FF2B5EF4-FFF2-40B4-BE49-F238E27FC236}">
                    <a16:creationId xmlns:a16="http://schemas.microsoft.com/office/drawing/2014/main" id="{4568C667-70D7-B8D3-19AA-311EB15DCCF1}"/>
                  </a:ext>
                </a:extLst>
              </p:cNvPr>
              <p:cNvSpPr/>
              <p:nvPr/>
            </p:nvSpPr>
            <p:spPr>
              <a:xfrm>
                <a:off x="4830857" y="4281927"/>
                <a:ext cx="339077" cy="14103"/>
              </a:xfrm>
              <a:custGeom>
                <a:avLst/>
                <a:gdLst>
                  <a:gd name="connsiteX0" fmla="*/ 288619 w 288619"/>
                  <a:gd name="connsiteY0" fmla="*/ 0 h 12714"/>
                  <a:gd name="connsiteX1" fmla="*/ 0 w 288619"/>
                  <a:gd name="connsiteY1" fmla="*/ 0 h 12714"/>
                </a:gdLst>
                <a:ahLst/>
                <a:cxnLst>
                  <a:cxn ang="0">
                    <a:pos x="connsiteX0" y="connsiteY0"/>
                  </a:cxn>
                  <a:cxn ang="0">
                    <a:pos x="connsiteX1" y="connsiteY1"/>
                  </a:cxn>
                </a:cxnLst>
                <a:rect l="l" t="t" r="r" b="b"/>
                <a:pathLst>
                  <a:path w="288619" h="12714">
                    <a:moveTo>
                      <a:pt x="288619" y="0"/>
                    </a:moveTo>
                    <a:lnTo>
                      <a:pt x="0" y="0"/>
                    </a:lnTo>
                  </a:path>
                </a:pathLst>
              </a:custGeom>
              <a:ln w="9525"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21" name="Freeform 468">
                <a:extLst>
                  <a:ext uri="{FF2B5EF4-FFF2-40B4-BE49-F238E27FC236}">
                    <a16:creationId xmlns:a16="http://schemas.microsoft.com/office/drawing/2014/main" id="{49B8CA45-0603-412E-9C15-54462A7B7896}"/>
                  </a:ext>
                </a:extLst>
              </p:cNvPr>
              <p:cNvSpPr/>
              <p:nvPr/>
            </p:nvSpPr>
            <p:spPr>
              <a:xfrm>
                <a:off x="4987251" y="4269657"/>
                <a:ext cx="32563" cy="24680"/>
              </a:xfrm>
              <a:custGeom>
                <a:avLst/>
                <a:gdLst>
                  <a:gd name="connsiteX0" fmla="*/ 0 w 27717"/>
                  <a:gd name="connsiteY0" fmla="*/ 0 h 22250"/>
                  <a:gd name="connsiteX1" fmla="*/ 27718 w 27717"/>
                  <a:gd name="connsiteY1" fmla="*/ 0 h 22250"/>
                  <a:gd name="connsiteX2" fmla="*/ 27718 w 27717"/>
                  <a:gd name="connsiteY2" fmla="*/ 22250 h 22250"/>
                  <a:gd name="connsiteX3" fmla="*/ 0 w 27717"/>
                  <a:gd name="connsiteY3" fmla="*/ 22250 h 22250"/>
                </a:gdLst>
                <a:ahLst/>
                <a:cxnLst>
                  <a:cxn ang="0">
                    <a:pos x="connsiteX0" y="connsiteY0"/>
                  </a:cxn>
                  <a:cxn ang="0">
                    <a:pos x="connsiteX1" y="connsiteY1"/>
                  </a:cxn>
                  <a:cxn ang="0">
                    <a:pos x="connsiteX2" y="connsiteY2"/>
                  </a:cxn>
                  <a:cxn ang="0">
                    <a:pos x="connsiteX3" y="connsiteY3"/>
                  </a:cxn>
                </a:cxnLst>
                <a:rect l="l" t="t" r="r" b="b"/>
                <a:pathLst>
                  <a:path w="27717" h="22250">
                    <a:moveTo>
                      <a:pt x="0" y="0"/>
                    </a:moveTo>
                    <a:lnTo>
                      <a:pt x="27718" y="0"/>
                    </a:lnTo>
                    <a:lnTo>
                      <a:pt x="27718" y="22250"/>
                    </a:lnTo>
                    <a:lnTo>
                      <a:pt x="0" y="22250"/>
                    </a:lnTo>
                    <a:close/>
                  </a:path>
                </a:pathLst>
              </a:custGeom>
              <a:solidFill>
                <a:srgbClr val="4CAB5B"/>
              </a:solidFill>
              <a:ln w="12700"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633" name="Group 632">
              <a:extLst>
                <a:ext uri="{FF2B5EF4-FFF2-40B4-BE49-F238E27FC236}">
                  <a16:creationId xmlns:a16="http://schemas.microsoft.com/office/drawing/2014/main" id="{AFFF8A33-5B67-85FF-ED6B-5521A11B0DE5}"/>
                </a:ext>
              </a:extLst>
            </p:cNvPr>
            <p:cNvGrpSpPr/>
            <p:nvPr/>
          </p:nvGrpSpPr>
          <p:grpSpPr>
            <a:xfrm>
              <a:off x="4425506" y="4683258"/>
              <a:ext cx="1490574" cy="77019"/>
              <a:chOff x="4425506" y="4683258"/>
              <a:chExt cx="1490574" cy="77019"/>
            </a:xfrm>
          </p:grpSpPr>
          <p:sp>
            <p:nvSpPr>
              <p:cNvPr id="630" name="TextBox 629">
                <a:extLst>
                  <a:ext uri="{FF2B5EF4-FFF2-40B4-BE49-F238E27FC236}">
                    <a16:creationId xmlns:a16="http://schemas.microsoft.com/office/drawing/2014/main" id="{E841455B-00E1-CCFE-89B2-7EF5230496A8}"/>
                  </a:ext>
                </a:extLst>
              </p:cNvPr>
              <p:cNvSpPr txBox="1"/>
              <p:nvPr/>
            </p:nvSpPr>
            <p:spPr>
              <a:xfrm>
                <a:off x="5167644" y="4683258"/>
                <a:ext cx="36080" cy="77019"/>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6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1</a:t>
                </a:r>
              </a:p>
            </p:txBody>
          </p:sp>
          <p:sp>
            <p:nvSpPr>
              <p:cNvPr id="631" name="TextBox 630">
                <a:extLst>
                  <a:ext uri="{FF2B5EF4-FFF2-40B4-BE49-F238E27FC236}">
                    <a16:creationId xmlns:a16="http://schemas.microsoft.com/office/drawing/2014/main" id="{1AD4D370-115A-056D-28EC-23792B8D1C4F}"/>
                  </a:ext>
                </a:extLst>
              </p:cNvPr>
              <p:cNvSpPr txBox="1"/>
              <p:nvPr/>
            </p:nvSpPr>
            <p:spPr>
              <a:xfrm>
                <a:off x="4425506" y="4683258"/>
                <a:ext cx="162360" cy="77019"/>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6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1/100</a:t>
                </a:r>
              </a:p>
            </p:txBody>
          </p:sp>
          <p:sp>
            <p:nvSpPr>
              <p:cNvPr id="632" name="TextBox 631">
                <a:extLst>
                  <a:ext uri="{FF2B5EF4-FFF2-40B4-BE49-F238E27FC236}">
                    <a16:creationId xmlns:a16="http://schemas.microsoft.com/office/drawing/2014/main" id="{8DB22702-A230-7BB5-832E-9C594CD108EC}"/>
                  </a:ext>
                </a:extLst>
              </p:cNvPr>
              <p:cNvSpPr txBox="1"/>
              <p:nvPr/>
            </p:nvSpPr>
            <p:spPr>
              <a:xfrm>
                <a:off x="5807840" y="4683258"/>
                <a:ext cx="108240" cy="77019"/>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6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100</a:t>
                </a:r>
              </a:p>
            </p:txBody>
          </p:sp>
        </p:grpSp>
        <p:grpSp>
          <p:nvGrpSpPr>
            <p:cNvPr id="684" name="Group 683">
              <a:extLst>
                <a:ext uri="{FF2B5EF4-FFF2-40B4-BE49-F238E27FC236}">
                  <a16:creationId xmlns:a16="http://schemas.microsoft.com/office/drawing/2014/main" id="{D5AA5A4B-F76D-9ED4-C5BB-31CE5450C0A9}"/>
                </a:ext>
              </a:extLst>
            </p:cNvPr>
            <p:cNvGrpSpPr/>
            <p:nvPr/>
          </p:nvGrpSpPr>
          <p:grpSpPr>
            <a:xfrm>
              <a:off x="4506685" y="4653479"/>
              <a:ext cx="1355272" cy="36000"/>
              <a:chOff x="4506685" y="4653479"/>
              <a:chExt cx="1355272" cy="36000"/>
            </a:xfrm>
          </p:grpSpPr>
          <p:grpSp>
            <p:nvGrpSpPr>
              <p:cNvPr id="622" name="Group 621">
                <a:extLst>
                  <a:ext uri="{FF2B5EF4-FFF2-40B4-BE49-F238E27FC236}">
                    <a16:creationId xmlns:a16="http://schemas.microsoft.com/office/drawing/2014/main" id="{A1C11C2F-A191-B4C6-951E-1B2DD2995B41}"/>
                  </a:ext>
                </a:extLst>
              </p:cNvPr>
              <p:cNvGrpSpPr/>
              <p:nvPr/>
            </p:nvGrpSpPr>
            <p:grpSpPr>
              <a:xfrm>
                <a:off x="4506685" y="4653479"/>
                <a:ext cx="1355272" cy="36000"/>
                <a:chOff x="4506685" y="4396468"/>
                <a:chExt cx="1355272" cy="36000"/>
              </a:xfrm>
            </p:grpSpPr>
            <p:cxnSp>
              <p:nvCxnSpPr>
                <p:cNvPr id="14" name="Straight Connector 13">
                  <a:extLst>
                    <a:ext uri="{FF2B5EF4-FFF2-40B4-BE49-F238E27FC236}">
                      <a16:creationId xmlns:a16="http://schemas.microsoft.com/office/drawing/2014/main" id="{DF4A9F7C-F9D1-6F9E-DF88-29CE04D522D8}"/>
                    </a:ext>
                  </a:extLst>
                </p:cNvPr>
                <p:cNvCxnSpPr/>
                <p:nvPr/>
              </p:nvCxnSpPr>
              <p:spPr>
                <a:xfrm>
                  <a:off x="4506685" y="4396468"/>
                  <a:ext cx="0" cy="3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913DC7E-E819-F84D-5A35-7C8716D63F4C}"/>
                    </a:ext>
                  </a:extLst>
                </p:cNvPr>
                <p:cNvCxnSpPr/>
                <p:nvPr/>
              </p:nvCxnSpPr>
              <p:spPr>
                <a:xfrm>
                  <a:off x="5861957" y="4396468"/>
                  <a:ext cx="0" cy="3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62FD3436-9A50-4113-46AF-C150F72C0D66}"/>
                    </a:ext>
                  </a:extLst>
                </p:cNvPr>
                <p:cNvCxnSpPr/>
                <p:nvPr/>
              </p:nvCxnSpPr>
              <p:spPr>
                <a:xfrm>
                  <a:off x="5185682" y="4396468"/>
                  <a:ext cx="0" cy="3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24" name="Straight Connector 623">
                <a:extLst>
                  <a:ext uri="{FF2B5EF4-FFF2-40B4-BE49-F238E27FC236}">
                    <a16:creationId xmlns:a16="http://schemas.microsoft.com/office/drawing/2014/main" id="{8AF85395-1C1F-D13A-AAF4-689B1658AB19}"/>
                  </a:ext>
                </a:extLst>
              </p:cNvPr>
              <p:cNvCxnSpPr/>
              <p:nvPr/>
            </p:nvCxnSpPr>
            <p:spPr>
              <a:xfrm>
                <a:off x="4506685" y="4653479"/>
                <a:ext cx="1355272" cy="0"/>
              </a:xfrm>
              <a:prstGeom prst="line">
                <a:avLst/>
              </a:prstGeom>
              <a:ln w="952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636" name="Group 635">
                <a:extLst>
                  <a:ext uri="{FF2B5EF4-FFF2-40B4-BE49-F238E27FC236}">
                    <a16:creationId xmlns:a16="http://schemas.microsoft.com/office/drawing/2014/main" id="{B5EFA99C-867D-04EE-5593-340FC7280838}"/>
                  </a:ext>
                </a:extLst>
              </p:cNvPr>
              <p:cNvGrpSpPr/>
              <p:nvPr/>
            </p:nvGrpSpPr>
            <p:grpSpPr>
              <a:xfrm>
                <a:off x="4608737" y="4655336"/>
                <a:ext cx="1236891" cy="18000"/>
                <a:chOff x="4608737" y="4655336"/>
                <a:chExt cx="1236891" cy="18000"/>
              </a:xfrm>
            </p:grpSpPr>
            <p:grpSp>
              <p:nvGrpSpPr>
                <p:cNvPr id="29" name="Group 28">
                  <a:extLst>
                    <a:ext uri="{FF2B5EF4-FFF2-40B4-BE49-F238E27FC236}">
                      <a16:creationId xmlns:a16="http://schemas.microsoft.com/office/drawing/2014/main" id="{B0E15576-86E1-9393-D6D7-04B3E4F1E74D}"/>
                    </a:ext>
                  </a:extLst>
                </p:cNvPr>
                <p:cNvGrpSpPr/>
                <p:nvPr/>
              </p:nvGrpSpPr>
              <p:grpSpPr>
                <a:xfrm>
                  <a:off x="5625191" y="4655336"/>
                  <a:ext cx="220437" cy="18000"/>
                  <a:chOff x="5625192" y="4396468"/>
                  <a:chExt cx="220437" cy="255903"/>
                </a:xfrm>
              </p:grpSpPr>
              <p:cxnSp>
                <p:nvCxnSpPr>
                  <p:cNvPr id="17" name="Straight Connector 16">
                    <a:extLst>
                      <a:ext uri="{FF2B5EF4-FFF2-40B4-BE49-F238E27FC236}">
                        <a16:creationId xmlns:a16="http://schemas.microsoft.com/office/drawing/2014/main" id="{441CD5F7-39DB-50A3-330C-E6A95E44AB60}"/>
                      </a:ext>
                    </a:extLst>
                  </p:cNvPr>
                  <p:cNvCxnSpPr/>
                  <p:nvPr/>
                </p:nvCxnSpPr>
                <p:spPr>
                  <a:xfrm>
                    <a:off x="5845629"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9CCB2D9-88B7-3EC0-8A38-66C995AC14AE}"/>
                      </a:ext>
                    </a:extLst>
                  </p:cNvPr>
                  <p:cNvCxnSpPr/>
                  <p:nvPr/>
                </p:nvCxnSpPr>
                <p:spPr>
                  <a:xfrm>
                    <a:off x="5829300"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42734DD-21E0-B95F-83E5-CA98FA2A3041}"/>
                      </a:ext>
                    </a:extLst>
                  </p:cNvPr>
                  <p:cNvCxnSpPr/>
                  <p:nvPr/>
                </p:nvCxnSpPr>
                <p:spPr>
                  <a:xfrm>
                    <a:off x="5808889"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16EBA51-1255-9A77-07A4-122814171952}"/>
                      </a:ext>
                    </a:extLst>
                  </p:cNvPr>
                  <p:cNvCxnSpPr/>
                  <p:nvPr/>
                </p:nvCxnSpPr>
                <p:spPr>
                  <a:xfrm>
                    <a:off x="5785757"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3E5E202E-BCF0-DE4F-C62D-380B04063153}"/>
                      </a:ext>
                    </a:extLst>
                  </p:cNvPr>
                  <p:cNvCxnSpPr/>
                  <p:nvPr/>
                </p:nvCxnSpPr>
                <p:spPr>
                  <a:xfrm>
                    <a:off x="5759903"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2B334C8-5716-BA0F-838B-6EBE262EC7E5}"/>
                      </a:ext>
                    </a:extLst>
                  </p:cNvPr>
                  <p:cNvCxnSpPr/>
                  <p:nvPr/>
                </p:nvCxnSpPr>
                <p:spPr>
                  <a:xfrm>
                    <a:off x="5725885"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5274454-70FD-52B2-7D3D-DCDCA8F5DDFA}"/>
                      </a:ext>
                    </a:extLst>
                  </p:cNvPr>
                  <p:cNvCxnSpPr/>
                  <p:nvPr/>
                </p:nvCxnSpPr>
                <p:spPr>
                  <a:xfrm>
                    <a:off x="5686424"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BD963C1-9C49-3686-AD9F-FA467586D482}"/>
                      </a:ext>
                    </a:extLst>
                  </p:cNvPr>
                  <p:cNvCxnSpPr/>
                  <p:nvPr/>
                </p:nvCxnSpPr>
                <p:spPr>
                  <a:xfrm>
                    <a:off x="5625192"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983D96E0-63E3-9910-CC56-D6EA1ABBBE00}"/>
                    </a:ext>
                  </a:extLst>
                </p:cNvPr>
                <p:cNvGrpSpPr/>
                <p:nvPr/>
              </p:nvGrpSpPr>
              <p:grpSpPr>
                <a:xfrm>
                  <a:off x="5286373" y="4655336"/>
                  <a:ext cx="220437" cy="18000"/>
                  <a:chOff x="5625192" y="4396468"/>
                  <a:chExt cx="220437" cy="255903"/>
                </a:xfrm>
              </p:grpSpPr>
              <p:cxnSp>
                <p:nvCxnSpPr>
                  <p:cNvPr id="31" name="Straight Connector 30">
                    <a:extLst>
                      <a:ext uri="{FF2B5EF4-FFF2-40B4-BE49-F238E27FC236}">
                        <a16:creationId xmlns:a16="http://schemas.microsoft.com/office/drawing/2014/main" id="{83BC0D9A-79EA-2E36-E5A3-9274AA1AAFA1}"/>
                      </a:ext>
                    </a:extLst>
                  </p:cNvPr>
                  <p:cNvCxnSpPr/>
                  <p:nvPr/>
                </p:nvCxnSpPr>
                <p:spPr>
                  <a:xfrm>
                    <a:off x="5845629"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C55C3EBB-5947-8CD4-DE00-BE497A563E1A}"/>
                      </a:ext>
                    </a:extLst>
                  </p:cNvPr>
                  <p:cNvCxnSpPr/>
                  <p:nvPr/>
                </p:nvCxnSpPr>
                <p:spPr>
                  <a:xfrm>
                    <a:off x="5829300"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B61F86EB-7F1B-27F8-9E17-11965690CC23}"/>
                      </a:ext>
                    </a:extLst>
                  </p:cNvPr>
                  <p:cNvCxnSpPr/>
                  <p:nvPr/>
                </p:nvCxnSpPr>
                <p:spPr>
                  <a:xfrm>
                    <a:off x="5808889"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FE81FAC0-BA66-D360-74AB-8178B873E782}"/>
                      </a:ext>
                    </a:extLst>
                  </p:cNvPr>
                  <p:cNvCxnSpPr/>
                  <p:nvPr/>
                </p:nvCxnSpPr>
                <p:spPr>
                  <a:xfrm>
                    <a:off x="5785757"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1B222F41-5F9A-F1D4-3ED1-7C5FE4B8CA15}"/>
                      </a:ext>
                    </a:extLst>
                  </p:cNvPr>
                  <p:cNvCxnSpPr/>
                  <p:nvPr/>
                </p:nvCxnSpPr>
                <p:spPr>
                  <a:xfrm>
                    <a:off x="5759903"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9D8065F-5499-5EBB-5267-5F384784635C}"/>
                      </a:ext>
                    </a:extLst>
                  </p:cNvPr>
                  <p:cNvCxnSpPr/>
                  <p:nvPr/>
                </p:nvCxnSpPr>
                <p:spPr>
                  <a:xfrm>
                    <a:off x="5725885"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F7AD33E0-CA83-D3C3-D251-CF01A8426A0B}"/>
                      </a:ext>
                    </a:extLst>
                  </p:cNvPr>
                  <p:cNvCxnSpPr/>
                  <p:nvPr/>
                </p:nvCxnSpPr>
                <p:spPr>
                  <a:xfrm>
                    <a:off x="5686424"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972E453-F72F-8A02-5241-8CE753063AE4}"/>
                      </a:ext>
                    </a:extLst>
                  </p:cNvPr>
                  <p:cNvCxnSpPr/>
                  <p:nvPr/>
                </p:nvCxnSpPr>
                <p:spPr>
                  <a:xfrm>
                    <a:off x="5625192"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0E5D5F2B-7CA9-A2CA-7C07-CDDAB4AC3477}"/>
                    </a:ext>
                  </a:extLst>
                </p:cNvPr>
                <p:cNvGrpSpPr/>
                <p:nvPr/>
              </p:nvGrpSpPr>
              <p:grpSpPr>
                <a:xfrm>
                  <a:off x="4948915" y="4655336"/>
                  <a:ext cx="220439" cy="18000"/>
                  <a:chOff x="5625192" y="4396468"/>
                  <a:chExt cx="220437" cy="255903"/>
                </a:xfrm>
              </p:grpSpPr>
              <p:cxnSp>
                <p:nvCxnSpPr>
                  <p:cNvPr id="40" name="Straight Connector 39">
                    <a:extLst>
                      <a:ext uri="{FF2B5EF4-FFF2-40B4-BE49-F238E27FC236}">
                        <a16:creationId xmlns:a16="http://schemas.microsoft.com/office/drawing/2014/main" id="{12FC49CE-B7EB-83A9-F213-A04BFCCDEDC4}"/>
                      </a:ext>
                    </a:extLst>
                  </p:cNvPr>
                  <p:cNvCxnSpPr/>
                  <p:nvPr/>
                </p:nvCxnSpPr>
                <p:spPr>
                  <a:xfrm>
                    <a:off x="5845629"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19DA51F-F91A-91F2-995B-546DBFFED2E7}"/>
                      </a:ext>
                    </a:extLst>
                  </p:cNvPr>
                  <p:cNvCxnSpPr/>
                  <p:nvPr/>
                </p:nvCxnSpPr>
                <p:spPr>
                  <a:xfrm>
                    <a:off x="5829300"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142736C-49EE-AE5C-120F-DBA360C1B695}"/>
                      </a:ext>
                    </a:extLst>
                  </p:cNvPr>
                  <p:cNvCxnSpPr/>
                  <p:nvPr/>
                </p:nvCxnSpPr>
                <p:spPr>
                  <a:xfrm>
                    <a:off x="5808889"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F9D1DC1E-2E63-1E09-279A-13CF79951AAD}"/>
                      </a:ext>
                    </a:extLst>
                  </p:cNvPr>
                  <p:cNvCxnSpPr/>
                  <p:nvPr/>
                </p:nvCxnSpPr>
                <p:spPr>
                  <a:xfrm>
                    <a:off x="5785757"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38B3251C-FDBE-363E-62C7-63305AFCA822}"/>
                      </a:ext>
                    </a:extLst>
                  </p:cNvPr>
                  <p:cNvCxnSpPr/>
                  <p:nvPr/>
                </p:nvCxnSpPr>
                <p:spPr>
                  <a:xfrm>
                    <a:off x="5759903"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3836E12A-A934-A6A1-4A1A-51E360DF886A}"/>
                      </a:ext>
                    </a:extLst>
                  </p:cNvPr>
                  <p:cNvCxnSpPr/>
                  <p:nvPr/>
                </p:nvCxnSpPr>
                <p:spPr>
                  <a:xfrm>
                    <a:off x="5725885"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1B2C68F-344F-AFE4-B0AB-BA1851E8F1A3}"/>
                      </a:ext>
                    </a:extLst>
                  </p:cNvPr>
                  <p:cNvCxnSpPr/>
                  <p:nvPr/>
                </p:nvCxnSpPr>
                <p:spPr>
                  <a:xfrm>
                    <a:off x="5686424"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DB4331F-F509-810B-D273-26FB28DF97F4}"/>
                      </a:ext>
                    </a:extLst>
                  </p:cNvPr>
                  <p:cNvCxnSpPr/>
                  <p:nvPr/>
                </p:nvCxnSpPr>
                <p:spPr>
                  <a:xfrm>
                    <a:off x="5625192"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F1DC4028-BC7A-BDF8-122F-F0157B83D694}"/>
                    </a:ext>
                  </a:extLst>
                </p:cNvPr>
                <p:cNvGrpSpPr/>
                <p:nvPr/>
              </p:nvGrpSpPr>
              <p:grpSpPr>
                <a:xfrm>
                  <a:off x="4608737" y="4655336"/>
                  <a:ext cx="220439" cy="18000"/>
                  <a:chOff x="5625192" y="4396468"/>
                  <a:chExt cx="220437" cy="255903"/>
                </a:xfrm>
              </p:grpSpPr>
              <p:cxnSp>
                <p:nvCxnSpPr>
                  <p:cNvPr id="49" name="Straight Connector 48">
                    <a:extLst>
                      <a:ext uri="{FF2B5EF4-FFF2-40B4-BE49-F238E27FC236}">
                        <a16:creationId xmlns:a16="http://schemas.microsoft.com/office/drawing/2014/main" id="{F5FD4D4F-1A3C-960F-4CE3-4CDAF7A9B33C}"/>
                      </a:ext>
                    </a:extLst>
                  </p:cNvPr>
                  <p:cNvCxnSpPr/>
                  <p:nvPr/>
                </p:nvCxnSpPr>
                <p:spPr>
                  <a:xfrm>
                    <a:off x="5845629"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5A0B236C-3793-637F-7F4C-956792185925}"/>
                      </a:ext>
                    </a:extLst>
                  </p:cNvPr>
                  <p:cNvCxnSpPr/>
                  <p:nvPr/>
                </p:nvCxnSpPr>
                <p:spPr>
                  <a:xfrm>
                    <a:off x="5829300"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a:extLst>
                      <a:ext uri="{FF2B5EF4-FFF2-40B4-BE49-F238E27FC236}">
                        <a16:creationId xmlns:a16="http://schemas.microsoft.com/office/drawing/2014/main" id="{A950A081-2A50-1460-10C8-22DEDCC9939F}"/>
                      </a:ext>
                    </a:extLst>
                  </p:cNvPr>
                  <p:cNvCxnSpPr/>
                  <p:nvPr/>
                </p:nvCxnSpPr>
                <p:spPr>
                  <a:xfrm>
                    <a:off x="5808889"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a:extLst>
                      <a:ext uri="{FF2B5EF4-FFF2-40B4-BE49-F238E27FC236}">
                        <a16:creationId xmlns:a16="http://schemas.microsoft.com/office/drawing/2014/main" id="{C621D0E9-70A4-CF8D-86F7-5AE2312C71D2}"/>
                      </a:ext>
                    </a:extLst>
                  </p:cNvPr>
                  <p:cNvCxnSpPr/>
                  <p:nvPr/>
                </p:nvCxnSpPr>
                <p:spPr>
                  <a:xfrm>
                    <a:off x="5785757"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E385AE36-B208-BF4B-49E7-672409414F31}"/>
                      </a:ext>
                    </a:extLst>
                  </p:cNvPr>
                  <p:cNvCxnSpPr/>
                  <p:nvPr/>
                </p:nvCxnSpPr>
                <p:spPr>
                  <a:xfrm>
                    <a:off x="5759903"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B8D7BEC3-F2C9-A334-E9E2-3FAA9A125F36}"/>
                      </a:ext>
                    </a:extLst>
                  </p:cNvPr>
                  <p:cNvCxnSpPr/>
                  <p:nvPr/>
                </p:nvCxnSpPr>
                <p:spPr>
                  <a:xfrm>
                    <a:off x="5725885"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02AA8A6F-9F2D-D4E9-B3F3-FCAC54B02889}"/>
                      </a:ext>
                    </a:extLst>
                  </p:cNvPr>
                  <p:cNvCxnSpPr/>
                  <p:nvPr/>
                </p:nvCxnSpPr>
                <p:spPr>
                  <a:xfrm>
                    <a:off x="5686424"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371C3A03-F057-9065-B421-7253125B46D2}"/>
                      </a:ext>
                    </a:extLst>
                  </p:cNvPr>
                  <p:cNvCxnSpPr/>
                  <p:nvPr/>
                </p:nvCxnSpPr>
                <p:spPr>
                  <a:xfrm>
                    <a:off x="5625192" y="4396468"/>
                    <a:ext cx="0" cy="25590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34" name="Straight Connector 633">
                  <a:extLst>
                    <a:ext uri="{FF2B5EF4-FFF2-40B4-BE49-F238E27FC236}">
                      <a16:creationId xmlns:a16="http://schemas.microsoft.com/office/drawing/2014/main" id="{7DB098A9-0FA2-53C2-9260-C7A8BF4BE771}"/>
                    </a:ext>
                  </a:extLst>
                </p:cNvPr>
                <p:cNvCxnSpPr>
                  <a:cxnSpLocks/>
                </p:cNvCxnSpPr>
                <p:nvPr/>
              </p:nvCxnSpPr>
              <p:spPr>
                <a:xfrm>
                  <a:off x="5524500" y="4655336"/>
                  <a:ext cx="0" cy="1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3E853488-2E94-33FA-03A6-FE937EAB2E34}"/>
                    </a:ext>
                  </a:extLst>
                </p:cNvPr>
                <p:cNvCxnSpPr>
                  <a:cxnSpLocks/>
                </p:cNvCxnSpPr>
                <p:nvPr/>
              </p:nvCxnSpPr>
              <p:spPr>
                <a:xfrm>
                  <a:off x="4845504" y="4655336"/>
                  <a:ext cx="0" cy="1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5" name="TextBox 4">
            <a:extLst>
              <a:ext uri="{FF2B5EF4-FFF2-40B4-BE49-F238E27FC236}">
                <a16:creationId xmlns:a16="http://schemas.microsoft.com/office/drawing/2014/main" id="{7F0935B6-A9A9-411E-E2AD-2F29F789BC67}"/>
              </a:ext>
            </a:extLst>
          </p:cNvPr>
          <p:cNvSpPr txBox="1"/>
          <p:nvPr/>
        </p:nvSpPr>
        <p:spPr>
          <a:xfrm>
            <a:off x="371972" y="6549247"/>
            <a:ext cx="4462952" cy="338426"/>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Presented as LBA3 by Westin et al, ICML 2025</a:t>
            </a:r>
          </a:p>
        </p:txBody>
      </p:sp>
    </p:spTree>
    <p:extLst>
      <p:ext uri="{BB962C8B-B14F-4D97-AF65-F5344CB8AC3E}">
        <p14:creationId xmlns:p14="http://schemas.microsoft.com/office/powerpoint/2010/main" val="734159400"/>
      </p:ext>
    </p:extLst>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047C2B-6931-A569-86CF-8B2B8B4A427E}"/>
            </a:ext>
          </a:extLst>
        </p:cNvPr>
        <p:cNvGrpSpPr/>
        <p:nvPr/>
      </p:nvGrpSpPr>
      <p:grpSpPr>
        <a:xfrm>
          <a:off x="0" y="0"/>
          <a:ext cx="0" cy="0"/>
          <a:chOff x="0" y="0"/>
          <a:chExt cx="0" cy="0"/>
        </a:xfrm>
      </p:grpSpPr>
      <p:sp>
        <p:nvSpPr>
          <p:cNvPr id="10" name="Text Placeholder 2">
            <a:extLst>
              <a:ext uri="{FF2B5EF4-FFF2-40B4-BE49-F238E27FC236}">
                <a16:creationId xmlns:a16="http://schemas.microsoft.com/office/drawing/2014/main" id="{B9FDC42F-0559-13C1-E204-DE4EFF534E87}"/>
              </a:ext>
            </a:extLst>
          </p:cNvPr>
          <p:cNvSpPr txBox="1">
            <a:spLocks/>
          </p:cNvSpPr>
          <p:nvPr/>
        </p:nvSpPr>
        <p:spPr>
          <a:xfrm>
            <a:off x="527048" y="6259492"/>
            <a:ext cx="10267832" cy="359987"/>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l" defTabSz="609387" rtl="0" eaLnBrk="1" fontAlgn="base" latinLnBrk="0" hangingPunct="1">
              <a:lnSpc>
                <a:spcPct val="100000"/>
              </a:lnSpc>
              <a:spcBef>
                <a:spcPts val="0"/>
              </a:spcBef>
              <a:spcAft>
                <a:spcPts val="225"/>
              </a:spcAft>
              <a:buClr>
                <a:srgbClr val="ED4A0D">
                  <a:lumMod val="40000"/>
                  <a:lumOff val="60000"/>
                </a:srgbClr>
              </a:buClr>
              <a:buSzPts val="700"/>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Clinical cut-off date: 17 February, 2025. *Includes thrombocytopenia and platelet count decrease. </a:t>
            </a:r>
            <a:r>
              <a:rPr kumimoji="0" lang="en-GB" sz="933" b="0" i="0" u="none" strike="noStrike" kern="1200" cap="none" spc="0" normalizeH="0" baseline="30000" noProof="0" dirty="0">
                <a:ln>
                  <a:noFill/>
                </a:ln>
                <a:solidFill>
                  <a:srgbClr val="000000"/>
                </a:solidFill>
                <a:effectLst/>
                <a:uLnTx/>
                <a:uFillTx/>
                <a:latin typeface="Arial" panose="020B0604020202020204"/>
                <a:ea typeface="+mn-ea"/>
                <a:cs typeface="Calibri" panose="020F0502020204030204" pitchFamily="34" charset="0"/>
              </a:rPr>
              <a:t>†</a:t>
            </a:r>
            <a:r>
              <a:rPr kumimoji="0" lang="en-GB" sz="9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Includes </a:t>
            </a: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neutropenia/neutrophil count decrease. </a:t>
            </a:r>
            <a:r>
              <a:rPr kumimoji="0" lang="en-GB" sz="933"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Calibri" panose="020F0502020204030204" pitchFamily="34" charset="0"/>
              </a:rPr>
              <a:t>Includes </a:t>
            </a:r>
            <a:r>
              <a:rPr kumimoji="0" lang="en-GB" sz="933" b="0" i="0" u="none" strike="noStrike" kern="1200" cap="none" spc="0" normalizeH="0" baseline="0" noProof="0" dirty="0" err="1">
                <a:ln>
                  <a:noFill/>
                </a:ln>
                <a:solidFill>
                  <a:srgbClr val="000000"/>
                </a:solidFill>
                <a:effectLst/>
                <a:uLnTx/>
                <a:uFillTx/>
                <a:latin typeface="Arial" panose="020B0604020202020204"/>
                <a:ea typeface="+mn-ea"/>
                <a:cs typeface="Calibri" panose="020F0502020204030204" pitchFamily="34" charset="0"/>
              </a:rPr>
              <a:t>a</a:t>
            </a:r>
            <a:r>
              <a:rPr kumimoji="0" lang="en-GB" sz="933" b="0" i="0" u="none" strike="noStrike" kern="1200" cap="none" spc="0" normalizeH="0" baseline="0" noProof="0" dirty="0" err="1">
                <a:ln>
                  <a:noFill/>
                </a:ln>
                <a:solidFill>
                  <a:srgbClr val="000000"/>
                </a:solidFill>
                <a:effectLst/>
                <a:uLnTx/>
                <a:uFillTx/>
                <a:latin typeface="Arial" panose="020B0604020202020204"/>
                <a:ea typeface="+mn-ea"/>
                <a:cs typeface="Arial" panose="020B0604020202020204" pitchFamily="34" charset="0"/>
              </a:rPr>
              <a:t>nemia</a:t>
            </a: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 and </a:t>
            </a:r>
            <a:r>
              <a:rPr kumimoji="0" lang="en-GB" sz="933" b="0" i="0" u="none" strike="noStrike" kern="1200" cap="none" spc="0" normalizeH="0" baseline="0" noProof="0" dirty="0" err="1">
                <a:ln>
                  <a:noFill/>
                </a:ln>
                <a:solidFill>
                  <a:srgbClr val="000000"/>
                </a:solidFill>
                <a:effectLst/>
                <a:uLnTx/>
                <a:uFillTx/>
                <a:latin typeface="Arial" panose="020B0604020202020204"/>
                <a:ea typeface="+mn-ea"/>
                <a:cs typeface="Arial" panose="020B0604020202020204" pitchFamily="34" charset="0"/>
              </a:rPr>
              <a:t>hemoglobin</a:t>
            </a: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 decrease.</a:t>
            </a:r>
            <a:b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b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WBC, white blood cell.</a:t>
            </a:r>
          </a:p>
        </p:txBody>
      </p:sp>
      <p:sp>
        <p:nvSpPr>
          <p:cNvPr id="2" name="Title 1">
            <a:extLst>
              <a:ext uri="{FF2B5EF4-FFF2-40B4-BE49-F238E27FC236}">
                <a16:creationId xmlns:a16="http://schemas.microsoft.com/office/drawing/2014/main" id="{592A81C4-25AE-1083-0CE0-A4AB44C76C8E}"/>
              </a:ext>
            </a:extLst>
          </p:cNvPr>
          <p:cNvSpPr>
            <a:spLocks noGrp="1"/>
          </p:cNvSpPr>
          <p:nvPr>
            <p:ph type="title"/>
          </p:nvPr>
        </p:nvSpPr>
        <p:spPr/>
        <p:txBody>
          <a:bodyPr/>
          <a:lstStyle/>
          <a:p>
            <a:r>
              <a:rPr lang="en-GB" dirty="0"/>
              <a:t>AEs with a difference of at least 5% between treatment arms </a:t>
            </a:r>
          </a:p>
        </p:txBody>
      </p:sp>
      <p:grpSp>
        <p:nvGrpSpPr>
          <p:cNvPr id="15" name="Group 14">
            <a:extLst>
              <a:ext uri="{FF2B5EF4-FFF2-40B4-BE49-F238E27FC236}">
                <a16:creationId xmlns:a16="http://schemas.microsoft.com/office/drawing/2014/main" id="{AA61A08E-178D-6AD7-C5A6-138B756D983B}"/>
              </a:ext>
            </a:extLst>
          </p:cNvPr>
          <p:cNvGrpSpPr/>
          <p:nvPr/>
        </p:nvGrpSpPr>
        <p:grpSpPr>
          <a:xfrm>
            <a:off x="5798465" y="5687221"/>
            <a:ext cx="1470940" cy="386168"/>
            <a:chOff x="6741618" y="1288928"/>
            <a:chExt cx="1103589" cy="289725"/>
          </a:xfrm>
        </p:grpSpPr>
        <p:sp>
          <p:nvSpPr>
            <p:cNvPr id="11" name="TextBox 10">
              <a:extLst>
                <a:ext uri="{FF2B5EF4-FFF2-40B4-BE49-F238E27FC236}">
                  <a16:creationId xmlns:a16="http://schemas.microsoft.com/office/drawing/2014/main" id="{23C325EB-65DA-1628-28D9-E7CECA729F88}"/>
                </a:ext>
              </a:extLst>
            </p:cNvPr>
            <p:cNvSpPr txBox="1"/>
            <p:nvPr/>
          </p:nvSpPr>
          <p:spPr>
            <a:xfrm>
              <a:off x="6889083" y="1455452"/>
              <a:ext cx="786547" cy="123201"/>
            </a:xfrm>
            <a:prstGeom prst="rect">
              <a:avLst/>
            </a:prstGeom>
            <a:noFill/>
          </p:spPr>
          <p:txBody>
            <a:bodyPr wrap="none" lIns="0" tIns="0" rIns="0" bIns="0" rtlCol="0" anchor="ctr">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R-GemOx (n=64)</a:t>
              </a:r>
            </a:p>
          </p:txBody>
        </p:sp>
        <p:sp>
          <p:nvSpPr>
            <p:cNvPr id="12" name="Rectangle 11">
              <a:extLst>
                <a:ext uri="{FF2B5EF4-FFF2-40B4-BE49-F238E27FC236}">
                  <a16:creationId xmlns:a16="http://schemas.microsoft.com/office/drawing/2014/main" id="{49FCA68A-EEFA-26C2-BE52-4B44A8290EEA}"/>
                </a:ext>
              </a:extLst>
            </p:cNvPr>
            <p:cNvSpPr/>
            <p:nvPr/>
          </p:nvSpPr>
          <p:spPr>
            <a:xfrm>
              <a:off x="6741618" y="1481052"/>
              <a:ext cx="72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067"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21C3C2C6-F2C1-A47B-33A8-E0BE23D7064C}"/>
                </a:ext>
              </a:extLst>
            </p:cNvPr>
            <p:cNvSpPr/>
            <p:nvPr/>
          </p:nvSpPr>
          <p:spPr>
            <a:xfrm>
              <a:off x="6741618" y="1314528"/>
              <a:ext cx="72000" cy="72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1067"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6" name="TextBox 5">
              <a:extLst>
                <a:ext uri="{FF2B5EF4-FFF2-40B4-BE49-F238E27FC236}">
                  <a16:creationId xmlns:a16="http://schemas.microsoft.com/office/drawing/2014/main" id="{F7E33665-5A00-8D96-23B5-3746E55CED8F}"/>
                </a:ext>
              </a:extLst>
            </p:cNvPr>
            <p:cNvSpPr txBox="1"/>
            <p:nvPr/>
          </p:nvSpPr>
          <p:spPr>
            <a:xfrm>
              <a:off x="6889083" y="1288928"/>
              <a:ext cx="956124" cy="123201"/>
            </a:xfrm>
            <a:prstGeom prst="rect">
              <a:avLst/>
            </a:prstGeom>
            <a:noFill/>
          </p:spPr>
          <p:txBody>
            <a:bodyPr wrap="none" lIns="0" tIns="0" rIns="0" bIns="0" rtlCol="0" anchor="ctr">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Mosun-Pola (n=135) </a:t>
              </a:r>
            </a:p>
          </p:txBody>
        </p:sp>
      </p:grpSp>
      <p:grpSp>
        <p:nvGrpSpPr>
          <p:cNvPr id="239" name="Group 238">
            <a:extLst>
              <a:ext uri="{FF2B5EF4-FFF2-40B4-BE49-F238E27FC236}">
                <a16:creationId xmlns:a16="http://schemas.microsoft.com/office/drawing/2014/main" id="{97365F6E-AAB6-CCAD-38EB-503F6DFB920D}"/>
              </a:ext>
            </a:extLst>
          </p:cNvPr>
          <p:cNvGrpSpPr/>
          <p:nvPr/>
        </p:nvGrpSpPr>
        <p:grpSpPr>
          <a:xfrm>
            <a:off x="526869" y="1448371"/>
            <a:ext cx="5182201" cy="4700944"/>
            <a:chOff x="395287" y="1086556"/>
            <a:chExt cx="3888000" cy="3526932"/>
          </a:xfrm>
        </p:grpSpPr>
        <p:sp>
          <p:nvSpPr>
            <p:cNvPr id="38" name="Rectangle 37">
              <a:extLst>
                <a:ext uri="{FF2B5EF4-FFF2-40B4-BE49-F238E27FC236}">
                  <a16:creationId xmlns:a16="http://schemas.microsoft.com/office/drawing/2014/main" id="{995E50E0-A197-DF68-D0A5-0288509572AD}"/>
                </a:ext>
              </a:extLst>
            </p:cNvPr>
            <p:cNvSpPr/>
            <p:nvPr/>
          </p:nvSpPr>
          <p:spPr>
            <a:xfrm>
              <a:off x="395287" y="1086556"/>
              <a:ext cx="3888000" cy="21696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FFFFFF"/>
                  </a:solidFill>
                  <a:effectLst/>
                  <a:uLnTx/>
                  <a:uFillTx/>
                  <a:latin typeface="Arial" panose="020B0604020202020204"/>
                  <a:ea typeface="+mn-ea"/>
                  <a:cs typeface="+mn-cs"/>
                </a:rPr>
                <a:t>More frequent with Mosun-Pola</a:t>
              </a:r>
            </a:p>
          </p:txBody>
        </p:sp>
        <p:sp>
          <p:nvSpPr>
            <p:cNvPr id="39" name="TextBox 38">
              <a:extLst>
                <a:ext uri="{FF2B5EF4-FFF2-40B4-BE49-F238E27FC236}">
                  <a16:creationId xmlns:a16="http://schemas.microsoft.com/office/drawing/2014/main" id="{F35C7FCE-3DAA-33C1-4478-D885AEB0DF6D}"/>
                </a:ext>
              </a:extLst>
            </p:cNvPr>
            <p:cNvSpPr txBox="1"/>
            <p:nvPr/>
          </p:nvSpPr>
          <p:spPr>
            <a:xfrm>
              <a:off x="2509970" y="4474940"/>
              <a:ext cx="661960" cy="138548"/>
            </a:xfrm>
            <a:prstGeom prst="rect">
              <a:avLst/>
            </a:prstGeom>
            <a:noFill/>
          </p:spPr>
          <p:txBody>
            <a:bodyPr wrap="squar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a:ea typeface="+mn-ea"/>
                  <a:cs typeface="+mn-cs"/>
                </a:rPr>
                <a:t>Patients (%)</a:t>
              </a:r>
            </a:p>
          </p:txBody>
        </p:sp>
        <p:grpSp>
          <p:nvGrpSpPr>
            <p:cNvPr id="40" name="Group 39">
              <a:extLst>
                <a:ext uri="{FF2B5EF4-FFF2-40B4-BE49-F238E27FC236}">
                  <a16:creationId xmlns:a16="http://schemas.microsoft.com/office/drawing/2014/main" id="{0AE2C914-389F-646A-5065-CEEC0D92A309}"/>
                </a:ext>
              </a:extLst>
            </p:cNvPr>
            <p:cNvGrpSpPr/>
            <p:nvPr/>
          </p:nvGrpSpPr>
          <p:grpSpPr>
            <a:xfrm>
              <a:off x="1021065" y="4065442"/>
              <a:ext cx="1881243" cy="123202"/>
              <a:chOff x="1021052" y="4065744"/>
              <a:chExt cx="1876914" cy="122919"/>
            </a:xfrm>
          </p:grpSpPr>
          <p:sp>
            <p:nvSpPr>
              <p:cNvPr id="206" name="TextBox 205">
                <a:extLst>
                  <a:ext uri="{FF2B5EF4-FFF2-40B4-BE49-F238E27FC236}">
                    <a16:creationId xmlns:a16="http://schemas.microsoft.com/office/drawing/2014/main" id="{36883236-AA4F-54F8-2845-92E07EF1D261}"/>
                  </a:ext>
                </a:extLst>
              </p:cNvPr>
              <p:cNvSpPr txBox="1"/>
              <p:nvPr/>
            </p:nvSpPr>
            <p:spPr>
              <a:xfrm>
                <a:off x="1021052" y="4065744"/>
                <a:ext cx="664746" cy="122919"/>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Herpes zoster </a:t>
                </a:r>
              </a:p>
            </p:txBody>
          </p:sp>
          <p:sp>
            <p:nvSpPr>
              <p:cNvPr id="207" name="Rectangle 206">
                <a:extLst>
                  <a:ext uri="{FF2B5EF4-FFF2-40B4-BE49-F238E27FC236}">
                    <a16:creationId xmlns:a16="http://schemas.microsoft.com/office/drawing/2014/main" id="{33A0A20C-C09D-B779-EB93-79D1D85AB433}"/>
                  </a:ext>
                </a:extLst>
              </p:cNvPr>
              <p:cNvSpPr/>
              <p:nvPr/>
            </p:nvSpPr>
            <p:spPr>
              <a:xfrm>
                <a:off x="2840189" y="4082202"/>
                <a:ext cx="57777"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8" name="Group 47">
              <a:extLst>
                <a:ext uri="{FF2B5EF4-FFF2-40B4-BE49-F238E27FC236}">
                  <a16:creationId xmlns:a16="http://schemas.microsoft.com/office/drawing/2014/main" id="{37A6DA4C-C6D7-DD06-C644-14F2D155DFBD}"/>
                </a:ext>
              </a:extLst>
            </p:cNvPr>
            <p:cNvGrpSpPr/>
            <p:nvPr/>
          </p:nvGrpSpPr>
          <p:grpSpPr>
            <a:xfrm>
              <a:off x="1165054" y="3800222"/>
              <a:ext cx="1753113" cy="123201"/>
              <a:chOff x="1165041" y="3800492"/>
              <a:chExt cx="1749079" cy="122917"/>
            </a:xfrm>
          </p:grpSpPr>
          <p:sp>
            <p:nvSpPr>
              <p:cNvPr id="188" name="TextBox 187">
                <a:extLst>
                  <a:ext uri="{FF2B5EF4-FFF2-40B4-BE49-F238E27FC236}">
                    <a16:creationId xmlns:a16="http://schemas.microsoft.com/office/drawing/2014/main" id="{E22681AF-191D-816D-0AE5-3CFC9ABEFDBA}"/>
                  </a:ext>
                </a:extLst>
              </p:cNvPr>
              <p:cNvSpPr txBox="1"/>
              <p:nvPr/>
            </p:nvSpPr>
            <p:spPr>
              <a:xfrm>
                <a:off x="1165041" y="3800492"/>
                <a:ext cx="520757" cy="122917"/>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Tumor flare</a:t>
                </a:r>
                <a:endPar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05" name="Rectangle 204">
                <a:extLst>
                  <a:ext uri="{FF2B5EF4-FFF2-40B4-BE49-F238E27FC236}">
                    <a16:creationId xmlns:a16="http://schemas.microsoft.com/office/drawing/2014/main" id="{A8E3BC35-FD23-1481-CF73-DCB8D4F6F8AC}"/>
                  </a:ext>
                </a:extLst>
              </p:cNvPr>
              <p:cNvSpPr/>
              <p:nvPr/>
            </p:nvSpPr>
            <p:spPr>
              <a:xfrm>
                <a:off x="2840189" y="3801948"/>
                <a:ext cx="73931"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9" name="Group 48">
              <a:extLst>
                <a:ext uri="{FF2B5EF4-FFF2-40B4-BE49-F238E27FC236}">
                  <a16:creationId xmlns:a16="http://schemas.microsoft.com/office/drawing/2014/main" id="{C7365E0C-6FA0-C908-B584-F3FAD5C96DF2}"/>
                </a:ext>
              </a:extLst>
            </p:cNvPr>
            <p:cNvGrpSpPr/>
            <p:nvPr/>
          </p:nvGrpSpPr>
          <p:grpSpPr>
            <a:xfrm>
              <a:off x="1250248" y="3269718"/>
              <a:ext cx="1667723" cy="123201"/>
              <a:chOff x="1250234" y="3269990"/>
              <a:chExt cx="1663886" cy="122917"/>
            </a:xfrm>
          </p:grpSpPr>
          <p:sp>
            <p:nvSpPr>
              <p:cNvPr id="155" name="TextBox 154">
                <a:extLst>
                  <a:ext uri="{FF2B5EF4-FFF2-40B4-BE49-F238E27FC236}">
                    <a16:creationId xmlns:a16="http://schemas.microsoft.com/office/drawing/2014/main" id="{D82B6843-FAB0-8257-16F6-6857F2FFC971}"/>
                  </a:ext>
                </a:extLst>
              </p:cNvPr>
              <p:cNvSpPr txBox="1"/>
              <p:nvPr/>
            </p:nvSpPr>
            <p:spPr>
              <a:xfrm>
                <a:off x="1250234" y="3269990"/>
                <a:ext cx="435564" cy="122917"/>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Arthralgia</a:t>
                </a:r>
                <a:endPar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6" name="Rectangle 155">
                <a:extLst>
                  <a:ext uri="{FF2B5EF4-FFF2-40B4-BE49-F238E27FC236}">
                    <a16:creationId xmlns:a16="http://schemas.microsoft.com/office/drawing/2014/main" id="{A1C8ADB4-22EA-239A-A940-9B2EE5A98EAB}"/>
                  </a:ext>
                </a:extLst>
              </p:cNvPr>
              <p:cNvSpPr/>
              <p:nvPr/>
            </p:nvSpPr>
            <p:spPr>
              <a:xfrm>
                <a:off x="2840189" y="3271446"/>
                <a:ext cx="73931"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51" name="Group 50">
              <a:extLst>
                <a:ext uri="{FF2B5EF4-FFF2-40B4-BE49-F238E27FC236}">
                  <a16:creationId xmlns:a16="http://schemas.microsoft.com/office/drawing/2014/main" id="{A1C4E0B4-9343-09A3-5D69-C9142D151DEA}"/>
                </a:ext>
              </a:extLst>
            </p:cNvPr>
            <p:cNvGrpSpPr/>
            <p:nvPr/>
          </p:nvGrpSpPr>
          <p:grpSpPr>
            <a:xfrm>
              <a:off x="729502" y="3534970"/>
              <a:ext cx="2189683" cy="123201"/>
              <a:chOff x="729475" y="3535241"/>
              <a:chExt cx="2184645" cy="122917"/>
            </a:xfrm>
          </p:grpSpPr>
          <p:sp>
            <p:nvSpPr>
              <p:cNvPr id="144" name="TextBox 143">
                <a:extLst>
                  <a:ext uri="{FF2B5EF4-FFF2-40B4-BE49-F238E27FC236}">
                    <a16:creationId xmlns:a16="http://schemas.microsoft.com/office/drawing/2014/main" id="{59B2B08B-504C-B738-1779-A170C11E3A13}"/>
                  </a:ext>
                </a:extLst>
              </p:cNvPr>
              <p:cNvSpPr txBox="1"/>
              <p:nvPr/>
            </p:nvSpPr>
            <p:spPr>
              <a:xfrm>
                <a:off x="729475" y="3535241"/>
                <a:ext cx="956323" cy="122917"/>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Maculo-papular rash </a:t>
                </a:r>
              </a:p>
            </p:txBody>
          </p:sp>
          <p:sp>
            <p:nvSpPr>
              <p:cNvPr id="145" name="Rectangle 144">
                <a:extLst>
                  <a:ext uri="{FF2B5EF4-FFF2-40B4-BE49-F238E27FC236}">
                    <a16:creationId xmlns:a16="http://schemas.microsoft.com/office/drawing/2014/main" id="{C2479BE9-5B82-611C-09D7-7C0B8805BFE9}"/>
                  </a:ext>
                </a:extLst>
              </p:cNvPr>
              <p:cNvSpPr/>
              <p:nvPr/>
            </p:nvSpPr>
            <p:spPr>
              <a:xfrm>
                <a:off x="2840189" y="3536697"/>
                <a:ext cx="73931"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47" name="Rectangle 146">
                <a:extLst>
                  <a:ext uri="{FF2B5EF4-FFF2-40B4-BE49-F238E27FC236}">
                    <a16:creationId xmlns:a16="http://schemas.microsoft.com/office/drawing/2014/main" id="{911EA408-1649-CC35-0245-33ECEE6CA324}"/>
                  </a:ext>
                </a:extLst>
              </p:cNvPr>
              <p:cNvSpPr/>
              <p:nvPr/>
            </p:nvSpPr>
            <p:spPr>
              <a:xfrm>
                <a:off x="2825396" y="3536697"/>
                <a:ext cx="14793"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52" name="Group 51">
              <a:extLst>
                <a:ext uri="{FF2B5EF4-FFF2-40B4-BE49-F238E27FC236}">
                  <a16:creationId xmlns:a16="http://schemas.microsoft.com/office/drawing/2014/main" id="{63CEB91D-93AB-F472-7D85-E88B61C0DBD0}"/>
                </a:ext>
              </a:extLst>
            </p:cNvPr>
            <p:cNvGrpSpPr/>
            <p:nvPr/>
          </p:nvGrpSpPr>
          <p:grpSpPr>
            <a:xfrm>
              <a:off x="1385832" y="2739215"/>
              <a:ext cx="1555485" cy="123201"/>
              <a:chOff x="1385822" y="2739488"/>
              <a:chExt cx="1551907" cy="122917"/>
            </a:xfrm>
          </p:grpSpPr>
          <p:sp>
            <p:nvSpPr>
              <p:cNvPr id="141" name="TextBox 140">
                <a:extLst>
                  <a:ext uri="{FF2B5EF4-FFF2-40B4-BE49-F238E27FC236}">
                    <a16:creationId xmlns:a16="http://schemas.microsoft.com/office/drawing/2014/main" id="{6ED40FA9-2902-BA90-9730-9E8F267F4BBF}"/>
                  </a:ext>
                </a:extLst>
              </p:cNvPr>
              <p:cNvSpPr txBox="1"/>
              <p:nvPr/>
            </p:nvSpPr>
            <p:spPr>
              <a:xfrm>
                <a:off x="1385822" y="2739488"/>
                <a:ext cx="299976" cy="122917"/>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Cough</a:t>
                </a:r>
              </a:p>
            </p:txBody>
          </p:sp>
          <p:sp>
            <p:nvSpPr>
              <p:cNvPr id="142" name="Rectangle 141">
                <a:extLst>
                  <a:ext uri="{FF2B5EF4-FFF2-40B4-BE49-F238E27FC236}">
                    <a16:creationId xmlns:a16="http://schemas.microsoft.com/office/drawing/2014/main" id="{230BC1FA-9DD5-B01C-A48B-2F610D349A9B}"/>
                  </a:ext>
                </a:extLst>
              </p:cNvPr>
              <p:cNvSpPr/>
              <p:nvPr/>
            </p:nvSpPr>
            <p:spPr>
              <a:xfrm>
                <a:off x="2840190" y="2740944"/>
                <a:ext cx="97539"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43" name="Rectangle 142">
                <a:extLst>
                  <a:ext uri="{FF2B5EF4-FFF2-40B4-BE49-F238E27FC236}">
                    <a16:creationId xmlns:a16="http://schemas.microsoft.com/office/drawing/2014/main" id="{F1966C54-FAFF-0E3B-C314-0EE0088C8BCB}"/>
                  </a:ext>
                </a:extLst>
              </p:cNvPr>
              <p:cNvSpPr/>
              <p:nvPr/>
            </p:nvSpPr>
            <p:spPr>
              <a:xfrm>
                <a:off x="2822930" y="2740944"/>
                <a:ext cx="17259"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8D15F7B2-04F7-E5C4-8831-35D32D24BE3F}"/>
                </a:ext>
              </a:extLst>
            </p:cNvPr>
            <p:cNvGrpSpPr/>
            <p:nvPr/>
          </p:nvGrpSpPr>
          <p:grpSpPr>
            <a:xfrm>
              <a:off x="719892" y="2473961"/>
              <a:ext cx="2230442" cy="123201"/>
              <a:chOff x="719875" y="2474237"/>
              <a:chExt cx="2225310" cy="122917"/>
            </a:xfrm>
          </p:grpSpPr>
          <p:sp>
            <p:nvSpPr>
              <p:cNvPr id="138" name="TextBox 137">
                <a:extLst>
                  <a:ext uri="{FF2B5EF4-FFF2-40B4-BE49-F238E27FC236}">
                    <a16:creationId xmlns:a16="http://schemas.microsoft.com/office/drawing/2014/main" id="{B5EDB565-5ACA-BFE8-7C12-9D6C79D0991F}"/>
                  </a:ext>
                </a:extLst>
              </p:cNvPr>
              <p:cNvSpPr txBox="1"/>
              <p:nvPr/>
            </p:nvSpPr>
            <p:spPr>
              <a:xfrm>
                <a:off x="719875" y="2474237"/>
                <a:ext cx="965922" cy="122917"/>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Urinary tract infection</a:t>
                </a:r>
              </a:p>
            </p:txBody>
          </p:sp>
          <p:sp>
            <p:nvSpPr>
              <p:cNvPr id="139" name="Rectangle 138">
                <a:extLst>
                  <a:ext uri="{FF2B5EF4-FFF2-40B4-BE49-F238E27FC236}">
                    <a16:creationId xmlns:a16="http://schemas.microsoft.com/office/drawing/2014/main" id="{A11F5BB0-BF28-F179-86B5-1E0D71236C5E}"/>
                  </a:ext>
                </a:extLst>
              </p:cNvPr>
              <p:cNvSpPr/>
              <p:nvPr/>
            </p:nvSpPr>
            <p:spPr>
              <a:xfrm>
                <a:off x="2840190" y="2475693"/>
                <a:ext cx="104995"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40" name="Rectangle 139">
                <a:extLst>
                  <a:ext uri="{FF2B5EF4-FFF2-40B4-BE49-F238E27FC236}">
                    <a16:creationId xmlns:a16="http://schemas.microsoft.com/office/drawing/2014/main" id="{6DBE9368-6290-D1A0-8677-088F2385D510}"/>
                  </a:ext>
                </a:extLst>
              </p:cNvPr>
              <p:cNvSpPr/>
              <p:nvPr/>
            </p:nvSpPr>
            <p:spPr>
              <a:xfrm>
                <a:off x="2808877" y="2475693"/>
                <a:ext cx="31312"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65" name="Group 64">
              <a:extLst>
                <a:ext uri="{FF2B5EF4-FFF2-40B4-BE49-F238E27FC236}">
                  <a16:creationId xmlns:a16="http://schemas.microsoft.com/office/drawing/2014/main" id="{C311762B-441B-9DBB-F9CB-A2D04834576E}"/>
                </a:ext>
              </a:extLst>
            </p:cNvPr>
            <p:cNvGrpSpPr/>
            <p:nvPr/>
          </p:nvGrpSpPr>
          <p:grpSpPr>
            <a:xfrm>
              <a:off x="1221451" y="3004466"/>
              <a:ext cx="1721497" cy="123201"/>
              <a:chOff x="1221435" y="3004739"/>
              <a:chExt cx="1717536" cy="122917"/>
            </a:xfrm>
          </p:grpSpPr>
          <p:sp>
            <p:nvSpPr>
              <p:cNvPr id="134" name="TextBox 133">
                <a:extLst>
                  <a:ext uri="{FF2B5EF4-FFF2-40B4-BE49-F238E27FC236}">
                    <a16:creationId xmlns:a16="http://schemas.microsoft.com/office/drawing/2014/main" id="{5A9F61B5-DDB8-D92A-256D-83891FEC4E3C}"/>
                  </a:ext>
                </a:extLst>
              </p:cNvPr>
              <p:cNvSpPr txBox="1"/>
              <p:nvPr/>
            </p:nvSpPr>
            <p:spPr>
              <a:xfrm>
                <a:off x="1221435" y="3004739"/>
                <a:ext cx="464363" cy="122917"/>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Headache</a:t>
                </a:r>
                <a:endPar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5" name="Rectangle 134">
                <a:extLst>
                  <a:ext uri="{FF2B5EF4-FFF2-40B4-BE49-F238E27FC236}">
                    <a16:creationId xmlns:a16="http://schemas.microsoft.com/office/drawing/2014/main" id="{452C06C4-A2DC-0F93-4459-FF51B51AAB94}"/>
                  </a:ext>
                </a:extLst>
              </p:cNvPr>
              <p:cNvSpPr/>
              <p:nvPr/>
            </p:nvSpPr>
            <p:spPr>
              <a:xfrm>
                <a:off x="2840189" y="3006195"/>
                <a:ext cx="98782"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66" name="Group 65">
              <a:extLst>
                <a:ext uri="{FF2B5EF4-FFF2-40B4-BE49-F238E27FC236}">
                  <a16:creationId xmlns:a16="http://schemas.microsoft.com/office/drawing/2014/main" id="{B1ACFCD5-B487-F9B4-0E55-C37466DA6E42}"/>
                </a:ext>
              </a:extLst>
            </p:cNvPr>
            <p:cNvGrpSpPr/>
            <p:nvPr/>
          </p:nvGrpSpPr>
          <p:grpSpPr>
            <a:xfrm>
              <a:off x="969471" y="1943457"/>
              <a:ext cx="2013911" cy="123201"/>
              <a:chOff x="969457" y="1943735"/>
              <a:chExt cx="2009277" cy="122917"/>
            </a:xfrm>
          </p:grpSpPr>
          <p:sp>
            <p:nvSpPr>
              <p:cNvPr id="131" name="TextBox 130">
                <a:extLst>
                  <a:ext uri="{FF2B5EF4-FFF2-40B4-BE49-F238E27FC236}">
                    <a16:creationId xmlns:a16="http://schemas.microsoft.com/office/drawing/2014/main" id="{A92C8033-05FC-2E01-FC63-EEC6D639224A}"/>
                  </a:ext>
                </a:extLst>
              </p:cNvPr>
              <p:cNvSpPr txBox="1"/>
              <p:nvPr/>
            </p:nvSpPr>
            <p:spPr>
              <a:xfrm>
                <a:off x="969457" y="1943735"/>
                <a:ext cx="716342" cy="122917"/>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Skin exfoliation </a:t>
                </a:r>
              </a:p>
            </p:txBody>
          </p:sp>
          <p:sp>
            <p:nvSpPr>
              <p:cNvPr id="132" name="Rectangle 131">
                <a:extLst>
                  <a:ext uri="{FF2B5EF4-FFF2-40B4-BE49-F238E27FC236}">
                    <a16:creationId xmlns:a16="http://schemas.microsoft.com/office/drawing/2014/main" id="{72568A2B-092F-4639-06A0-ACF659DF70DB}"/>
                  </a:ext>
                </a:extLst>
              </p:cNvPr>
              <p:cNvSpPr/>
              <p:nvPr/>
            </p:nvSpPr>
            <p:spPr>
              <a:xfrm>
                <a:off x="2840190" y="1945191"/>
                <a:ext cx="138544"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82" name="Group 81">
              <a:extLst>
                <a:ext uri="{FF2B5EF4-FFF2-40B4-BE49-F238E27FC236}">
                  <a16:creationId xmlns:a16="http://schemas.microsoft.com/office/drawing/2014/main" id="{0A20A2D6-6FDB-E8FE-010D-E9699F0DDE55}"/>
                </a:ext>
              </a:extLst>
            </p:cNvPr>
            <p:cNvGrpSpPr/>
            <p:nvPr/>
          </p:nvGrpSpPr>
          <p:grpSpPr>
            <a:xfrm>
              <a:off x="1185444" y="2208711"/>
              <a:ext cx="1781241" cy="123201"/>
              <a:chOff x="1185438" y="2208986"/>
              <a:chExt cx="1777143" cy="122917"/>
            </a:xfrm>
          </p:grpSpPr>
          <p:sp>
            <p:nvSpPr>
              <p:cNvPr id="128" name="TextBox 127">
                <a:extLst>
                  <a:ext uri="{FF2B5EF4-FFF2-40B4-BE49-F238E27FC236}">
                    <a16:creationId xmlns:a16="http://schemas.microsoft.com/office/drawing/2014/main" id="{04E802FF-E849-F86F-5132-7088780CF4D2}"/>
                  </a:ext>
                </a:extLst>
              </p:cNvPr>
              <p:cNvSpPr txBox="1"/>
              <p:nvPr/>
            </p:nvSpPr>
            <p:spPr>
              <a:xfrm>
                <a:off x="1185438" y="2208986"/>
                <a:ext cx="500360" cy="122917"/>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COVID-19 </a:t>
                </a:r>
              </a:p>
            </p:txBody>
          </p:sp>
          <p:sp>
            <p:nvSpPr>
              <p:cNvPr id="129" name="Rectangle 128">
                <a:extLst>
                  <a:ext uri="{FF2B5EF4-FFF2-40B4-BE49-F238E27FC236}">
                    <a16:creationId xmlns:a16="http://schemas.microsoft.com/office/drawing/2014/main" id="{559A2473-C317-A826-11CB-5CE32EFF888D}"/>
                  </a:ext>
                </a:extLst>
              </p:cNvPr>
              <p:cNvSpPr/>
              <p:nvPr/>
            </p:nvSpPr>
            <p:spPr>
              <a:xfrm>
                <a:off x="2840190" y="2210442"/>
                <a:ext cx="122391"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6B4B80FD-43F9-9406-2D1D-3828D21665A5}"/>
                  </a:ext>
                </a:extLst>
              </p:cNvPr>
              <p:cNvSpPr/>
              <p:nvPr/>
            </p:nvSpPr>
            <p:spPr>
              <a:xfrm>
                <a:off x="2827862" y="2210442"/>
                <a:ext cx="12328"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85" name="Group 84">
              <a:extLst>
                <a:ext uri="{FF2B5EF4-FFF2-40B4-BE49-F238E27FC236}">
                  <a16:creationId xmlns:a16="http://schemas.microsoft.com/office/drawing/2014/main" id="{A3A0A285-3FAA-47DF-9953-C50E4719FB78}"/>
                </a:ext>
              </a:extLst>
            </p:cNvPr>
            <p:cNvGrpSpPr/>
            <p:nvPr/>
          </p:nvGrpSpPr>
          <p:grpSpPr>
            <a:xfrm>
              <a:off x="1468613" y="1678206"/>
              <a:ext cx="1658072" cy="123201"/>
              <a:chOff x="1468615" y="1678484"/>
              <a:chExt cx="1654256" cy="122917"/>
            </a:xfrm>
          </p:grpSpPr>
          <p:sp>
            <p:nvSpPr>
              <p:cNvPr id="126" name="TextBox 125">
                <a:extLst>
                  <a:ext uri="{FF2B5EF4-FFF2-40B4-BE49-F238E27FC236}">
                    <a16:creationId xmlns:a16="http://schemas.microsoft.com/office/drawing/2014/main" id="{C4B5E5E7-2B36-31F9-0DE6-E234C08C4222}"/>
                  </a:ext>
                </a:extLst>
              </p:cNvPr>
              <p:cNvSpPr txBox="1"/>
              <p:nvPr/>
            </p:nvSpPr>
            <p:spPr>
              <a:xfrm>
                <a:off x="1468615" y="1678484"/>
                <a:ext cx="217183" cy="122917"/>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CRS</a:t>
                </a:r>
                <a:endPar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27" name="Rectangle 126">
                <a:extLst>
                  <a:ext uri="{FF2B5EF4-FFF2-40B4-BE49-F238E27FC236}">
                    <a16:creationId xmlns:a16="http://schemas.microsoft.com/office/drawing/2014/main" id="{3C0F031B-5740-7EC2-E005-335088E1532A}"/>
                  </a:ext>
                </a:extLst>
              </p:cNvPr>
              <p:cNvSpPr/>
              <p:nvPr/>
            </p:nvSpPr>
            <p:spPr>
              <a:xfrm>
                <a:off x="2840189" y="1679940"/>
                <a:ext cx="282682"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86" name="Group 85">
              <a:extLst>
                <a:ext uri="{FF2B5EF4-FFF2-40B4-BE49-F238E27FC236}">
                  <a16:creationId xmlns:a16="http://schemas.microsoft.com/office/drawing/2014/main" id="{F58FEC47-90B3-336C-FA88-A1AC25533719}"/>
                </a:ext>
              </a:extLst>
            </p:cNvPr>
            <p:cNvGrpSpPr/>
            <p:nvPr/>
          </p:nvGrpSpPr>
          <p:grpSpPr>
            <a:xfrm>
              <a:off x="725899" y="1412942"/>
              <a:ext cx="2690217" cy="123202"/>
              <a:chOff x="725876" y="1413232"/>
              <a:chExt cx="2684029" cy="122919"/>
            </a:xfrm>
          </p:grpSpPr>
          <p:sp>
            <p:nvSpPr>
              <p:cNvPr id="123" name="TextBox 122">
                <a:extLst>
                  <a:ext uri="{FF2B5EF4-FFF2-40B4-BE49-F238E27FC236}">
                    <a16:creationId xmlns:a16="http://schemas.microsoft.com/office/drawing/2014/main" id="{C4ECB271-12D3-E120-9D50-34B6FEE60E0C}"/>
                  </a:ext>
                </a:extLst>
              </p:cNvPr>
              <p:cNvSpPr txBox="1"/>
              <p:nvPr/>
            </p:nvSpPr>
            <p:spPr>
              <a:xfrm>
                <a:off x="725876" y="1413232"/>
                <a:ext cx="959922" cy="122919"/>
              </a:xfrm>
              <a:prstGeom prst="rect">
                <a:avLst/>
              </a:prstGeom>
              <a:solidFill>
                <a:schemeClr val="bg1"/>
              </a:solid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Injection site reaction</a:t>
                </a:r>
              </a:p>
            </p:txBody>
          </p:sp>
          <p:sp>
            <p:nvSpPr>
              <p:cNvPr id="125" name="Rectangle 124">
                <a:extLst>
                  <a:ext uri="{FF2B5EF4-FFF2-40B4-BE49-F238E27FC236}">
                    <a16:creationId xmlns:a16="http://schemas.microsoft.com/office/drawing/2014/main" id="{8D91768F-CD29-413C-6AD5-CD4C9C12D3FD}"/>
                  </a:ext>
                </a:extLst>
              </p:cNvPr>
              <p:cNvSpPr/>
              <p:nvPr/>
            </p:nvSpPr>
            <p:spPr>
              <a:xfrm>
                <a:off x="2840189" y="1429690"/>
                <a:ext cx="569716"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cxnSp>
          <p:nvCxnSpPr>
            <p:cNvPr id="87" name="Straight Connector 86">
              <a:extLst>
                <a:ext uri="{FF2B5EF4-FFF2-40B4-BE49-F238E27FC236}">
                  <a16:creationId xmlns:a16="http://schemas.microsoft.com/office/drawing/2014/main" id="{DBEC052F-95AF-7DD9-5D0E-708916A61DF6}"/>
                </a:ext>
              </a:extLst>
            </p:cNvPr>
            <p:cNvCxnSpPr>
              <a:cxnSpLocks/>
            </p:cNvCxnSpPr>
            <p:nvPr/>
          </p:nvCxnSpPr>
          <p:spPr>
            <a:xfrm>
              <a:off x="2840189" y="1349819"/>
              <a:ext cx="0" cy="28915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8" name="Group 87">
              <a:extLst>
                <a:ext uri="{FF2B5EF4-FFF2-40B4-BE49-F238E27FC236}">
                  <a16:creationId xmlns:a16="http://schemas.microsoft.com/office/drawing/2014/main" id="{440D3200-889C-A769-C267-DBA11257AD13}"/>
                </a:ext>
              </a:extLst>
            </p:cNvPr>
            <p:cNvGrpSpPr/>
            <p:nvPr/>
          </p:nvGrpSpPr>
          <p:grpSpPr>
            <a:xfrm>
              <a:off x="1760188" y="4241359"/>
              <a:ext cx="2160000" cy="54000"/>
              <a:chOff x="1760188" y="4327084"/>
              <a:chExt cx="2160000" cy="54000"/>
            </a:xfrm>
          </p:grpSpPr>
          <p:cxnSp>
            <p:nvCxnSpPr>
              <p:cNvPr id="108" name="Straight Connector 107">
                <a:extLst>
                  <a:ext uri="{FF2B5EF4-FFF2-40B4-BE49-F238E27FC236}">
                    <a16:creationId xmlns:a16="http://schemas.microsoft.com/office/drawing/2014/main" id="{EE3C8350-56FD-9AAF-B0C8-825B4577A021}"/>
                  </a:ext>
                </a:extLst>
              </p:cNvPr>
              <p:cNvCxnSpPr>
                <a:cxnSpLocks/>
              </p:cNvCxnSpPr>
              <p:nvPr/>
            </p:nvCxnSpPr>
            <p:spPr>
              <a:xfrm>
                <a:off x="1760188" y="4329228"/>
                <a:ext cx="2158669" cy="0"/>
              </a:xfrm>
              <a:prstGeom prst="line">
                <a:avLst/>
              </a:prstGeom>
              <a:ln w="1270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34DE11A2-A24A-7C85-5240-BEDCBEAF14BC}"/>
                  </a:ext>
                </a:extLst>
              </p:cNvPr>
              <p:cNvCxnSpPr/>
              <p:nvPr/>
            </p:nvCxnSpPr>
            <p:spPr>
              <a:xfrm>
                <a:off x="2192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11F712E4-7343-6188-3D93-8109C1ACA81D}"/>
                  </a:ext>
                </a:extLst>
              </p:cNvPr>
              <p:cNvCxnSpPr/>
              <p:nvPr/>
            </p:nvCxnSpPr>
            <p:spPr>
              <a:xfrm>
                <a:off x="2408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ECD9E51A-C1B7-AFD5-C736-BE1C74E61725}"/>
                  </a:ext>
                </a:extLst>
              </p:cNvPr>
              <p:cNvCxnSpPr/>
              <p:nvPr/>
            </p:nvCxnSpPr>
            <p:spPr>
              <a:xfrm>
                <a:off x="2624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53E76E6-FA94-9D60-38C7-43C242229E61}"/>
                  </a:ext>
                </a:extLst>
              </p:cNvPr>
              <p:cNvCxnSpPr/>
              <p:nvPr/>
            </p:nvCxnSpPr>
            <p:spPr>
              <a:xfrm>
                <a:off x="2840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BA7E911B-DD6F-9E10-3AB6-161137F9023A}"/>
                  </a:ext>
                </a:extLst>
              </p:cNvPr>
              <p:cNvCxnSpPr/>
              <p:nvPr/>
            </p:nvCxnSpPr>
            <p:spPr>
              <a:xfrm>
                <a:off x="3056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544D275A-5F1B-E965-96E7-7C97400BF19E}"/>
                  </a:ext>
                </a:extLst>
              </p:cNvPr>
              <p:cNvCxnSpPr/>
              <p:nvPr/>
            </p:nvCxnSpPr>
            <p:spPr>
              <a:xfrm>
                <a:off x="3272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EAD416CC-4352-8778-6463-A7A675E16C6A}"/>
                  </a:ext>
                </a:extLst>
              </p:cNvPr>
              <p:cNvCxnSpPr>
                <a:cxnSpLocks/>
              </p:cNvCxnSpPr>
              <p:nvPr/>
            </p:nvCxnSpPr>
            <p:spPr>
              <a:xfrm>
                <a:off x="3488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6AE1D62-1AA2-A5E5-A35F-63C95BF87519}"/>
                  </a:ext>
                </a:extLst>
              </p:cNvPr>
              <p:cNvCxnSpPr/>
              <p:nvPr/>
            </p:nvCxnSpPr>
            <p:spPr>
              <a:xfrm>
                <a:off x="1976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365B5AE-E3C1-080B-1DEB-2841ED4C141D}"/>
                  </a:ext>
                </a:extLst>
              </p:cNvPr>
              <p:cNvCxnSpPr>
                <a:cxnSpLocks/>
              </p:cNvCxnSpPr>
              <p:nvPr/>
            </p:nvCxnSpPr>
            <p:spPr>
              <a:xfrm>
                <a:off x="1760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F50011E6-B5D7-D57A-F86F-C4D3F1AF3F83}"/>
                  </a:ext>
                </a:extLst>
              </p:cNvPr>
              <p:cNvCxnSpPr/>
              <p:nvPr/>
            </p:nvCxnSpPr>
            <p:spPr>
              <a:xfrm>
                <a:off x="3704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335B948E-842C-38C9-A3F5-4A7F3875CB64}"/>
                  </a:ext>
                </a:extLst>
              </p:cNvPr>
              <p:cNvCxnSpPr>
                <a:cxnSpLocks/>
              </p:cNvCxnSpPr>
              <p:nvPr/>
            </p:nvCxnSpPr>
            <p:spPr>
              <a:xfrm>
                <a:off x="3920188" y="4327084"/>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559C3B71-53F2-F67F-9BAB-C308820787F9}"/>
                </a:ext>
              </a:extLst>
            </p:cNvPr>
            <p:cNvGrpSpPr/>
            <p:nvPr/>
          </p:nvGrpSpPr>
          <p:grpSpPr>
            <a:xfrm>
              <a:off x="1675461" y="4303355"/>
              <a:ext cx="2331631" cy="123202"/>
              <a:chOff x="1653347" y="4389080"/>
              <a:chExt cx="2331631" cy="123202"/>
            </a:xfrm>
          </p:grpSpPr>
          <p:sp>
            <p:nvSpPr>
              <p:cNvPr id="90" name="TextBox 89">
                <a:extLst>
                  <a:ext uri="{FF2B5EF4-FFF2-40B4-BE49-F238E27FC236}">
                    <a16:creationId xmlns:a16="http://schemas.microsoft.com/office/drawing/2014/main" id="{5D8F2DCC-FFAD-3173-93B8-EB8D3EBFC650}"/>
                  </a:ext>
                </a:extLst>
              </p:cNvPr>
              <p:cNvSpPr txBox="1"/>
              <p:nvPr/>
            </p:nvSpPr>
            <p:spPr>
              <a:xfrm>
                <a:off x="2114954"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60</a:t>
                </a:r>
              </a:p>
            </p:txBody>
          </p:sp>
          <p:sp>
            <p:nvSpPr>
              <p:cNvPr id="91" name="TextBox 90">
                <a:extLst>
                  <a:ext uri="{FF2B5EF4-FFF2-40B4-BE49-F238E27FC236}">
                    <a16:creationId xmlns:a16="http://schemas.microsoft.com/office/drawing/2014/main" id="{A47DADF1-C9A2-ED39-847E-2F7E8FC4A734}"/>
                  </a:ext>
                </a:extLst>
              </p:cNvPr>
              <p:cNvSpPr txBox="1"/>
              <p:nvPr/>
            </p:nvSpPr>
            <p:spPr>
              <a:xfrm>
                <a:off x="2330118"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40</a:t>
                </a:r>
              </a:p>
            </p:txBody>
          </p:sp>
          <p:sp>
            <p:nvSpPr>
              <p:cNvPr id="92" name="TextBox 91">
                <a:extLst>
                  <a:ext uri="{FF2B5EF4-FFF2-40B4-BE49-F238E27FC236}">
                    <a16:creationId xmlns:a16="http://schemas.microsoft.com/office/drawing/2014/main" id="{E59FBD7A-AFDF-068E-FF1C-E3C84BCF254D}"/>
                  </a:ext>
                </a:extLst>
              </p:cNvPr>
              <p:cNvSpPr txBox="1"/>
              <p:nvPr/>
            </p:nvSpPr>
            <p:spPr>
              <a:xfrm>
                <a:off x="2547432"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20</a:t>
                </a:r>
              </a:p>
            </p:txBody>
          </p:sp>
          <p:sp>
            <p:nvSpPr>
              <p:cNvPr id="93" name="TextBox 92">
                <a:extLst>
                  <a:ext uri="{FF2B5EF4-FFF2-40B4-BE49-F238E27FC236}">
                    <a16:creationId xmlns:a16="http://schemas.microsoft.com/office/drawing/2014/main" id="{A4C62F66-5D62-1F2B-AF71-E458F53CCA06}"/>
                  </a:ext>
                </a:extLst>
              </p:cNvPr>
              <p:cNvSpPr txBox="1"/>
              <p:nvPr/>
            </p:nvSpPr>
            <p:spPr>
              <a:xfrm>
                <a:off x="2791451" y="4389080"/>
                <a:ext cx="56526"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0</a:t>
                </a:r>
              </a:p>
            </p:txBody>
          </p:sp>
          <p:sp>
            <p:nvSpPr>
              <p:cNvPr id="94" name="TextBox 93">
                <a:extLst>
                  <a:ext uri="{FF2B5EF4-FFF2-40B4-BE49-F238E27FC236}">
                    <a16:creationId xmlns:a16="http://schemas.microsoft.com/office/drawing/2014/main" id="{B2EA9507-2F22-6826-5B1C-303B0C3E272D}"/>
                  </a:ext>
                </a:extLst>
              </p:cNvPr>
              <p:cNvSpPr txBox="1"/>
              <p:nvPr/>
            </p:nvSpPr>
            <p:spPr>
              <a:xfrm>
                <a:off x="2979374"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20</a:t>
                </a:r>
              </a:p>
            </p:txBody>
          </p:sp>
          <p:sp>
            <p:nvSpPr>
              <p:cNvPr id="95" name="TextBox 94">
                <a:extLst>
                  <a:ext uri="{FF2B5EF4-FFF2-40B4-BE49-F238E27FC236}">
                    <a16:creationId xmlns:a16="http://schemas.microsoft.com/office/drawing/2014/main" id="{4E8C25D4-97AA-CD8E-2FE4-6CE06DE02279}"/>
                  </a:ext>
                </a:extLst>
              </p:cNvPr>
              <p:cNvSpPr txBox="1"/>
              <p:nvPr/>
            </p:nvSpPr>
            <p:spPr>
              <a:xfrm>
                <a:off x="3195401"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40</a:t>
                </a:r>
              </a:p>
            </p:txBody>
          </p:sp>
          <p:sp>
            <p:nvSpPr>
              <p:cNvPr id="102" name="TextBox 101">
                <a:extLst>
                  <a:ext uri="{FF2B5EF4-FFF2-40B4-BE49-F238E27FC236}">
                    <a16:creationId xmlns:a16="http://schemas.microsoft.com/office/drawing/2014/main" id="{2C7AAB36-E66B-4531-2C9F-6E4233FF591F}"/>
                  </a:ext>
                </a:extLst>
              </p:cNvPr>
              <p:cNvSpPr txBox="1"/>
              <p:nvPr/>
            </p:nvSpPr>
            <p:spPr>
              <a:xfrm>
                <a:off x="3410264"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60</a:t>
                </a:r>
              </a:p>
            </p:txBody>
          </p:sp>
          <p:sp>
            <p:nvSpPr>
              <p:cNvPr id="103" name="TextBox 102">
                <a:extLst>
                  <a:ext uri="{FF2B5EF4-FFF2-40B4-BE49-F238E27FC236}">
                    <a16:creationId xmlns:a16="http://schemas.microsoft.com/office/drawing/2014/main" id="{85D9DE6D-BFEF-C79C-3918-5345B91024BD}"/>
                  </a:ext>
                </a:extLst>
              </p:cNvPr>
              <p:cNvSpPr txBox="1"/>
              <p:nvPr/>
            </p:nvSpPr>
            <p:spPr>
              <a:xfrm>
                <a:off x="1897881"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80</a:t>
                </a:r>
              </a:p>
            </p:txBody>
          </p:sp>
          <p:sp>
            <p:nvSpPr>
              <p:cNvPr id="104" name="TextBox 103">
                <a:extLst>
                  <a:ext uri="{FF2B5EF4-FFF2-40B4-BE49-F238E27FC236}">
                    <a16:creationId xmlns:a16="http://schemas.microsoft.com/office/drawing/2014/main" id="{53EC41E6-BFD1-5337-942F-8A7273B5561A}"/>
                  </a:ext>
                </a:extLst>
              </p:cNvPr>
              <p:cNvSpPr txBox="1"/>
              <p:nvPr/>
            </p:nvSpPr>
            <p:spPr>
              <a:xfrm>
                <a:off x="1653347" y="4389080"/>
                <a:ext cx="169577"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100</a:t>
                </a:r>
              </a:p>
            </p:txBody>
          </p:sp>
          <p:sp>
            <p:nvSpPr>
              <p:cNvPr id="106" name="TextBox 105">
                <a:extLst>
                  <a:ext uri="{FF2B5EF4-FFF2-40B4-BE49-F238E27FC236}">
                    <a16:creationId xmlns:a16="http://schemas.microsoft.com/office/drawing/2014/main" id="{72EB6458-E741-B0E2-9075-0417AE5D7B6A}"/>
                  </a:ext>
                </a:extLst>
              </p:cNvPr>
              <p:cNvSpPr txBox="1"/>
              <p:nvPr/>
            </p:nvSpPr>
            <p:spPr>
              <a:xfrm>
                <a:off x="3815401" y="4389080"/>
                <a:ext cx="169577"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100</a:t>
                </a:r>
              </a:p>
            </p:txBody>
          </p:sp>
          <p:sp>
            <p:nvSpPr>
              <p:cNvPr id="107" name="TextBox 106">
                <a:extLst>
                  <a:ext uri="{FF2B5EF4-FFF2-40B4-BE49-F238E27FC236}">
                    <a16:creationId xmlns:a16="http://schemas.microsoft.com/office/drawing/2014/main" id="{0EB21995-D03D-DE7E-FE5E-C7EB09B41010}"/>
                  </a:ext>
                </a:extLst>
              </p:cNvPr>
              <p:cNvSpPr txBox="1"/>
              <p:nvPr/>
            </p:nvSpPr>
            <p:spPr>
              <a:xfrm>
                <a:off x="3626867"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80</a:t>
                </a:r>
              </a:p>
            </p:txBody>
          </p:sp>
        </p:grpSp>
      </p:grpSp>
      <p:grpSp>
        <p:nvGrpSpPr>
          <p:cNvPr id="254" name="Group 253">
            <a:extLst>
              <a:ext uri="{FF2B5EF4-FFF2-40B4-BE49-F238E27FC236}">
                <a16:creationId xmlns:a16="http://schemas.microsoft.com/office/drawing/2014/main" id="{2BA08F44-668D-22C3-BF59-28ACC23254FF}"/>
              </a:ext>
            </a:extLst>
          </p:cNvPr>
          <p:cNvGrpSpPr/>
          <p:nvPr/>
        </p:nvGrpSpPr>
        <p:grpSpPr>
          <a:xfrm>
            <a:off x="6412148" y="1456764"/>
            <a:ext cx="5262446" cy="4692763"/>
            <a:chOff x="4810779" y="1092853"/>
            <a:chExt cx="3948205" cy="3520794"/>
          </a:xfrm>
        </p:grpSpPr>
        <p:sp>
          <p:nvSpPr>
            <p:cNvPr id="20" name="Rectangle 19">
              <a:extLst>
                <a:ext uri="{FF2B5EF4-FFF2-40B4-BE49-F238E27FC236}">
                  <a16:creationId xmlns:a16="http://schemas.microsoft.com/office/drawing/2014/main" id="{66638ADD-BCA1-E1D8-6340-73C8086F083D}"/>
                </a:ext>
              </a:extLst>
            </p:cNvPr>
            <p:cNvSpPr/>
            <p:nvPr/>
          </p:nvSpPr>
          <p:spPr>
            <a:xfrm>
              <a:off x="4810779" y="1092853"/>
              <a:ext cx="3941103" cy="21696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FFFFFF"/>
                  </a:solidFill>
                  <a:effectLst/>
                  <a:uLnTx/>
                  <a:uFillTx/>
                  <a:latin typeface="Arial" panose="020B0604020202020204"/>
                  <a:ea typeface="+mn-ea"/>
                  <a:cs typeface="+mn-cs"/>
                </a:rPr>
                <a:t>More frequent with R-GemOx</a:t>
              </a:r>
            </a:p>
          </p:txBody>
        </p:sp>
        <p:sp>
          <p:nvSpPr>
            <p:cNvPr id="25" name="TextBox 24">
              <a:extLst>
                <a:ext uri="{FF2B5EF4-FFF2-40B4-BE49-F238E27FC236}">
                  <a16:creationId xmlns:a16="http://schemas.microsoft.com/office/drawing/2014/main" id="{98360DBC-F330-9783-7FB7-2023F7ECA53A}"/>
                </a:ext>
              </a:extLst>
            </p:cNvPr>
            <p:cNvSpPr txBox="1"/>
            <p:nvPr/>
          </p:nvSpPr>
          <p:spPr>
            <a:xfrm>
              <a:off x="7263854" y="4475099"/>
              <a:ext cx="660437" cy="138548"/>
            </a:xfrm>
            <a:prstGeom prst="rect">
              <a:avLst/>
            </a:prstGeom>
            <a:noFill/>
          </p:spPr>
          <p:txBody>
            <a:bodyPr wrap="squar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a:ea typeface="+mn-ea"/>
                  <a:cs typeface="+mn-cs"/>
                </a:rPr>
                <a:t>Patients (%)</a:t>
              </a:r>
            </a:p>
          </p:txBody>
        </p:sp>
        <p:grpSp>
          <p:nvGrpSpPr>
            <p:cNvPr id="5" name="Group 4">
              <a:extLst>
                <a:ext uri="{FF2B5EF4-FFF2-40B4-BE49-F238E27FC236}">
                  <a16:creationId xmlns:a16="http://schemas.microsoft.com/office/drawing/2014/main" id="{4846BEC7-7937-001A-A8BA-820FB4DBC055}"/>
                </a:ext>
              </a:extLst>
            </p:cNvPr>
            <p:cNvGrpSpPr/>
            <p:nvPr/>
          </p:nvGrpSpPr>
          <p:grpSpPr>
            <a:xfrm>
              <a:off x="5530858" y="1413090"/>
              <a:ext cx="2161931" cy="123202"/>
              <a:chOff x="5530858" y="1413090"/>
              <a:chExt cx="2161931" cy="123202"/>
            </a:xfrm>
          </p:grpSpPr>
          <p:sp>
            <p:nvSpPr>
              <p:cNvPr id="114" name="TextBox 113">
                <a:extLst>
                  <a:ext uri="{FF2B5EF4-FFF2-40B4-BE49-F238E27FC236}">
                    <a16:creationId xmlns:a16="http://schemas.microsoft.com/office/drawing/2014/main" id="{66B361A4-C416-D359-0BDF-EB3FCF8A8E9A}"/>
                  </a:ext>
                </a:extLst>
              </p:cNvPr>
              <p:cNvSpPr txBox="1"/>
              <p:nvPr/>
            </p:nvSpPr>
            <p:spPr>
              <a:xfrm>
                <a:off x="5530858" y="1413090"/>
                <a:ext cx="885165"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80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Thrombocytopenia*</a:t>
                </a:r>
              </a:p>
            </p:txBody>
          </p:sp>
          <p:sp>
            <p:nvSpPr>
              <p:cNvPr id="113" name="Rectangle 112">
                <a:extLst>
                  <a:ext uri="{FF2B5EF4-FFF2-40B4-BE49-F238E27FC236}">
                    <a16:creationId xmlns:a16="http://schemas.microsoft.com/office/drawing/2014/main" id="{6887F672-5E8C-F682-D37D-2BD7418A6BA4}"/>
                  </a:ext>
                </a:extLst>
              </p:cNvPr>
              <p:cNvSpPr/>
              <p:nvPr/>
            </p:nvSpPr>
            <p:spPr>
              <a:xfrm>
                <a:off x="7593823" y="1429690"/>
                <a:ext cx="98966"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9" name="Rectangle 158">
                <a:extLst>
                  <a:ext uri="{FF2B5EF4-FFF2-40B4-BE49-F238E27FC236}">
                    <a16:creationId xmlns:a16="http://schemas.microsoft.com/office/drawing/2014/main" id="{5BBF5B10-5ACF-29AF-EE1C-0D6FC17EBEC7}"/>
                  </a:ext>
                </a:extLst>
              </p:cNvPr>
              <p:cNvSpPr/>
              <p:nvPr/>
            </p:nvSpPr>
            <p:spPr>
              <a:xfrm>
                <a:off x="6884633" y="1429690"/>
                <a:ext cx="709190"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7" name="Group 16">
              <a:extLst>
                <a:ext uri="{FF2B5EF4-FFF2-40B4-BE49-F238E27FC236}">
                  <a16:creationId xmlns:a16="http://schemas.microsoft.com/office/drawing/2014/main" id="{4888D97C-26A1-2439-8CCF-2A6E06D1E7C1}"/>
                </a:ext>
              </a:extLst>
            </p:cNvPr>
            <p:cNvGrpSpPr/>
            <p:nvPr/>
          </p:nvGrpSpPr>
          <p:grpSpPr>
            <a:xfrm>
              <a:off x="5320392" y="2739348"/>
              <a:ext cx="2354294" cy="123202"/>
              <a:chOff x="5320392" y="2518305"/>
              <a:chExt cx="2354294" cy="123202"/>
            </a:xfrm>
          </p:grpSpPr>
          <p:sp>
            <p:nvSpPr>
              <p:cNvPr id="160" name="TextBox 159">
                <a:extLst>
                  <a:ext uri="{FF2B5EF4-FFF2-40B4-BE49-F238E27FC236}">
                    <a16:creationId xmlns:a16="http://schemas.microsoft.com/office/drawing/2014/main" id="{DADD7A2F-17B9-94D6-B0AF-D4DFF3DBD940}"/>
                  </a:ext>
                </a:extLst>
              </p:cNvPr>
              <p:cNvSpPr txBox="1"/>
              <p:nvPr/>
            </p:nvSpPr>
            <p:spPr>
              <a:xfrm>
                <a:off x="5320392" y="2518305"/>
                <a:ext cx="1095631"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80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Infusion-related reaction</a:t>
                </a:r>
              </a:p>
            </p:txBody>
          </p:sp>
          <p:sp>
            <p:nvSpPr>
              <p:cNvPr id="161" name="Rectangle 160">
                <a:extLst>
                  <a:ext uri="{FF2B5EF4-FFF2-40B4-BE49-F238E27FC236}">
                    <a16:creationId xmlns:a16="http://schemas.microsoft.com/office/drawing/2014/main" id="{79D03479-B3C8-E38E-ACD9-95E791F55057}"/>
                  </a:ext>
                </a:extLst>
              </p:cNvPr>
              <p:cNvSpPr/>
              <p:nvPr/>
            </p:nvSpPr>
            <p:spPr>
              <a:xfrm>
                <a:off x="7593823" y="2534905"/>
                <a:ext cx="80863"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2" name="Rectangle 161">
                <a:extLst>
                  <a:ext uri="{FF2B5EF4-FFF2-40B4-BE49-F238E27FC236}">
                    <a16:creationId xmlns:a16="http://schemas.microsoft.com/office/drawing/2014/main" id="{93ABDB83-20B7-0361-D47D-5C35D6684E82}"/>
                  </a:ext>
                </a:extLst>
              </p:cNvPr>
              <p:cNvSpPr/>
              <p:nvPr/>
            </p:nvSpPr>
            <p:spPr>
              <a:xfrm>
                <a:off x="7374698" y="2534905"/>
                <a:ext cx="219125"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C89032E4-431F-27D6-096C-EDB727EF641A}"/>
                </a:ext>
              </a:extLst>
            </p:cNvPr>
            <p:cNvGrpSpPr/>
            <p:nvPr/>
          </p:nvGrpSpPr>
          <p:grpSpPr>
            <a:xfrm>
              <a:off x="6063641" y="2076219"/>
              <a:ext cx="1666646" cy="123202"/>
              <a:chOff x="6063641" y="2076219"/>
              <a:chExt cx="1666646" cy="123202"/>
            </a:xfrm>
          </p:grpSpPr>
          <p:sp>
            <p:nvSpPr>
              <p:cNvPr id="163" name="TextBox 162">
                <a:extLst>
                  <a:ext uri="{FF2B5EF4-FFF2-40B4-BE49-F238E27FC236}">
                    <a16:creationId xmlns:a16="http://schemas.microsoft.com/office/drawing/2014/main" id="{37E31489-95D7-7E50-DF5E-2CB2E3831F2E}"/>
                  </a:ext>
                </a:extLst>
              </p:cNvPr>
              <p:cNvSpPr txBox="1"/>
              <p:nvPr/>
            </p:nvSpPr>
            <p:spPr>
              <a:xfrm>
                <a:off x="6063641" y="2076219"/>
                <a:ext cx="352382"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Nausea</a:t>
                </a:r>
              </a:p>
            </p:txBody>
          </p:sp>
          <p:sp>
            <p:nvSpPr>
              <p:cNvPr id="164" name="Rectangle 163">
                <a:extLst>
                  <a:ext uri="{FF2B5EF4-FFF2-40B4-BE49-F238E27FC236}">
                    <a16:creationId xmlns:a16="http://schemas.microsoft.com/office/drawing/2014/main" id="{D6C59F05-6105-160F-CCB4-243CC66F77E0}"/>
                  </a:ext>
                </a:extLst>
              </p:cNvPr>
              <p:cNvSpPr/>
              <p:nvPr/>
            </p:nvSpPr>
            <p:spPr>
              <a:xfrm>
                <a:off x="7593823" y="2092819"/>
                <a:ext cx="136464"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5" name="Rectangle 164">
                <a:extLst>
                  <a:ext uri="{FF2B5EF4-FFF2-40B4-BE49-F238E27FC236}">
                    <a16:creationId xmlns:a16="http://schemas.microsoft.com/office/drawing/2014/main" id="{95CA97BB-B5EC-F66E-78E5-54D8BA449255}"/>
                  </a:ext>
                </a:extLst>
              </p:cNvPr>
              <p:cNvSpPr/>
              <p:nvPr/>
            </p:nvSpPr>
            <p:spPr>
              <a:xfrm>
                <a:off x="7306167" y="2092819"/>
                <a:ext cx="287656"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3" name="Group 12">
              <a:extLst>
                <a:ext uri="{FF2B5EF4-FFF2-40B4-BE49-F238E27FC236}">
                  <a16:creationId xmlns:a16="http://schemas.microsoft.com/office/drawing/2014/main" id="{C4AA16EE-CD4A-3BF4-1EF7-56E19B112278}"/>
                </a:ext>
              </a:extLst>
            </p:cNvPr>
            <p:cNvGrpSpPr/>
            <p:nvPr/>
          </p:nvGrpSpPr>
          <p:grpSpPr>
            <a:xfrm>
              <a:off x="6025156" y="2297262"/>
              <a:ext cx="1681857" cy="123202"/>
              <a:chOff x="6025156" y="2297262"/>
              <a:chExt cx="1681857" cy="123202"/>
            </a:xfrm>
          </p:grpSpPr>
          <p:sp>
            <p:nvSpPr>
              <p:cNvPr id="172" name="TextBox 171">
                <a:extLst>
                  <a:ext uri="{FF2B5EF4-FFF2-40B4-BE49-F238E27FC236}">
                    <a16:creationId xmlns:a16="http://schemas.microsoft.com/office/drawing/2014/main" id="{6F91AE3D-E131-EFA3-2311-582E12B93A26}"/>
                  </a:ext>
                </a:extLst>
              </p:cNvPr>
              <p:cNvSpPr txBox="1"/>
              <p:nvPr/>
            </p:nvSpPr>
            <p:spPr>
              <a:xfrm>
                <a:off x="6025156" y="2297262"/>
                <a:ext cx="390868"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Diarrhea</a:t>
                </a:r>
              </a:p>
            </p:txBody>
          </p:sp>
          <p:sp>
            <p:nvSpPr>
              <p:cNvPr id="173" name="Rectangle 172">
                <a:extLst>
                  <a:ext uri="{FF2B5EF4-FFF2-40B4-BE49-F238E27FC236}">
                    <a16:creationId xmlns:a16="http://schemas.microsoft.com/office/drawing/2014/main" id="{54D45C55-5C0F-80A2-4386-D1B9664B328B}"/>
                  </a:ext>
                </a:extLst>
              </p:cNvPr>
              <p:cNvSpPr/>
              <p:nvPr/>
            </p:nvSpPr>
            <p:spPr>
              <a:xfrm>
                <a:off x="7593823" y="2313862"/>
                <a:ext cx="113190"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Rectangle 173">
                <a:extLst>
                  <a:ext uri="{FF2B5EF4-FFF2-40B4-BE49-F238E27FC236}">
                    <a16:creationId xmlns:a16="http://schemas.microsoft.com/office/drawing/2014/main" id="{DE307F70-A61B-E1EA-6A35-44CA36B6591A}"/>
                  </a:ext>
                </a:extLst>
              </p:cNvPr>
              <p:cNvSpPr/>
              <p:nvPr/>
            </p:nvSpPr>
            <p:spPr>
              <a:xfrm>
                <a:off x="7341080" y="2313862"/>
                <a:ext cx="252743"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1" name="Group 20">
              <a:extLst>
                <a:ext uri="{FF2B5EF4-FFF2-40B4-BE49-F238E27FC236}">
                  <a16:creationId xmlns:a16="http://schemas.microsoft.com/office/drawing/2014/main" id="{DE69934F-8AE7-4AC7-2995-027F0A19764A}"/>
                </a:ext>
              </a:extLst>
            </p:cNvPr>
            <p:cNvGrpSpPr/>
            <p:nvPr/>
          </p:nvGrpSpPr>
          <p:grpSpPr>
            <a:xfrm>
              <a:off x="5391349" y="3181434"/>
              <a:ext cx="2300146" cy="123202"/>
              <a:chOff x="5391349" y="3181434"/>
              <a:chExt cx="2300146" cy="123202"/>
            </a:xfrm>
          </p:grpSpPr>
          <p:sp>
            <p:nvSpPr>
              <p:cNvPr id="175" name="TextBox 174">
                <a:extLst>
                  <a:ext uri="{FF2B5EF4-FFF2-40B4-BE49-F238E27FC236}">
                    <a16:creationId xmlns:a16="http://schemas.microsoft.com/office/drawing/2014/main" id="{D51108CC-386F-3113-F385-A8FA7AB2A5BE}"/>
                  </a:ext>
                </a:extLst>
              </p:cNvPr>
              <p:cNvSpPr txBox="1"/>
              <p:nvPr/>
            </p:nvSpPr>
            <p:spPr>
              <a:xfrm>
                <a:off x="5391349" y="3181434"/>
                <a:ext cx="1024674"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80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WBC count decreased</a:t>
                </a:r>
              </a:p>
            </p:txBody>
          </p:sp>
          <p:sp>
            <p:nvSpPr>
              <p:cNvPr id="176" name="Rectangle 175">
                <a:extLst>
                  <a:ext uri="{FF2B5EF4-FFF2-40B4-BE49-F238E27FC236}">
                    <a16:creationId xmlns:a16="http://schemas.microsoft.com/office/drawing/2014/main" id="{11985233-964F-30E7-BC19-E7BA49895796}"/>
                  </a:ext>
                </a:extLst>
              </p:cNvPr>
              <p:cNvSpPr/>
              <p:nvPr/>
            </p:nvSpPr>
            <p:spPr>
              <a:xfrm>
                <a:off x="7593823" y="3198034"/>
                <a:ext cx="97672"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7EEBD9B6-9DA8-DB56-9C90-3BCE38D9A464}"/>
                  </a:ext>
                </a:extLst>
              </p:cNvPr>
              <p:cNvSpPr/>
              <p:nvPr/>
            </p:nvSpPr>
            <p:spPr>
              <a:xfrm>
                <a:off x="7425128" y="3198034"/>
                <a:ext cx="168696"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9" name="Group 18">
              <a:extLst>
                <a:ext uri="{FF2B5EF4-FFF2-40B4-BE49-F238E27FC236}">
                  <a16:creationId xmlns:a16="http://schemas.microsoft.com/office/drawing/2014/main" id="{04517AD1-2994-9DC7-04F9-989D9A02512C}"/>
                </a:ext>
              </a:extLst>
            </p:cNvPr>
            <p:cNvGrpSpPr/>
            <p:nvPr/>
          </p:nvGrpSpPr>
          <p:grpSpPr>
            <a:xfrm>
              <a:off x="6017939" y="2960391"/>
              <a:ext cx="1648989" cy="123202"/>
              <a:chOff x="6017939" y="2960391"/>
              <a:chExt cx="1648989" cy="123202"/>
            </a:xfrm>
          </p:grpSpPr>
          <p:sp>
            <p:nvSpPr>
              <p:cNvPr id="178" name="TextBox 177">
                <a:extLst>
                  <a:ext uri="{FF2B5EF4-FFF2-40B4-BE49-F238E27FC236}">
                    <a16:creationId xmlns:a16="http://schemas.microsoft.com/office/drawing/2014/main" id="{D27434E2-922B-0377-55F4-D07CABAECD09}"/>
                  </a:ext>
                </a:extLst>
              </p:cNvPr>
              <p:cNvSpPr txBox="1"/>
              <p:nvPr/>
            </p:nvSpPr>
            <p:spPr>
              <a:xfrm>
                <a:off x="6017939" y="2960391"/>
                <a:ext cx="398084"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Vomiting</a:t>
                </a:r>
              </a:p>
            </p:txBody>
          </p:sp>
          <p:sp>
            <p:nvSpPr>
              <p:cNvPr id="179" name="Rectangle 178">
                <a:extLst>
                  <a:ext uri="{FF2B5EF4-FFF2-40B4-BE49-F238E27FC236}">
                    <a16:creationId xmlns:a16="http://schemas.microsoft.com/office/drawing/2014/main" id="{92667435-2137-25EB-D977-B5988AB52996}"/>
                  </a:ext>
                </a:extLst>
              </p:cNvPr>
              <p:cNvSpPr/>
              <p:nvPr/>
            </p:nvSpPr>
            <p:spPr>
              <a:xfrm>
                <a:off x="7593823" y="2976991"/>
                <a:ext cx="73105"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0" name="Rectangle 179">
                <a:extLst>
                  <a:ext uri="{FF2B5EF4-FFF2-40B4-BE49-F238E27FC236}">
                    <a16:creationId xmlns:a16="http://schemas.microsoft.com/office/drawing/2014/main" id="{FAD5F9AB-E8FC-84C1-FFD9-9B9EE8D54B26}"/>
                  </a:ext>
                </a:extLst>
              </p:cNvPr>
              <p:cNvSpPr/>
              <p:nvPr/>
            </p:nvSpPr>
            <p:spPr>
              <a:xfrm>
                <a:off x="7408318" y="2976991"/>
                <a:ext cx="185505"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3" name="Group 22">
              <a:extLst>
                <a:ext uri="{FF2B5EF4-FFF2-40B4-BE49-F238E27FC236}">
                  <a16:creationId xmlns:a16="http://schemas.microsoft.com/office/drawing/2014/main" id="{5AFE786B-9F52-744E-3D92-6B432446B553}"/>
                </a:ext>
              </a:extLst>
            </p:cNvPr>
            <p:cNvGrpSpPr/>
            <p:nvPr/>
          </p:nvGrpSpPr>
          <p:grpSpPr>
            <a:xfrm>
              <a:off x="5779813" y="3623520"/>
              <a:ext cx="1847031" cy="123202"/>
              <a:chOff x="5779813" y="3623520"/>
              <a:chExt cx="1847031" cy="123202"/>
            </a:xfrm>
          </p:grpSpPr>
          <p:sp>
            <p:nvSpPr>
              <p:cNvPr id="181" name="TextBox 180">
                <a:extLst>
                  <a:ext uri="{FF2B5EF4-FFF2-40B4-BE49-F238E27FC236}">
                    <a16:creationId xmlns:a16="http://schemas.microsoft.com/office/drawing/2014/main" id="{910F643C-15D6-E7A2-E319-FCF640D12658}"/>
                  </a:ext>
                </a:extLst>
              </p:cNvPr>
              <p:cNvSpPr txBox="1"/>
              <p:nvPr/>
            </p:nvSpPr>
            <p:spPr>
              <a:xfrm>
                <a:off x="5779813" y="3623520"/>
                <a:ext cx="636212"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Hyponatremia</a:t>
                </a:r>
              </a:p>
            </p:txBody>
          </p:sp>
          <p:sp>
            <p:nvSpPr>
              <p:cNvPr id="182" name="Rectangle 181">
                <a:extLst>
                  <a:ext uri="{FF2B5EF4-FFF2-40B4-BE49-F238E27FC236}">
                    <a16:creationId xmlns:a16="http://schemas.microsoft.com/office/drawing/2014/main" id="{EA1EBC2E-D34A-B220-0BF1-33CC55A4478B}"/>
                  </a:ext>
                </a:extLst>
              </p:cNvPr>
              <p:cNvSpPr/>
              <p:nvPr/>
            </p:nvSpPr>
            <p:spPr>
              <a:xfrm>
                <a:off x="7593823" y="3640120"/>
                <a:ext cx="33021"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6D231DA4-74D7-422F-F3E0-698A5AEF2ED0}"/>
                  </a:ext>
                </a:extLst>
              </p:cNvPr>
              <p:cNvSpPr/>
              <p:nvPr/>
            </p:nvSpPr>
            <p:spPr>
              <a:xfrm>
                <a:off x="7492366" y="3640120"/>
                <a:ext cx="101457"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2" name="Group 21">
              <a:extLst>
                <a:ext uri="{FF2B5EF4-FFF2-40B4-BE49-F238E27FC236}">
                  <a16:creationId xmlns:a16="http://schemas.microsoft.com/office/drawing/2014/main" id="{E0F0A1F7-82F6-FC35-1C5A-0D24918F7557}"/>
                </a:ext>
              </a:extLst>
            </p:cNvPr>
            <p:cNvGrpSpPr/>
            <p:nvPr/>
          </p:nvGrpSpPr>
          <p:grpSpPr>
            <a:xfrm>
              <a:off x="5025738" y="3402477"/>
              <a:ext cx="2633432" cy="123202"/>
              <a:chOff x="5025738" y="3402477"/>
              <a:chExt cx="2633432" cy="123202"/>
            </a:xfrm>
          </p:grpSpPr>
          <p:sp>
            <p:nvSpPr>
              <p:cNvPr id="184" name="TextBox 183">
                <a:extLst>
                  <a:ext uri="{FF2B5EF4-FFF2-40B4-BE49-F238E27FC236}">
                    <a16:creationId xmlns:a16="http://schemas.microsoft.com/office/drawing/2014/main" id="{77D3C1A9-7AA5-EC67-6150-F786E02F55FC}"/>
                  </a:ext>
                </a:extLst>
              </p:cNvPr>
              <p:cNvSpPr txBox="1"/>
              <p:nvPr/>
            </p:nvSpPr>
            <p:spPr>
              <a:xfrm>
                <a:off x="5025738" y="3402477"/>
                <a:ext cx="1390286"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80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Peripheral sensory neuropathy</a:t>
                </a:r>
              </a:p>
            </p:txBody>
          </p:sp>
          <p:sp>
            <p:nvSpPr>
              <p:cNvPr id="185" name="Rectangle 184">
                <a:extLst>
                  <a:ext uri="{FF2B5EF4-FFF2-40B4-BE49-F238E27FC236}">
                    <a16:creationId xmlns:a16="http://schemas.microsoft.com/office/drawing/2014/main" id="{167106B7-B3E9-5172-342F-5AAA183809B9}"/>
                  </a:ext>
                </a:extLst>
              </p:cNvPr>
              <p:cNvSpPr/>
              <p:nvPr/>
            </p:nvSpPr>
            <p:spPr>
              <a:xfrm>
                <a:off x="7593823" y="3419077"/>
                <a:ext cx="65347"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Rectangle 185">
                <a:extLst>
                  <a:ext uri="{FF2B5EF4-FFF2-40B4-BE49-F238E27FC236}">
                    <a16:creationId xmlns:a16="http://schemas.microsoft.com/office/drawing/2014/main" id="{3C40DC6A-6D5D-C1E8-8C01-0956ADC453B6}"/>
                  </a:ext>
                </a:extLst>
              </p:cNvPr>
              <p:cNvSpPr/>
              <p:nvPr/>
            </p:nvSpPr>
            <p:spPr>
              <a:xfrm>
                <a:off x="7475557" y="3419077"/>
                <a:ext cx="118265"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4" name="Group 23">
              <a:extLst>
                <a:ext uri="{FF2B5EF4-FFF2-40B4-BE49-F238E27FC236}">
                  <a16:creationId xmlns:a16="http://schemas.microsoft.com/office/drawing/2014/main" id="{270CB3A9-AFB3-466C-54E6-C6ABF523EECF}"/>
                </a:ext>
              </a:extLst>
            </p:cNvPr>
            <p:cNvGrpSpPr/>
            <p:nvPr/>
          </p:nvGrpSpPr>
          <p:grpSpPr>
            <a:xfrm>
              <a:off x="5231394" y="3844563"/>
              <a:ext cx="2362429" cy="123202"/>
              <a:chOff x="5231394" y="3844563"/>
              <a:chExt cx="2362429" cy="123202"/>
            </a:xfrm>
          </p:grpSpPr>
          <p:sp>
            <p:nvSpPr>
              <p:cNvPr id="187" name="TextBox 186">
                <a:extLst>
                  <a:ext uri="{FF2B5EF4-FFF2-40B4-BE49-F238E27FC236}">
                    <a16:creationId xmlns:a16="http://schemas.microsoft.com/office/drawing/2014/main" id="{3F59ADCB-3A58-A02D-5A11-9C6008C47CCD}"/>
                  </a:ext>
                </a:extLst>
              </p:cNvPr>
              <p:cNvSpPr txBox="1"/>
              <p:nvPr/>
            </p:nvSpPr>
            <p:spPr>
              <a:xfrm>
                <a:off x="5231394" y="3844563"/>
                <a:ext cx="1184629"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80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Infusion site extravasation</a:t>
                </a:r>
              </a:p>
            </p:txBody>
          </p:sp>
          <p:sp>
            <p:nvSpPr>
              <p:cNvPr id="189" name="Rectangle 188">
                <a:extLst>
                  <a:ext uri="{FF2B5EF4-FFF2-40B4-BE49-F238E27FC236}">
                    <a16:creationId xmlns:a16="http://schemas.microsoft.com/office/drawing/2014/main" id="{5FE9096B-3BE5-7479-82D0-270D0546DB75}"/>
                  </a:ext>
                </a:extLst>
              </p:cNvPr>
              <p:cNvSpPr/>
              <p:nvPr/>
            </p:nvSpPr>
            <p:spPr>
              <a:xfrm>
                <a:off x="7525985" y="3861163"/>
                <a:ext cx="67838"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6" name="Group 25">
              <a:extLst>
                <a:ext uri="{FF2B5EF4-FFF2-40B4-BE49-F238E27FC236}">
                  <a16:creationId xmlns:a16="http://schemas.microsoft.com/office/drawing/2014/main" id="{B03E894F-CD17-B425-45F6-BDDE7D78A938}"/>
                </a:ext>
              </a:extLst>
            </p:cNvPr>
            <p:cNvGrpSpPr/>
            <p:nvPr/>
          </p:nvGrpSpPr>
          <p:grpSpPr>
            <a:xfrm>
              <a:off x="5795445" y="4065602"/>
              <a:ext cx="1808641" cy="123202"/>
              <a:chOff x="5795445" y="4065602"/>
              <a:chExt cx="1808641" cy="123202"/>
            </a:xfrm>
          </p:grpSpPr>
          <p:sp>
            <p:nvSpPr>
              <p:cNvPr id="190" name="TextBox 189">
                <a:extLst>
                  <a:ext uri="{FF2B5EF4-FFF2-40B4-BE49-F238E27FC236}">
                    <a16:creationId xmlns:a16="http://schemas.microsoft.com/office/drawing/2014/main" id="{C054B272-431A-708D-CD17-106EAE2E4929}"/>
                  </a:ext>
                </a:extLst>
              </p:cNvPr>
              <p:cNvSpPr txBox="1"/>
              <p:nvPr/>
            </p:nvSpPr>
            <p:spPr>
              <a:xfrm>
                <a:off x="5795445" y="4065602"/>
                <a:ext cx="620578"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80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Hypoesthesia</a:t>
                </a:r>
              </a:p>
            </p:txBody>
          </p:sp>
          <p:sp>
            <p:nvSpPr>
              <p:cNvPr id="191" name="Rectangle 190">
                <a:extLst>
                  <a:ext uri="{FF2B5EF4-FFF2-40B4-BE49-F238E27FC236}">
                    <a16:creationId xmlns:a16="http://schemas.microsoft.com/office/drawing/2014/main" id="{54857A97-62E0-B332-A70F-E71D079D2528}"/>
                  </a:ext>
                </a:extLst>
              </p:cNvPr>
              <p:cNvSpPr/>
              <p:nvPr/>
            </p:nvSpPr>
            <p:spPr>
              <a:xfrm>
                <a:off x="7593823" y="4082202"/>
                <a:ext cx="10263"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2" name="Rectangle 191">
                <a:extLst>
                  <a:ext uri="{FF2B5EF4-FFF2-40B4-BE49-F238E27FC236}">
                    <a16:creationId xmlns:a16="http://schemas.microsoft.com/office/drawing/2014/main" id="{775C9A68-F800-2918-9E06-5B49BA340DDC}"/>
                  </a:ext>
                </a:extLst>
              </p:cNvPr>
              <p:cNvSpPr/>
              <p:nvPr/>
            </p:nvSpPr>
            <p:spPr>
              <a:xfrm>
                <a:off x="7525985" y="4082202"/>
                <a:ext cx="67838"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8" name="Group 17">
              <a:extLst>
                <a:ext uri="{FF2B5EF4-FFF2-40B4-BE49-F238E27FC236}">
                  <a16:creationId xmlns:a16="http://schemas.microsoft.com/office/drawing/2014/main" id="{2EB87597-8A58-F8DF-E5E9-32735FE0E7A1}"/>
                </a:ext>
              </a:extLst>
            </p:cNvPr>
            <p:cNvGrpSpPr/>
            <p:nvPr/>
          </p:nvGrpSpPr>
          <p:grpSpPr>
            <a:xfrm>
              <a:off x="5406984" y="2518305"/>
              <a:ext cx="2300103" cy="123202"/>
              <a:chOff x="5406984" y="2739348"/>
              <a:chExt cx="2300103" cy="123202"/>
            </a:xfrm>
          </p:grpSpPr>
          <p:sp>
            <p:nvSpPr>
              <p:cNvPr id="166" name="TextBox 165">
                <a:extLst>
                  <a:ext uri="{FF2B5EF4-FFF2-40B4-BE49-F238E27FC236}">
                    <a16:creationId xmlns:a16="http://schemas.microsoft.com/office/drawing/2014/main" id="{DE70B821-1880-3F2B-50E2-DBD2817A3480}"/>
                  </a:ext>
                </a:extLst>
              </p:cNvPr>
              <p:cNvSpPr txBox="1"/>
              <p:nvPr/>
            </p:nvSpPr>
            <p:spPr>
              <a:xfrm>
                <a:off x="5406984" y="2739348"/>
                <a:ext cx="1009040"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80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Neuropathy peripheral</a:t>
                </a:r>
              </a:p>
            </p:txBody>
          </p:sp>
          <p:sp>
            <p:nvSpPr>
              <p:cNvPr id="167" name="Rectangle 166">
                <a:extLst>
                  <a:ext uri="{FF2B5EF4-FFF2-40B4-BE49-F238E27FC236}">
                    <a16:creationId xmlns:a16="http://schemas.microsoft.com/office/drawing/2014/main" id="{ACB173F5-4548-9907-B20D-937643D24653}"/>
                  </a:ext>
                </a:extLst>
              </p:cNvPr>
              <p:cNvSpPr/>
              <p:nvPr/>
            </p:nvSpPr>
            <p:spPr>
              <a:xfrm>
                <a:off x="7593823" y="2755948"/>
                <a:ext cx="113264"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8" name="Rectangle 167">
                <a:extLst>
                  <a:ext uri="{FF2B5EF4-FFF2-40B4-BE49-F238E27FC236}">
                    <a16:creationId xmlns:a16="http://schemas.microsoft.com/office/drawing/2014/main" id="{B68D785E-DF78-A064-67FA-5CEF45F26DDE}"/>
                  </a:ext>
                </a:extLst>
              </p:cNvPr>
              <p:cNvSpPr/>
              <p:nvPr/>
            </p:nvSpPr>
            <p:spPr>
              <a:xfrm>
                <a:off x="7373257" y="2755948"/>
                <a:ext cx="220368"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68B97754-A21E-5862-B3BF-BAE2BFFF664C}"/>
                </a:ext>
              </a:extLst>
            </p:cNvPr>
            <p:cNvGrpSpPr/>
            <p:nvPr/>
          </p:nvGrpSpPr>
          <p:grpSpPr>
            <a:xfrm>
              <a:off x="6031169" y="1855176"/>
              <a:ext cx="1892146" cy="123202"/>
              <a:chOff x="6031169" y="1855176"/>
              <a:chExt cx="1892146" cy="123202"/>
            </a:xfrm>
          </p:grpSpPr>
          <p:sp>
            <p:nvSpPr>
              <p:cNvPr id="218" name="TextBox 217">
                <a:extLst>
                  <a:ext uri="{FF2B5EF4-FFF2-40B4-BE49-F238E27FC236}">
                    <a16:creationId xmlns:a16="http://schemas.microsoft.com/office/drawing/2014/main" id="{3CBA2B9D-ADAA-0BEC-B457-732699B8D86A}"/>
                  </a:ext>
                </a:extLst>
              </p:cNvPr>
              <p:cNvSpPr txBox="1"/>
              <p:nvPr/>
            </p:nvSpPr>
            <p:spPr>
              <a:xfrm>
                <a:off x="6031169" y="1855176"/>
                <a:ext cx="384854" cy="123202"/>
              </a:xfrm>
              <a:prstGeom prst="rect">
                <a:avLst/>
              </a:prstGeom>
              <a:noFill/>
              <a:ln>
                <a:noFill/>
              </a:ln>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Anemia</a:t>
                </a:r>
                <a:r>
                  <a:rPr kumimoji="0" lang="en-GB" sz="1067"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19" name="Rectangle 218">
                <a:extLst>
                  <a:ext uri="{FF2B5EF4-FFF2-40B4-BE49-F238E27FC236}">
                    <a16:creationId xmlns:a16="http://schemas.microsoft.com/office/drawing/2014/main" id="{8A3C4957-6010-DE57-AB65-B59413DB51D6}"/>
                  </a:ext>
                </a:extLst>
              </p:cNvPr>
              <p:cNvSpPr/>
              <p:nvPr/>
            </p:nvSpPr>
            <p:spPr>
              <a:xfrm>
                <a:off x="7593740" y="1871776"/>
                <a:ext cx="329575"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20" name="Rectangle 219">
                <a:extLst>
                  <a:ext uri="{FF2B5EF4-FFF2-40B4-BE49-F238E27FC236}">
                    <a16:creationId xmlns:a16="http://schemas.microsoft.com/office/drawing/2014/main" id="{982EF8BA-3824-3DF9-A208-4D68F116B0E6}"/>
                  </a:ext>
                </a:extLst>
              </p:cNvPr>
              <p:cNvSpPr/>
              <p:nvPr/>
            </p:nvSpPr>
            <p:spPr>
              <a:xfrm>
                <a:off x="7140025" y="1871776"/>
                <a:ext cx="453600"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53" name="Group 252">
              <a:extLst>
                <a:ext uri="{FF2B5EF4-FFF2-40B4-BE49-F238E27FC236}">
                  <a16:creationId xmlns:a16="http://schemas.microsoft.com/office/drawing/2014/main" id="{AE85AA75-07F9-3EA1-6AFB-5EE31894781B}"/>
                </a:ext>
              </a:extLst>
            </p:cNvPr>
            <p:cNvGrpSpPr/>
            <p:nvPr/>
          </p:nvGrpSpPr>
          <p:grpSpPr>
            <a:xfrm>
              <a:off x="6514468" y="4241359"/>
              <a:ext cx="2159209" cy="54000"/>
              <a:chOff x="6514468" y="4241359"/>
              <a:chExt cx="2159209" cy="54000"/>
            </a:xfrm>
          </p:grpSpPr>
          <p:cxnSp>
            <p:nvCxnSpPr>
              <p:cNvPr id="146" name="Straight Connector 145">
                <a:extLst>
                  <a:ext uri="{FF2B5EF4-FFF2-40B4-BE49-F238E27FC236}">
                    <a16:creationId xmlns:a16="http://schemas.microsoft.com/office/drawing/2014/main" id="{63AD4FD2-6D16-92F8-ADCB-8EB97F837F64}"/>
                  </a:ext>
                </a:extLst>
              </p:cNvPr>
              <p:cNvCxnSpPr>
                <a:cxnSpLocks/>
              </p:cNvCxnSpPr>
              <p:nvPr/>
            </p:nvCxnSpPr>
            <p:spPr>
              <a:xfrm>
                <a:off x="6514468" y="4243503"/>
                <a:ext cx="2157391" cy="0"/>
              </a:xfrm>
              <a:prstGeom prst="line">
                <a:avLst/>
              </a:prstGeom>
              <a:ln w="1270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CEAA632-8D14-9F47-D3C3-86162B92D6FB}"/>
                  </a:ext>
                </a:extLst>
              </p:cNvPr>
              <p:cNvCxnSpPr>
                <a:cxnSpLocks/>
              </p:cNvCxnSpPr>
              <p:nvPr/>
            </p:nvCxnSpPr>
            <p:spPr>
              <a:xfrm>
                <a:off x="6730416"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6FABC91D-B4CA-7E1F-3695-15A6B4B5E26E}"/>
                  </a:ext>
                </a:extLst>
              </p:cNvPr>
              <p:cNvCxnSpPr>
                <a:cxnSpLocks/>
              </p:cNvCxnSpPr>
              <p:nvPr/>
            </p:nvCxnSpPr>
            <p:spPr>
              <a:xfrm>
                <a:off x="6946334"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71AC2EB-235B-AFEB-5847-26F2DFD349AD}"/>
                  </a:ext>
                </a:extLst>
              </p:cNvPr>
              <p:cNvCxnSpPr>
                <a:cxnSpLocks/>
              </p:cNvCxnSpPr>
              <p:nvPr/>
            </p:nvCxnSpPr>
            <p:spPr>
              <a:xfrm>
                <a:off x="7162251"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2B9EC106-8860-B93F-EDEB-C72870FBAC33}"/>
                  </a:ext>
                </a:extLst>
              </p:cNvPr>
              <p:cNvCxnSpPr>
                <a:cxnSpLocks/>
              </p:cNvCxnSpPr>
              <p:nvPr/>
            </p:nvCxnSpPr>
            <p:spPr>
              <a:xfrm>
                <a:off x="7378169"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2D9B9EB-D2DB-58DA-A3C3-3677BAE26596}"/>
                  </a:ext>
                </a:extLst>
              </p:cNvPr>
              <p:cNvCxnSpPr>
                <a:cxnSpLocks/>
              </p:cNvCxnSpPr>
              <p:nvPr/>
            </p:nvCxnSpPr>
            <p:spPr>
              <a:xfrm>
                <a:off x="7594086"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322BB623-4727-2BF7-3EAD-5330C670DB7C}"/>
                  </a:ext>
                </a:extLst>
              </p:cNvPr>
              <p:cNvCxnSpPr>
                <a:cxnSpLocks/>
              </p:cNvCxnSpPr>
              <p:nvPr/>
            </p:nvCxnSpPr>
            <p:spPr>
              <a:xfrm>
                <a:off x="7810004"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48D16612-14A1-0D1C-BC46-CC25F846DA4F}"/>
                  </a:ext>
                </a:extLst>
              </p:cNvPr>
              <p:cNvCxnSpPr>
                <a:cxnSpLocks/>
              </p:cNvCxnSpPr>
              <p:nvPr/>
            </p:nvCxnSpPr>
            <p:spPr>
              <a:xfrm>
                <a:off x="8241839"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A3E61E91-9893-D6BE-F3E6-5AC3D5EA102C}"/>
                  </a:ext>
                </a:extLst>
              </p:cNvPr>
              <p:cNvCxnSpPr>
                <a:cxnSpLocks/>
              </p:cNvCxnSpPr>
              <p:nvPr/>
            </p:nvCxnSpPr>
            <p:spPr>
              <a:xfrm>
                <a:off x="8025922"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9EE4CA51-6B0C-060E-644A-FADB2C6E9322}"/>
                  </a:ext>
                </a:extLst>
              </p:cNvPr>
              <p:cNvCxnSpPr>
                <a:cxnSpLocks/>
              </p:cNvCxnSpPr>
              <p:nvPr/>
            </p:nvCxnSpPr>
            <p:spPr>
              <a:xfrm>
                <a:off x="6514499"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B7E7503-E2EB-60C0-0F20-5E6B8CDE52EC}"/>
                  </a:ext>
                </a:extLst>
              </p:cNvPr>
              <p:cNvCxnSpPr>
                <a:cxnSpLocks/>
              </p:cNvCxnSpPr>
              <p:nvPr/>
            </p:nvCxnSpPr>
            <p:spPr>
              <a:xfrm>
                <a:off x="8457757"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E4216DA1-D207-B849-6E0A-A7D897E9ABA4}"/>
                  </a:ext>
                </a:extLst>
              </p:cNvPr>
              <p:cNvCxnSpPr>
                <a:cxnSpLocks/>
              </p:cNvCxnSpPr>
              <p:nvPr/>
            </p:nvCxnSpPr>
            <p:spPr>
              <a:xfrm>
                <a:off x="8673677" y="4241359"/>
                <a:ext cx="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 name="Group 192">
              <a:extLst>
                <a:ext uri="{FF2B5EF4-FFF2-40B4-BE49-F238E27FC236}">
                  <a16:creationId xmlns:a16="http://schemas.microsoft.com/office/drawing/2014/main" id="{3E259E8E-42D7-E6BD-E56F-86CA42DBE2D7}"/>
                </a:ext>
              </a:extLst>
            </p:cNvPr>
            <p:cNvGrpSpPr/>
            <p:nvPr/>
          </p:nvGrpSpPr>
          <p:grpSpPr>
            <a:xfrm>
              <a:off x="6431436" y="4303355"/>
              <a:ext cx="2327548" cy="123202"/>
              <a:chOff x="1653347" y="4389080"/>
              <a:chExt cx="2327548" cy="123202"/>
            </a:xfrm>
          </p:grpSpPr>
          <p:sp>
            <p:nvSpPr>
              <p:cNvPr id="194" name="TextBox 193">
                <a:extLst>
                  <a:ext uri="{FF2B5EF4-FFF2-40B4-BE49-F238E27FC236}">
                    <a16:creationId xmlns:a16="http://schemas.microsoft.com/office/drawing/2014/main" id="{ACDAFC8B-DCD4-60FE-CF53-59000E7FACDB}"/>
                  </a:ext>
                </a:extLst>
              </p:cNvPr>
              <p:cNvSpPr txBox="1"/>
              <p:nvPr/>
            </p:nvSpPr>
            <p:spPr>
              <a:xfrm>
                <a:off x="2112232"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60</a:t>
                </a:r>
              </a:p>
            </p:txBody>
          </p:sp>
          <p:sp>
            <p:nvSpPr>
              <p:cNvPr id="195" name="TextBox 194">
                <a:extLst>
                  <a:ext uri="{FF2B5EF4-FFF2-40B4-BE49-F238E27FC236}">
                    <a16:creationId xmlns:a16="http://schemas.microsoft.com/office/drawing/2014/main" id="{C8D4DADA-E69E-8FA1-F1DC-CEC30D86A0A3}"/>
                  </a:ext>
                </a:extLst>
              </p:cNvPr>
              <p:cNvSpPr txBox="1"/>
              <p:nvPr/>
            </p:nvSpPr>
            <p:spPr>
              <a:xfrm>
                <a:off x="2328756"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40</a:t>
                </a:r>
              </a:p>
            </p:txBody>
          </p:sp>
          <p:sp>
            <p:nvSpPr>
              <p:cNvPr id="196" name="TextBox 195">
                <a:extLst>
                  <a:ext uri="{FF2B5EF4-FFF2-40B4-BE49-F238E27FC236}">
                    <a16:creationId xmlns:a16="http://schemas.microsoft.com/office/drawing/2014/main" id="{A5184D2A-8809-8A8C-56BE-CAD92950993F}"/>
                  </a:ext>
                </a:extLst>
              </p:cNvPr>
              <p:cNvSpPr txBox="1"/>
              <p:nvPr/>
            </p:nvSpPr>
            <p:spPr>
              <a:xfrm>
                <a:off x="2543349"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20</a:t>
                </a:r>
              </a:p>
            </p:txBody>
          </p:sp>
          <p:sp>
            <p:nvSpPr>
              <p:cNvPr id="197" name="TextBox 196">
                <a:extLst>
                  <a:ext uri="{FF2B5EF4-FFF2-40B4-BE49-F238E27FC236}">
                    <a16:creationId xmlns:a16="http://schemas.microsoft.com/office/drawing/2014/main" id="{7B54E76B-2AAB-5BB4-02B7-BC98CF59A56F}"/>
                  </a:ext>
                </a:extLst>
              </p:cNvPr>
              <p:cNvSpPr txBox="1"/>
              <p:nvPr/>
            </p:nvSpPr>
            <p:spPr>
              <a:xfrm>
                <a:off x="2788730" y="4389080"/>
                <a:ext cx="56526"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0</a:t>
                </a:r>
              </a:p>
            </p:txBody>
          </p:sp>
          <p:sp>
            <p:nvSpPr>
              <p:cNvPr id="198" name="TextBox 197">
                <a:extLst>
                  <a:ext uri="{FF2B5EF4-FFF2-40B4-BE49-F238E27FC236}">
                    <a16:creationId xmlns:a16="http://schemas.microsoft.com/office/drawing/2014/main" id="{32684FBB-443D-5337-D5BD-833B1D3E03F0}"/>
                  </a:ext>
                </a:extLst>
              </p:cNvPr>
              <p:cNvSpPr txBox="1"/>
              <p:nvPr/>
            </p:nvSpPr>
            <p:spPr>
              <a:xfrm>
                <a:off x="2976652"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20</a:t>
                </a:r>
              </a:p>
            </p:txBody>
          </p:sp>
          <p:sp>
            <p:nvSpPr>
              <p:cNvPr id="199" name="TextBox 198">
                <a:extLst>
                  <a:ext uri="{FF2B5EF4-FFF2-40B4-BE49-F238E27FC236}">
                    <a16:creationId xmlns:a16="http://schemas.microsoft.com/office/drawing/2014/main" id="{1EB15D50-D83A-ADB4-BE27-52230CDAAEF2}"/>
                  </a:ext>
                </a:extLst>
              </p:cNvPr>
              <p:cNvSpPr txBox="1"/>
              <p:nvPr/>
            </p:nvSpPr>
            <p:spPr>
              <a:xfrm>
                <a:off x="3191318"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40</a:t>
                </a:r>
              </a:p>
            </p:txBody>
          </p:sp>
          <p:sp>
            <p:nvSpPr>
              <p:cNvPr id="200" name="TextBox 199">
                <a:extLst>
                  <a:ext uri="{FF2B5EF4-FFF2-40B4-BE49-F238E27FC236}">
                    <a16:creationId xmlns:a16="http://schemas.microsoft.com/office/drawing/2014/main" id="{DFA2F8B5-63EE-9BF0-BBDD-54F5695A4EB5}"/>
                  </a:ext>
                </a:extLst>
              </p:cNvPr>
              <p:cNvSpPr txBox="1"/>
              <p:nvPr/>
            </p:nvSpPr>
            <p:spPr>
              <a:xfrm>
                <a:off x="3407543"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60</a:t>
                </a:r>
              </a:p>
            </p:txBody>
          </p:sp>
          <p:sp>
            <p:nvSpPr>
              <p:cNvPr id="201" name="TextBox 200">
                <a:extLst>
                  <a:ext uri="{FF2B5EF4-FFF2-40B4-BE49-F238E27FC236}">
                    <a16:creationId xmlns:a16="http://schemas.microsoft.com/office/drawing/2014/main" id="{84F28B9F-3E9F-C40F-72F3-A8AEF08A73DD}"/>
                  </a:ext>
                </a:extLst>
              </p:cNvPr>
              <p:cNvSpPr txBox="1"/>
              <p:nvPr/>
            </p:nvSpPr>
            <p:spPr>
              <a:xfrm>
                <a:off x="1896518"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80</a:t>
                </a:r>
              </a:p>
            </p:txBody>
          </p:sp>
          <p:sp>
            <p:nvSpPr>
              <p:cNvPr id="202" name="TextBox 201">
                <a:extLst>
                  <a:ext uri="{FF2B5EF4-FFF2-40B4-BE49-F238E27FC236}">
                    <a16:creationId xmlns:a16="http://schemas.microsoft.com/office/drawing/2014/main" id="{DA5F9525-E931-CAFA-2CD3-A3DD4AC493A9}"/>
                  </a:ext>
                </a:extLst>
              </p:cNvPr>
              <p:cNvSpPr txBox="1"/>
              <p:nvPr/>
            </p:nvSpPr>
            <p:spPr>
              <a:xfrm>
                <a:off x="1653347" y="4389080"/>
                <a:ext cx="169577"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100</a:t>
                </a:r>
              </a:p>
            </p:txBody>
          </p:sp>
          <p:sp>
            <p:nvSpPr>
              <p:cNvPr id="203" name="TextBox 202">
                <a:extLst>
                  <a:ext uri="{FF2B5EF4-FFF2-40B4-BE49-F238E27FC236}">
                    <a16:creationId xmlns:a16="http://schemas.microsoft.com/office/drawing/2014/main" id="{B200860B-A0FF-6C51-B7E5-4FE19B399015}"/>
                  </a:ext>
                </a:extLst>
              </p:cNvPr>
              <p:cNvSpPr txBox="1"/>
              <p:nvPr/>
            </p:nvSpPr>
            <p:spPr>
              <a:xfrm>
                <a:off x="3811318" y="4389080"/>
                <a:ext cx="169577"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100</a:t>
                </a:r>
              </a:p>
            </p:txBody>
          </p:sp>
          <p:sp>
            <p:nvSpPr>
              <p:cNvPr id="204" name="TextBox 203">
                <a:extLst>
                  <a:ext uri="{FF2B5EF4-FFF2-40B4-BE49-F238E27FC236}">
                    <a16:creationId xmlns:a16="http://schemas.microsoft.com/office/drawing/2014/main" id="{89EF379E-7409-037F-EB6F-D55573C2093F}"/>
                  </a:ext>
                </a:extLst>
              </p:cNvPr>
              <p:cNvSpPr txBox="1"/>
              <p:nvPr/>
            </p:nvSpPr>
            <p:spPr>
              <a:xfrm>
                <a:off x="3625506" y="4389080"/>
                <a:ext cx="113051" cy="123202"/>
              </a:xfrm>
              <a:prstGeom prst="rect">
                <a:avLst/>
              </a:prstGeom>
              <a:noFill/>
            </p:spPr>
            <p:txBody>
              <a:bodyPr wrap="none" lIns="0" tIns="0" rIns="0" bIns="0" rtlCol="0" anchor="ctr">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a:ea typeface="+mn-ea"/>
                    <a:cs typeface="+mn-cs"/>
                  </a:rPr>
                  <a:t>80</a:t>
                </a:r>
              </a:p>
            </p:txBody>
          </p:sp>
        </p:grpSp>
        <p:grpSp>
          <p:nvGrpSpPr>
            <p:cNvPr id="208" name="Group 207">
              <a:extLst>
                <a:ext uri="{FF2B5EF4-FFF2-40B4-BE49-F238E27FC236}">
                  <a16:creationId xmlns:a16="http://schemas.microsoft.com/office/drawing/2014/main" id="{AC1BAEDD-30C1-3C8C-A975-E97690B19C4A}"/>
                </a:ext>
              </a:extLst>
            </p:cNvPr>
            <p:cNvGrpSpPr/>
            <p:nvPr/>
          </p:nvGrpSpPr>
          <p:grpSpPr>
            <a:xfrm>
              <a:off x="5821905" y="1634133"/>
              <a:ext cx="2267850" cy="123202"/>
              <a:chOff x="5821905" y="1634133"/>
              <a:chExt cx="2267850" cy="123202"/>
            </a:xfrm>
          </p:grpSpPr>
          <p:sp>
            <p:nvSpPr>
              <p:cNvPr id="209" name="TextBox 208">
                <a:extLst>
                  <a:ext uri="{FF2B5EF4-FFF2-40B4-BE49-F238E27FC236}">
                    <a16:creationId xmlns:a16="http://schemas.microsoft.com/office/drawing/2014/main" id="{2AB6DB90-1E65-41EE-89BA-3C90B3149C98}"/>
                  </a:ext>
                </a:extLst>
              </p:cNvPr>
              <p:cNvSpPr txBox="1"/>
              <p:nvPr/>
            </p:nvSpPr>
            <p:spPr>
              <a:xfrm>
                <a:off x="5821905" y="1634133"/>
                <a:ext cx="594118" cy="123202"/>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800"/>
                  </a:spcAft>
                  <a:buClrTx/>
                  <a:buSzTx/>
                  <a:buFontTx/>
                  <a:buNone/>
                  <a:tabLst/>
                  <a:defRPr/>
                </a:pPr>
                <a:r>
                  <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Neutropenia</a:t>
                </a:r>
                <a:r>
                  <a:rPr kumimoji="0" lang="en-GB" sz="1067" b="0" i="0" u="none" strike="noStrike" kern="1200" cap="none" spc="0" normalizeH="0" baseline="30000" noProof="0" dirty="0">
                    <a:ln>
                      <a:noFill/>
                    </a:ln>
                    <a:solidFill>
                      <a:srgbClr val="000000"/>
                    </a:solidFill>
                    <a:effectLst/>
                    <a:uLnTx/>
                    <a:uFillTx/>
                    <a:latin typeface="Arial" panose="020B0604020202020204"/>
                    <a:ea typeface="+mn-ea"/>
                    <a:cs typeface="Calibri" panose="020F0502020204030204" pitchFamily="34" charset="0"/>
                  </a:rPr>
                  <a:t>†</a:t>
                </a:r>
                <a:endParaRPr kumimoji="0" lang="en-GB" sz="1067"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endParaRPr>
              </a:p>
            </p:txBody>
          </p:sp>
          <p:sp>
            <p:nvSpPr>
              <p:cNvPr id="210" name="Rectangle 209">
                <a:extLst>
                  <a:ext uri="{FF2B5EF4-FFF2-40B4-BE49-F238E27FC236}">
                    <a16:creationId xmlns:a16="http://schemas.microsoft.com/office/drawing/2014/main" id="{4F66F2AD-B1A7-567E-039D-04B919F2D861}"/>
                  </a:ext>
                </a:extLst>
              </p:cNvPr>
              <p:cNvSpPr/>
              <p:nvPr/>
            </p:nvSpPr>
            <p:spPr>
              <a:xfrm>
                <a:off x="7593823" y="1650733"/>
                <a:ext cx="495932" cy="9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11" name="Rectangle 210">
                <a:extLst>
                  <a:ext uri="{FF2B5EF4-FFF2-40B4-BE49-F238E27FC236}">
                    <a16:creationId xmlns:a16="http://schemas.microsoft.com/office/drawing/2014/main" id="{39D0AB69-AC80-BC7E-8F70-6A6419F80738}"/>
                  </a:ext>
                </a:extLst>
              </p:cNvPr>
              <p:cNvSpPr/>
              <p:nvPr/>
            </p:nvSpPr>
            <p:spPr>
              <a:xfrm>
                <a:off x="7006318" y="1650733"/>
                <a:ext cx="587504" cy="9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endParaRPr kumimoji="0" lang="en-GB" sz="2133"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cxnSp>
          <p:nvCxnSpPr>
            <p:cNvPr id="112" name="Straight Connector 111">
              <a:extLst>
                <a:ext uri="{FF2B5EF4-FFF2-40B4-BE49-F238E27FC236}">
                  <a16:creationId xmlns:a16="http://schemas.microsoft.com/office/drawing/2014/main" id="{E33105AD-8957-A0C1-F18E-03773574F6D5}"/>
                </a:ext>
              </a:extLst>
            </p:cNvPr>
            <p:cNvCxnSpPr>
              <a:cxnSpLocks/>
            </p:cNvCxnSpPr>
            <p:nvPr/>
          </p:nvCxnSpPr>
          <p:spPr>
            <a:xfrm>
              <a:off x="7593823" y="1349819"/>
              <a:ext cx="0" cy="28915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BF9FBA2A-DD9C-8DBE-6A2E-ACD5860192D0}"/>
              </a:ext>
            </a:extLst>
          </p:cNvPr>
          <p:cNvSpPr txBox="1"/>
          <p:nvPr/>
        </p:nvSpPr>
        <p:spPr>
          <a:xfrm>
            <a:off x="371972" y="6549247"/>
            <a:ext cx="4462952" cy="338426"/>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Presented as LBA3 by Westin et al, ICML 2025</a:t>
            </a:r>
          </a:p>
        </p:txBody>
      </p:sp>
    </p:spTree>
    <p:extLst>
      <p:ext uri="{BB962C8B-B14F-4D97-AF65-F5344CB8AC3E}">
        <p14:creationId xmlns:p14="http://schemas.microsoft.com/office/powerpoint/2010/main" val="3843041645"/>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FB72A6-9587-778F-84D1-E65541BF6CF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4C52D2D-00E9-29F7-6A9A-F7251AA36E53}"/>
              </a:ext>
            </a:extLst>
          </p:cNvPr>
          <p:cNvSpPr>
            <a:spLocks noGrp="1"/>
          </p:cNvSpPr>
          <p:nvPr>
            <p:ph type="title"/>
          </p:nvPr>
        </p:nvSpPr>
        <p:spPr>
          <a:xfrm>
            <a:off x="528323" y="242050"/>
            <a:ext cx="10107716" cy="907217"/>
          </a:xfrm>
        </p:spPr>
        <p:txBody>
          <a:bodyPr/>
          <a:lstStyle/>
          <a:p>
            <a:r>
              <a:rPr lang="en-GB" dirty="0"/>
              <a:t>CRS was infrequent, early, and low grade </a:t>
            </a:r>
          </a:p>
        </p:txBody>
      </p:sp>
      <p:graphicFrame>
        <p:nvGraphicFramePr>
          <p:cNvPr id="7" name="Google Shape;1525;p29">
            <a:extLst>
              <a:ext uri="{FF2B5EF4-FFF2-40B4-BE49-F238E27FC236}">
                <a16:creationId xmlns:a16="http://schemas.microsoft.com/office/drawing/2014/main" id="{4D247494-6D5C-7FDE-0FC6-FA610882B332}"/>
              </a:ext>
            </a:extLst>
          </p:cNvPr>
          <p:cNvGraphicFramePr/>
          <p:nvPr/>
        </p:nvGraphicFramePr>
        <p:xfrm>
          <a:off x="533766" y="1416474"/>
          <a:ext cx="5145383" cy="4196167"/>
        </p:xfrm>
        <a:graphic>
          <a:graphicData uri="http://schemas.openxmlformats.org/drawingml/2006/table">
            <a:tbl>
              <a:tblPr>
                <a:noFill/>
              </a:tblPr>
              <a:tblGrid>
                <a:gridCol w="3662479">
                  <a:extLst>
                    <a:ext uri="{9D8B030D-6E8A-4147-A177-3AD203B41FA5}">
                      <a16:colId xmlns:a16="http://schemas.microsoft.com/office/drawing/2014/main" val="20000"/>
                    </a:ext>
                  </a:extLst>
                </a:gridCol>
                <a:gridCol w="1482904">
                  <a:extLst>
                    <a:ext uri="{9D8B030D-6E8A-4147-A177-3AD203B41FA5}">
                      <a16:colId xmlns:a16="http://schemas.microsoft.com/office/drawing/2014/main" val="20001"/>
                    </a:ext>
                  </a:extLst>
                </a:gridCol>
              </a:tblGrid>
              <a:tr h="538475">
                <a:tc>
                  <a:txBody>
                    <a:bodyPr/>
                    <a:lstStyle/>
                    <a:p>
                      <a:pPr marL="0" marR="0" lvl="0" indent="0" algn="l" defTabSz="684765" rtl="0" eaLnBrk="1" fontAlgn="auto" latinLnBrk="0" hangingPunct="1">
                        <a:lnSpc>
                          <a:spcPct val="100000"/>
                        </a:lnSpc>
                        <a:spcBef>
                          <a:spcPts val="0"/>
                        </a:spcBef>
                        <a:spcAft>
                          <a:spcPts val="0"/>
                        </a:spcAft>
                        <a:buClr>
                          <a:srgbClr val="000000"/>
                        </a:buClr>
                        <a:buSzPts val="800"/>
                        <a:buFont typeface="Arial"/>
                        <a:buNone/>
                        <a:tabLst/>
                        <a:defRPr/>
                      </a:pPr>
                      <a:r>
                        <a:rPr lang="en-GB" sz="1500" b="1" dirty="0">
                          <a:solidFill>
                            <a:schemeClr val="lt1"/>
                          </a:solidFill>
                          <a:latin typeface="+mn-lt"/>
                          <a:ea typeface="Arial"/>
                          <a:cs typeface="Arial"/>
                          <a:sym typeface="Arial"/>
                        </a:rPr>
                        <a:t>Patients with ≥1 CRS AE, % (n)</a:t>
                      </a:r>
                      <a:endParaRPr sz="1500" dirty="0">
                        <a:latin typeface="+mn-lt"/>
                      </a:endParaRPr>
                    </a:p>
                  </a:txBody>
                  <a:tcPr marL="91435" marR="91435" marT="45717" marB="45717" anchor="ctr">
                    <a:lnL w="9525"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lgn="ctr">
                      <a:noFill/>
                      <a:prstDash val="solid"/>
                      <a:round/>
                      <a:headEnd type="none" w="med" len="med"/>
                      <a:tailEnd type="none" w="med" len="med"/>
                    </a:lnT>
                    <a:lnB w="12700" cap="flat" cmpd="sng">
                      <a:solidFill>
                        <a:schemeClr val="dk2"/>
                      </a:solidFill>
                      <a:prstDash val="solid"/>
                      <a:round/>
                      <a:headEnd type="none" w="sm" len="sm"/>
                      <a:tailEnd type="none" w="sm" len="sm"/>
                    </a:lnB>
                    <a:solidFill>
                      <a:srgbClr val="0B41CD"/>
                    </a:solidFill>
                  </a:tcPr>
                </a:tc>
                <a:tc>
                  <a:txBody>
                    <a:bodyPr/>
                    <a:lstStyle/>
                    <a:p>
                      <a:pPr marL="0" marR="0" lvl="0" indent="0" algn="ctr" rtl="0">
                        <a:lnSpc>
                          <a:spcPct val="100000"/>
                        </a:lnSpc>
                        <a:spcBef>
                          <a:spcPts val="0"/>
                        </a:spcBef>
                        <a:spcAft>
                          <a:spcPts val="0"/>
                        </a:spcAft>
                        <a:buClr>
                          <a:schemeClr val="lt1"/>
                        </a:buClr>
                        <a:buSzPts val="900"/>
                        <a:buFont typeface="Arial"/>
                        <a:buNone/>
                      </a:pPr>
                      <a:r>
                        <a:rPr lang="en-GB" sz="1500" b="1" dirty="0">
                          <a:solidFill>
                            <a:schemeClr val="lt1"/>
                          </a:solidFill>
                          <a:latin typeface="+mn-lt"/>
                        </a:rPr>
                        <a:t>Mosun-Pola</a:t>
                      </a:r>
                      <a:endParaRPr sz="1500" dirty="0">
                        <a:latin typeface="+mn-lt"/>
                      </a:endParaRPr>
                    </a:p>
                    <a:p>
                      <a:pPr marL="0" marR="0" lvl="0" indent="0" algn="ctr" rtl="0">
                        <a:lnSpc>
                          <a:spcPct val="100000"/>
                        </a:lnSpc>
                        <a:spcBef>
                          <a:spcPts val="0"/>
                        </a:spcBef>
                        <a:spcAft>
                          <a:spcPts val="0"/>
                        </a:spcAft>
                        <a:buClr>
                          <a:schemeClr val="lt1"/>
                        </a:buClr>
                        <a:buSzPts val="900"/>
                        <a:buFont typeface="Arial"/>
                        <a:buNone/>
                      </a:pPr>
                      <a:r>
                        <a:rPr lang="en-GB" sz="1500" b="1" dirty="0">
                          <a:solidFill>
                            <a:schemeClr val="lt1"/>
                          </a:solidFill>
                          <a:latin typeface="+mn-lt"/>
                        </a:rPr>
                        <a:t>n=135</a:t>
                      </a:r>
                      <a:endParaRPr sz="1500" b="1" u="none" strike="noStrike" cap="none" dirty="0">
                        <a:solidFill>
                          <a:schemeClr val="lt1"/>
                        </a:solidFill>
                        <a:latin typeface="+mn-lt"/>
                      </a:endParaRPr>
                    </a:p>
                  </a:txBody>
                  <a:tcPr marL="91435" marR="91435" marT="45717" marB="45717" anchor="ctr">
                    <a:lnL w="12700" cap="flat" cmpd="sng">
                      <a:solidFill>
                        <a:schemeClr val="dk2"/>
                      </a:solidFill>
                      <a:prstDash val="solid"/>
                      <a:round/>
                      <a:headEnd type="none" w="sm" len="sm"/>
                      <a:tailEnd type="none" w="sm" len="sm"/>
                    </a:lnL>
                    <a:lnR w="12700" cap="flat" cmpd="sng" algn="ctr">
                      <a:solidFill>
                        <a:srgbClr val="00B05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50"/>
                      </a:solidFill>
                      <a:prstDash val="solid"/>
                      <a:round/>
                      <a:headEnd type="none" w="med" len="med"/>
                      <a:tailEnd type="none" w="med" len="med"/>
                    </a:lnB>
                    <a:solidFill>
                      <a:srgbClr val="00B050"/>
                    </a:solidFill>
                  </a:tcPr>
                </a:tc>
                <a:extLst>
                  <a:ext uri="{0D108BD9-81ED-4DB2-BD59-A6C34878D82A}">
                    <a16:rowId xmlns:a16="http://schemas.microsoft.com/office/drawing/2014/main" val="10000"/>
                  </a:ext>
                </a:extLst>
              </a:tr>
              <a:tr h="353471">
                <a:tc>
                  <a:txBody>
                    <a:bodyPr/>
                    <a:lstStyle/>
                    <a:p>
                      <a:pPr marL="0" marR="0" lvl="0" indent="0" algn="l" rtl="0">
                        <a:lnSpc>
                          <a:spcPct val="100000"/>
                        </a:lnSpc>
                        <a:spcBef>
                          <a:spcPts val="0"/>
                        </a:spcBef>
                        <a:spcAft>
                          <a:spcPts val="0"/>
                        </a:spcAft>
                        <a:buClr>
                          <a:srgbClr val="000000"/>
                        </a:buClr>
                        <a:buSzPts val="1000"/>
                        <a:buFont typeface="Arial"/>
                        <a:buNone/>
                      </a:pPr>
                      <a:r>
                        <a:rPr lang="en-GB" sz="1500" b="1" u="none" strike="noStrike" cap="none" dirty="0">
                          <a:latin typeface="+mn-lt"/>
                          <a:ea typeface="Arial"/>
                          <a:cs typeface="Arial"/>
                          <a:sym typeface="Arial"/>
                        </a:rPr>
                        <a:t>Any grade</a:t>
                      </a:r>
                      <a:endParaRPr sz="1500" b="1" u="none" strike="noStrike" cap="none" baseline="30000" dirty="0">
                        <a:latin typeface="+mn-lt"/>
                        <a:ea typeface="Arial"/>
                        <a:cs typeface="Arial"/>
                        <a:sym typeface="Arial"/>
                      </a:endParaRPr>
                    </a:p>
                  </a:txBody>
                  <a:tcPr marL="91435" marR="91435" marT="45717" marB="45717" anchor="ctr">
                    <a:lnL w="12700" cap="flat" cmpd="sng" algn="ctr">
                      <a:no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solidFill>
                        <a:schemeClr val="dk2"/>
                      </a:solidFill>
                      <a:prstDash val="solid"/>
                      <a:round/>
                      <a:headEnd type="none" w="sm" len="sm"/>
                      <a:tailEnd type="none" w="sm" len="sm"/>
                    </a:lnT>
                    <a:lnB w="12700" cap="flat" cmpd="sng" algn="ctr">
                      <a:solidFill>
                        <a:schemeClr val="bg2">
                          <a:lumMod val="20000"/>
                          <a:lumOff val="80000"/>
                        </a:schemeClr>
                      </a:solidFill>
                      <a:prstDash val="solid"/>
                      <a:round/>
                      <a:headEnd type="none" w="med" len="med"/>
                      <a:tailEnd type="none" w="med" len="med"/>
                    </a:lnB>
                    <a:solidFill>
                      <a:schemeClr val="lt1"/>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500" dirty="0">
                          <a:latin typeface="+mn-lt"/>
                        </a:rPr>
                        <a:t>25.9% (35)</a:t>
                      </a:r>
                      <a:endParaRPr sz="1500" dirty="0">
                        <a:latin typeface="+mn-lt"/>
                      </a:endParaRPr>
                    </a:p>
                  </a:txBody>
                  <a:tcPr marL="91435" marR="91435" marT="45717" marB="45717" anchor="ctr">
                    <a:lnL w="12700" cap="flat" cmpd="sng" algn="ctr">
                      <a:solidFill>
                        <a:srgbClr val="00B050"/>
                      </a:solid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rgbClr val="00B050"/>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rgbClr val="E6F6EF"/>
                    </a:solidFill>
                  </a:tcPr>
                </a:tc>
                <a:extLst>
                  <a:ext uri="{0D108BD9-81ED-4DB2-BD59-A6C34878D82A}">
                    <a16:rowId xmlns:a16="http://schemas.microsoft.com/office/drawing/2014/main" val="10001"/>
                  </a:ext>
                </a:extLst>
              </a:tr>
              <a:tr h="353471">
                <a:tc>
                  <a:txBody>
                    <a:bodyPr/>
                    <a:lstStyle/>
                    <a:p>
                      <a:pPr marL="194400" marR="0" lvl="0" indent="0" algn="l" rtl="0">
                        <a:lnSpc>
                          <a:spcPct val="100000"/>
                        </a:lnSpc>
                        <a:spcBef>
                          <a:spcPts val="0"/>
                        </a:spcBef>
                        <a:spcAft>
                          <a:spcPts val="0"/>
                        </a:spcAft>
                        <a:buClr>
                          <a:srgbClr val="000000"/>
                        </a:buClr>
                        <a:buSzPts val="800"/>
                        <a:buFont typeface="Arial"/>
                        <a:buNone/>
                      </a:pPr>
                      <a:r>
                        <a:rPr lang="en-GB" sz="1500" b="0" u="none" strike="noStrike" cap="none" dirty="0">
                          <a:latin typeface="+mn-lt"/>
                          <a:ea typeface="Arial"/>
                          <a:cs typeface="Arial"/>
                          <a:sym typeface="Arial"/>
                        </a:rPr>
                        <a:t>Grade 1</a:t>
                      </a:r>
                      <a:endParaRPr sz="1500" b="0" u="none" strike="noStrike" cap="none" dirty="0">
                        <a:latin typeface="+mn-lt"/>
                        <a:ea typeface="Arial"/>
                        <a:cs typeface="Arial"/>
                        <a:sym typeface="Arial"/>
                      </a:endParaRPr>
                    </a:p>
                  </a:txBody>
                  <a:tcPr marL="91435" marR="91435" marT="45717" marB="45717" anchor="ctr">
                    <a:lnL w="12700" cap="flat" cmpd="sng" algn="ctr">
                      <a:no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chemeClr val="lt1"/>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500" dirty="0">
                          <a:latin typeface="+mn-lt"/>
                        </a:rPr>
                        <a:t>21.5% (29)</a:t>
                      </a:r>
                      <a:endParaRPr sz="1500" dirty="0">
                        <a:latin typeface="+mn-lt"/>
                      </a:endParaRPr>
                    </a:p>
                  </a:txBody>
                  <a:tcPr marL="91435" marR="91435" marT="45717" marB="45717" anchor="ctr">
                    <a:lnL w="12700" cap="flat" cmpd="sng" algn="ctr">
                      <a:solidFill>
                        <a:srgbClr val="00B050"/>
                      </a:solid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rgbClr val="E6F6EF"/>
                    </a:solidFill>
                  </a:tcPr>
                </a:tc>
                <a:extLst>
                  <a:ext uri="{0D108BD9-81ED-4DB2-BD59-A6C34878D82A}">
                    <a16:rowId xmlns:a16="http://schemas.microsoft.com/office/drawing/2014/main" val="10002"/>
                  </a:ext>
                </a:extLst>
              </a:tr>
              <a:tr h="353471">
                <a:tc>
                  <a:txBody>
                    <a:bodyPr/>
                    <a:lstStyle/>
                    <a:p>
                      <a:pPr marL="194400" marR="0" lvl="0" indent="0" algn="l" rtl="0">
                        <a:lnSpc>
                          <a:spcPct val="100000"/>
                        </a:lnSpc>
                        <a:spcBef>
                          <a:spcPts val="0"/>
                        </a:spcBef>
                        <a:spcAft>
                          <a:spcPts val="0"/>
                        </a:spcAft>
                        <a:buClr>
                          <a:srgbClr val="000000"/>
                        </a:buClr>
                        <a:buSzPts val="800"/>
                        <a:buFont typeface="Arial"/>
                        <a:buNone/>
                      </a:pPr>
                      <a:r>
                        <a:rPr lang="en-GB" sz="1500" b="0" u="none" strike="noStrike" cap="none" dirty="0">
                          <a:latin typeface="+mn-lt"/>
                          <a:ea typeface="Arial"/>
                          <a:cs typeface="Arial"/>
                          <a:sym typeface="Arial"/>
                        </a:rPr>
                        <a:t>Grade 2</a:t>
                      </a:r>
                      <a:endParaRPr sz="1500" b="0" u="none" strike="noStrike" cap="none" dirty="0">
                        <a:latin typeface="+mn-lt"/>
                        <a:ea typeface="Arial"/>
                        <a:cs typeface="Arial"/>
                        <a:sym typeface="Arial"/>
                      </a:endParaRPr>
                    </a:p>
                  </a:txBody>
                  <a:tcPr marL="91435" marR="91435" marT="45717" marB="45717" anchor="ctr">
                    <a:lnL w="12700" cap="flat" cmpd="sng" algn="ctr">
                      <a:no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chemeClr val="lt1"/>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500" dirty="0">
                          <a:latin typeface="+mn-lt"/>
                        </a:rPr>
                        <a:t>3.7% (5)</a:t>
                      </a:r>
                      <a:endParaRPr sz="1500" dirty="0">
                        <a:latin typeface="+mn-lt"/>
                      </a:endParaRPr>
                    </a:p>
                  </a:txBody>
                  <a:tcPr marL="91435" marR="91435" marT="45717" marB="45717" anchor="ctr">
                    <a:lnL w="12700" cap="flat" cmpd="sng" algn="ctr">
                      <a:solidFill>
                        <a:srgbClr val="00B050"/>
                      </a:solid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rgbClr val="E6F6EF"/>
                    </a:solidFill>
                  </a:tcPr>
                </a:tc>
                <a:extLst>
                  <a:ext uri="{0D108BD9-81ED-4DB2-BD59-A6C34878D82A}">
                    <a16:rowId xmlns:a16="http://schemas.microsoft.com/office/drawing/2014/main" val="10003"/>
                  </a:ext>
                </a:extLst>
              </a:tr>
              <a:tr h="353471">
                <a:tc>
                  <a:txBody>
                    <a:bodyPr/>
                    <a:lstStyle/>
                    <a:p>
                      <a:pPr marL="194400" marR="0" lvl="0" indent="0" algn="l" rtl="0">
                        <a:lnSpc>
                          <a:spcPct val="100000"/>
                        </a:lnSpc>
                        <a:spcBef>
                          <a:spcPts val="0"/>
                        </a:spcBef>
                        <a:spcAft>
                          <a:spcPts val="0"/>
                        </a:spcAft>
                        <a:buClr>
                          <a:srgbClr val="000000"/>
                        </a:buClr>
                        <a:buSzPts val="800"/>
                        <a:buFont typeface="Arial"/>
                        <a:buNone/>
                      </a:pPr>
                      <a:r>
                        <a:rPr lang="en-GB" sz="1500" b="0" u="none" strike="noStrike" cap="none" dirty="0">
                          <a:latin typeface="+mn-lt"/>
                          <a:ea typeface="Arial"/>
                          <a:cs typeface="Arial"/>
                          <a:sym typeface="Arial"/>
                        </a:rPr>
                        <a:t>Grade 3</a:t>
                      </a:r>
                      <a:endParaRPr sz="1500" b="0" u="none" strike="noStrike" cap="none" dirty="0">
                        <a:latin typeface="+mn-lt"/>
                        <a:ea typeface="Arial"/>
                        <a:cs typeface="Arial"/>
                        <a:sym typeface="Arial"/>
                      </a:endParaRPr>
                    </a:p>
                  </a:txBody>
                  <a:tcPr marL="91435" marR="91435" marT="45717" marB="45717" anchor="ctr">
                    <a:lnL w="12700" cap="flat" cmpd="sng" algn="ctr">
                      <a:no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chemeClr val="lt1"/>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500" dirty="0">
                          <a:latin typeface="+mn-lt"/>
                        </a:rPr>
                        <a:t>0.7% (1)</a:t>
                      </a:r>
                      <a:endParaRPr sz="1500" dirty="0">
                        <a:latin typeface="+mn-lt"/>
                      </a:endParaRPr>
                    </a:p>
                  </a:txBody>
                  <a:tcPr marL="91435" marR="91435" marT="45717" marB="45717" anchor="ctr">
                    <a:lnL w="12700" cap="flat" cmpd="sng" algn="ctr">
                      <a:solidFill>
                        <a:srgbClr val="00B050"/>
                      </a:solid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rgbClr val="E6F6EF"/>
                    </a:solidFill>
                  </a:tcPr>
                </a:tc>
                <a:extLst>
                  <a:ext uri="{0D108BD9-81ED-4DB2-BD59-A6C34878D82A}">
                    <a16:rowId xmlns:a16="http://schemas.microsoft.com/office/drawing/2014/main" val="10004"/>
                  </a:ext>
                </a:extLst>
              </a:tr>
              <a:tr h="353471">
                <a:tc>
                  <a:txBody>
                    <a:bodyPr/>
                    <a:lstStyle/>
                    <a:p>
                      <a:pPr marL="0" lvl="0" indent="0" algn="l" rtl="0">
                        <a:spcBef>
                          <a:spcPts val="0"/>
                        </a:spcBef>
                        <a:spcAft>
                          <a:spcPts val="0"/>
                        </a:spcAft>
                        <a:buNone/>
                      </a:pPr>
                      <a:r>
                        <a:rPr lang="en-GB" sz="1500" b="1" dirty="0">
                          <a:solidFill>
                            <a:schemeClr val="dk1"/>
                          </a:solidFill>
                          <a:latin typeface="+mn-lt"/>
                        </a:rPr>
                        <a:t>Any serious event of CRS*</a:t>
                      </a:r>
                      <a:endParaRPr sz="1500" dirty="0">
                        <a:latin typeface="+mn-lt"/>
                      </a:endParaRPr>
                    </a:p>
                  </a:txBody>
                  <a:tcPr marL="91435" marR="91435" marT="45717" marB="45717" anchor="ctr">
                    <a:lnL w="12700" cap="flat" cmpd="sng" algn="ctr">
                      <a:no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chemeClr val="lt1"/>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500" dirty="0">
                          <a:latin typeface="+mn-lt"/>
                        </a:rPr>
                        <a:t>5.2% (7)</a:t>
                      </a:r>
                      <a:endParaRPr sz="1500" dirty="0">
                        <a:latin typeface="+mn-lt"/>
                      </a:endParaRPr>
                    </a:p>
                  </a:txBody>
                  <a:tcPr marL="91435" marR="91435" marT="45717" marB="45717" anchor="ctr">
                    <a:lnL w="12700" cap="flat" cmpd="sng" algn="ctr">
                      <a:solidFill>
                        <a:srgbClr val="00B050"/>
                      </a:solid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rgbClr val="E6F6EF"/>
                    </a:solidFill>
                  </a:tcPr>
                </a:tc>
                <a:extLst>
                  <a:ext uri="{0D108BD9-81ED-4DB2-BD59-A6C34878D82A}">
                    <a16:rowId xmlns:a16="http://schemas.microsoft.com/office/drawing/2014/main" val="10005"/>
                  </a:ext>
                </a:extLst>
              </a:tr>
              <a:tr h="690757">
                <a:tc>
                  <a:txBody>
                    <a:bodyPr/>
                    <a:lstStyle/>
                    <a:p>
                      <a:pPr marL="0" marR="0" lvl="0" indent="0" algn="l" rtl="0">
                        <a:lnSpc>
                          <a:spcPct val="100000"/>
                        </a:lnSpc>
                        <a:spcBef>
                          <a:spcPts val="0"/>
                        </a:spcBef>
                        <a:spcAft>
                          <a:spcPts val="0"/>
                        </a:spcAft>
                        <a:buNone/>
                      </a:pPr>
                      <a:r>
                        <a:rPr lang="en-GB" sz="1500" b="1" dirty="0">
                          <a:solidFill>
                            <a:schemeClr val="dk1"/>
                          </a:solidFill>
                          <a:latin typeface="+mn-lt"/>
                        </a:rPr>
                        <a:t>Median onset to first CRS, days (range)</a:t>
                      </a:r>
                      <a:endParaRPr sz="1500" b="1" dirty="0">
                        <a:solidFill>
                          <a:schemeClr val="dk1"/>
                        </a:solidFill>
                        <a:latin typeface="+mn-lt"/>
                      </a:endParaRPr>
                    </a:p>
                  </a:txBody>
                  <a:tcPr marL="121859" marR="121859" marT="121859" marB="121859" anchor="ctr">
                    <a:lnL w="12700" cap="flat" cmpd="sng" algn="ctr">
                      <a:no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chemeClr val="lt1"/>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500" dirty="0">
                          <a:latin typeface="+mn-lt"/>
                        </a:rPr>
                        <a:t>3 (1–6)</a:t>
                      </a:r>
                      <a:endParaRPr sz="1500" dirty="0">
                        <a:latin typeface="+mn-lt"/>
                      </a:endParaRPr>
                    </a:p>
                  </a:txBody>
                  <a:tcPr marL="121859" marR="121859" marT="121859" marB="121859" anchor="ctr">
                    <a:lnL w="12700" cap="flat" cmpd="sng" algn="ctr">
                      <a:solidFill>
                        <a:srgbClr val="00B050"/>
                      </a:solid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rgbClr val="E6F6EF"/>
                    </a:solidFill>
                  </a:tcPr>
                </a:tc>
                <a:extLst>
                  <a:ext uri="{0D108BD9-81ED-4DB2-BD59-A6C34878D82A}">
                    <a16:rowId xmlns:a16="http://schemas.microsoft.com/office/drawing/2014/main" val="10007"/>
                  </a:ext>
                </a:extLst>
              </a:tr>
              <a:tr h="467237">
                <a:tc>
                  <a:txBody>
                    <a:bodyPr/>
                    <a:lstStyle/>
                    <a:p>
                      <a:pPr marL="0" marR="0" lvl="0" indent="0" algn="l" rtl="0">
                        <a:lnSpc>
                          <a:spcPct val="100000"/>
                        </a:lnSpc>
                        <a:spcBef>
                          <a:spcPts val="0"/>
                        </a:spcBef>
                        <a:spcAft>
                          <a:spcPts val="0"/>
                        </a:spcAft>
                        <a:buNone/>
                      </a:pPr>
                      <a:r>
                        <a:rPr lang="en-GB" sz="1500" b="1" dirty="0">
                          <a:solidFill>
                            <a:schemeClr val="dk1"/>
                          </a:solidFill>
                          <a:latin typeface="+mn-lt"/>
                        </a:rPr>
                        <a:t>Median duration, days (range)</a:t>
                      </a:r>
                      <a:endParaRPr sz="1500" b="1" dirty="0">
                        <a:solidFill>
                          <a:schemeClr val="dk1"/>
                        </a:solidFill>
                        <a:latin typeface="+mn-lt"/>
                      </a:endParaRPr>
                    </a:p>
                  </a:txBody>
                  <a:tcPr marL="121859" marR="121859" marT="121859" marB="121859" anchor="ctr">
                    <a:lnL w="12700" cap="flat" cmpd="sng" algn="ctr">
                      <a:no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chemeClr val="lt1"/>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500" dirty="0">
                          <a:latin typeface="+mn-lt"/>
                        </a:rPr>
                        <a:t>3 (1–11)</a:t>
                      </a:r>
                      <a:endParaRPr sz="1500" dirty="0">
                        <a:latin typeface="+mn-lt"/>
                      </a:endParaRPr>
                    </a:p>
                  </a:txBody>
                  <a:tcPr marL="121859" marR="121859" marT="121859" marB="121859" anchor="ctr">
                    <a:lnL w="12700" cap="flat" cmpd="sng" algn="ctr">
                      <a:solidFill>
                        <a:srgbClr val="00B050"/>
                      </a:solid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rgbClr val="E6F6EF"/>
                    </a:solidFill>
                  </a:tcPr>
                </a:tc>
                <a:extLst>
                  <a:ext uri="{0D108BD9-81ED-4DB2-BD59-A6C34878D82A}">
                    <a16:rowId xmlns:a16="http://schemas.microsoft.com/office/drawing/2014/main" val="10008"/>
                  </a:ext>
                </a:extLst>
              </a:tr>
              <a:tr h="353471">
                <a:tc>
                  <a:txBody>
                    <a:bodyPr/>
                    <a:lstStyle/>
                    <a:p>
                      <a:pPr marL="0" marR="0" lvl="0" indent="0" algn="l" rtl="0">
                        <a:lnSpc>
                          <a:spcPct val="100000"/>
                        </a:lnSpc>
                        <a:spcBef>
                          <a:spcPts val="0"/>
                        </a:spcBef>
                        <a:spcAft>
                          <a:spcPts val="0"/>
                        </a:spcAft>
                        <a:buClr>
                          <a:srgbClr val="000000"/>
                        </a:buClr>
                        <a:buSzPts val="800"/>
                        <a:buFont typeface="Arial"/>
                        <a:buNone/>
                      </a:pPr>
                      <a:r>
                        <a:rPr lang="en-GB" sz="1500" b="1" u="none" strike="noStrike" cap="none" dirty="0">
                          <a:latin typeface="+mn-lt"/>
                          <a:ea typeface="Arial"/>
                          <a:cs typeface="Arial"/>
                          <a:sym typeface="Arial"/>
                        </a:rPr>
                        <a:t>Tocilizumab for CRS management</a:t>
                      </a:r>
                      <a:endParaRPr sz="1500" dirty="0">
                        <a:latin typeface="+mn-lt"/>
                      </a:endParaRPr>
                    </a:p>
                  </a:txBody>
                  <a:tcPr marL="91435" marR="91435" marT="45717" marB="45717" anchor="ctr">
                    <a:lnL w="12700" cap="flat" cmpd="sng" algn="ctr">
                      <a:no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chemeClr val="lt1"/>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500" dirty="0">
                          <a:latin typeface="+mn-lt"/>
                        </a:rPr>
                        <a:t>4.4% (6)</a:t>
                      </a:r>
                      <a:endParaRPr sz="1500" dirty="0">
                        <a:latin typeface="+mn-lt"/>
                      </a:endParaRPr>
                    </a:p>
                  </a:txBody>
                  <a:tcPr marL="91435" marR="91435" marT="45717" marB="45717" anchor="ctr">
                    <a:lnL w="12700" cap="flat" cmpd="sng" algn="ctr">
                      <a:solidFill>
                        <a:srgbClr val="00B050"/>
                      </a:solid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solidFill>
                      <a:srgbClr val="E6F6EF"/>
                    </a:solidFill>
                  </a:tcPr>
                </a:tc>
                <a:extLst>
                  <a:ext uri="{0D108BD9-81ED-4DB2-BD59-A6C34878D82A}">
                    <a16:rowId xmlns:a16="http://schemas.microsoft.com/office/drawing/2014/main" val="10009"/>
                  </a:ext>
                </a:extLst>
              </a:tr>
              <a:tr h="353471">
                <a:tc>
                  <a:txBody>
                    <a:bodyPr/>
                    <a:lstStyle/>
                    <a:p>
                      <a:pPr marL="0" marR="0" lvl="0" indent="0" algn="l" rtl="0">
                        <a:lnSpc>
                          <a:spcPct val="100000"/>
                        </a:lnSpc>
                        <a:spcBef>
                          <a:spcPts val="0"/>
                        </a:spcBef>
                        <a:spcAft>
                          <a:spcPts val="0"/>
                        </a:spcAft>
                        <a:buClr>
                          <a:srgbClr val="000000"/>
                        </a:buClr>
                        <a:buSzPts val="800"/>
                        <a:buFont typeface="Arial"/>
                        <a:buNone/>
                      </a:pPr>
                      <a:r>
                        <a:rPr lang="en-GB" sz="1500" b="1" u="none" strike="noStrike" cap="none" dirty="0">
                          <a:latin typeface="+mn-lt"/>
                          <a:ea typeface="Arial"/>
                          <a:cs typeface="Arial"/>
                          <a:sym typeface="Arial"/>
                        </a:rPr>
                        <a:t>Corticosteroids for CRS management</a:t>
                      </a:r>
                      <a:endParaRPr sz="1500" b="0" u="none" strike="noStrike" cap="none" dirty="0">
                        <a:latin typeface="+mn-lt"/>
                        <a:ea typeface="Arial"/>
                        <a:cs typeface="Arial"/>
                        <a:sym typeface="Arial"/>
                      </a:endParaRPr>
                    </a:p>
                  </a:txBody>
                  <a:tcPr marL="91435" marR="91435" marT="45717" marB="45717" anchor="ctr">
                    <a:lnL w="12700" cap="flat" cmpd="sng" algn="ctr">
                      <a:no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lt1"/>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500" dirty="0">
                          <a:latin typeface="+mn-lt"/>
                        </a:rPr>
                        <a:t>3.7% (5)</a:t>
                      </a:r>
                      <a:endParaRPr sz="1500" dirty="0">
                        <a:latin typeface="+mn-lt"/>
                      </a:endParaRPr>
                    </a:p>
                  </a:txBody>
                  <a:tcPr marL="91435" marR="91435" marT="45717" marB="45717" anchor="ctr">
                    <a:lnL w="12700" cap="flat" cmpd="sng" algn="ctr">
                      <a:solidFill>
                        <a:srgbClr val="00B050"/>
                      </a:solidFill>
                      <a:prstDash val="solid"/>
                      <a:round/>
                      <a:headEnd type="none" w="med" len="med"/>
                      <a:tailEnd type="none" w="med" len="med"/>
                    </a:lnL>
                    <a:lnR w="12700" cap="flat" cmpd="sng" algn="ctr">
                      <a:solidFill>
                        <a:srgbClr val="00B050"/>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E6F6EF"/>
                    </a:solidFill>
                  </a:tcPr>
                </a:tc>
                <a:extLst>
                  <a:ext uri="{0D108BD9-81ED-4DB2-BD59-A6C34878D82A}">
                    <a16:rowId xmlns:a16="http://schemas.microsoft.com/office/drawing/2014/main" val="10010"/>
                  </a:ext>
                </a:extLst>
              </a:tr>
            </a:tbl>
          </a:graphicData>
        </a:graphic>
      </p:graphicFrame>
      <p:sp>
        <p:nvSpPr>
          <p:cNvPr id="9" name="Google Shape;1532;p29">
            <a:extLst>
              <a:ext uri="{FF2B5EF4-FFF2-40B4-BE49-F238E27FC236}">
                <a16:creationId xmlns:a16="http://schemas.microsoft.com/office/drawing/2014/main" id="{26EC5EB7-9676-D6F2-A4F2-B1D4AFEFDF8C}"/>
              </a:ext>
            </a:extLst>
          </p:cNvPr>
          <p:cNvSpPr/>
          <p:nvPr/>
        </p:nvSpPr>
        <p:spPr>
          <a:xfrm>
            <a:off x="5826877" y="1434755"/>
            <a:ext cx="5799520" cy="359875"/>
          </a:xfrm>
          <a:prstGeom prst="round1Rect">
            <a:avLst>
              <a:gd name="adj" fmla="val 16667"/>
            </a:avLst>
          </a:prstGeom>
          <a:solidFill>
            <a:srgbClr val="0B41CD"/>
          </a:solidFill>
          <a:ln w="25400" cap="flat" cmpd="sng">
            <a:solidFill>
              <a:srgbClr val="0B41CD"/>
            </a:solidFill>
            <a:prstDash val="solid"/>
            <a:round/>
            <a:headEnd type="none" w="sm" len="sm"/>
            <a:tailEnd type="none" w="sm" len="sm"/>
          </a:ln>
        </p:spPr>
        <p:txBody>
          <a:bodyPr spcFirstLastPara="1" wrap="square" lIns="121859" tIns="60912" rIns="121859" bIns="60912" anchor="ctr" anchorCtr="0">
            <a:noAutofit/>
          </a:bodyPr>
          <a:lstStyle/>
          <a:p>
            <a:pPr marL="0" marR="0" lvl="0" indent="0" algn="ctr" defTabSz="609387" rtl="0" eaLnBrk="1" fontAlgn="auto" latinLnBrk="0" hangingPunct="1">
              <a:lnSpc>
                <a:spcPct val="100000"/>
              </a:lnSpc>
              <a:spcBef>
                <a:spcPts val="0"/>
              </a:spcBef>
              <a:spcAft>
                <a:spcPts val="0"/>
              </a:spcAft>
              <a:buClr>
                <a:srgbClr val="FFFFFF"/>
              </a:buClr>
              <a:buSzPts val="1400"/>
              <a:buFontTx/>
              <a:buNone/>
              <a:tabLst/>
              <a:defRPr/>
            </a:pPr>
            <a:r>
              <a:rPr kumimoji="0" lang="en-GB" sz="2489" b="1" i="0" u="none" strike="noStrike" kern="1200" cap="none" spc="0" normalizeH="0" baseline="0" noProof="0" dirty="0">
                <a:ln>
                  <a:noFill/>
                </a:ln>
                <a:solidFill>
                  <a:srgbClr val="FFFFFF"/>
                </a:solidFill>
                <a:effectLst/>
                <a:uLnTx/>
                <a:uFillTx/>
                <a:latin typeface="Arial"/>
                <a:ea typeface="Arial"/>
                <a:cs typeface="Arial"/>
                <a:sym typeface="Arial"/>
              </a:rPr>
              <a:t>CRS by cycle and grade</a:t>
            </a:r>
            <a:endParaRPr kumimoji="0" sz="2489" b="1" i="0" u="none" strike="noStrike" kern="1200" cap="none" spc="0" normalizeH="0" baseline="0" noProof="0" dirty="0">
              <a:ln>
                <a:noFill/>
              </a:ln>
              <a:solidFill>
                <a:srgbClr val="FFFFFF"/>
              </a:solidFill>
              <a:effectLst/>
              <a:uLnTx/>
              <a:uFillTx/>
              <a:latin typeface="Arial"/>
              <a:ea typeface="Arial"/>
              <a:cs typeface="Arial"/>
              <a:sym typeface="Arial"/>
            </a:endParaRPr>
          </a:p>
        </p:txBody>
      </p:sp>
      <p:sp>
        <p:nvSpPr>
          <p:cNvPr id="11" name="Rounded Rectangle 2015">
            <a:extLst>
              <a:ext uri="{FF2B5EF4-FFF2-40B4-BE49-F238E27FC236}">
                <a16:creationId xmlns:a16="http://schemas.microsoft.com/office/drawing/2014/main" id="{F3B97115-898F-F90B-B577-8291BC21B28D}"/>
              </a:ext>
            </a:extLst>
          </p:cNvPr>
          <p:cNvSpPr/>
          <p:nvPr/>
        </p:nvSpPr>
        <p:spPr>
          <a:xfrm>
            <a:off x="520339" y="5649566"/>
            <a:ext cx="11137899" cy="551421"/>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FFFFFF"/>
                </a:solidFill>
                <a:effectLst/>
                <a:uLnTx/>
                <a:uFillTx/>
                <a:latin typeface="Arial" panose="020B0604020202020204"/>
                <a:ea typeface="+mn-ea"/>
                <a:cs typeface="+mn-cs"/>
              </a:rPr>
              <a:t>Mosun-Pola treatment resulted in no significant CRS (Grade 2 or higher) in 96% of patients</a:t>
            </a:r>
          </a:p>
        </p:txBody>
      </p:sp>
      <p:sp>
        <p:nvSpPr>
          <p:cNvPr id="115" name="Text Placeholder 2">
            <a:extLst>
              <a:ext uri="{FF2B5EF4-FFF2-40B4-BE49-F238E27FC236}">
                <a16:creationId xmlns:a16="http://schemas.microsoft.com/office/drawing/2014/main" id="{1801B579-5D7B-6D57-69A8-409C3E244822}"/>
              </a:ext>
            </a:extLst>
          </p:cNvPr>
          <p:cNvSpPr txBox="1">
            <a:spLocks/>
          </p:cNvSpPr>
          <p:nvPr/>
        </p:nvSpPr>
        <p:spPr>
          <a:xfrm>
            <a:off x="6571679" y="5060968"/>
            <a:ext cx="665444" cy="498248"/>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5mg</a:t>
            </a:r>
          </a:p>
        </p:txBody>
      </p:sp>
      <p:sp>
        <p:nvSpPr>
          <p:cNvPr id="116" name="Google Shape;1532;p29">
            <a:extLst>
              <a:ext uri="{FF2B5EF4-FFF2-40B4-BE49-F238E27FC236}">
                <a16:creationId xmlns:a16="http://schemas.microsoft.com/office/drawing/2014/main" id="{9B6E59CF-94FD-AD85-6F27-98DC820F198C}"/>
              </a:ext>
            </a:extLst>
          </p:cNvPr>
          <p:cNvSpPr/>
          <p:nvPr/>
        </p:nvSpPr>
        <p:spPr>
          <a:xfrm>
            <a:off x="5826879" y="1434755"/>
            <a:ext cx="5831359" cy="359875"/>
          </a:xfrm>
          <a:prstGeom prst="round1Rect">
            <a:avLst>
              <a:gd name="adj" fmla="val 16667"/>
            </a:avLst>
          </a:prstGeom>
          <a:solidFill>
            <a:srgbClr val="0B41CD"/>
          </a:solidFill>
          <a:ln w="25400" cap="flat" cmpd="sng">
            <a:solidFill>
              <a:srgbClr val="0B41CD"/>
            </a:solidFill>
            <a:prstDash val="solid"/>
            <a:round/>
            <a:headEnd type="none" w="sm" len="sm"/>
            <a:tailEnd type="none" w="sm" len="sm"/>
          </a:ln>
        </p:spPr>
        <p:txBody>
          <a:bodyPr spcFirstLastPara="1" wrap="square" lIns="121859" tIns="60912" rIns="121859" bIns="60912" anchor="ctr" anchorCtr="0">
            <a:noAutofit/>
          </a:bodyPr>
          <a:lstStyle/>
          <a:p>
            <a:pPr marL="0" marR="0" lvl="0" indent="0" algn="ctr" defTabSz="609387" rtl="0" eaLnBrk="1" fontAlgn="auto" latinLnBrk="0" hangingPunct="1">
              <a:lnSpc>
                <a:spcPct val="100000"/>
              </a:lnSpc>
              <a:spcBef>
                <a:spcPts val="0"/>
              </a:spcBef>
              <a:spcAft>
                <a:spcPts val="0"/>
              </a:spcAft>
              <a:buClr>
                <a:srgbClr val="FFFFFF"/>
              </a:buClr>
              <a:buSzPts val="1400"/>
              <a:buFontTx/>
              <a:buNone/>
              <a:tabLst/>
              <a:defRPr/>
            </a:pPr>
            <a:r>
              <a:rPr kumimoji="0" lang="en-GB" sz="1800" b="1" i="0" u="none" strike="noStrike" kern="1200" cap="none" spc="0" normalizeH="0" baseline="0" noProof="0" dirty="0">
                <a:ln>
                  <a:noFill/>
                </a:ln>
                <a:solidFill>
                  <a:srgbClr val="FFFFFF"/>
                </a:solidFill>
                <a:effectLst/>
                <a:uLnTx/>
                <a:uFillTx/>
                <a:latin typeface="Arial"/>
                <a:ea typeface="Arial"/>
                <a:cs typeface="Arial"/>
                <a:sym typeface="Arial"/>
              </a:rPr>
              <a:t>CRS by cycle and grade in the Mosun-Pola arm </a:t>
            </a:r>
            <a:endParaRPr kumimoji="0" sz="1800" b="1" i="0" u="none" strike="noStrike" kern="1200" cap="none" spc="0" normalizeH="0" baseline="0" noProof="0" dirty="0">
              <a:ln>
                <a:noFill/>
              </a:ln>
              <a:solidFill>
                <a:srgbClr val="FFFFFF"/>
              </a:solidFill>
              <a:effectLst/>
              <a:uLnTx/>
              <a:uFillTx/>
              <a:latin typeface="Arial"/>
              <a:ea typeface="Arial"/>
              <a:cs typeface="Arial"/>
              <a:sym typeface="Arial"/>
            </a:endParaRPr>
          </a:p>
        </p:txBody>
      </p:sp>
      <p:sp>
        <p:nvSpPr>
          <p:cNvPr id="117" name="TextBox 116">
            <a:extLst>
              <a:ext uri="{FF2B5EF4-FFF2-40B4-BE49-F238E27FC236}">
                <a16:creationId xmlns:a16="http://schemas.microsoft.com/office/drawing/2014/main" id="{AE69911A-A9B6-B34D-9A58-1AAEA57DB5E8}"/>
              </a:ext>
            </a:extLst>
          </p:cNvPr>
          <p:cNvSpPr txBox="1"/>
          <p:nvPr/>
        </p:nvSpPr>
        <p:spPr>
          <a:xfrm>
            <a:off x="10341115" y="1845520"/>
            <a:ext cx="1316322" cy="307777"/>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ASTCT Grade</a:t>
            </a:r>
          </a:p>
        </p:txBody>
      </p:sp>
      <p:sp>
        <p:nvSpPr>
          <p:cNvPr id="118" name="TextBox 117">
            <a:extLst>
              <a:ext uri="{FF2B5EF4-FFF2-40B4-BE49-F238E27FC236}">
                <a16:creationId xmlns:a16="http://schemas.microsoft.com/office/drawing/2014/main" id="{721AD3B6-0C3B-6324-60AE-3FCB58E016E9}"/>
              </a:ext>
            </a:extLst>
          </p:cNvPr>
          <p:cNvSpPr txBox="1"/>
          <p:nvPr/>
        </p:nvSpPr>
        <p:spPr>
          <a:xfrm>
            <a:off x="10583880" y="2115029"/>
            <a:ext cx="284052" cy="307777"/>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3</a:t>
            </a:r>
          </a:p>
        </p:txBody>
      </p:sp>
      <p:sp>
        <p:nvSpPr>
          <p:cNvPr id="119" name="TextBox 118">
            <a:extLst>
              <a:ext uri="{FF2B5EF4-FFF2-40B4-BE49-F238E27FC236}">
                <a16:creationId xmlns:a16="http://schemas.microsoft.com/office/drawing/2014/main" id="{17B20764-97CA-3917-E40F-2E5E75679B70}"/>
              </a:ext>
            </a:extLst>
          </p:cNvPr>
          <p:cNvSpPr txBox="1"/>
          <p:nvPr/>
        </p:nvSpPr>
        <p:spPr>
          <a:xfrm>
            <a:off x="10583880" y="2308708"/>
            <a:ext cx="284052" cy="307777"/>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2</a:t>
            </a:r>
          </a:p>
        </p:txBody>
      </p:sp>
      <p:sp>
        <p:nvSpPr>
          <p:cNvPr id="120" name="TextBox 119">
            <a:extLst>
              <a:ext uri="{FF2B5EF4-FFF2-40B4-BE49-F238E27FC236}">
                <a16:creationId xmlns:a16="http://schemas.microsoft.com/office/drawing/2014/main" id="{DF4BE269-3579-7E0D-F69D-8249C782FE0C}"/>
              </a:ext>
            </a:extLst>
          </p:cNvPr>
          <p:cNvSpPr txBox="1"/>
          <p:nvPr/>
        </p:nvSpPr>
        <p:spPr>
          <a:xfrm>
            <a:off x="10583880" y="2516088"/>
            <a:ext cx="284052" cy="307777"/>
          </a:xfrm>
          <a:prstGeom prst="rect">
            <a:avLst/>
          </a:prstGeom>
          <a:noFill/>
        </p:spPr>
        <p:txBody>
          <a:bodyPr wrap="none" rtlCol="0">
            <a:spAutoFit/>
          </a:bodyPr>
          <a:lstStyle/>
          <a:p>
            <a:pPr marL="0" marR="0" lvl="0" indent="0" algn="l"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1</a:t>
            </a:r>
          </a:p>
        </p:txBody>
      </p:sp>
      <p:sp>
        <p:nvSpPr>
          <p:cNvPr id="121" name="TextBox 120">
            <a:extLst>
              <a:ext uri="{FF2B5EF4-FFF2-40B4-BE49-F238E27FC236}">
                <a16:creationId xmlns:a16="http://schemas.microsoft.com/office/drawing/2014/main" id="{E9275606-0784-0D22-A3F6-4DC1D40B89DB}"/>
              </a:ext>
            </a:extLst>
          </p:cNvPr>
          <p:cNvSpPr txBox="1"/>
          <p:nvPr/>
        </p:nvSpPr>
        <p:spPr>
          <a:xfrm rot="16200000">
            <a:off x="5317850" y="3230537"/>
            <a:ext cx="1208985" cy="307777"/>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00000"/>
                </a:solidFill>
                <a:effectLst/>
                <a:uLnTx/>
                <a:uFillTx/>
                <a:latin typeface="Arial" panose="020B0604020202020204"/>
                <a:ea typeface="+mn-ea"/>
                <a:cs typeface="Arial"/>
                <a:sym typeface="Arial"/>
                <a:rtl val="0"/>
              </a:rPr>
              <a:t>Patients (%)</a:t>
            </a:r>
          </a:p>
        </p:txBody>
      </p:sp>
      <p:grpSp>
        <p:nvGrpSpPr>
          <p:cNvPr id="18" name="Group 17">
            <a:extLst>
              <a:ext uri="{FF2B5EF4-FFF2-40B4-BE49-F238E27FC236}">
                <a16:creationId xmlns:a16="http://schemas.microsoft.com/office/drawing/2014/main" id="{AE0A69BE-0ECC-C051-0E25-ED6D110B7FA4}"/>
              </a:ext>
            </a:extLst>
          </p:cNvPr>
          <p:cNvGrpSpPr/>
          <p:nvPr/>
        </p:nvGrpSpPr>
        <p:grpSpPr>
          <a:xfrm>
            <a:off x="6026503" y="1860256"/>
            <a:ext cx="298158" cy="3046347"/>
            <a:chOff x="4521455" y="1363382"/>
            <a:chExt cx="223697" cy="2285554"/>
          </a:xfrm>
        </p:grpSpPr>
        <p:sp>
          <p:nvSpPr>
            <p:cNvPr id="123" name="TextBox 122">
              <a:extLst>
                <a:ext uri="{FF2B5EF4-FFF2-40B4-BE49-F238E27FC236}">
                  <a16:creationId xmlns:a16="http://schemas.microsoft.com/office/drawing/2014/main" id="{BD533A59-9856-54DC-FFA7-B0C1511552BC}"/>
                </a:ext>
              </a:extLst>
            </p:cNvPr>
            <p:cNvSpPr txBox="1"/>
            <p:nvPr/>
          </p:nvSpPr>
          <p:spPr>
            <a:xfrm>
              <a:off x="4670586" y="3487297"/>
              <a:ext cx="74566" cy="161639"/>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0</a:t>
              </a:r>
            </a:p>
          </p:txBody>
        </p:sp>
        <p:sp>
          <p:nvSpPr>
            <p:cNvPr id="124" name="TextBox 123">
              <a:extLst>
                <a:ext uri="{FF2B5EF4-FFF2-40B4-BE49-F238E27FC236}">
                  <a16:creationId xmlns:a16="http://schemas.microsoft.com/office/drawing/2014/main" id="{63F6E3BF-B433-19A8-9DF1-1536EA8B1EC4}"/>
                </a:ext>
              </a:extLst>
            </p:cNvPr>
            <p:cNvSpPr txBox="1"/>
            <p:nvPr/>
          </p:nvSpPr>
          <p:spPr>
            <a:xfrm>
              <a:off x="4596021" y="2956319"/>
              <a:ext cx="149131" cy="161639"/>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25</a:t>
              </a:r>
            </a:p>
          </p:txBody>
        </p:sp>
        <p:sp>
          <p:nvSpPr>
            <p:cNvPr id="125" name="TextBox 124">
              <a:extLst>
                <a:ext uri="{FF2B5EF4-FFF2-40B4-BE49-F238E27FC236}">
                  <a16:creationId xmlns:a16="http://schemas.microsoft.com/office/drawing/2014/main" id="{A4907315-1908-62D8-3D19-F2BE49448AC4}"/>
                </a:ext>
              </a:extLst>
            </p:cNvPr>
            <p:cNvSpPr txBox="1"/>
            <p:nvPr/>
          </p:nvSpPr>
          <p:spPr>
            <a:xfrm>
              <a:off x="4596021" y="2425338"/>
              <a:ext cx="149131" cy="161639"/>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50</a:t>
              </a:r>
            </a:p>
          </p:txBody>
        </p:sp>
        <p:sp>
          <p:nvSpPr>
            <p:cNvPr id="126" name="TextBox 125">
              <a:extLst>
                <a:ext uri="{FF2B5EF4-FFF2-40B4-BE49-F238E27FC236}">
                  <a16:creationId xmlns:a16="http://schemas.microsoft.com/office/drawing/2014/main" id="{5BD2F946-670F-4E35-C35F-5BCA48D05690}"/>
                </a:ext>
              </a:extLst>
            </p:cNvPr>
            <p:cNvSpPr txBox="1"/>
            <p:nvPr/>
          </p:nvSpPr>
          <p:spPr>
            <a:xfrm>
              <a:off x="4521455" y="1363382"/>
              <a:ext cx="223697" cy="161639"/>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100</a:t>
              </a:r>
            </a:p>
          </p:txBody>
        </p:sp>
        <p:sp>
          <p:nvSpPr>
            <p:cNvPr id="17" name="TextBox 16">
              <a:extLst>
                <a:ext uri="{FF2B5EF4-FFF2-40B4-BE49-F238E27FC236}">
                  <a16:creationId xmlns:a16="http://schemas.microsoft.com/office/drawing/2014/main" id="{1F2D4469-128B-E2AD-086A-F35353C9E5C8}"/>
                </a:ext>
              </a:extLst>
            </p:cNvPr>
            <p:cNvSpPr txBox="1"/>
            <p:nvPr/>
          </p:nvSpPr>
          <p:spPr>
            <a:xfrm>
              <a:off x="4596021" y="1894359"/>
              <a:ext cx="149131" cy="161639"/>
            </a:xfrm>
            <a:prstGeom prst="rect">
              <a:avLst/>
            </a:prstGeom>
            <a:noFill/>
          </p:spPr>
          <p:txBody>
            <a:bodyPr wrap="none" lIns="0" tIns="0" rIns="0" bIns="0" rtlCol="0" anchor="ctr">
              <a:spAutoFit/>
            </a:bodyPr>
            <a:lstStyle/>
            <a:p>
              <a:pPr marL="0" marR="0" lvl="0" indent="0" algn="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75</a:t>
              </a:r>
            </a:p>
          </p:txBody>
        </p:sp>
      </p:grpSp>
      <p:sp>
        <p:nvSpPr>
          <p:cNvPr id="134" name="Freeform 74">
            <a:extLst>
              <a:ext uri="{FF2B5EF4-FFF2-40B4-BE49-F238E27FC236}">
                <a16:creationId xmlns:a16="http://schemas.microsoft.com/office/drawing/2014/main" id="{6FE9AA3C-3A12-6E46-29CB-85AEC94A2B4F}"/>
              </a:ext>
            </a:extLst>
          </p:cNvPr>
          <p:cNvSpPr/>
          <p:nvPr/>
        </p:nvSpPr>
        <p:spPr>
          <a:xfrm>
            <a:off x="10466295" y="2608908"/>
            <a:ext cx="141320" cy="139219"/>
          </a:xfrm>
          <a:custGeom>
            <a:avLst/>
            <a:gdLst>
              <a:gd name="connsiteX0" fmla="*/ 0 w 45616"/>
              <a:gd name="connsiteY0" fmla="*/ 0 h 45607"/>
              <a:gd name="connsiteX1" fmla="*/ 45616 w 45616"/>
              <a:gd name="connsiteY1" fmla="*/ 0 h 45607"/>
              <a:gd name="connsiteX2" fmla="*/ 45616 w 45616"/>
              <a:gd name="connsiteY2" fmla="*/ 45607 h 45607"/>
              <a:gd name="connsiteX3" fmla="*/ 0 w 45616"/>
              <a:gd name="connsiteY3" fmla="*/ 45607 h 45607"/>
            </a:gdLst>
            <a:ahLst/>
            <a:cxnLst>
              <a:cxn ang="0">
                <a:pos x="connsiteX0" y="connsiteY0"/>
              </a:cxn>
              <a:cxn ang="0">
                <a:pos x="connsiteX1" y="connsiteY1"/>
              </a:cxn>
              <a:cxn ang="0">
                <a:pos x="connsiteX2" y="connsiteY2"/>
              </a:cxn>
              <a:cxn ang="0">
                <a:pos x="connsiteX3" y="connsiteY3"/>
              </a:cxn>
            </a:cxnLst>
            <a:rect l="l" t="t" r="r" b="b"/>
            <a:pathLst>
              <a:path w="45616" h="45607">
                <a:moveTo>
                  <a:pt x="0" y="0"/>
                </a:moveTo>
                <a:lnTo>
                  <a:pt x="45616" y="0"/>
                </a:lnTo>
                <a:lnTo>
                  <a:pt x="45616" y="45607"/>
                </a:lnTo>
                <a:lnTo>
                  <a:pt x="0" y="45607"/>
                </a:lnTo>
                <a:close/>
              </a:path>
            </a:pathLst>
          </a:custGeom>
          <a:solidFill>
            <a:srgbClr val="00B050"/>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5" name="Freeform 76">
            <a:extLst>
              <a:ext uri="{FF2B5EF4-FFF2-40B4-BE49-F238E27FC236}">
                <a16:creationId xmlns:a16="http://schemas.microsoft.com/office/drawing/2014/main" id="{920F6EAD-3F1C-2D4D-3545-D7CC71445107}"/>
              </a:ext>
            </a:extLst>
          </p:cNvPr>
          <p:cNvSpPr/>
          <p:nvPr/>
        </p:nvSpPr>
        <p:spPr>
          <a:xfrm>
            <a:off x="10466295" y="2402051"/>
            <a:ext cx="141320" cy="139219"/>
          </a:xfrm>
          <a:custGeom>
            <a:avLst/>
            <a:gdLst>
              <a:gd name="connsiteX0" fmla="*/ 0 w 45616"/>
              <a:gd name="connsiteY0" fmla="*/ 0 h 45607"/>
              <a:gd name="connsiteX1" fmla="*/ 45616 w 45616"/>
              <a:gd name="connsiteY1" fmla="*/ 0 h 45607"/>
              <a:gd name="connsiteX2" fmla="*/ 45616 w 45616"/>
              <a:gd name="connsiteY2" fmla="*/ 45607 h 45607"/>
              <a:gd name="connsiteX3" fmla="*/ 0 w 45616"/>
              <a:gd name="connsiteY3" fmla="*/ 45607 h 45607"/>
            </a:gdLst>
            <a:ahLst/>
            <a:cxnLst>
              <a:cxn ang="0">
                <a:pos x="connsiteX0" y="connsiteY0"/>
              </a:cxn>
              <a:cxn ang="0">
                <a:pos x="connsiteX1" y="connsiteY1"/>
              </a:cxn>
              <a:cxn ang="0">
                <a:pos x="connsiteX2" y="connsiteY2"/>
              </a:cxn>
              <a:cxn ang="0">
                <a:pos x="connsiteX3" y="connsiteY3"/>
              </a:cxn>
            </a:cxnLst>
            <a:rect l="l" t="t" r="r" b="b"/>
            <a:pathLst>
              <a:path w="45616" h="45607">
                <a:moveTo>
                  <a:pt x="0" y="0"/>
                </a:moveTo>
                <a:lnTo>
                  <a:pt x="45616" y="0"/>
                </a:lnTo>
                <a:lnTo>
                  <a:pt x="45616" y="45607"/>
                </a:lnTo>
                <a:lnTo>
                  <a:pt x="0" y="45607"/>
                </a:lnTo>
                <a:close/>
              </a:path>
            </a:pathLst>
          </a:custGeom>
          <a:solidFill>
            <a:schemeClr val="tx2"/>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6" name="Freeform 77">
            <a:extLst>
              <a:ext uri="{FF2B5EF4-FFF2-40B4-BE49-F238E27FC236}">
                <a16:creationId xmlns:a16="http://schemas.microsoft.com/office/drawing/2014/main" id="{35176048-D22E-F525-1032-682972E7A8FA}"/>
              </a:ext>
            </a:extLst>
          </p:cNvPr>
          <p:cNvSpPr/>
          <p:nvPr/>
        </p:nvSpPr>
        <p:spPr>
          <a:xfrm>
            <a:off x="10466295" y="2213192"/>
            <a:ext cx="141320" cy="139219"/>
          </a:xfrm>
          <a:custGeom>
            <a:avLst/>
            <a:gdLst>
              <a:gd name="connsiteX0" fmla="*/ 0 w 45616"/>
              <a:gd name="connsiteY0" fmla="*/ 0 h 45607"/>
              <a:gd name="connsiteX1" fmla="*/ 45616 w 45616"/>
              <a:gd name="connsiteY1" fmla="*/ 0 h 45607"/>
              <a:gd name="connsiteX2" fmla="*/ 45616 w 45616"/>
              <a:gd name="connsiteY2" fmla="*/ 45607 h 45607"/>
              <a:gd name="connsiteX3" fmla="*/ 0 w 45616"/>
              <a:gd name="connsiteY3" fmla="*/ 45607 h 45607"/>
            </a:gdLst>
            <a:ahLst/>
            <a:cxnLst>
              <a:cxn ang="0">
                <a:pos x="connsiteX0" y="connsiteY0"/>
              </a:cxn>
              <a:cxn ang="0">
                <a:pos x="connsiteX1" y="connsiteY1"/>
              </a:cxn>
              <a:cxn ang="0">
                <a:pos x="connsiteX2" y="connsiteY2"/>
              </a:cxn>
              <a:cxn ang="0">
                <a:pos x="connsiteX3" y="connsiteY3"/>
              </a:cxn>
            </a:cxnLst>
            <a:rect l="l" t="t" r="r" b="b"/>
            <a:pathLst>
              <a:path w="45616" h="45607">
                <a:moveTo>
                  <a:pt x="0" y="0"/>
                </a:moveTo>
                <a:lnTo>
                  <a:pt x="45616" y="0"/>
                </a:lnTo>
                <a:lnTo>
                  <a:pt x="45616" y="45607"/>
                </a:lnTo>
                <a:lnTo>
                  <a:pt x="0" y="45607"/>
                </a:lnTo>
                <a:close/>
              </a:path>
            </a:pathLst>
          </a:custGeom>
          <a:solidFill>
            <a:schemeClr val="accent2"/>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7" name="TextBox 136">
            <a:extLst>
              <a:ext uri="{FF2B5EF4-FFF2-40B4-BE49-F238E27FC236}">
                <a16:creationId xmlns:a16="http://schemas.microsoft.com/office/drawing/2014/main" id="{6F1529C8-22D5-45C3-FD84-E071B95A1075}"/>
              </a:ext>
            </a:extLst>
          </p:cNvPr>
          <p:cNvSpPr txBox="1"/>
          <p:nvPr/>
        </p:nvSpPr>
        <p:spPr>
          <a:xfrm>
            <a:off x="6505322" y="4875536"/>
            <a:ext cx="805029" cy="523220"/>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C1D1</a:t>
            </a: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(n=135)</a:t>
            </a:r>
          </a:p>
        </p:txBody>
      </p:sp>
      <p:sp>
        <p:nvSpPr>
          <p:cNvPr id="138" name="TextBox 137">
            <a:extLst>
              <a:ext uri="{FF2B5EF4-FFF2-40B4-BE49-F238E27FC236}">
                <a16:creationId xmlns:a16="http://schemas.microsoft.com/office/drawing/2014/main" id="{803B00B9-715B-B8E7-2809-E1A987A6FE17}"/>
              </a:ext>
            </a:extLst>
          </p:cNvPr>
          <p:cNvSpPr txBox="1"/>
          <p:nvPr/>
        </p:nvSpPr>
        <p:spPr>
          <a:xfrm>
            <a:off x="7311138" y="4875536"/>
            <a:ext cx="805029" cy="523220"/>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C1D8</a:t>
            </a: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(n=134)</a:t>
            </a:r>
          </a:p>
        </p:txBody>
      </p:sp>
      <p:sp>
        <p:nvSpPr>
          <p:cNvPr id="139" name="TextBox 138">
            <a:extLst>
              <a:ext uri="{FF2B5EF4-FFF2-40B4-BE49-F238E27FC236}">
                <a16:creationId xmlns:a16="http://schemas.microsoft.com/office/drawing/2014/main" id="{80800AA9-7DA8-BD4A-19B9-440123E13854}"/>
              </a:ext>
            </a:extLst>
          </p:cNvPr>
          <p:cNvSpPr txBox="1"/>
          <p:nvPr/>
        </p:nvSpPr>
        <p:spPr>
          <a:xfrm>
            <a:off x="8124586" y="4875536"/>
            <a:ext cx="805029" cy="523220"/>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C1D15</a:t>
            </a: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(n=132)</a:t>
            </a:r>
          </a:p>
        </p:txBody>
      </p:sp>
      <p:sp>
        <p:nvSpPr>
          <p:cNvPr id="140" name="TextBox 139">
            <a:extLst>
              <a:ext uri="{FF2B5EF4-FFF2-40B4-BE49-F238E27FC236}">
                <a16:creationId xmlns:a16="http://schemas.microsoft.com/office/drawing/2014/main" id="{9800E028-C0A5-65E3-DACE-38AB9D752A09}"/>
              </a:ext>
            </a:extLst>
          </p:cNvPr>
          <p:cNvSpPr txBox="1"/>
          <p:nvPr/>
        </p:nvSpPr>
        <p:spPr>
          <a:xfrm>
            <a:off x="8935210" y="4875536"/>
            <a:ext cx="805029" cy="523220"/>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C2</a:t>
            </a: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(n=130)</a:t>
            </a:r>
          </a:p>
        </p:txBody>
      </p:sp>
      <p:sp>
        <p:nvSpPr>
          <p:cNvPr id="141" name="TextBox 140">
            <a:extLst>
              <a:ext uri="{FF2B5EF4-FFF2-40B4-BE49-F238E27FC236}">
                <a16:creationId xmlns:a16="http://schemas.microsoft.com/office/drawing/2014/main" id="{D5DCEB53-52B9-2452-6323-079388DDA7DF}"/>
              </a:ext>
            </a:extLst>
          </p:cNvPr>
          <p:cNvSpPr txBox="1"/>
          <p:nvPr/>
        </p:nvSpPr>
        <p:spPr>
          <a:xfrm>
            <a:off x="9752649" y="4875536"/>
            <a:ext cx="805029" cy="523220"/>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C3</a:t>
            </a: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(n=123)</a:t>
            </a:r>
          </a:p>
        </p:txBody>
      </p:sp>
      <p:sp>
        <p:nvSpPr>
          <p:cNvPr id="142" name="TextBox 141">
            <a:extLst>
              <a:ext uri="{FF2B5EF4-FFF2-40B4-BE49-F238E27FC236}">
                <a16:creationId xmlns:a16="http://schemas.microsoft.com/office/drawing/2014/main" id="{7B8B23EA-9CE6-5DCA-29DD-3D6D9DABB340}"/>
              </a:ext>
            </a:extLst>
          </p:cNvPr>
          <p:cNvSpPr txBox="1"/>
          <p:nvPr/>
        </p:nvSpPr>
        <p:spPr>
          <a:xfrm>
            <a:off x="10577575" y="4875536"/>
            <a:ext cx="791691" cy="523220"/>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C4+</a:t>
            </a:r>
          </a:p>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a:ea typeface="+mn-ea"/>
                <a:cs typeface="Arial"/>
                <a:sym typeface="Arial"/>
                <a:rtl val="0"/>
              </a:rPr>
              <a:t>(n=115)</a:t>
            </a:r>
          </a:p>
        </p:txBody>
      </p:sp>
      <p:sp>
        <p:nvSpPr>
          <p:cNvPr id="143" name="Text Placeholder 2">
            <a:extLst>
              <a:ext uri="{FF2B5EF4-FFF2-40B4-BE49-F238E27FC236}">
                <a16:creationId xmlns:a16="http://schemas.microsoft.com/office/drawing/2014/main" id="{A5A77342-5650-B3FF-B537-AD4B98919DA6}"/>
              </a:ext>
            </a:extLst>
          </p:cNvPr>
          <p:cNvSpPr txBox="1">
            <a:spLocks/>
          </p:cNvSpPr>
          <p:nvPr/>
        </p:nvSpPr>
        <p:spPr>
          <a:xfrm>
            <a:off x="7409587" y="5060968"/>
            <a:ext cx="665444" cy="498248"/>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45mg</a:t>
            </a:r>
          </a:p>
        </p:txBody>
      </p:sp>
      <p:sp>
        <p:nvSpPr>
          <p:cNvPr id="144" name="Text Placeholder 2">
            <a:extLst>
              <a:ext uri="{FF2B5EF4-FFF2-40B4-BE49-F238E27FC236}">
                <a16:creationId xmlns:a16="http://schemas.microsoft.com/office/drawing/2014/main" id="{9F516465-5893-51D9-C5AA-49E8E50CE99B}"/>
              </a:ext>
            </a:extLst>
          </p:cNvPr>
          <p:cNvSpPr txBox="1">
            <a:spLocks/>
          </p:cNvSpPr>
          <p:nvPr/>
        </p:nvSpPr>
        <p:spPr>
          <a:xfrm>
            <a:off x="8229137" y="5060968"/>
            <a:ext cx="665444" cy="498248"/>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45mg</a:t>
            </a:r>
          </a:p>
        </p:txBody>
      </p:sp>
      <p:sp>
        <p:nvSpPr>
          <p:cNvPr id="145" name="Text Placeholder 2">
            <a:extLst>
              <a:ext uri="{FF2B5EF4-FFF2-40B4-BE49-F238E27FC236}">
                <a16:creationId xmlns:a16="http://schemas.microsoft.com/office/drawing/2014/main" id="{D66E62A3-5134-9392-495F-0CEAE370D64E}"/>
              </a:ext>
            </a:extLst>
          </p:cNvPr>
          <p:cNvSpPr txBox="1">
            <a:spLocks/>
          </p:cNvSpPr>
          <p:nvPr/>
        </p:nvSpPr>
        <p:spPr>
          <a:xfrm>
            <a:off x="9046575" y="5060968"/>
            <a:ext cx="665444" cy="498248"/>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 </a:t>
            </a:r>
          </a:p>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45mg</a:t>
            </a:r>
          </a:p>
        </p:txBody>
      </p:sp>
      <p:sp>
        <p:nvSpPr>
          <p:cNvPr id="146" name="Text Placeholder 2">
            <a:extLst>
              <a:ext uri="{FF2B5EF4-FFF2-40B4-BE49-F238E27FC236}">
                <a16:creationId xmlns:a16="http://schemas.microsoft.com/office/drawing/2014/main" id="{0FF1B2D6-1032-FC0C-A945-332A6E3A7E07}"/>
              </a:ext>
            </a:extLst>
          </p:cNvPr>
          <p:cNvSpPr txBox="1">
            <a:spLocks/>
          </p:cNvSpPr>
          <p:nvPr/>
        </p:nvSpPr>
        <p:spPr>
          <a:xfrm>
            <a:off x="9856951" y="5060968"/>
            <a:ext cx="665444" cy="498248"/>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 </a:t>
            </a:r>
          </a:p>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45mg</a:t>
            </a:r>
          </a:p>
        </p:txBody>
      </p:sp>
      <p:sp>
        <p:nvSpPr>
          <p:cNvPr id="147" name="Text Placeholder 2">
            <a:extLst>
              <a:ext uri="{FF2B5EF4-FFF2-40B4-BE49-F238E27FC236}">
                <a16:creationId xmlns:a16="http://schemas.microsoft.com/office/drawing/2014/main" id="{884E2A1C-1EFD-02C1-C690-E99E0441B4CF}"/>
              </a:ext>
            </a:extLst>
          </p:cNvPr>
          <p:cNvSpPr txBox="1">
            <a:spLocks/>
          </p:cNvSpPr>
          <p:nvPr/>
        </p:nvSpPr>
        <p:spPr>
          <a:xfrm>
            <a:off x="10636039" y="5060968"/>
            <a:ext cx="665444" cy="498248"/>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 </a:t>
            </a:r>
          </a:p>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45mg</a:t>
            </a:r>
          </a:p>
        </p:txBody>
      </p:sp>
      <p:cxnSp>
        <p:nvCxnSpPr>
          <p:cNvPr id="114" name="Straight Connector 113">
            <a:extLst>
              <a:ext uri="{FF2B5EF4-FFF2-40B4-BE49-F238E27FC236}">
                <a16:creationId xmlns:a16="http://schemas.microsoft.com/office/drawing/2014/main" id="{C4458D2A-41F8-E1F3-DA4B-7893EF7E0F99}"/>
              </a:ext>
            </a:extLst>
          </p:cNvPr>
          <p:cNvCxnSpPr>
            <a:cxnSpLocks/>
          </p:cNvCxnSpPr>
          <p:nvPr/>
        </p:nvCxnSpPr>
        <p:spPr>
          <a:xfrm>
            <a:off x="6430856" y="4100519"/>
            <a:ext cx="5009461" cy="0"/>
          </a:xfrm>
          <a:prstGeom prst="line">
            <a:avLst/>
          </a:prstGeom>
          <a:ln w="1270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27" name="Graphic 577">
            <a:extLst>
              <a:ext uri="{FF2B5EF4-FFF2-40B4-BE49-F238E27FC236}">
                <a16:creationId xmlns:a16="http://schemas.microsoft.com/office/drawing/2014/main" id="{DDF1E3F3-6E5A-91A0-D60B-51F56274A434}"/>
              </a:ext>
            </a:extLst>
          </p:cNvPr>
          <p:cNvGrpSpPr/>
          <p:nvPr/>
        </p:nvGrpSpPr>
        <p:grpSpPr>
          <a:xfrm>
            <a:off x="6906219" y="4818018"/>
            <a:ext cx="4070988" cy="36383"/>
            <a:chOff x="5228784" y="4701927"/>
            <a:chExt cx="3111141" cy="37372"/>
          </a:xfrm>
        </p:grpSpPr>
        <p:sp>
          <p:nvSpPr>
            <p:cNvPr id="128" name="Freeform 93">
              <a:extLst>
                <a:ext uri="{FF2B5EF4-FFF2-40B4-BE49-F238E27FC236}">
                  <a16:creationId xmlns:a16="http://schemas.microsoft.com/office/drawing/2014/main" id="{CEB11325-9FA9-806A-A64B-3ADACF07DBCB}"/>
                </a:ext>
              </a:extLst>
            </p:cNvPr>
            <p:cNvSpPr/>
            <p:nvPr/>
          </p:nvSpPr>
          <p:spPr>
            <a:xfrm>
              <a:off x="5228784" y="4701927"/>
              <a:ext cx="12671" cy="37372"/>
            </a:xfrm>
            <a:custGeom>
              <a:avLst/>
              <a:gdLst>
                <a:gd name="connsiteX0" fmla="*/ 0 w 12671"/>
                <a:gd name="connsiteY0" fmla="*/ 0 h 37372"/>
                <a:gd name="connsiteX1" fmla="*/ 0 w 12671"/>
                <a:gd name="connsiteY1" fmla="*/ 37372 h 37372"/>
              </a:gdLst>
              <a:ahLst/>
              <a:cxnLst>
                <a:cxn ang="0">
                  <a:pos x="connsiteX0" y="connsiteY0"/>
                </a:cxn>
                <a:cxn ang="0">
                  <a:pos x="connsiteX1" y="connsiteY1"/>
                </a:cxn>
              </a:cxnLst>
              <a:rect l="l" t="t" r="r" b="b"/>
              <a:pathLst>
                <a:path w="12671" h="37372">
                  <a:moveTo>
                    <a:pt x="0" y="0"/>
                  </a:moveTo>
                  <a:lnTo>
                    <a:pt x="0" y="37372"/>
                  </a:lnTo>
                </a:path>
              </a:pathLst>
            </a:custGeom>
            <a:ln w="12652"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29" name="Freeform 94">
              <a:extLst>
                <a:ext uri="{FF2B5EF4-FFF2-40B4-BE49-F238E27FC236}">
                  <a16:creationId xmlns:a16="http://schemas.microsoft.com/office/drawing/2014/main" id="{F4AE9BF2-442F-0C2F-A001-4C5E9672237A}"/>
                </a:ext>
              </a:extLst>
            </p:cNvPr>
            <p:cNvSpPr/>
            <p:nvPr/>
          </p:nvSpPr>
          <p:spPr>
            <a:xfrm>
              <a:off x="5848529" y="4701927"/>
              <a:ext cx="12671" cy="37372"/>
            </a:xfrm>
            <a:custGeom>
              <a:avLst/>
              <a:gdLst>
                <a:gd name="connsiteX0" fmla="*/ 0 w 12671"/>
                <a:gd name="connsiteY0" fmla="*/ 0 h 37372"/>
                <a:gd name="connsiteX1" fmla="*/ 0 w 12671"/>
                <a:gd name="connsiteY1" fmla="*/ 37372 h 37372"/>
              </a:gdLst>
              <a:ahLst/>
              <a:cxnLst>
                <a:cxn ang="0">
                  <a:pos x="connsiteX0" y="connsiteY0"/>
                </a:cxn>
                <a:cxn ang="0">
                  <a:pos x="connsiteX1" y="connsiteY1"/>
                </a:cxn>
              </a:cxnLst>
              <a:rect l="l" t="t" r="r" b="b"/>
              <a:pathLst>
                <a:path w="12671" h="37372">
                  <a:moveTo>
                    <a:pt x="0" y="0"/>
                  </a:moveTo>
                  <a:lnTo>
                    <a:pt x="0" y="37372"/>
                  </a:lnTo>
                </a:path>
              </a:pathLst>
            </a:custGeom>
            <a:ln w="12652"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0" name="Freeform 95">
              <a:extLst>
                <a:ext uri="{FF2B5EF4-FFF2-40B4-BE49-F238E27FC236}">
                  <a16:creationId xmlns:a16="http://schemas.microsoft.com/office/drawing/2014/main" id="{51FBF4BA-6049-0D48-9A19-DEE8797A7764}"/>
                </a:ext>
              </a:extLst>
            </p:cNvPr>
            <p:cNvSpPr/>
            <p:nvPr/>
          </p:nvSpPr>
          <p:spPr>
            <a:xfrm>
              <a:off x="6468147" y="4701927"/>
              <a:ext cx="12671" cy="37372"/>
            </a:xfrm>
            <a:custGeom>
              <a:avLst/>
              <a:gdLst>
                <a:gd name="connsiteX0" fmla="*/ 0 w 12671"/>
                <a:gd name="connsiteY0" fmla="*/ 0 h 37372"/>
                <a:gd name="connsiteX1" fmla="*/ 0 w 12671"/>
                <a:gd name="connsiteY1" fmla="*/ 37372 h 37372"/>
              </a:gdLst>
              <a:ahLst/>
              <a:cxnLst>
                <a:cxn ang="0">
                  <a:pos x="connsiteX0" y="connsiteY0"/>
                </a:cxn>
                <a:cxn ang="0">
                  <a:pos x="connsiteX1" y="connsiteY1"/>
                </a:cxn>
              </a:cxnLst>
              <a:rect l="l" t="t" r="r" b="b"/>
              <a:pathLst>
                <a:path w="12671" h="37372">
                  <a:moveTo>
                    <a:pt x="0" y="0"/>
                  </a:moveTo>
                  <a:lnTo>
                    <a:pt x="0" y="37372"/>
                  </a:lnTo>
                </a:path>
              </a:pathLst>
            </a:custGeom>
            <a:ln w="12652"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1" name="Freeform 96">
              <a:extLst>
                <a:ext uri="{FF2B5EF4-FFF2-40B4-BE49-F238E27FC236}">
                  <a16:creationId xmlns:a16="http://schemas.microsoft.com/office/drawing/2014/main" id="{592E9B35-81A3-670F-3801-EFD75938E408}"/>
                </a:ext>
              </a:extLst>
            </p:cNvPr>
            <p:cNvSpPr/>
            <p:nvPr/>
          </p:nvSpPr>
          <p:spPr>
            <a:xfrm>
              <a:off x="7087891" y="4701927"/>
              <a:ext cx="12671" cy="37372"/>
            </a:xfrm>
            <a:custGeom>
              <a:avLst/>
              <a:gdLst>
                <a:gd name="connsiteX0" fmla="*/ 0 w 12671"/>
                <a:gd name="connsiteY0" fmla="*/ 0 h 37372"/>
                <a:gd name="connsiteX1" fmla="*/ 0 w 12671"/>
                <a:gd name="connsiteY1" fmla="*/ 37372 h 37372"/>
              </a:gdLst>
              <a:ahLst/>
              <a:cxnLst>
                <a:cxn ang="0">
                  <a:pos x="connsiteX0" y="connsiteY0"/>
                </a:cxn>
                <a:cxn ang="0">
                  <a:pos x="connsiteX1" y="connsiteY1"/>
                </a:cxn>
              </a:cxnLst>
              <a:rect l="l" t="t" r="r" b="b"/>
              <a:pathLst>
                <a:path w="12671" h="37372">
                  <a:moveTo>
                    <a:pt x="0" y="0"/>
                  </a:moveTo>
                  <a:lnTo>
                    <a:pt x="0" y="37372"/>
                  </a:lnTo>
                </a:path>
              </a:pathLst>
            </a:custGeom>
            <a:ln w="12652"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2" name="Freeform 97">
              <a:extLst>
                <a:ext uri="{FF2B5EF4-FFF2-40B4-BE49-F238E27FC236}">
                  <a16:creationId xmlns:a16="http://schemas.microsoft.com/office/drawing/2014/main" id="{09E5B5CA-F04D-2CC8-29EF-158003A471E8}"/>
                </a:ext>
              </a:extLst>
            </p:cNvPr>
            <p:cNvSpPr/>
            <p:nvPr/>
          </p:nvSpPr>
          <p:spPr>
            <a:xfrm>
              <a:off x="7707509" y="4701927"/>
              <a:ext cx="12671" cy="37372"/>
            </a:xfrm>
            <a:custGeom>
              <a:avLst/>
              <a:gdLst>
                <a:gd name="connsiteX0" fmla="*/ 0 w 12671"/>
                <a:gd name="connsiteY0" fmla="*/ 0 h 37372"/>
                <a:gd name="connsiteX1" fmla="*/ 0 w 12671"/>
                <a:gd name="connsiteY1" fmla="*/ 37372 h 37372"/>
              </a:gdLst>
              <a:ahLst/>
              <a:cxnLst>
                <a:cxn ang="0">
                  <a:pos x="connsiteX0" y="connsiteY0"/>
                </a:cxn>
                <a:cxn ang="0">
                  <a:pos x="connsiteX1" y="connsiteY1"/>
                </a:cxn>
              </a:cxnLst>
              <a:rect l="l" t="t" r="r" b="b"/>
              <a:pathLst>
                <a:path w="12671" h="37372">
                  <a:moveTo>
                    <a:pt x="0" y="0"/>
                  </a:moveTo>
                  <a:lnTo>
                    <a:pt x="0" y="37372"/>
                  </a:lnTo>
                </a:path>
              </a:pathLst>
            </a:custGeom>
            <a:ln w="12652"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3" name="Freeform 98">
              <a:extLst>
                <a:ext uri="{FF2B5EF4-FFF2-40B4-BE49-F238E27FC236}">
                  <a16:creationId xmlns:a16="http://schemas.microsoft.com/office/drawing/2014/main" id="{9E369E84-CD22-717A-E7AE-4F79E9A9D4C7}"/>
                </a:ext>
              </a:extLst>
            </p:cNvPr>
            <p:cNvSpPr/>
            <p:nvPr/>
          </p:nvSpPr>
          <p:spPr>
            <a:xfrm>
              <a:off x="8327254" y="4701927"/>
              <a:ext cx="12671" cy="37372"/>
            </a:xfrm>
            <a:custGeom>
              <a:avLst/>
              <a:gdLst>
                <a:gd name="connsiteX0" fmla="*/ 0 w 12671"/>
                <a:gd name="connsiteY0" fmla="*/ 0 h 37372"/>
                <a:gd name="connsiteX1" fmla="*/ 0 w 12671"/>
                <a:gd name="connsiteY1" fmla="*/ 37372 h 37372"/>
              </a:gdLst>
              <a:ahLst/>
              <a:cxnLst>
                <a:cxn ang="0">
                  <a:pos x="connsiteX0" y="connsiteY0"/>
                </a:cxn>
                <a:cxn ang="0">
                  <a:pos x="connsiteX1" y="connsiteY1"/>
                </a:cxn>
              </a:cxnLst>
              <a:rect l="l" t="t" r="r" b="b"/>
              <a:pathLst>
                <a:path w="12671" h="37372">
                  <a:moveTo>
                    <a:pt x="0" y="0"/>
                  </a:moveTo>
                  <a:lnTo>
                    <a:pt x="0" y="37372"/>
                  </a:lnTo>
                </a:path>
              </a:pathLst>
            </a:custGeom>
            <a:ln w="12652" cap="flat">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sp>
        <p:nvSpPr>
          <p:cNvPr id="148" name="Freeform 71">
            <a:extLst>
              <a:ext uri="{FF2B5EF4-FFF2-40B4-BE49-F238E27FC236}">
                <a16:creationId xmlns:a16="http://schemas.microsoft.com/office/drawing/2014/main" id="{9CC430D8-8518-C0B9-743F-226F641AF02C}"/>
              </a:ext>
            </a:extLst>
          </p:cNvPr>
          <p:cNvSpPr/>
          <p:nvPr/>
        </p:nvSpPr>
        <p:spPr>
          <a:xfrm>
            <a:off x="6561348" y="4369071"/>
            <a:ext cx="689745" cy="21740"/>
          </a:xfrm>
          <a:custGeom>
            <a:avLst/>
            <a:gdLst>
              <a:gd name="connsiteX0" fmla="*/ 0 w 527118"/>
              <a:gd name="connsiteY0" fmla="*/ 0 h 16722"/>
              <a:gd name="connsiteX1" fmla="*/ 527119 w 527118"/>
              <a:gd name="connsiteY1" fmla="*/ 0 h 16722"/>
              <a:gd name="connsiteX2" fmla="*/ 527119 w 527118"/>
              <a:gd name="connsiteY2" fmla="*/ 16723 h 16722"/>
              <a:gd name="connsiteX3" fmla="*/ 0 w 527118"/>
              <a:gd name="connsiteY3" fmla="*/ 16723 h 16722"/>
            </a:gdLst>
            <a:ahLst/>
            <a:cxnLst>
              <a:cxn ang="0">
                <a:pos x="connsiteX0" y="connsiteY0"/>
              </a:cxn>
              <a:cxn ang="0">
                <a:pos x="connsiteX1" y="connsiteY1"/>
              </a:cxn>
              <a:cxn ang="0">
                <a:pos x="connsiteX2" y="connsiteY2"/>
              </a:cxn>
              <a:cxn ang="0">
                <a:pos x="connsiteX3" y="connsiteY3"/>
              </a:cxn>
            </a:cxnLst>
            <a:rect l="l" t="t" r="r" b="b"/>
            <a:pathLst>
              <a:path w="527118" h="16722">
                <a:moveTo>
                  <a:pt x="0" y="0"/>
                </a:moveTo>
                <a:lnTo>
                  <a:pt x="527119" y="0"/>
                </a:lnTo>
                <a:lnTo>
                  <a:pt x="527119" y="16723"/>
                </a:lnTo>
                <a:lnTo>
                  <a:pt x="0" y="16723"/>
                </a:lnTo>
                <a:close/>
              </a:path>
            </a:pathLst>
          </a:custGeom>
          <a:solidFill>
            <a:schemeClr val="accent2"/>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nvGrpSpPr>
          <p:cNvPr id="149" name="Graphic 577">
            <a:extLst>
              <a:ext uri="{FF2B5EF4-FFF2-40B4-BE49-F238E27FC236}">
                <a16:creationId xmlns:a16="http://schemas.microsoft.com/office/drawing/2014/main" id="{A087CD09-DE8F-5B99-9E75-4F38980A4085}"/>
              </a:ext>
            </a:extLst>
          </p:cNvPr>
          <p:cNvGrpSpPr/>
          <p:nvPr/>
        </p:nvGrpSpPr>
        <p:grpSpPr>
          <a:xfrm>
            <a:off x="6561347" y="4430014"/>
            <a:ext cx="3933204" cy="382125"/>
            <a:chOff x="4965225" y="4402448"/>
            <a:chExt cx="3005843" cy="293912"/>
          </a:xfrm>
          <a:solidFill>
            <a:srgbClr val="0B41CD"/>
          </a:solidFill>
        </p:grpSpPr>
        <p:sp>
          <p:nvSpPr>
            <p:cNvPr id="150" name="Freeform 88">
              <a:extLst>
                <a:ext uri="{FF2B5EF4-FFF2-40B4-BE49-F238E27FC236}">
                  <a16:creationId xmlns:a16="http://schemas.microsoft.com/office/drawing/2014/main" id="{E5625D1B-1357-1573-CF8B-0E87A9E84B78}"/>
                </a:ext>
              </a:extLst>
            </p:cNvPr>
            <p:cNvSpPr/>
            <p:nvPr/>
          </p:nvSpPr>
          <p:spPr>
            <a:xfrm>
              <a:off x="4965225" y="4402448"/>
              <a:ext cx="527118" cy="293912"/>
            </a:xfrm>
            <a:custGeom>
              <a:avLst/>
              <a:gdLst>
                <a:gd name="connsiteX0" fmla="*/ 0 w 527118"/>
                <a:gd name="connsiteY0" fmla="*/ 0 h 293912"/>
                <a:gd name="connsiteX1" fmla="*/ 527119 w 527118"/>
                <a:gd name="connsiteY1" fmla="*/ 0 h 293912"/>
                <a:gd name="connsiteX2" fmla="*/ 527119 w 527118"/>
                <a:gd name="connsiteY2" fmla="*/ 293912 h 293912"/>
                <a:gd name="connsiteX3" fmla="*/ 0 w 527118"/>
                <a:gd name="connsiteY3" fmla="*/ 293912 h 293912"/>
              </a:gdLst>
              <a:ahLst/>
              <a:cxnLst>
                <a:cxn ang="0">
                  <a:pos x="connsiteX0" y="connsiteY0"/>
                </a:cxn>
                <a:cxn ang="0">
                  <a:pos x="connsiteX1" y="connsiteY1"/>
                </a:cxn>
                <a:cxn ang="0">
                  <a:pos x="connsiteX2" y="connsiteY2"/>
                </a:cxn>
                <a:cxn ang="0">
                  <a:pos x="connsiteX3" y="connsiteY3"/>
                </a:cxn>
              </a:cxnLst>
              <a:rect l="l" t="t" r="r" b="b"/>
              <a:pathLst>
                <a:path w="527118" h="293912">
                  <a:moveTo>
                    <a:pt x="0" y="0"/>
                  </a:moveTo>
                  <a:lnTo>
                    <a:pt x="527119" y="0"/>
                  </a:lnTo>
                  <a:lnTo>
                    <a:pt x="527119" y="293912"/>
                  </a:lnTo>
                  <a:lnTo>
                    <a:pt x="0" y="293912"/>
                  </a:lnTo>
                  <a:close/>
                </a:path>
              </a:pathLst>
            </a:custGeom>
            <a:solidFill>
              <a:srgbClr val="00B050"/>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1" name="Freeform 89">
              <a:extLst>
                <a:ext uri="{FF2B5EF4-FFF2-40B4-BE49-F238E27FC236}">
                  <a16:creationId xmlns:a16="http://schemas.microsoft.com/office/drawing/2014/main" id="{B98A68DC-F595-82AD-B83A-8DE88785B8B5}"/>
                </a:ext>
              </a:extLst>
            </p:cNvPr>
            <p:cNvSpPr/>
            <p:nvPr/>
          </p:nvSpPr>
          <p:spPr>
            <a:xfrm>
              <a:off x="5584843" y="4449195"/>
              <a:ext cx="527118" cy="247164"/>
            </a:xfrm>
            <a:custGeom>
              <a:avLst/>
              <a:gdLst>
                <a:gd name="connsiteX0" fmla="*/ 0 w 527118"/>
                <a:gd name="connsiteY0" fmla="*/ 0 h 247164"/>
                <a:gd name="connsiteX1" fmla="*/ 527119 w 527118"/>
                <a:gd name="connsiteY1" fmla="*/ 0 h 247164"/>
                <a:gd name="connsiteX2" fmla="*/ 527119 w 527118"/>
                <a:gd name="connsiteY2" fmla="*/ 247165 h 247164"/>
                <a:gd name="connsiteX3" fmla="*/ 0 w 527118"/>
                <a:gd name="connsiteY3" fmla="*/ 247165 h 247164"/>
              </a:gdLst>
              <a:ahLst/>
              <a:cxnLst>
                <a:cxn ang="0">
                  <a:pos x="connsiteX0" y="connsiteY0"/>
                </a:cxn>
                <a:cxn ang="0">
                  <a:pos x="connsiteX1" y="connsiteY1"/>
                </a:cxn>
                <a:cxn ang="0">
                  <a:pos x="connsiteX2" y="connsiteY2"/>
                </a:cxn>
                <a:cxn ang="0">
                  <a:pos x="connsiteX3" y="connsiteY3"/>
                </a:cxn>
              </a:cxnLst>
              <a:rect l="l" t="t" r="r" b="b"/>
              <a:pathLst>
                <a:path w="527118" h="247164">
                  <a:moveTo>
                    <a:pt x="0" y="0"/>
                  </a:moveTo>
                  <a:lnTo>
                    <a:pt x="527119" y="0"/>
                  </a:lnTo>
                  <a:lnTo>
                    <a:pt x="527119" y="247165"/>
                  </a:lnTo>
                  <a:lnTo>
                    <a:pt x="0" y="247165"/>
                  </a:lnTo>
                  <a:close/>
                </a:path>
              </a:pathLst>
            </a:custGeom>
            <a:solidFill>
              <a:srgbClr val="00B050"/>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2" name="Freeform 90">
              <a:extLst>
                <a:ext uri="{FF2B5EF4-FFF2-40B4-BE49-F238E27FC236}">
                  <a16:creationId xmlns:a16="http://schemas.microsoft.com/office/drawing/2014/main" id="{A694E996-DA86-F229-7A64-7BBA79D3B800}"/>
                </a:ext>
              </a:extLst>
            </p:cNvPr>
            <p:cNvSpPr/>
            <p:nvPr/>
          </p:nvSpPr>
          <p:spPr>
            <a:xfrm>
              <a:off x="6204587" y="4645939"/>
              <a:ext cx="527118" cy="50421"/>
            </a:xfrm>
            <a:custGeom>
              <a:avLst/>
              <a:gdLst>
                <a:gd name="connsiteX0" fmla="*/ 0 w 527118"/>
                <a:gd name="connsiteY0" fmla="*/ 0 h 50421"/>
                <a:gd name="connsiteX1" fmla="*/ 527119 w 527118"/>
                <a:gd name="connsiteY1" fmla="*/ 0 h 50421"/>
                <a:gd name="connsiteX2" fmla="*/ 527119 w 527118"/>
                <a:gd name="connsiteY2" fmla="*/ 50421 h 50421"/>
                <a:gd name="connsiteX3" fmla="*/ 0 w 527118"/>
                <a:gd name="connsiteY3" fmla="*/ 50421 h 50421"/>
              </a:gdLst>
              <a:ahLst/>
              <a:cxnLst>
                <a:cxn ang="0">
                  <a:pos x="connsiteX0" y="connsiteY0"/>
                </a:cxn>
                <a:cxn ang="0">
                  <a:pos x="connsiteX1" y="connsiteY1"/>
                </a:cxn>
                <a:cxn ang="0">
                  <a:pos x="connsiteX2" y="connsiteY2"/>
                </a:cxn>
                <a:cxn ang="0">
                  <a:pos x="connsiteX3" y="connsiteY3"/>
                </a:cxn>
              </a:cxnLst>
              <a:rect l="l" t="t" r="r" b="b"/>
              <a:pathLst>
                <a:path w="527118" h="50421">
                  <a:moveTo>
                    <a:pt x="0" y="0"/>
                  </a:moveTo>
                  <a:lnTo>
                    <a:pt x="527119" y="0"/>
                  </a:lnTo>
                  <a:lnTo>
                    <a:pt x="527119" y="50421"/>
                  </a:lnTo>
                  <a:lnTo>
                    <a:pt x="0" y="50421"/>
                  </a:lnTo>
                  <a:close/>
                </a:path>
              </a:pathLst>
            </a:custGeom>
            <a:solidFill>
              <a:srgbClr val="00B050"/>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3" name="Freeform 91">
              <a:extLst>
                <a:ext uri="{FF2B5EF4-FFF2-40B4-BE49-F238E27FC236}">
                  <a16:creationId xmlns:a16="http://schemas.microsoft.com/office/drawing/2014/main" id="{8231810D-58A9-1487-2FA0-1EEBB673DF09}"/>
                </a:ext>
              </a:extLst>
            </p:cNvPr>
            <p:cNvSpPr/>
            <p:nvPr/>
          </p:nvSpPr>
          <p:spPr>
            <a:xfrm>
              <a:off x="6824205" y="4678877"/>
              <a:ext cx="527118" cy="17482"/>
            </a:xfrm>
            <a:custGeom>
              <a:avLst/>
              <a:gdLst>
                <a:gd name="connsiteX0" fmla="*/ 0 w 527118"/>
                <a:gd name="connsiteY0" fmla="*/ 0 h 17482"/>
                <a:gd name="connsiteX1" fmla="*/ 527119 w 527118"/>
                <a:gd name="connsiteY1" fmla="*/ 0 h 17482"/>
                <a:gd name="connsiteX2" fmla="*/ 527119 w 527118"/>
                <a:gd name="connsiteY2" fmla="*/ 17483 h 17482"/>
                <a:gd name="connsiteX3" fmla="*/ 0 w 527118"/>
                <a:gd name="connsiteY3" fmla="*/ 17483 h 17482"/>
              </a:gdLst>
              <a:ahLst/>
              <a:cxnLst>
                <a:cxn ang="0">
                  <a:pos x="connsiteX0" y="connsiteY0"/>
                </a:cxn>
                <a:cxn ang="0">
                  <a:pos x="connsiteX1" y="connsiteY1"/>
                </a:cxn>
                <a:cxn ang="0">
                  <a:pos x="connsiteX2" y="connsiteY2"/>
                </a:cxn>
                <a:cxn ang="0">
                  <a:pos x="connsiteX3" y="connsiteY3"/>
                </a:cxn>
              </a:cxnLst>
              <a:rect l="l" t="t" r="r" b="b"/>
              <a:pathLst>
                <a:path w="527118" h="17482">
                  <a:moveTo>
                    <a:pt x="0" y="0"/>
                  </a:moveTo>
                  <a:lnTo>
                    <a:pt x="527119" y="0"/>
                  </a:lnTo>
                  <a:lnTo>
                    <a:pt x="527119" y="17483"/>
                  </a:lnTo>
                  <a:lnTo>
                    <a:pt x="0" y="17483"/>
                  </a:lnTo>
                  <a:close/>
                </a:path>
              </a:pathLst>
            </a:custGeom>
            <a:solidFill>
              <a:srgbClr val="00B050"/>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4" name="Freeform 92">
              <a:extLst>
                <a:ext uri="{FF2B5EF4-FFF2-40B4-BE49-F238E27FC236}">
                  <a16:creationId xmlns:a16="http://schemas.microsoft.com/office/drawing/2014/main" id="{B75FEF8F-78FA-F6EC-F0C0-C2F71D68B899}"/>
                </a:ext>
              </a:extLst>
            </p:cNvPr>
            <p:cNvSpPr/>
            <p:nvPr/>
          </p:nvSpPr>
          <p:spPr>
            <a:xfrm>
              <a:off x="7443950" y="4660888"/>
              <a:ext cx="527118" cy="35345"/>
            </a:xfrm>
            <a:custGeom>
              <a:avLst/>
              <a:gdLst>
                <a:gd name="connsiteX0" fmla="*/ 0 w 527118"/>
                <a:gd name="connsiteY0" fmla="*/ 0 h 35345"/>
                <a:gd name="connsiteX1" fmla="*/ 527119 w 527118"/>
                <a:gd name="connsiteY1" fmla="*/ 0 h 35345"/>
                <a:gd name="connsiteX2" fmla="*/ 527119 w 527118"/>
                <a:gd name="connsiteY2" fmla="*/ 35345 h 35345"/>
                <a:gd name="connsiteX3" fmla="*/ 0 w 527118"/>
                <a:gd name="connsiteY3" fmla="*/ 35345 h 35345"/>
              </a:gdLst>
              <a:ahLst/>
              <a:cxnLst>
                <a:cxn ang="0">
                  <a:pos x="connsiteX0" y="connsiteY0"/>
                </a:cxn>
                <a:cxn ang="0">
                  <a:pos x="connsiteX1" y="connsiteY1"/>
                </a:cxn>
                <a:cxn ang="0">
                  <a:pos x="connsiteX2" y="connsiteY2"/>
                </a:cxn>
                <a:cxn ang="0">
                  <a:pos x="connsiteX3" y="connsiteY3"/>
                </a:cxn>
              </a:cxnLst>
              <a:rect l="l" t="t" r="r" b="b"/>
              <a:pathLst>
                <a:path w="527118" h="35345">
                  <a:moveTo>
                    <a:pt x="0" y="0"/>
                  </a:moveTo>
                  <a:lnTo>
                    <a:pt x="527119" y="0"/>
                  </a:lnTo>
                  <a:lnTo>
                    <a:pt x="527119" y="35345"/>
                  </a:lnTo>
                  <a:lnTo>
                    <a:pt x="0" y="35345"/>
                  </a:lnTo>
                  <a:close/>
                </a:path>
              </a:pathLst>
            </a:custGeom>
            <a:solidFill>
              <a:srgbClr val="00B050"/>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grpSp>
        <p:nvGrpSpPr>
          <p:cNvPr id="155" name="Graphic 577">
            <a:extLst>
              <a:ext uri="{FF2B5EF4-FFF2-40B4-BE49-F238E27FC236}">
                <a16:creationId xmlns:a16="http://schemas.microsoft.com/office/drawing/2014/main" id="{85083AEE-86B5-4B96-61FC-CBCD2E231D64}"/>
              </a:ext>
            </a:extLst>
          </p:cNvPr>
          <p:cNvGrpSpPr/>
          <p:nvPr/>
        </p:nvGrpSpPr>
        <p:grpSpPr>
          <a:xfrm>
            <a:off x="6561349" y="4390813"/>
            <a:ext cx="4744151" cy="421324"/>
            <a:chOff x="4965225" y="4372297"/>
            <a:chExt cx="3625588" cy="324063"/>
          </a:xfrm>
          <a:solidFill>
            <a:srgbClr val="4871D9"/>
          </a:solidFill>
        </p:grpSpPr>
        <p:sp>
          <p:nvSpPr>
            <p:cNvPr id="156" name="Freeform 85">
              <a:extLst>
                <a:ext uri="{FF2B5EF4-FFF2-40B4-BE49-F238E27FC236}">
                  <a16:creationId xmlns:a16="http://schemas.microsoft.com/office/drawing/2014/main" id="{1EFF63BE-A7FC-CB3F-66E4-DE81690582CF}"/>
                </a:ext>
              </a:extLst>
            </p:cNvPr>
            <p:cNvSpPr/>
            <p:nvPr/>
          </p:nvSpPr>
          <p:spPr>
            <a:xfrm>
              <a:off x="4965225" y="4372297"/>
              <a:ext cx="527118" cy="30151"/>
            </a:xfrm>
            <a:custGeom>
              <a:avLst/>
              <a:gdLst>
                <a:gd name="connsiteX0" fmla="*/ 0 w 527118"/>
                <a:gd name="connsiteY0" fmla="*/ 0 h 30151"/>
                <a:gd name="connsiteX1" fmla="*/ 527119 w 527118"/>
                <a:gd name="connsiteY1" fmla="*/ 0 h 30151"/>
                <a:gd name="connsiteX2" fmla="*/ 527119 w 527118"/>
                <a:gd name="connsiteY2" fmla="*/ 30151 h 30151"/>
                <a:gd name="connsiteX3" fmla="*/ 0 w 527118"/>
                <a:gd name="connsiteY3" fmla="*/ 30151 h 30151"/>
              </a:gdLst>
              <a:ahLst/>
              <a:cxnLst>
                <a:cxn ang="0">
                  <a:pos x="connsiteX0" y="connsiteY0"/>
                </a:cxn>
                <a:cxn ang="0">
                  <a:pos x="connsiteX1" y="connsiteY1"/>
                </a:cxn>
                <a:cxn ang="0">
                  <a:pos x="connsiteX2" y="connsiteY2"/>
                </a:cxn>
                <a:cxn ang="0">
                  <a:pos x="connsiteX3" y="connsiteY3"/>
                </a:cxn>
              </a:cxnLst>
              <a:rect l="l" t="t" r="r" b="b"/>
              <a:pathLst>
                <a:path w="527118" h="30151">
                  <a:moveTo>
                    <a:pt x="0" y="0"/>
                  </a:moveTo>
                  <a:lnTo>
                    <a:pt x="527119" y="0"/>
                  </a:lnTo>
                  <a:lnTo>
                    <a:pt x="527119" y="30151"/>
                  </a:lnTo>
                  <a:lnTo>
                    <a:pt x="0" y="30151"/>
                  </a:lnTo>
                  <a:close/>
                </a:path>
              </a:pathLst>
            </a:custGeom>
            <a:solidFill>
              <a:schemeClr val="tx2"/>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7" name="Freeform 86">
              <a:extLst>
                <a:ext uri="{FF2B5EF4-FFF2-40B4-BE49-F238E27FC236}">
                  <a16:creationId xmlns:a16="http://schemas.microsoft.com/office/drawing/2014/main" id="{527E11B3-007B-A793-EB56-B8ED66E6CBBE}"/>
                </a:ext>
              </a:extLst>
            </p:cNvPr>
            <p:cNvSpPr/>
            <p:nvPr/>
          </p:nvSpPr>
          <p:spPr>
            <a:xfrm>
              <a:off x="5584843" y="4418917"/>
              <a:ext cx="527118" cy="30151"/>
            </a:xfrm>
            <a:custGeom>
              <a:avLst/>
              <a:gdLst>
                <a:gd name="connsiteX0" fmla="*/ 0 w 527118"/>
                <a:gd name="connsiteY0" fmla="*/ 0 h 30151"/>
                <a:gd name="connsiteX1" fmla="*/ 527119 w 527118"/>
                <a:gd name="connsiteY1" fmla="*/ 0 h 30151"/>
                <a:gd name="connsiteX2" fmla="*/ 527119 w 527118"/>
                <a:gd name="connsiteY2" fmla="*/ 30151 h 30151"/>
                <a:gd name="connsiteX3" fmla="*/ 0 w 527118"/>
                <a:gd name="connsiteY3" fmla="*/ 30151 h 30151"/>
              </a:gdLst>
              <a:ahLst/>
              <a:cxnLst>
                <a:cxn ang="0">
                  <a:pos x="connsiteX0" y="connsiteY0"/>
                </a:cxn>
                <a:cxn ang="0">
                  <a:pos x="connsiteX1" y="connsiteY1"/>
                </a:cxn>
                <a:cxn ang="0">
                  <a:pos x="connsiteX2" y="connsiteY2"/>
                </a:cxn>
                <a:cxn ang="0">
                  <a:pos x="connsiteX3" y="connsiteY3"/>
                </a:cxn>
              </a:cxnLst>
              <a:rect l="l" t="t" r="r" b="b"/>
              <a:pathLst>
                <a:path w="527118" h="30151">
                  <a:moveTo>
                    <a:pt x="0" y="0"/>
                  </a:moveTo>
                  <a:lnTo>
                    <a:pt x="527119" y="0"/>
                  </a:lnTo>
                  <a:lnTo>
                    <a:pt x="527119" y="30151"/>
                  </a:lnTo>
                  <a:lnTo>
                    <a:pt x="0" y="30151"/>
                  </a:lnTo>
                  <a:close/>
                </a:path>
              </a:pathLst>
            </a:custGeom>
            <a:solidFill>
              <a:schemeClr val="tx2"/>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8" name="Freeform 87">
              <a:extLst>
                <a:ext uri="{FF2B5EF4-FFF2-40B4-BE49-F238E27FC236}">
                  <a16:creationId xmlns:a16="http://schemas.microsoft.com/office/drawing/2014/main" id="{262B4F46-B397-8489-DC68-80AEF2F19EEB}"/>
                </a:ext>
              </a:extLst>
            </p:cNvPr>
            <p:cNvSpPr/>
            <p:nvPr/>
          </p:nvSpPr>
          <p:spPr>
            <a:xfrm>
              <a:off x="8063695" y="4677864"/>
              <a:ext cx="527118" cy="18496"/>
            </a:xfrm>
            <a:custGeom>
              <a:avLst/>
              <a:gdLst>
                <a:gd name="connsiteX0" fmla="*/ 0 w 527118"/>
                <a:gd name="connsiteY0" fmla="*/ 0 h 18496"/>
                <a:gd name="connsiteX1" fmla="*/ 527119 w 527118"/>
                <a:gd name="connsiteY1" fmla="*/ 0 h 18496"/>
                <a:gd name="connsiteX2" fmla="*/ 527119 w 527118"/>
                <a:gd name="connsiteY2" fmla="*/ 18496 h 18496"/>
                <a:gd name="connsiteX3" fmla="*/ 0 w 527118"/>
                <a:gd name="connsiteY3" fmla="*/ 18496 h 18496"/>
              </a:gdLst>
              <a:ahLst/>
              <a:cxnLst>
                <a:cxn ang="0">
                  <a:pos x="connsiteX0" y="connsiteY0"/>
                </a:cxn>
                <a:cxn ang="0">
                  <a:pos x="connsiteX1" y="connsiteY1"/>
                </a:cxn>
                <a:cxn ang="0">
                  <a:pos x="connsiteX2" y="connsiteY2"/>
                </a:cxn>
                <a:cxn ang="0">
                  <a:pos x="connsiteX3" y="connsiteY3"/>
                </a:cxn>
              </a:cxnLst>
              <a:rect l="l" t="t" r="r" b="b"/>
              <a:pathLst>
                <a:path w="527118" h="18496">
                  <a:moveTo>
                    <a:pt x="0" y="0"/>
                  </a:moveTo>
                  <a:lnTo>
                    <a:pt x="527119" y="0"/>
                  </a:lnTo>
                  <a:lnTo>
                    <a:pt x="527119" y="18496"/>
                  </a:lnTo>
                  <a:lnTo>
                    <a:pt x="0" y="18496"/>
                  </a:lnTo>
                  <a:close/>
                </a:path>
              </a:pathLst>
            </a:custGeom>
            <a:solidFill>
              <a:schemeClr val="tx2"/>
            </a:solidFill>
            <a:ln w="12652" cap="flat">
              <a:no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sp>
        <p:nvSpPr>
          <p:cNvPr id="159" name="Freeform 63">
            <a:extLst>
              <a:ext uri="{FF2B5EF4-FFF2-40B4-BE49-F238E27FC236}">
                <a16:creationId xmlns:a16="http://schemas.microsoft.com/office/drawing/2014/main" id="{D0E1FBF6-5D8F-9055-1E28-2B21E547D407}"/>
              </a:ext>
            </a:extLst>
          </p:cNvPr>
          <p:cNvSpPr/>
          <p:nvPr/>
        </p:nvSpPr>
        <p:spPr>
          <a:xfrm>
            <a:off x="6430857" y="1965458"/>
            <a:ext cx="5006952" cy="2848516"/>
          </a:xfrm>
          <a:custGeom>
            <a:avLst/>
            <a:gdLst>
              <a:gd name="connsiteX0" fmla="*/ 0 w 3826426"/>
              <a:gd name="connsiteY0" fmla="*/ 0 h 2285040"/>
              <a:gd name="connsiteX1" fmla="*/ 0 w 3826426"/>
              <a:gd name="connsiteY1" fmla="*/ 2285040 h 2285040"/>
              <a:gd name="connsiteX2" fmla="*/ 3826426 w 3826426"/>
              <a:gd name="connsiteY2" fmla="*/ 2285040 h 2285040"/>
            </a:gdLst>
            <a:ahLst/>
            <a:cxnLst>
              <a:cxn ang="0">
                <a:pos x="connsiteX0" y="connsiteY0"/>
              </a:cxn>
              <a:cxn ang="0">
                <a:pos x="connsiteX1" y="connsiteY1"/>
              </a:cxn>
              <a:cxn ang="0">
                <a:pos x="connsiteX2" y="connsiteY2"/>
              </a:cxn>
            </a:cxnLst>
            <a:rect l="l" t="t" r="r" b="b"/>
            <a:pathLst>
              <a:path w="3826426" h="2285040">
                <a:moveTo>
                  <a:pt x="0" y="0"/>
                </a:moveTo>
                <a:lnTo>
                  <a:pt x="0" y="2285040"/>
                </a:lnTo>
                <a:lnTo>
                  <a:pt x="3826426" y="2285040"/>
                </a:lnTo>
              </a:path>
            </a:pathLst>
          </a:custGeom>
          <a:noFill/>
          <a:ln w="12652" cap="sq">
            <a:solidFill>
              <a:srgbClr val="000000"/>
            </a:solidFill>
            <a:prstDash val="solid"/>
            <a:miter/>
          </a:ln>
        </p:spPr>
        <p:txBody>
          <a:bodyPr rtlCol="0" anchor="ctr"/>
          <a:lstStyle/>
          <a:p>
            <a:pPr marL="0" marR="0" lvl="0" indent="0" algn="l" defTabSz="60938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nvGrpSpPr>
          <p:cNvPr id="16" name="Group 15">
            <a:extLst>
              <a:ext uri="{FF2B5EF4-FFF2-40B4-BE49-F238E27FC236}">
                <a16:creationId xmlns:a16="http://schemas.microsoft.com/office/drawing/2014/main" id="{45E24F10-558C-0176-2706-EA3B397A9765}"/>
              </a:ext>
            </a:extLst>
          </p:cNvPr>
          <p:cNvGrpSpPr/>
          <p:nvPr/>
        </p:nvGrpSpPr>
        <p:grpSpPr>
          <a:xfrm>
            <a:off x="6360039" y="1965457"/>
            <a:ext cx="71975" cy="2848515"/>
            <a:chOff x="4771684" y="1442310"/>
            <a:chExt cx="54000" cy="2137128"/>
          </a:xfrm>
        </p:grpSpPr>
        <p:cxnSp>
          <p:nvCxnSpPr>
            <p:cNvPr id="161" name="Straight Connector 160">
              <a:extLst>
                <a:ext uri="{FF2B5EF4-FFF2-40B4-BE49-F238E27FC236}">
                  <a16:creationId xmlns:a16="http://schemas.microsoft.com/office/drawing/2014/main" id="{A93CB4A6-67EA-FF99-C1E2-78FD04ADFD87}"/>
                </a:ext>
              </a:extLst>
            </p:cNvPr>
            <p:cNvCxnSpPr>
              <a:cxnSpLocks/>
            </p:cNvCxnSpPr>
            <p:nvPr/>
          </p:nvCxnSpPr>
          <p:spPr>
            <a:xfrm>
              <a:off x="4771684" y="1976592"/>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8FB1E596-72A4-5AB0-7CB6-58934A680A06}"/>
                </a:ext>
              </a:extLst>
            </p:cNvPr>
            <p:cNvCxnSpPr>
              <a:cxnSpLocks/>
            </p:cNvCxnSpPr>
            <p:nvPr/>
          </p:nvCxnSpPr>
          <p:spPr>
            <a:xfrm>
              <a:off x="4771684" y="3045156"/>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C20993E-A56B-6977-F95B-A988AFF9BE80}"/>
                </a:ext>
              </a:extLst>
            </p:cNvPr>
            <p:cNvCxnSpPr>
              <a:cxnSpLocks/>
            </p:cNvCxnSpPr>
            <p:nvPr/>
          </p:nvCxnSpPr>
          <p:spPr>
            <a:xfrm>
              <a:off x="4771684" y="2510874"/>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394E69D1-7B54-B946-9F7E-800A5A0B7A7E}"/>
                </a:ext>
              </a:extLst>
            </p:cNvPr>
            <p:cNvCxnSpPr>
              <a:cxnSpLocks/>
            </p:cNvCxnSpPr>
            <p:nvPr/>
          </p:nvCxnSpPr>
          <p:spPr>
            <a:xfrm>
              <a:off x="4771684" y="3579438"/>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35B79A5-182C-EEA2-C5C7-E9746F48D816}"/>
                </a:ext>
              </a:extLst>
            </p:cNvPr>
            <p:cNvCxnSpPr>
              <a:cxnSpLocks/>
            </p:cNvCxnSpPr>
            <p:nvPr/>
          </p:nvCxnSpPr>
          <p:spPr>
            <a:xfrm>
              <a:off x="4771684" y="144231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Text Placeholder 2">
            <a:extLst>
              <a:ext uri="{FF2B5EF4-FFF2-40B4-BE49-F238E27FC236}">
                <a16:creationId xmlns:a16="http://schemas.microsoft.com/office/drawing/2014/main" id="{3D201557-526A-3F79-4717-2E13C1A3A361}"/>
              </a:ext>
            </a:extLst>
          </p:cNvPr>
          <p:cNvSpPr txBox="1">
            <a:spLocks/>
          </p:cNvSpPr>
          <p:nvPr/>
        </p:nvSpPr>
        <p:spPr>
          <a:xfrm>
            <a:off x="5544861" y="5060968"/>
            <a:ext cx="1504940" cy="498248"/>
          </a:xfrm>
          <a:prstGeom prst="rect">
            <a:avLst/>
          </a:prstGeom>
        </p:spPr>
        <p:txBody>
          <a:bodyPr lIns="0" tIns="0" rIns="0" bIns="0" anchor="b"/>
          <a:lstStyle>
            <a:lvl1pPr marL="0" indent="0" algn="l" rtl="0" eaLnBrk="1" fontAlgn="base" hangingPunct="1">
              <a:spcBef>
                <a:spcPts val="0"/>
              </a:spcBef>
              <a:spcAft>
                <a:spcPts val="225"/>
              </a:spcAft>
              <a:buClr>
                <a:schemeClr val="accent6">
                  <a:lumMod val="40000"/>
                  <a:lumOff val="60000"/>
                </a:schemeClr>
              </a:buClr>
              <a:buFont typeface="Arial" pitchFamily="34" charset="0"/>
              <a:buNone/>
              <a:tabLst/>
              <a:defRPr sz="810" kern="1200">
                <a:solidFill>
                  <a:schemeClr val="tx1"/>
                </a:solidFill>
                <a:latin typeface="+mn-lt"/>
                <a:ea typeface="+mn-ea"/>
                <a:cs typeface="Arial" panose="020B0604020202020204" pitchFamily="34" charset="0"/>
              </a:defRPr>
            </a:lvl1pPr>
            <a:lvl2pPr marL="380424" indent="-208045"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2pPr>
            <a:lvl3pPr marL="548049" indent="-16405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3pPr>
            <a:lvl4pPr marL="710920" indent="-158116" algn="l" rtl="0" eaLnBrk="1" fontAlgn="base" hangingPunct="1">
              <a:spcBef>
                <a:spcPts val="0"/>
              </a:spcBef>
              <a:spcAft>
                <a:spcPts val="225"/>
              </a:spcAft>
              <a:buClr>
                <a:schemeClr val="accent6">
                  <a:lumMod val="40000"/>
                  <a:lumOff val="60000"/>
                </a:schemeClr>
              </a:buClr>
              <a:buFont typeface="Arial" pitchFamily="34" charset="0"/>
              <a:buChar char="•"/>
              <a:defRPr sz="1500" kern="1200">
                <a:solidFill>
                  <a:schemeClr val="tx2">
                    <a:lumMod val="50000"/>
                  </a:schemeClr>
                </a:solidFill>
                <a:latin typeface="Arial Narrow" panose="020B0606020202030204" pitchFamily="34" charset="0"/>
                <a:ea typeface="+mn-ea"/>
                <a:cs typeface="Arial" pitchFamily="34" charset="0"/>
              </a:defRPr>
            </a:lvl4pPr>
            <a:lvl5pPr marL="1540723" indent="-171191"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3105"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5488"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872"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0254" indent="-171191" algn="l" defTabSz="684765"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1218774" rtl="0" eaLnBrk="1" fontAlgn="base" latinLnBrk="0" hangingPunct="1">
              <a:lnSpc>
                <a:spcPct val="100000"/>
              </a:lnSpc>
              <a:spcBef>
                <a:spcPts val="0"/>
              </a:spcBef>
              <a:spcAft>
                <a:spcPts val="225"/>
              </a:spcAft>
              <a:buClr>
                <a:srgbClr val="ED4A0D">
                  <a:lumMod val="40000"/>
                  <a:lumOff val="60000"/>
                </a:srgbClr>
              </a:buClr>
              <a:buSzTx/>
              <a:buFont typeface="Arial" pitchFamily="34" charset="0"/>
              <a:buNone/>
              <a:tabLst/>
              <a:defRPr/>
            </a:pPr>
            <a:r>
              <a:rPr kumimoji="0" lang="en-GB" sz="933"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Mosun dose</a:t>
            </a:r>
          </a:p>
        </p:txBody>
      </p:sp>
      <p:sp>
        <p:nvSpPr>
          <p:cNvPr id="4" name="TextBox 3">
            <a:extLst>
              <a:ext uri="{FF2B5EF4-FFF2-40B4-BE49-F238E27FC236}">
                <a16:creationId xmlns:a16="http://schemas.microsoft.com/office/drawing/2014/main" id="{ED1554FC-616D-0C30-3555-1B452D7724E5}"/>
              </a:ext>
            </a:extLst>
          </p:cNvPr>
          <p:cNvSpPr txBox="1"/>
          <p:nvPr/>
        </p:nvSpPr>
        <p:spPr>
          <a:xfrm>
            <a:off x="371972" y="6549247"/>
            <a:ext cx="4462952" cy="338426"/>
          </a:xfrm>
          <a:prstGeom prst="rect">
            <a:avLst/>
          </a:prstGeom>
          <a:noFill/>
        </p:spPr>
        <p:txBody>
          <a:bodyPr wrap="none" rtlCol="0">
            <a:spAutoFit/>
          </a:bodyPr>
          <a:lstStyle/>
          <a:p>
            <a:pPr marL="0" marR="0" lvl="0" indent="0" algn="ctr" defTabSz="609387"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544F4F">
                    <a:lumMod val="50000"/>
                  </a:srgbClr>
                </a:solidFill>
                <a:effectLst/>
                <a:uLnTx/>
                <a:uFillTx/>
                <a:latin typeface="Arial" panose="020B0604020202020204"/>
                <a:ea typeface="+mn-ea"/>
                <a:cs typeface="+mn-cs"/>
              </a:rPr>
              <a:t>Presented as LBA3 by Westin et al, ICML 2025</a:t>
            </a:r>
          </a:p>
        </p:txBody>
      </p:sp>
    </p:spTree>
    <p:extLst>
      <p:ext uri="{BB962C8B-B14F-4D97-AF65-F5344CB8AC3E}">
        <p14:creationId xmlns:p14="http://schemas.microsoft.com/office/powerpoint/2010/main" val="3921194766"/>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6EB518-D98A-A05E-89A1-509B436D6343}"/>
              </a:ext>
            </a:extLst>
          </p:cNvPr>
          <p:cNvSpPr>
            <a:spLocks noGrp="1"/>
          </p:cNvSpPr>
          <p:nvPr>
            <p:ph type="title"/>
          </p:nvPr>
        </p:nvSpPr>
        <p:spPr>
          <a:xfrm>
            <a:off x="912286" y="-29217"/>
            <a:ext cx="10358967" cy="1143000"/>
          </a:xfrm>
        </p:spPr>
        <p:txBody>
          <a:bodyPr/>
          <a:lstStyle/>
          <a:p>
            <a:r>
              <a:rPr lang="en-US" dirty="0" err="1"/>
              <a:t>Glofitamab</a:t>
            </a:r>
            <a:r>
              <a:rPr lang="en-US" dirty="0"/>
              <a:t> and Polatuzumab Vedotin: A Phase </a:t>
            </a:r>
            <a:r>
              <a:rPr lang="en-US" dirty="0" err="1"/>
              <a:t>Ib</a:t>
            </a:r>
            <a:r>
              <a:rPr lang="en-US" dirty="0"/>
              <a:t>/II Trial</a:t>
            </a:r>
          </a:p>
        </p:txBody>
      </p:sp>
      <p:sp>
        <p:nvSpPr>
          <p:cNvPr id="4" name="TextBox 3">
            <a:extLst>
              <a:ext uri="{FF2B5EF4-FFF2-40B4-BE49-F238E27FC236}">
                <a16:creationId xmlns:a16="http://schemas.microsoft.com/office/drawing/2014/main" id="{A084C5EF-7456-D76D-1C39-C2612A471C41}"/>
              </a:ext>
            </a:extLst>
          </p:cNvPr>
          <p:cNvSpPr txBox="1"/>
          <p:nvPr/>
        </p:nvSpPr>
        <p:spPr>
          <a:xfrm>
            <a:off x="99151" y="6463225"/>
            <a:ext cx="5556136" cy="32316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Hutchings M et al. </a:t>
            </a:r>
            <a:r>
              <a:rPr kumimoji="0" lang="en-US" sz="15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J Clin Oncol </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2025 December 20;43(36):3788-98.</a:t>
            </a:r>
          </a:p>
        </p:txBody>
      </p:sp>
      <p:grpSp>
        <p:nvGrpSpPr>
          <p:cNvPr id="7" name="Group 6">
            <a:extLst>
              <a:ext uri="{FF2B5EF4-FFF2-40B4-BE49-F238E27FC236}">
                <a16:creationId xmlns:a16="http://schemas.microsoft.com/office/drawing/2014/main" id="{BD943C71-0A81-696F-E016-42650BE47690}"/>
              </a:ext>
            </a:extLst>
          </p:cNvPr>
          <p:cNvGrpSpPr/>
          <p:nvPr/>
        </p:nvGrpSpPr>
        <p:grpSpPr>
          <a:xfrm>
            <a:off x="1009229" y="964225"/>
            <a:ext cx="10165080" cy="5155728"/>
            <a:chOff x="1009229" y="1217613"/>
            <a:chExt cx="10165080" cy="5155728"/>
          </a:xfrm>
        </p:grpSpPr>
        <p:pic>
          <p:nvPicPr>
            <p:cNvPr id="3" name="Picture 2">
              <a:extLst>
                <a:ext uri="{FF2B5EF4-FFF2-40B4-BE49-F238E27FC236}">
                  <a16:creationId xmlns:a16="http://schemas.microsoft.com/office/drawing/2014/main" id="{48658766-0565-F937-674A-80D87F9F55D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1009229" y="1217613"/>
              <a:ext cx="10165080" cy="5155728"/>
            </a:xfrm>
            <a:prstGeom prst="rect">
              <a:avLst/>
            </a:prstGeom>
          </p:spPr>
        </p:pic>
        <p:sp>
          <p:nvSpPr>
            <p:cNvPr id="6" name="TextBox 5">
              <a:extLst>
                <a:ext uri="{FF2B5EF4-FFF2-40B4-BE49-F238E27FC236}">
                  <a16:creationId xmlns:a16="http://schemas.microsoft.com/office/drawing/2014/main" id="{4B9A66F5-92D6-CE1A-8EE5-FEC305C7B72A}"/>
                </a:ext>
              </a:extLst>
            </p:cNvPr>
            <p:cNvSpPr txBox="1"/>
            <p:nvPr/>
          </p:nvSpPr>
          <p:spPr>
            <a:xfrm>
              <a:off x="1009229" y="1217613"/>
              <a:ext cx="6096000" cy="461665"/>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B1B1B"/>
                  </a:solidFill>
                  <a:effectLst/>
                  <a:uLnTx/>
                  <a:uFillTx/>
                  <a:latin typeface="Roboto" panose="020F0502020204030204" pitchFamily="34" charset="0"/>
                  <a:ea typeface="+mn-ea"/>
                  <a:cs typeface="+mn-cs"/>
                </a:rPr>
                <a:t>NCT03533283</a:t>
              </a:r>
              <a:endParaRPr kumimoji="0" lang="en-US" sz="2400" b="1" i="0" u="none" strike="noStrike" kern="1200" cap="none" spc="0" normalizeH="0" baseline="0" noProof="0" dirty="0">
                <a:ln>
                  <a:noFill/>
                </a:ln>
                <a:solidFill>
                  <a:srgbClr val="000000"/>
                </a:solidFill>
                <a:effectLst/>
                <a:uLnTx/>
                <a:uFillTx/>
                <a:latin typeface="Calibri"/>
                <a:ea typeface="+mn-ea"/>
                <a:cs typeface="+mn-cs"/>
              </a:endParaRPr>
            </a:p>
          </p:txBody>
        </p:sp>
      </p:grpSp>
    </p:spTree>
    <p:extLst>
      <p:ext uri="{BB962C8B-B14F-4D97-AF65-F5344CB8AC3E}">
        <p14:creationId xmlns:p14="http://schemas.microsoft.com/office/powerpoint/2010/main" val="17824857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7A933B-108E-DD41-F212-5F25A7197A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0A8DDAA-3C52-7121-1483-925D1279E095}"/>
              </a:ext>
            </a:extLst>
          </p:cNvPr>
          <p:cNvSpPr>
            <a:spLocks noGrp="1"/>
          </p:cNvSpPr>
          <p:nvPr>
            <p:ph type="title"/>
          </p:nvPr>
        </p:nvSpPr>
        <p:spPr>
          <a:xfrm>
            <a:off x="912286" y="0"/>
            <a:ext cx="10358967" cy="688489"/>
          </a:xfrm>
        </p:spPr>
        <p:txBody>
          <a:bodyPr/>
          <a:lstStyle/>
          <a:p>
            <a:r>
              <a:rPr lang="en-US" dirty="0" err="1"/>
              <a:t>Glofitamab</a:t>
            </a:r>
            <a:r>
              <a:rPr lang="en-US" dirty="0"/>
              <a:t> and </a:t>
            </a:r>
            <a:r>
              <a:rPr lang="en-US" dirty="0" err="1"/>
              <a:t>Polatuzumab</a:t>
            </a:r>
            <a:r>
              <a:rPr lang="en-US" dirty="0"/>
              <a:t> Vedotin: Responses</a:t>
            </a:r>
          </a:p>
        </p:txBody>
      </p:sp>
      <p:pic>
        <p:nvPicPr>
          <p:cNvPr id="1026" name="Picture 2">
            <a:extLst>
              <a:ext uri="{FF2B5EF4-FFF2-40B4-BE49-F238E27FC236}">
                <a16:creationId xmlns:a16="http://schemas.microsoft.com/office/drawing/2014/main" id="{48C318C6-C112-FED5-1EC0-0C68465FFF9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2" t="2254" r="1096"/>
          <a:stretch>
            <a:fillRect/>
          </a:stretch>
        </p:blipFill>
        <p:spPr bwMode="auto">
          <a:xfrm>
            <a:off x="1754141" y="688489"/>
            <a:ext cx="8683717" cy="515468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7AB20490-FCF9-DA26-B19F-0B1767000BF2}"/>
              </a:ext>
            </a:extLst>
          </p:cNvPr>
          <p:cNvSpPr txBox="1"/>
          <p:nvPr/>
        </p:nvSpPr>
        <p:spPr>
          <a:xfrm>
            <a:off x="88394" y="6534835"/>
            <a:ext cx="5556136" cy="32316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Hutchings M et al. </a:t>
            </a:r>
            <a:r>
              <a:rPr kumimoji="0" lang="en-US" sz="15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J Clin Oncol </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2025 December 20;43(36):3788-98.</a:t>
            </a:r>
          </a:p>
        </p:txBody>
      </p:sp>
      <p:sp>
        <p:nvSpPr>
          <p:cNvPr id="4" name="TextBox 3">
            <a:extLst>
              <a:ext uri="{FF2B5EF4-FFF2-40B4-BE49-F238E27FC236}">
                <a16:creationId xmlns:a16="http://schemas.microsoft.com/office/drawing/2014/main" id="{F40E6CBA-C89E-0225-2518-AB7CAE501C19}"/>
              </a:ext>
            </a:extLst>
          </p:cNvPr>
          <p:cNvSpPr txBox="1"/>
          <p:nvPr/>
        </p:nvSpPr>
        <p:spPr>
          <a:xfrm>
            <a:off x="1648254" y="5884674"/>
            <a:ext cx="9292274" cy="553998"/>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DLBCL = diffuse large B-cell lymphoma; HGBCL = high-grade B-cell lymphoma; </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trFL</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 transformed follicular lymphoma; PMBCL = primary mediastinal large B-cell lymphoma; CR = complete response; PR = partial response</a:t>
            </a:r>
          </a:p>
        </p:txBody>
      </p:sp>
    </p:spTree>
    <p:extLst>
      <p:ext uri="{BB962C8B-B14F-4D97-AF65-F5344CB8AC3E}">
        <p14:creationId xmlns:p14="http://schemas.microsoft.com/office/powerpoint/2010/main" val="27504791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F32E66-0F3F-C1CC-C32E-A78196A0EE2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B975641-AA58-7FC7-D501-2D61AFCA75B2}"/>
              </a:ext>
            </a:extLst>
          </p:cNvPr>
          <p:cNvSpPr>
            <a:spLocks noGrp="1"/>
          </p:cNvSpPr>
          <p:nvPr>
            <p:ph type="title"/>
          </p:nvPr>
        </p:nvSpPr>
        <p:spPr/>
        <p:txBody>
          <a:bodyPr/>
          <a:lstStyle/>
          <a:p>
            <a:r>
              <a:rPr lang="en-US" dirty="0" err="1"/>
              <a:t>Glofitamab</a:t>
            </a:r>
            <a:r>
              <a:rPr lang="en-US" dirty="0"/>
              <a:t> and Polatuzumab Vedotin</a:t>
            </a:r>
            <a:r>
              <a:rPr lang="en-US"/>
              <a:t>: </a:t>
            </a:r>
            <a:br>
              <a:rPr lang="en-US"/>
            </a:br>
            <a:r>
              <a:rPr lang="en-US"/>
              <a:t>Progression-Free Survival (PFS)</a:t>
            </a:r>
            <a:endParaRPr lang="en-US" dirty="0"/>
          </a:p>
        </p:txBody>
      </p:sp>
      <p:pic>
        <p:nvPicPr>
          <p:cNvPr id="2050" name="Picture 2">
            <a:extLst>
              <a:ext uri="{FF2B5EF4-FFF2-40B4-BE49-F238E27FC236}">
                <a16:creationId xmlns:a16="http://schemas.microsoft.com/office/drawing/2014/main" id="{C050FACD-B0CE-D20E-8F5E-82853C0DD1D7}"/>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l="2469" t="51611" r="51110" b="31500"/>
          <a:stretch>
            <a:fillRect/>
          </a:stretch>
        </p:blipFill>
        <p:spPr bwMode="auto">
          <a:xfrm>
            <a:off x="0" y="1828800"/>
            <a:ext cx="6019800" cy="3244491"/>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C9C7DFA5-D9B4-5091-A6F1-108E937A6E51}"/>
              </a:ext>
            </a:extLst>
          </p:cNvPr>
          <p:cNvPicPr>
            <a:picLocks noChangeAspect="1" noChangeArrowheads="1"/>
          </p:cNvPicPr>
          <p:nvPr/>
        </p:nvPicPr>
        <p:blipFill rotWithShape="1">
          <a:blip r:embed="rId3">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l="51301" t="51611" r="1072" b="31500"/>
          <a:stretch>
            <a:fillRect/>
          </a:stretch>
        </p:blipFill>
        <p:spPr bwMode="auto">
          <a:xfrm>
            <a:off x="5937664" y="1828800"/>
            <a:ext cx="6254336" cy="324449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F31A3CC-07E2-347B-C0FF-3EB93C80FD3C}"/>
              </a:ext>
            </a:extLst>
          </p:cNvPr>
          <p:cNvSpPr txBox="1"/>
          <p:nvPr/>
        </p:nvSpPr>
        <p:spPr>
          <a:xfrm>
            <a:off x="99151" y="6463225"/>
            <a:ext cx="5556136" cy="32316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Hutchings M et al. </a:t>
            </a:r>
            <a:r>
              <a:rPr kumimoji="0" lang="en-US" sz="15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J Clin Oncol </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2025 December 20;43(36):3788-98.</a:t>
            </a:r>
          </a:p>
        </p:txBody>
      </p:sp>
    </p:spTree>
    <p:extLst>
      <p:ext uri="{BB962C8B-B14F-4D97-AF65-F5344CB8AC3E}">
        <p14:creationId xmlns:p14="http://schemas.microsoft.com/office/powerpoint/2010/main" val="38900407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5DFB13-9601-747D-9E60-4BC6D2BF9F7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E906A46-F134-3329-9300-6E6A9A314359}"/>
              </a:ext>
            </a:extLst>
          </p:cNvPr>
          <p:cNvSpPr>
            <a:spLocks noGrp="1"/>
          </p:cNvSpPr>
          <p:nvPr>
            <p:ph type="title" idx="4294967295"/>
          </p:nvPr>
        </p:nvSpPr>
        <p:spPr>
          <a:xfrm>
            <a:off x="43322" y="20639"/>
            <a:ext cx="12148679" cy="647700"/>
          </a:xfrm>
        </p:spPr>
        <p:txBody>
          <a:bodyPr>
            <a:noAutofit/>
          </a:bodyPr>
          <a:lstStyle/>
          <a:p>
            <a:r>
              <a:rPr lang="en-US" sz="2667" dirty="0"/>
              <a:t>POLARGO: Phase 3 Trial of Pola-R-</a:t>
            </a:r>
            <a:r>
              <a:rPr lang="en-US" sz="2667" dirty="0" err="1"/>
              <a:t>GemOx</a:t>
            </a:r>
            <a:r>
              <a:rPr lang="en-US" sz="2667" dirty="0"/>
              <a:t> vs R-</a:t>
            </a:r>
            <a:r>
              <a:rPr lang="en-US" sz="2667" dirty="0" err="1"/>
              <a:t>GemOx</a:t>
            </a:r>
            <a:r>
              <a:rPr lang="en-US" sz="2667" dirty="0"/>
              <a:t> in </a:t>
            </a:r>
            <a:br>
              <a:rPr lang="en-US" sz="2667" dirty="0"/>
            </a:br>
            <a:r>
              <a:rPr lang="en-US" sz="2667" dirty="0"/>
              <a:t>Relapsed/Refractory Transplant-Ineligible DLBCL</a:t>
            </a:r>
          </a:p>
        </p:txBody>
      </p:sp>
      <p:sp>
        <p:nvSpPr>
          <p:cNvPr id="3" name="Text Placeholder 2">
            <a:extLst>
              <a:ext uri="{FF2B5EF4-FFF2-40B4-BE49-F238E27FC236}">
                <a16:creationId xmlns:a16="http://schemas.microsoft.com/office/drawing/2014/main" id="{5264038C-5B1E-354D-950E-A5AB0A80A1F8}"/>
              </a:ext>
            </a:extLst>
          </p:cNvPr>
          <p:cNvSpPr>
            <a:spLocks noGrp="1"/>
          </p:cNvSpPr>
          <p:nvPr>
            <p:ph type="body" sz="quarter" idx="4294967295"/>
          </p:nvPr>
        </p:nvSpPr>
        <p:spPr>
          <a:xfrm>
            <a:off x="5155894" y="6412710"/>
            <a:ext cx="6282140" cy="385763"/>
          </a:xfrm>
        </p:spPr>
        <p:txBody>
          <a:bodyPr>
            <a:normAutofit/>
          </a:bodyPr>
          <a:lstStyle/>
          <a:p>
            <a:r>
              <a:rPr lang="en-US" sz="1200" dirty="0" err="1"/>
              <a:t>iNHL</a:t>
            </a:r>
            <a:r>
              <a:rPr lang="en-US" sz="1200" dirty="0"/>
              <a:t> = indolent non-Hodgkin lymphoma.</a:t>
            </a:r>
            <a:br>
              <a:rPr lang="en-US" sz="1200" dirty="0"/>
            </a:br>
            <a:r>
              <a:rPr lang="en-US" sz="1200" dirty="0" err="1"/>
              <a:t>Matasar</a:t>
            </a:r>
            <a:r>
              <a:rPr lang="en-US" sz="1200" dirty="0"/>
              <a:t> M, et al. </a:t>
            </a:r>
            <a:r>
              <a:rPr lang="en-US" sz="1200" i="1" dirty="0" err="1"/>
              <a:t>Hemasphere</a:t>
            </a:r>
            <a:r>
              <a:rPr lang="en-US" sz="1200" dirty="0"/>
              <a:t>. 2025;9(Suppl 1):3.</a:t>
            </a:r>
          </a:p>
        </p:txBody>
      </p:sp>
      <p:pic>
        <p:nvPicPr>
          <p:cNvPr id="4" name="Picture 3">
            <a:extLst>
              <a:ext uri="{FF2B5EF4-FFF2-40B4-BE49-F238E27FC236}">
                <a16:creationId xmlns:a16="http://schemas.microsoft.com/office/drawing/2014/main" id="{FBBA0A97-8881-33BE-EF3C-C75C34067B14}"/>
              </a:ext>
            </a:extLst>
          </p:cNvPr>
          <p:cNvPicPr>
            <a:picLocks noChangeAspect="1"/>
          </p:cNvPicPr>
          <p:nvPr/>
        </p:nvPicPr>
        <p:blipFill>
          <a:blip r:embed="rId2"/>
          <a:srcRect l="4455" t="26869" r="20391" b="18182"/>
          <a:stretch>
            <a:fillRect/>
          </a:stretch>
        </p:blipFill>
        <p:spPr>
          <a:xfrm>
            <a:off x="789709" y="854212"/>
            <a:ext cx="4212587" cy="1741373"/>
          </a:xfrm>
          <a:prstGeom prst="rect">
            <a:avLst/>
          </a:prstGeom>
        </p:spPr>
      </p:pic>
      <p:graphicFrame>
        <p:nvGraphicFramePr>
          <p:cNvPr id="7" name="Table 6">
            <a:extLst>
              <a:ext uri="{FF2B5EF4-FFF2-40B4-BE49-F238E27FC236}">
                <a16:creationId xmlns:a16="http://schemas.microsoft.com/office/drawing/2014/main" id="{F05F2ADD-1072-39D1-E774-54192E3DF5DE}"/>
              </a:ext>
            </a:extLst>
          </p:cNvPr>
          <p:cNvGraphicFramePr>
            <a:graphicFrameLocks noGrp="1"/>
          </p:cNvGraphicFramePr>
          <p:nvPr/>
        </p:nvGraphicFramePr>
        <p:xfrm>
          <a:off x="375068" y="2648580"/>
          <a:ext cx="5794854" cy="1513920"/>
        </p:xfrm>
        <a:graphic>
          <a:graphicData uri="http://schemas.openxmlformats.org/drawingml/2006/table">
            <a:tbl>
              <a:tblPr/>
              <a:tblGrid>
                <a:gridCol w="2328527">
                  <a:extLst>
                    <a:ext uri="{9D8B030D-6E8A-4147-A177-3AD203B41FA5}">
                      <a16:colId xmlns:a16="http://schemas.microsoft.com/office/drawing/2014/main" val="1337323027"/>
                    </a:ext>
                  </a:extLst>
                </a:gridCol>
                <a:gridCol w="1481788">
                  <a:extLst>
                    <a:ext uri="{9D8B030D-6E8A-4147-A177-3AD203B41FA5}">
                      <a16:colId xmlns:a16="http://schemas.microsoft.com/office/drawing/2014/main" val="1808556399"/>
                    </a:ext>
                  </a:extLst>
                </a:gridCol>
                <a:gridCol w="1984539">
                  <a:extLst>
                    <a:ext uri="{9D8B030D-6E8A-4147-A177-3AD203B41FA5}">
                      <a16:colId xmlns:a16="http://schemas.microsoft.com/office/drawing/2014/main" val="957229095"/>
                    </a:ext>
                  </a:extLst>
                </a:gridCol>
              </a:tblGrid>
              <a:tr h="196440">
                <a:tc>
                  <a:txBody>
                    <a:bodyPr/>
                    <a:lstStyle/>
                    <a:p>
                      <a:pPr marL="0" marR="0" lvl="0" indent="0" algn="l" defTabSz="684560" rtl="0" eaLnBrk="1" fontAlgn="ctr" latinLnBrk="0" hangingPunct="1">
                        <a:lnSpc>
                          <a:spcPct val="100000"/>
                        </a:lnSpc>
                        <a:spcBef>
                          <a:spcPts val="0"/>
                        </a:spcBef>
                        <a:spcAft>
                          <a:spcPts val="0"/>
                        </a:spcAft>
                        <a:buClrTx/>
                        <a:buSzTx/>
                        <a:buFontTx/>
                        <a:buNone/>
                        <a:tabLst/>
                        <a:defRPr/>
                      </a:pPr>
                      <a:r>
                        <a:rPr lang="en-GB" sz="1100" b="1">
                          <a:solidFill>
                            <a:schemeClr val="bg1"/>
                          </a:solidFill>
                          <a:effectLst/>
                          <a:latin typeface="Arial" panose="020B0604020202020204" pitchFamily="34" charset="0"/>
                          <a:cs typeface="Arial" panose="020B0604020202020204" pitchFamily="34" charset="0"/>
                        </a:rPr>
                        <a:t>Baseline Characteristics</a:t>
                      </a:r>
                      <a:endParaRPr lang="en-GB" sz="1100" b="1">
                        <a:solidFill>
                          <a:schemeClr val="bg1"/>
                        </a:solidFill>
                        <a:latin typeface="Arial" panose="020B0604020202020204" pitchFamily="34" charset="0"/>
                        <a:cs typeface="Arial" panose="020B0604020202020204" pitchFamily="34" charset="0"/>
                      </a:endParaRPr>
                    </a:p>
                  </a:txBody>
                  <a:tcPr marL="15543" marR="15543" marT="14400" marB="14400"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p>
                      <a:pPr marL="0" marR="0" lvl="0" indent="0" algn="ctr" defTabSz="684560" rtl="0" eaLnBrk="1" fontAlgn="ctr" latinLnBrk="0" hangingPunct="1">
                        <a:lnSpc>
                          <a:spcPct val="100000"/>
                        </a:lnSpc>
                        <a:spcBef>
                          <a:spcPts val="0"/>
                        </a:spcBef>
                        <a:spcAft>
                          <a:spcPts val="0"/>
                        </a:spcAft>
                        <a:buClrTx/>
                        <a:buSzTx/>
                        <a:buFontTx/>
                        <a:buNone/>
                        <a:tabLst/>
                        <a:defRPr/>
                      </a:pPr>
                      <a:r>
                        <a:rPr lang="en-GB" sz="1100" b="1" u="none" strike="noStrike" cap="none">
                          <a:solidFill>
                            <a:schemeClr val="lt1"/>
                          </a:solidFill>
                          <a:latin typeface="Arial" panose="020B0604020202020204" pitchFamily="34" charset="0"/>
                          <a:ea typeface="Arial"/>
                          <a:cs typeface="Arial" panose="020B0604020202020204" pitchFamily="34" charset="0"/>
                          <a:sym typeface="Arial"/>
                        </a:rPr>
                        <a:t>R-GemOx (n=126)</a:t>
                      </a:r>
                      <a:endParaRPr lang="en-GB" sz="1100" b="1" i="0" u="none" strike="noStrike" cap="none">
                        <a:solidFill>
                          <a:schemeClr val="lt1"/>
                        </a:solidFill>
                        <a:latin typeface="Arial" panose="020B0604020202020204" pitchFamily="34" charset="0"/>
                        <a:ea typeface="Arial"/>
                        <a:cs typeface="Arial" panose="020B0604020202020204" pitchFamily="34" charset="0"/>
                        <a:sym typeface="Arial"/>
                      </a:endParaRPr>
                    </a:p>
                  </a:txBody>
                  <a:tcPr marL="15543" marR="15543" marT="14400" marB="144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p>
                      <a:pPr marL="0" marR="0" lvl="0" indent="0" algn="ctr" defTabSz="684560" rtl="0" eaLnBrk="1" fontAlgn="ctr" latinLnBrk="0" hangingPunct="1">
                        <a:lnSpc>
                          <a:spcPct val="100000"/>
                        </a:lnSpc>
                        <a:spcBef>
                          <a:spcPts val="0"/>
                        </a:spcBef>
                        <a:spcAft>
                          <a:spcPts val="0"/>
                        </a:spcAft>
                        <a:buClrTx/>
                        <a:buSzTx/>
                        <a:buFontTx/>
                        <a:buNone/>
                        <a:tabLst/>
                        <a:defRPr/>
                      </a:pPr>
                      <a:r>
                        <a:rPr lang="en-GB" sz="1100" b="1" u="none" strike="noStrike" cap="none">
                          <a:solidFill>
                            <a:schemeClr val="lt1"/>
                          </a:solidFill>
                          <a:latin typeface="Arial" panose="020B0604020202020204" pitchFamily="34" charset="0"/>
                          <a:ea typeface="Arial"/>
                          <a:cs typeface="Arial" panose="020B0604020202020204" pitchFamily="34" charset="0"/>
                          <a:sym typeface="Arial"/>
                        </a:rPr>
                        <a:t>Pola-R-GemOx (n=129)</a:t>
                      </a:r>
                      <a:endParaRPr lang="en-GB" sz="1100" b="1" i="0" u="none" strike="noStrike" cap="none">
                        <a:solidFill>
                          <a:schemeClr val="lt1"/>
                        </a:solidFill>
                        <a:latin typeface="Arial" panose="020B0604020202020204" pitchFamily="34" charset="0"/>
                        <a:ea typeface="Arial"/>
                        <a:cs typeface="Arial" panose="020B0604020202020204" pitchFamily="34" charset="0"/>
                        <a:sym typeface="Arial"/>
                      </a:endParaRPr>
                    </a:p>
                  </a:txBody>
                  <a:tcPr marL="15543" marR="15543" marT="14400" marB="14400" anchor="ctr">
                    <a:lnL w="12700" cap="flat" cmpd="sng" algn="ctr">
                      <a:noFill/>
                      <a:prstDash val="solid"/>
                      <a:round/>
                      <a:headEnd type="none" w="med" len="med"/>
                      <a:tailEnd type="none" w="med" len="med"/>
                    </a:lnL>
                    <a:lnR w="12700" cap="flat" cmpd="sng" algn="ctr">
                      <a:solidFill>
                        <a:srgbClr val="009964"/>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009964"/>
                    </a:solidFill>
                  </a:tcPr>
                </a:tc>
                <a:extLst>
                  <a:ext uri="{0D108BD9-81ED-4DB2-BD59-A6C34878D82A}">
                    <a16:rowId xmlns:a16="http://schemas.microsoft.com/office/drawing/2014/main" val="4054708239"/>
                  </a:ext>
                </a:extLst>
              </a:tr>
              <a:tr h="196440">
                <a:tc>
                  <a:txBody>
                    <a:bodyPr/>
                    <a:lstStyle/>
                    <a:p>
                      <a:pPr rtl="0" fontAlgn="ctr">
                        <a:spcBef>
                          <a:spcPts val="0"/>
                        </a:spcBef>
                        <a:spcAft>
                          <a:spcPts val="0"/>
                        </a:spcAft>
                      </a:pPr>
                      <a:r>
                        <a:rPr lang="en-GB" sz="1100" b="1" i="0" u="none" strike="noStrike">
                          <a:solidFill>
                            <a:srgbClr val="000000"/>
                          </a:solidFill>
                          <a:effectLst/>
                          <a:latin typeface="Arial" panose="020B0604020202020204" pitchFamily="34" charset="0"/>
                          <a:cs typeface="Arial" panose="020B0604020202020204" pitchFamily="34" charset="0"/>
                        </a:rPr>
                        <a:t>Age, y, median (range)</a:t>
                      </a:r>
                      <a:endParaRPr lang="en-GB" sz="1100">
                        <a:effectLst/>
                        <a:latin typeface="Arial" panose="020B0604020202020204" pitchFamily="34" charset="0"/>
                        <a:cs typeface="Arial" panose="020B0604020202020204" pitchFamily="34" charset="0"/>
                      </a:endParaRPr>
                    </a:p>
                  </a:txBody>
                  <a:tcPr marL="15543" marR="15543" marT="14400" marB="14400" anchor="ctr">
                    <a:lnL w="12700" cap="flat" cmpd="sng" algn="ctr">
                      <a:solidFill>
                        <a:schemeClr val="bg2"/>
                      </a:solidFill>
                      <a:prstDash val="solid"/>
                      <a:round/>
                      <a:headEnd type="none" w="med" len="med"/>
                      <a:tailEnd type="none" w="med" len="med"/>
                    </a:lnL>
                    <a:lnR w="8465" cap="flat" cmpd="sng" algn="ctr">
                      <a:solidFill>
                        <a:srgbClr val="BFBFBF"/>
                      </a:solidFill>
                      <a:prstDash val="solid"/>
                      <a:round/>
                      <a:headEnd type="none" w="med" len="med"/>
                      <a:tailEnd type="none" w="med" len="med"/>
                    </a:lnR>
                    <a:lnT w="8465" cap="flat" cmpd="sng" algn="ctr">
                      <a:no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FFFFFF"/>
                    </a:solidFill>
                  </a:tcPr>
                </a:tc>
                <a:tc>
                  <a:txBody>
                    <a:bodyPr/>
                    <a:lstStyle/>
                    <a:p>
                      <a:pPr marL="0" marR="0" lvl="0" indent="0" algn="ctr" defTabSz="684560" rtl="0" eaLnBrk="1" fontAlgn="auto" latinLnBrk="0" hangingPunct="1">
                        <a:lnSpc>
                          <a:spcPct val="100000"/>
                        </a:lnSpc>
                        <a:spcBef>
                          <a:spcPts val="0"/>
                        </a:spcBef>
                        <a:spcAft>
                          <a:spcPts val="0"/>
                        </a:spcAft>
                        <a:buClr>
                          <a:schemeClr val="dk1"/>
                        </a:buClr>
                        <a:buSzPts val="900"/>
                        <a:buFont typeface="Arial"/>
                        <a:buNone/>
                        <a:tabLst/>
                        <a:defRPr/>
                      </a:pPr>
                      <a:r>
                        <a:rPr lang="en-GB" sz="1100" b="0" u="none" strike="noStrike" cap="none">
                          <a:solidFill>
                            <a:schemeClr val="dk1"/>
                          </a:solidFill>
                          <a:latin typeface="Arial" panose="020B0604020202020204" pitchFamily="34" charset="0"/>
                          <a:ea typeface="Arial"/>
                          <a:cs typeface="Arial" panose="020B0604020202020204" pitchFamily="34" charset="0"/>
                          <a:sym typeface="Arial"/>
                        </a:rPr>
                        <a:t>64 (24–89)</a:t>
                      </a:r>
                    </a:p>
                  </a:txBody>
                  <a:tcPr marL="82300" marR="82300" marT="14400" marB="14400" anchor="ctr">
                    <a:lnL w="8465" cap="flat" cmpd="sng" algn="ctr">
                      <a:solidFill>
                        <a:srgbClr val="BFBFBF"/>
                      </a:solidFill>
                      <a:prstDash val="solid"/>
                      <a:round/>
                      <a:headEnd type="none" w="med" len="med"/>
                      <a:tailEnd type="none" w="med" len="med"/>
                    </a:lnL>
                    <a:lnR w="12700" cap="flat" cmpd="sng" algn="ctr">
                      <a:solidFill>
                        <a:srgbClr val="0B41CD"/>
                      </a:solidFill>
                      <a:prstDash val="solid"/>
                      <a:round/>
                      <a:headEnd type="none" w="med" len="med"/>
                      <a:tailEnd type="none" w="med" len="med"/>
                    </a:lnR>
                    <a:lnT w="8465" cap="flat" cmpd="sng" algn="ctr">
                      <a:no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5EBFA"/>
                    </a:solidFill>
                  </a:tcPr>
                </a:tc>
                <a:tc>
                  <a:txBody>
                    <a:bodyPr/>
                    <a:lstStyle/>
                    <a:p>
                      <a:pPr marL="0" marR="0" lvl="0" indent="0" algn="ctr" defTabSz="684560" rtl="0" eaLnBrk="1" fontAlgn="auto" latinLnBrk="0" hangingPunct="1">
                        <a:lnSpc>
                          <a:spcPct val="100000"/>
                        </a:lnSpc>
                        <a:spcBef>
                          <a:spcPts val="0"/>
                        </a:spcBef>
                        <a:spcAft>
                          <a:spcPts val="0"/>
                        </a:spcAft>
                        <a:buClr>
                          <a:schemeClr val="dk1"/>
                        </a:buClr>
                        <a:buSzPts val="900"/>
                        <a:buFont typeface="Arial"/>
                        <a:buNone/>
                        <a:tabLst/>
                        <a:defRPr/>
                      </a:pPr>
                      <a:r>
                        <a:rPr lang="en-GB" sz="1100" b="0" u="none" strike="noStrike" cap="none">
                          <a:solidFill>
                            <a:schemeClr val="dk1"/>
                          </a:solidFill>
                          <a:latin typeface="Arial" panose="020B0604020202020204" pitchFamily="34" charset="0"/>
                          <a:ea typeface="Arial"/>
                          <a:cs typeface="Arial" panose="020B0604020202020204" pitchFamily="34" charset="0"/>
                          <a:sym typeface="Arial"/>
                        </a:rPr>
                        <a:t>62 (23–87)</a:t>
                      </a:r>
                    </a:p>
                  </a:txBody>
                  <a:tcPr marL="82300" marR="82300" marT="14400" marB="14400" anchor="ctr">
                    <a:lnL w="12700" cap="flat" cmpd="sng" algn="ctr">
                      <a:solidFill>
                        <a:srgbClr val="0B41CD"/>
                      </a:solidFill>
                      <a:prstDash val="solid"/>
                      <a:round/>
                      <a:headEnd type="none" w="med" len="med"/>
                      <a:tailEnd type="none" w="med" len="med"/>
                    </a:lnL>
                    <a:lnR w="12700" cap="flat" cmpd="sng" algn="ctr">
                      <a:solidFill>
                        <a:srgbClr val="009964"/>
                      </a:solidFill>
                      <a:prstDash val="solid"/>
                      <a:round/>
                      <a:headEnd type="none" w="med" len="med"/>
                      <a:tailEnd type="none" w="med" len="med"/>
                    </a:lnR>
                    <a:lnT w="8465" cap="flat" cmpd="sng" algn="ctr">
                      <a:no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6F6EF"/>
                    </a:solidFill>
                  </a:tcPr>
                </a:tc>
                <a:extLst>
                  <a:ext uri="{0D108BD9-81ED-4DB2-BD59-A6C34878D82A}">
                    <a16:rowId xmlns:a16="http://schemas.microsoft.com/office/drawing/2014/main" val="4047556822"/>
                  </a:ext>
                </a:extLst>
              </a:tr>
              <a:tr h="364080">
                <a:tc>
                  <a:txBody>
                    <a:bodyPr/>
                    <a:lstStyle/>
                    <a:p>
                      <a:pPr rtl="0" fontAlgn="ctr">
                        <a:spcBef>
                          <a:spcPts val="0"/>
                        </a:spcBef>
                        <a:spcAft>
                          <a:spcPts val="0"/>
                        </a:spcAft>
                      </a:pPr>
                      <a:r>
                        <a:rPr lang="en-GB" sz="1100" b="1">
                          <a:effectLst/>
                          <a:latin typeface="Arial" panose="020B0604020202020204" pitchFamily="34" charset="0"/>
                          <a:cs typeface="Arial" panose="020B0604020202020204" pitchFamily="34" charset="0"/>
                        </a:rPr>
                        <a:t>DLBCL, n(%)</a:t>
                      </a:r>
                    </a:p>
                    <a:p>
                      <a:pPr rtl="0" fontAlgn="ctr">
                        <a:spcBef>
                          <a:spcPts val="0"/>
                        </a:spcBef>
                        <a:spcAft>
                          <a:spcPts val="0"/>
                        </a:spcAft>
                      </a:pPr>
                      <a:r>
                        <a:rPr lang="en-GB" sz="1100" b="1">
                          <a:effectLst/>
                          <a:latin typeface="Arial" panose="020B0604020202020204" pitchFamily="34" charset="0"/>
                          <a:cs typeface="Arial" panose="020B0604020202020204" pitchFamily="34" charset="0"/>
                        </a:rPr>
                        <a:t>Transformed </a:t>
                      </a:r>
                      <a:r>
                        <a:rPr lang="en-GB" sz="1100" b="1" err="1">
                          <a:effectLst/>
                          <a:latin typeface="Arial" panose="020B0604020202020204" pitchFamily="34" charset="0"/>
                          <a:cs typeface="Arial" panose="020B0604020202020204" pitchFamily="34" charset="0"/>
                        </a:rPr>
                        <a:t>iNHL</a:t>
                      </a:r>
                      <a:r>
                        <a:rPr lang="en-GB" sz="1100" b="1">
                          <a:effectLst/>
                          <a:latin typeface="Arial" panose="020B0604020202020204" pitchFamily="34" charset="0"/>
                          <a:cs typeface="Arial" panose="020B0604020202020204" pitchFamily="34" charset="0"/>
                        </a:rPr>
                        <a:t>, n(%)</a:t>
                      </a:r>
                    </a:p>
                  </a:txBody>
                  <a:tcPr marL="15543" marR="15543" marT="14400" marB="14400" anchor="ctr">
                    <a:lnL w="12700" cap="flat" cmpd="sng" algn="ctr">
                      <a:solidFill>
                        <a:schemeClr val="bg2"/>
                      </a:solidFill>
                      <a:prstDash val="solid"/>
                      <a:round/>
                      <a:headEnd type="none" w="med" len="med"/>
                      <a:tailEnd type="none" w="med" len="med"/>
                    </a:lnL>
                    <a:lnR w="8465" cap="flat" cmpd="sng" algn="ctr">
                      <a:solidFill>
                        <a:srgbClr val="BFBFBF"/>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FFFFFF"/>
                    </a:solidFill>
                  </a:tcPr>
                </a:tc>
                <a:tc>
                  <a:txBody>
                    <a:bodyPr/>
                    <a:lstStyle/>
                    <a:p>
                      <a:pPr marL="0" marR="0" lvl="0" indent="0" algn="ctr" defTabSz="684560" rtl="0" eaLnBrk="1" fontAlgn="auto" latinLnBrk="0" hangingPunct="1">
                        <a:lnSpc>
                          <a:spcPct val="100000"/>
                        </a:lnSpc>
                        <a:spcBef>
                          <a:spcPts val="0"/>
                        </a:spcBef>
                        <a:spcAft>
                          <a:spcPts val="0"/>
                        </a:spcAft>
                        <a:buClr>
                          <a:srgbClr val="000000"/>
                        </a:buClr>
                        <a:buSzPts val="700"/>
                        <a:buFont typeface="Arial"/>
                        <a:buNone/>
                        <a:tabLst/>
                        <a:defRPr/>
                      </a:pPr>
                      <a:r>
                        <a:rPr lang="en-GB" sz="1100">
                          <a:latin typeface="Arial" panose="020B0604020202020204" pitchFamily="34" charset="0"/>
                          <a:cs typeface="Arial" panose="020B0604020202020204" pitchFamily="34" charset="0"/>
                        </a:rPr>
                        <a:t>116 (92)</a:t>
                      </a:r>
                    </a:p>
                    <a:p>
                      <a:pPr marL="0" marR="0" lvl="0" indent="0" algn="ctr" defTabSz="684560" rtl="0" eaLnBrk="1" fontAlgn="auto" latinLnBrk="0" hangingPunct="1">
                        <a:lnSpc>
                          <a:spcPct val="100000"/>
                        </a:lnSpc>
                        <a:spcBef>
                          <a:spcPts val="0"/>
                        </a:spcBef>
                        <a:spcAft>
                          <a:spcPts val="0"/>
                        </a:spcAft>
                        <a:buClr>
                          <a:srgbClr val="000000"/>
                        </a:buClr>
                        <a:buSzPts val="700"/>
                        <a:buFont typeface="Arial"/>
                        <a:buNone/>
                        <a:tabLst/>
                        <a:defRPr/>
                      </a:pPr>
                      <a:r>
                        <a:rPr lang="en-GB" sz="1100">
                          <a:latin typeface="Arial" panose="020B0604020202020204" pitchFamily="34" charset="0"/>
                          <a:cs typeface="Arial" panose="020B0604020202020204" pitchFamily="34" charset="0"/>
                        </a:rPr>
                        <a:t>10 (8)</a:t>
                      </a:r>
                    </a:p>
                  </a:txBody>
                  <a:tcPr marL="91451" marR="91451" marT="14400" marB="14400" anchor="ctr">
                    <a:lnL w="8465" cap="flat" cmpd="sng" algn="ctr">
                      <a:solidFill>
                        <a:srgbClr val="BFBFBF"/>
                      </a:solidFill>
                      <a:prstDash val="solid"/>
                      <a:round/>
                      <a:headEnd type="none" w="med" len="med"/>
                      <a:tailEnd type="none" w="med" len="med"/>
                    </a:lnL>
                    <a:lnR w="12700" cap="flat" cmpd="sng" algn="ctr">
                      <a:solidFill>
                        <a:srgbClr val="0B41CD"/>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5EBFA"/>
                    </a:solidFill>
                  </a:tcPr>
                </a:tc>
                <a:tc>
                  <a:txBody>
                    <a:bodyPr/>
                    <a:lstStyle/>
                    <a:p>
                      <a:pPr marL="0" marR="0" lvl="0" indent="0" algn="ctr" defTabSz="684560" rtl="0" eaLnBrk="1" fontAlgn="auto" latinLnBrk="0" hangingPunct="1">
                        <a:lnSpc>
                          <a:spcPct val="100000"/>
                        </a:lnSpc>
                        <a:spcBef>
                          <a:spcPts val="0"/>
                        </a:spcBef>
                        <a:spcAft>
                          <a:spcPts val="0"/>
                        </a:spcAft>
                        <a:buClr>
                          <a:srgbClr val="000000"/>
                        </a:buClr>
                        <a:buSzPts val="700"/>
                        <a:buFont typeface="Arial"/>
                        <a:buNone/>
                        <a:tabLst/>
                        <a:defRPr/>
                      </a:pPr>
                      <a:r>
                        <a:rPr lang="en-GB" sz="1100">
                          <a:latin typeface="Arial" panose="020B0604020202020204" pitchFamily="34" charset="0"/>
                          <a:cs typeface="Arial" panose="020B0604020202020204" pitchFamily="34" charset="0"/>
                        </a:rPr>
                        <a:t>109 (79)</a:t>
                      </a:r>
                    </a:p>
                    <a:p>
                      <a:pPr marL="0" marR="0" lvl="0" indent="0" algn="ctr" defTabSz="684560" rtl="0" eaLnBrk="1" fontAlgn="auto" latinLnBrk="0" hangingPunct="1">
                        <a:lnSpc>
                          <a:spcPct val="100000"/>
                        </a:lnSpc>
                        <a:spcBef>
                          <a:spcPts val="0"/>
                        </a:spcBef>
                        <a:spcAft>
                          <a:spcPts val="0"/>
                        </a:spcAft>
                        <a:buClr>
                          <a:srgbClr val="000000"/>
                        </a:buClr>
                        <a:buSzPts val="700"/>
                        <a:buFont typeface="Arial"/>
                        <a:buNone/>
                        <a:tabLst/>
                        <a:defRPr/>
                      </a:pPr>
                      <a:r>
                        <a:rPr lang="en-GB" sz="1100">
                          <a:latin typeface="Arial" panose="020B0604020202020204" pitchFamily="34" charset="0"/>
                          <a:cs typeface="Arial" panose="020B0604020202020204" pitchFamily="34" charset="0"/>
                        </a:rPr>
                        <a:t>26 (19)</a:t>
                      </a:r>
                    </a:p>
                  </a:txBody>
                  <a:tcPr marL="91451" marR="91451" marT="14400" marB="14400" anchor="ctr">
                    <a:lnL w="12700" cap="flat" cmpd="sng" algn="ctr">
                      <a:solidFill>
                        <a:srgbClr val="0B41CD"/>
                      </a:solidFill>
                      <a:prstDash val="solid"/>
                      <a:round/>
                      <a:headEnd type="none" w="med" len="med"/>
                      <a:tailEnd type="none" w="med" len="med"/>
                    </a:lnL>
                    <a:lnR w="12700" cap="flat" cmpd="sng" algn="ctr">
                      <a:solidFill>
                        <a:srgbClr val="009964"/>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6F6EF"/>
                    </a:solidFill>
                  </a:tcPr>
                </a:tc>
                <a:extLst>
                  <a:ext uri="{0D108BD9-81ED-4DB2-BD59-A6C34878D82A}">
                    <a16:rowId xmlns:a16="http://schemas.microsoft.com/office/drawing/2014/main" val="136107234"/>
                  </a:ext>
                </a:extLst>
              </a:tr>
              <a:tr h="364080">
                <a:tc>
                  <a:txBody>
                    <a:bodyPr/>
                    <a:lstStyle/>
                    <a:p>
                      <a:pPr rtl="0" fontAlgn="ctr">
                        <a:spcBef>
                          <a:spcPts val="0"/>
                        </a:spcBef>
                        <a:spcAft>
                          <a:spcPts val="0"/>
                        </a:spcAft>
                      </a:pPr>
                      <a:r>
                        <a:rPr lang="en-GB" sz="1100" b="1" i="0" u="none" strike="noStrike">
                          <a:solidFill>
                            <a:srgbClr val="000000"/>
                          </a:solidFill>
                          <a:effectLst/>
                          <a:latin typeface="Arial" panose="020B0604020202020204" pitchFamily="34" charset="0"/>
                          <a:cs typeface="Arial" panose="020B0604020202020204" pitchFamily="34" charset="0"/>
                        </a:rPr>
                        <a:t>One prior line, n(%)</a:t>
                      </a:r>
                    </a:p>
                    <a:p>
                      <a:pPr marL="0" marR="0" lvl="0" indent="0" algn="l" defTabSz="914400" rtl="0" eaLnBrk="1" fontAlgn="ctr" latinLnBrk="0" hangingPunct="1">
                        <a:lnSpc>
                          <a:spcPct val="100000"/>
                        </a:lnSpc>
                        <a:spcBef>
                          <a:spcPts val="0"/>
                        </a:spcBef>
                        <a:spcAft>
                          <a:spcPts val="0"/>
                        </a:spcAft>
                        <a:buClrTx/>
                        <a:buSzTx/>
                        <a:buFontTx/>
                        <a:buNone/>
                        <a:tabLst/>
                        <a:defRPr/>
                      </a:pPr>
                      <a:r>
                        <a:rPr lang="en-GB" sz="1100" b="1" i="0" u="none" strike="noStrike">
                          <a:solidFill>
                            <a:srgbClr val="000000"/>
                          </a:solidFill>
                          <a:effectLst/>
                          <a:latin typeface="Arial" panose="020B0604020202020204" pitchFamily="34" charset="0"/>
                          <a:cs typeface="Arial" panose="020B0604020202020204" pitchFamily="34" charset="0"/>
                        </a:rPr>
                        <a:t>≥2 prior lines, n(%)</a:t>
                      </a:r>
                    </a:p>
                  </a:txBody>
                  <a:tcPr marL="15543" marR="15543" marT="14400" marB="14400" anchor="ctr">
                    <a:lnL w="12700" cap="flat" cmpd="sng" algn="ctr">
                      <a:solidFill>
                        <a:schemeClr val="bg2"/>
                      </a:solidFill>
                      <a:prstDash val="solid"/>
                      <a:round/>
                      <a:headEnd type="none" w="med" len="med"/>
                      <a:tailEnd type="none" w="med" len="med"/>
                    </a:lnL>
                    <a:lnR w="8465" cap="flat" cmpd="sng" algn="ctr">
                      <a:solidFill>
                        <a:srgbClr val="BFBFBF"/>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FFFFFF"/>
                    </a:solidFill>
                  </a:tcPr>
                </a:tc>
                <a:tc>
                  <a:txBody>
                    <a:bodyPr/>
                    <a:lstStyle/>
                    <a:p>
                      <a:pPr marL="0" marR="0" lvl="0" indent="0" algn="ctr" defTabSz="684560" rtl="0" eaLnBrk="1" fontAlgn="auto" latinLnBrk="0" hangingPunct="1">
                        <a:lnSpc>
                          <a:spcPct val="100000"/>
                        </a:lnSpc>
                        <a:spcBef>
                          <a:spcPts val="0"/>
                        </a:spcBef>
                        <a:spcAft>
                          <a:spcPts val="0"/>
                        </a:spcAft>
                        <a:buClr>
                          <a:srgbClr val="000000"/>
                        </a:buClr>
                        <a:buSzPts val="900"/>
                        <a:buFont typeface="Arial"/>
                        <a:buNone/>
                        <a:tabLst/>
                        <a:defRPr/>
                      </a:pPr>
                      <a:r>
                        <a:rPr lang="en-GB" sz="1100" u="none" strike="noStrike" cap="none">
                          <a:solidFill>
                            <a:schemeClr val="dk1"/>
                          </a:solidFill>
                          <a:latin typeface="Arial" panose="020B0604020202020204" pitchFamily="34" charset="0"/>
                          <a:ea typeface="Arial"/>
                          <a:cs typeface="Arial" panose="020B0604020202020204" pitchFamily="34" charset="0"/>
                          <a:sym typeface="Arial"/>
                        </a:rPr>
                        <a:t>81 (64)</a:t>
                      </a:r>
                    </a:p>
                    <a:p>
                      <a:pPr marL="0" marR="0" lvl="0" indent="0" algn="ctr" defTabSz="684560" rtl="0" eaLnBrk="1" fontAlgn="auto" latinLnBrk="0" hangingPunct="1">
                        <a:lnSpc>
                          <a:spcPct val="100000"/>
                        </a:lnSpc>
                        <a:spcBef>
                          <a:spcPts val="0"/>
                        </a:spcBef>
                        <a:spcAft>
                          <a:spcPts val="0"/>
                        </a:spcAft>
                        <a:buClr>
                          <a:srgbClr val="000000"/>
                        </a:buClr>
                        <a:buSzPts val="900"/>
                        <a:buFont typeface="Arial"/>
                        <a:buNone/>
                        <a:tabLst/>
                        <a:defRPr/>
                      </a:pPr>
                      <a:r>
                        <a:rPr lang="en-GB" sz="1100" u="none" strike="noStrike" cap="none">
                          <a:solidFill>
                            <a:schemeClr val="dk1"/>
                          </a:solidFill>
                          <a:latin typeface="Arial" panose="020B0604020202020204" pitchFamily="34" charset="0"/>
                          <a:ea typeface="Arial"/>
                          <a:cs typeface="Arial" panose="020B0604020202020204" pitchFamily="34" charset="0"/>
                          <a:sym typeface="Arial"/>
                        </a:rPr>
                        <a:t>45 (36)</a:t>
                      </a:r>
                    </a:p>
                  </a:txBody>
                  <a:tcPr marL="91451" marR="91451" marT="14400" marB="14400" anchor="ctr">
                    <a:lnL w="8465" cap="flat" cmpd="sng" algn="ctr">
                      <a:solidFill>
                        <a:srgbClr val="BFBFBF"/>
                      </a:solidFill>
                      <a:prstDash val="solid"/>
                      <a:round/>
                      <a:headEnd type="none" w="med" len="med"/>
                      <a:tailEnd type="none" w="med" len="med"/>
                    </a:lnL>
                    <a:lnR w="12700" cap="flat" cmpd="sng" algn="ctr">
                      <a:solidFill>
                        <a:srgbClr val="0B41CD"/>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5EBFA"/>
                    </a:solidFill>
                  </a:tcPr>
                </a:tc>
                <a:tc>
                  <a:txBody>
                    <a:bodyPr/>
                    <a:lstStyle/>
                    <a:p>
                      <a:pPr marL="0" marR="0" lvl="0" indent="0" algn="ctr" defTabSz="684560" rtl="0" eaLnBrk="1" fontAlgn="auto" latinLnBrk="0" hangingPunct="1">
                        <a:lnSpc>
                          <a:spcPct val="100000"/>
                        </a:lnSpc>
                        <a:spcBef>
                          <a:spcPts val="0"/>
                        </a:spcBef>
                        <a:spcAft>
                          <a:spcPts val="0"/>
                        </a:spcAft>
                        <a:buClr>
                          <a:srgbClr val="000000"/>
                        </a:buClr>
                        <a:buSzPts val="900"/>
                        <a:buFont typeface="Arial"/>
                        <a:buNone/>
                        <a:tabLst/>
                        <a:defRPr/>
                      </a:pPr>
                      <a:r>
                        <a:rPr lang="en-GB" sz="1100" u="none" strike="noStrike" cap="none">
                          <a:solidFill>
                            <a:schemeClr val="dk1"/>
                          </a:solidFill>
                          <a:latin typeface="Arial" panose="020B0604020202020204" pitchFamily="34" charset="0"/>
                          <a:ea typeface="Arial"/>
                          <a:cs typeface="Arial" panose="020B0604020202020204" pitchFamily="34" charset="0"/>
                          <a:sym typeface="Arial"/>
                        </a:rPr>
                        <a:t>81 (63)</a:t>
                      </a:r>
                    </a:p>
                    <a:p>
                      <a:pPr marL="0" marR="0" lvl="0" indent="0" algn="ctr" defTabSz="684560" rtl="0" eaLnBrk="1" fontAlgn="auto" latinLnBrk="0" hangingPunct="1">
                        <a:lnSpc>
                          <a:spcPct val="100000"/>
                        </a:lnSpc>
                        <a:spcBef>
                          <a:spcPts val="0"/>
                        </a:spcBef>
                        <a:spcAft>
                          <a:spcPts val="0"/>
                        </a:spcAft>
                        <a:buClr>
                          <a:srgbClr val="000000"/>
                        </a:buClr>
                        <a:buSzPts val="900"/>
                        <a:buFont typeface="Arial"/>
                        <a:buNone/>
                        <a:tabLst/>
                        <a:defRPr/>
                      </a:pPr>
                      <a:r>
                        <a:rPr lang="en-GB" sz="1100" u="none" strike="noStrike" cap="none">
                          <a:solidFill>
                            <a:schemeClr val="dk1"/>
                          </a:solidFill>
                          <a:latin typeface="Arial" panose="020B0604020202020204" pitchFamily="34" charset="0"/>
                          <a:ea typeface="Arial"/>
                          <a:cs typeface="Arial" panose="020B0604020202020204" pitchFamily="34" charset="0"/>
                          <a:sym typeface="Arial"/>
                        </a:rPr>
                        <a:t>48 (37)</a:t>
                      </a:r>
                    </a:p>
                  </a:txBody>
                  <a:tcPr marL="91451" marR="91451" marT="14400" marB="14400" anchor="ctr">
                    <a:lnL w="12700" cap="flat" cmpd="sng" algn="ctr">
                      <a:solidFill>
                        <a:srgbClr val="0B41CD"/>
                      </a:solidFill>
                      <a:prstDash val="solid"/>
                      <a:round/>
                      <a:headEnd type="none" w="med" len="med"/>
                      <a:tailEnd type="none" w="med" len="med"/>
                    </a:lnL>
                    <a:lnR w="12700" cap="flat" cmpd="sng" algn="ctr">
                      <a:solidFill>
                        <a:srgbClr val="009964"/>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6F6EF"/>
                    </a:solidFill>
                  </a:tcPr>
                </a:tc>
                <a:extLst>
                  <a:ext uri="{0D108BD9-81ED-4DB2-BD59-A6C34878D82A}">
                    <a16:rowId xmlns:a16="http://schemas.microsoft.com/office/drawing/2014/main" val="51903071"/>
                  </a:ext>
                </a:extLst>
              </a:tr>
              <a:tr h="196440">
                <a:tc>
                  <a:txBody>
                    <a:bodyPr/>
                    <a:lstStyle/>
                    <a:p>
                      <a:pPr rtl="0" fontAlgn="ctr">
                        <a:spcBef>
                          <a:spcPts val="0"/>
                        </a:spcBef>
                        <a:spcAft>
                          <a:spcPts val="0"/>
                        </a:spcAft>
                      </a:pPr>
                      <a:r>
                        <a:rPr lang="en-GB" sz="1100" b="1">
                          <a:effectLst/>
                          <a:latin typeface="Arial" panose="020B0604020202020204" pitchFamily="34" charset="0"/>
                          <a:cs typeface="Arial" panose="020B0604020202020204" pitchFamily="34" charset="0"/>
                        </a:rPr>
                        <a:t>Primary refractory, n(%)</a:t>
                      </a:r>
                    </a:p>
                  </a:txBody>
                  <a:tcPr marL="15543" marR="15543" marT="14400" marB="14400" anchor="ctr">
                    <a:lnL w="12700" cap="flat" cmpd="sng" algn="ctr">
                      <a:solidFill>
                        <a:schemeClr val="bg2"/>
                      </a:solidFill>
                      <a:prstDash val="solid"/>
                      <a:round/>
                      <a:headEnd type="none" w="med" len="med"/>
                      <a:tailEnd type="none" w="med" len="med"/>
                    </a:lnL>
                    <a:lnR w="8465" cap="flat" cmpd="sng" algn="ctr">
                      <a:solidFill>
                        <a:srgbClr val="BFBFBF"/>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100" b="0" u="none" strike="noStrike" cap="none">
                          <a:solidFill>
                            <a:schemeClr val="dk1"/>
                          </a:solidFill>
                          <a:latin typeface="Arial" panose="020B0604020202020204" pitchFamily="34" charset="0"/>
                          <a:ea typeface="Arial"/>
                          <a:cs typeface="Arial" panose="020B0604020202020204" pitchFamily="34" charset="0"/>
                          <a:sym typeface="Arial"/>
                        </a:rPr>
                        <a:t>71 (61)</a:t>
                      </a:r>
                      <a:endParaRPr sz="1100">
                        <a:latin typeface="Arial" panose="020B0604020202020204" pitchFamily="34" charset="0"/>
                        <a:cs typeface="Arial" panose="020B0604020202020204" pitchFamily="34" charset="0"/>
                      </a:endParaRPr>
                    </a:p>
                  </a:txBody>
                  <a:tcPr marL="82300" marR="82300" marT="14400" marB="14400" anchor="ctr">
                    <a:lnL w="8465" cap="flat" cmpd="sng" algn="ctr">
                      <a:solidFill>
                        <a:srgbClr val="BFBFBF"/>
                      </a:solidFill>
                      <a:prstDash val="solid"/>
                      <a:round/>
                      <a:headEnd type="none" w="med" len="med"/>
                      <a:tailEnd type="none" w="med" len="med"/>
                    </a:lnL>
                    <a:lnR w="12700" cap="flat" cmpd="sng" algn="ctr">
                      <a:solidFill>
                        <a:srgbClr val="0B41CD"/>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5EBFA"/>
                    </a:solidFill>
                  </a:tcPr>
                </a:tc>
                <a:tc>
                  <a:txBody>
                    <a:bodyPr/>
                    <a:lstStyle/>
                    <a:p>
                      <a:pPr marL="0" marR="0" lvl="0" indent="0" algn="ctr" rtl="0">
                        <a:lnSpc>
                          <a:spcPct val="100000"/>
                        </a:lnSpc>
                        <a:spcBef>
                          <a:spcPts val="0"/>
                        </a:spcBef>
                        <a:spcAft>
                          <a:spcPts val="0"/>
                        </a:spcAft>
                        <a:buClr>
                          <a:schemeClr val="dk1"/>
                        </a:buClr>
                        <a:buSzPts val="900"/>
                        <a:buFont typeface="Arial"/>
                        <a:buNone/>
                      </a:pPr>
                      <a:r>
                        <a:rPr lang="en-GB" sz="1100" b="0" u="none" strike="noStrike" cap="none">
                          <a:solidFill>
                            <a:schemeClr val="dk1"/>
                          </a:solidFill>
                          <a:latin typeface="Arial" panose="020B0604020202020204" pitchFamily="34" charset="0"/>
                          <a:ea typeface="Arial"/>
                          <a:cs typeface="Arial" panose="020B0604020202020204" pitchFamily="34" charset="0"/>
                          <a:sym typeface="Arial"/>
                        </a:rPr>
                        <a:t>65 (56)</a:t>
                      </a:r>
                      <a:endParaRPr lang="en-GB" sz="1100">
                        <a:latin typeface="Arial" panose="020B0604020202020204" pitchFamily="34" charset="0"/>
                        <a:cs typeface="Arial" panose="020B0604020202020204" pitchFamily="34" charset="0"/>
                      </a:endParaRPr>
                    </a:p>
                  </a:txBody>
                  <a:tcPr marL="82300" marR="82300" marT="14400" marB="14400" anchor="ctr">
                    <a:lnL w="12700" cap="flat" cmpd="sng" algn="ctr">
                      <a:solidFill>
                        <a:srgbClr val="0B41CD"/>
                      </a:solidFill>
                      <a:prstDash val="solid"/>
                      <a:round/>
                      <a:headEnd type="none" w="med" len="med"/>
                      <a:tailEnd type="none" w="med" len="med"/>
                    </a:lnL>
                    <a:lnR w="12700" cap="flat" cmpd="sng" algn="ctr">
                      <a:solidFill>
                        <a:srgbClr val="009964"/>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6F6EF"/>
                    </a:solidFill>
                  </a:tcPr>
                </a:tc>
                <a:extLst>
                  <a:ext uri="{0D108BD9-81ED-4DB2-BD59-A6C34878D82A}">
                    <a16:rowId xmlns:a16="http://schemas.microsoft.com/office/drawing/2014/main" val="2616252273"/>
                  </a:ext>
                </a:extLst>
              </a:tr>
              <a:tr h="196440">
                <a:tc>
                  <a:txBody>
                    <a:bodyPr/>
                    <a:lstStyle/>
                    <a:p>
                      <a:pPr rtl="0" fontAlgn="ctr">
                        <a:spcBef>
                          <a:spcPts val="0"/>
                        </a:spcBef>
                        <a:spcAft>
                          <a:spcPts val="0"/>
                        </a:spcAft>
                      </a:pPr>
                      <a:r>
                        <a:rPr lang="en-GB" sz="1100" b="1">
                          <a:effectLst/>
                          <a:latin typeface="Arial" panose="020B0604020202020204" pitchFamily="34" charset="0"/>
                          <a:cs typeface="Arial" panose="020B0604020202020204" pitchFamily="34" charset="0"/>
                        </a:rPr>
                        <a:t>Refractory to last therapy, n(%)</a:t>
                      </a:r>
                    </a:p>
                  </a:txBody>
                  <a:tcPr marL="15543" marR="15543" marT="14400" marB="14400" anchor="ctr">
                    <a:lnL w="12700" cap="flat" cmpd="sng" algn="ctr">
                      <a:solidFill>
                        <a:schemeClr val="bg2"/>
                      </a:solidFill>
                      <a:prstDash val="solid"/>
                      <a:round/>
                      <a:headEnd type="none" w="med" len="med"/>
                      <a:tailEnd type="none" w="med" len="med"/>
                    </a:lnL>
                    <a:lnR w="8465" cap="flat" cmpd="sng" algn="ctr">
                      <a:solidFill>
                        <a:srgbClr val="BFBFBF"/>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FFFFFF"/>
                    </a:solidFill>
                  </a:tcPr>
                </a:tc>
                <a:tc>
                  <a:txBody>
                    <a:bodyPr/>
                    <a:lstStyle/>
                    <a:p>
                      <a:pPr marL="0" marR="0" lvl="0" indent="0" algn="ctr" defTabSz="684560" rtl="0" eaLnBrk="1" fontAlgn="auto" latinLnBrk="0" hangingPunct="1">
                        <a:lnSpc>
                          <a:spcPct val="100000"/>
                        </a:lnSpc>
                        <a:spcBef>
                          <a:spcPts val="0"/>
                        </a:spcBef>
                        <a:spcAft>
                          <a:spcPts val="0"/>
                        </a:spcAft>
                        <a:buClr>
                          <a:srgbClr val="000000"/>
                        </a:buClr>
                        <a:buSzPts val="900"/>
                        <a:buFont typeface="Arial"/>
                        <a:buNone/>
                        <a:tabLst/>
                        <a:defRPr/>
                      </a:pPr>
                      <a:r>
                        <a:rPr lang="en-GB" sz="1100" u="none" strike="noStrike" cap="none">
                          <a:solidFill>
                            <a:schemeClr val="dk1"/>
                          </a:solidFill>
                          <a:latin typeface="Arial" panose="020B0604020202020204" pitchFamily="34" charset="0"/>
                          <a:ea typeface="Arial"/>
                          <a:cs typeface="Arial" panose="020B0604020202020204" pitchFamily="34" charset="0"/>
                          <a:sym typeface="Arial"/>
                        </a:rPr>
                        <a:t>83 (66) </a:t>
                      </a:r>
                    </a:p>
                  </a:txBody>
                  <a:tcPr marL="91451" marR="91451" marT="14400" marB="14400" anchor="ctr">
                    <a:lnL w="8465" cap="flat" cmpd="sng" algn="ctr">
                      <a:solidFill>
                        <a:srgbClr val="BFBFBF"/>
                      </a:solidFill>
                      <a:prstDash val="solid"/>
                      <a:round/>
                      <a:headEnd type="none" w="med" len="med"/>
                      <a:tailEnd type="none" w="med" len="med"/>
                    </a:lnL>
                    <a:lnR w="12700" cap="flat" cmpd="sng" algn="ctr">
                      <a:solidFill>
                        <a:srgbClr val="0B41CD"/>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5EBFA"/>
                    </a:solidFill>
                  </a:tcPr>
                </a:tc>
                <a:tc>
                  <a:txBody>
                    <a:bodyPr/>
                    <a:lstStyle/>
                    <a:p>
                      <a:pPr marL="0" marR="0" lvl="0" indent="0" algn="ctr" defTabSz="684560" rtl="0" eaLnBrk="1" fontAlgn="auto" latinLnBrk="0" hangingPunct="1">
                        <a:lnSpc>
                          <a:spcPct val="100000"/>
                        </a:lnSpc>
                        <a:spcBef>
                          <a:spcPts val="0"/>
                        </a:spcBef>
                        <a:spcAft>
                          <a:spcPts val="0"/>
                        </a:spcAft>
                        <a:buClr>
                          <a:srgbClr val="000000"/>
                        </a:buClr>
                        <a:buSzPts val="900"/>
                        <a:buFont typeface="Arial"/>
                        <a:buNone/>
                        <a:tabLst/>
                        <a:defRPr/>
                      </a:pPr>
                      <a:r>
                        <a:rPr lang="en-GB" sz="1100" u="none" strike="noStrike" cap="none" dirty="0">
                          <a:solidFill>
                            <a:schemeClr val="dk1"/>
                          </a:solidFill>
                          <a:latin typeface="Arial" panose="020B0604020202020204" pitchFamily="34" charset="0"/>
                          <a:ea typeface="Arial"/>
                          <a:cs typeface="Arial" panose="020B0604020202020204" pitchFamily="34" charset="0"/>
                          <a:sym typeface="Arial"/>
                        </a:rPr>
                        <a:t>85 (66)</a:t>
                      </a:r>
                    </a:p>
                  </a:txBody>
                  <a:tcPr marL="91451" marR="91451" marT="14400" marB="14400" anchor="ctr">
                    <a:lnL w="12700" cap="flat" cmpd="sng" algn="ctr">
                      <a:solidFill>
                        <a:srgbClr val="0B41CD"/>
                      </a:solidFill>
                      <a:prstDash val="solid"/>
                      <a:round/>
                      <a:headEnd type="none" w="med" len="med"/>
                      <a:tailEnd type="none" w="med" len="med"/>
                    </a:lnL>
                    <a:lnR w="12700" cap="flat" cmpd="sng" algn="ctr">
                      <a:solidFill>
                        <a:srgbClr val="009964"/>
                      </a:solidFill>
                      <a:prstDash val="solid"/>
                      <a:round/>
                      <a:headEnd type="none" w="med" len="med"/>
                      <a:tailEnd type="none" w="med" len="med"/>
                    </a:lnR>
                    <a:lnT w="8465" cap="flat" cmpd="sng" algn="ctr">
                      <a:solidFill>
                        <a:srgbClr val="D8D8D8"/>
                      </a:solidFill>
                      <a:prstDash val="solid"/>
                      <a:round/>
                      <a:headEnd type="none" w="med" len="med"/>
                      <a:tailEnd type="none" w="med" len="med"/>
                    </a:lnT>
                    <a:lnB w="8465" cap="flat" cmpd="sng" algn="ctr">
                      <a:solidFill>
                        <a:srgbClr val="D8D8D8"/>
                      </a:solidFill>
                      <a:prstDash val="solid"/>
                      <a:round/>
                      <a:headEnd type="none" w="med" len="med"/>
                      <a:tailEnd type="none" w="med" len="med"/>
                    </a:lnB>
                    <a:solidFill>
                      <a:srgbClr val="E6F6EF"/>
                    </a:solidFill>
                  </a:tcPr>
                </a:tc>
                <a:extLst>
                  <a:ext uri="{0D108BD9-81ED-4DB2-BD59-A6C34878D82A}">
                    <a16:rowId xmlns:a16="http://schemas.microsoft.com/office/drawing/2014/main" val="677586606"/>
                  </a:ext>
                </a:extLst>
              </a:tr>
            </a:tbl>
          </a:graphicData>
        </a:graphic>
      </p:graphicFrame>
      <p:grpSp>
        <p:nvGrpSpPr>
          <p:cNvPr id="14" name="Group 13">
            <a:extLst>
              <a:ext uri="{FF2B5EF4-FFF2-40B4-BE49-F238E27FC236}">
                <a16:creationId xmlns:a16="http://schemas.microsoft.com/office/drawing/2014/main" id="{2877358C-BDFA-823D-B8F2-0CFF4093995A}"/>
              </a:ext>
            </a:extLst>
          </p:cNvPr>
          <p:cNvGrpSpPr/>
          <p:nvPr/>
        </p:nvGrpSpPr>
        <p:grpSpPr>
          <a:xfrm>
            <a:off x="2212045" y="1059257"/>
            <a:ext cx="9789819" cy="5397599"/>
            <a:chOff x="-3446724" y="1039293"/>
            <a:chExt cx="9789818" cy="5397598"/>
          </a:xfrm>
        </p:grpSpPr>
        <p:pic>
          <p:nvPicPr>
            <p:cNvPr id="11" name="Picture 10">
              <a:extLst>
                <a:ext uri="{FF2B5EF4-FFF2-40B4-BE49-F238E27FC236}">
                  <a16:creationId xmlns:a16="http://schemas.microsoft.com/office/drawing/2014/main" id="{C9348C6D-D88D-7CE0-B313-320DAED8997D}"/>
                </a:ext>
              </a:extLst>
            </p:cNvPr>
            <p:cNvPicPr>
              <a:picLocks noChangeAspect="1"/>
            </p:cNvPicPr>
            <p:nvPr/>
          </p:nvPicPr>
          <p:blipFill>
            <a:blip r:embed="rId3"/>
            <a:srcRect l="3188" t="20144" r="3417" b="6869"/>
            <a:stretch>
              <a:fillRect/>
            </a:stretch>
          </p:blipFill>
          <p:spPr>
            <a:xfrm>
              <a:off x="688153" y="1039293"/>
              <a:ext cx="5654941" cy="2480134"/>
            </a:xfrm>
            <a:prstGeom prst="rect">
              <a:avLst/>
            </a:prstGeom>
          </p:spPr>
        </p:pic>
        <p:pic>
          <p:nvPicPr>
            <p:cNvPr id="12" name="Picture 11">
              <a:extLst>
                <a:ext uri="{FF2B5EF4-FFF2-40B4-BE49-F238E27FC236}">
                  <a16:creationId xmlns:a16="http://schemas.microsoft.com/office/drawing/2014/main" id="{9F9C9C7C-AD26-2E14-EDAC-A7276F16B20F}"/>
                </a:ext>
              </a:extLst>
            </p:cNvPr>
            <p:cNvPicPr>
              <a:picLocks noChangeAspect="1"/>
            </p:cNvPicPr>
            <p:nvPr/>
          </p:nvPicPr>
          <p:blipFill>
            <a:blip r:embed="rId4"/>
            <a:srcRect l="4073" t="19798" r="3626" b="7070"/>
            <a:stretch>
              <a:fillRect/>
            </a:stretch>
          </p:blipFill>
          <p:spPr>
            <a:xfrm>
              <a:off x="759876" y="3717473"/>
              <a:ext cx="5583218" cy="2477227"/>
            </a:xfrm>
            <a:prstGeom prst="rect">
              <a:avLst/>
            </a:prstGeom>
          </p:spPr>
        </p:pic>
        <p:pic>
          <p:nvPicPr>
            <p:cNvPr id="13" name="Picture 12">
              <a:extLst>
                <a:ext uri="{FF2B5EF4-FFF2-40B4-BE49-F238E27FC236}">
                  <a16:creationId xmlns:a16="http://schemas.microsoft.com/office/drawing/2014/main" id="{315F687B-216F-677E-9FAB-BAAACA246423}"/>
                </a:ext>
              </a:extLst>
            </p:cNvPr>
            <p:cNvPicPr>
              <a:picLocks noChangeAspect="1"/>
            </p:cNvPicPr>
            <p:nvPr/>
          </p:nvPicPr>
          <p:blipFill>
            <a:blip r:embed="rId5"/>
            <a:srcRect l="4171" t="21010" r="50415" b="6784"/>
            <a:stretch>
              <a:fillRect/>
            </a:stretch>
          </p:blipFill>
          <p:spPr>
            <a:xfrm>
              <a:off x="-3446724" y="4201204"/>
              <a:ext cx="2520728" cy="2235687"/>
            </a:xfrm>
            <a:prstGeom prst="rect">
              <a:avLst/>
            </a:prstGeom>
          </p:spPr>
        </p:pic>
      </p:grpSp>
    </p:spTree>
    <p:extLst>
      <p:ext uri="{BB962C8B-B14F-4D97-AF65-F5344CB8AC3E}">
        <p14:creationId xmlns:p14="http://schemas.microsoft.com/office/powerpoint/2010/main" val="157630514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6DD0D3-82DA-C587-BC51-1AE3EB14C39F}"/>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6BEFB0F0-69B3-59AD-82DA-992790C255F5}"/>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Ann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LaCasce</a:t>
            </a: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MMSc</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pic>
        <p:nvPicPr>
          <p:cNvPr id="11" name="Picture 10" descr="A person wearing a headset&#10;&#10;AI-generated content may be incorrect.">
            <a:extLst>
              <a:ext uri="{FF2B5EF4-FFF2-40B4-BE49-F238E27FC236}">
                <a16:creationId xmlns:a16="http://schemas.microsoft.com/office/drawing/2014/main" id="{EC0380EB-3124-2B23-6A7F-B88B7AA96931}"/>
              </a:ext>
            </a:extLst>
          </p:cNvPr>
          <p:cNvPicPr>
            <a:picLocks/>
          </p:cNvPicPr>
          <p:nvPr/>
        </p:nvPicPr>
        <p:blipFill rotWithShape="1">
          <a:blip r:embed="rId2"/>
          <a:srcRect l="20778" r="20778"/>
          <a:stretch>
            <a:fillRect/>
          </a:stretch>
        </p:blipFill>
        <p:spPr>
          <a:xfrm>
            <a:off x="2246321" y="2570970"/>
            <a:ext cx="2651761" cy="2651761"/>
          </a:xfrm>
          <a:prstGeom prst="ellipse">
            <a:avLst/>
          </a:prstGeom>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131DA143-081C-5230-9AFB-692E6CD45F03}"/>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3269E3E0-876B-4E5A-E430-803D4AD5652B}"/>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9" name="Title 1">
            <a:extLst>
              <a:ext uri="{FF2B5EF4-FFF2-40B4-BE49-F238E27FC236}">
                <a16:creationId xmlns:a16="http://schemas.microsoft.com/office/drawing/2014/main" id="{FF338E89-B1A5-C4A5-0B2F-162F6E767169}"/>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624CF498-61B7-32B1-86F5-35F6904B3643}"/>
              </a:ext>
            </a:extLst>
          </p:cNvPr>
          <p:cNvPicPr>
            <a:picLocks noChangeAspect="1"/>
          </p:cNvPicPr>
          <p:nvPr/>
        </p:nvPicPr>
        <p:blipFill>
          <a:blip r:embed="rId3"/>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1425737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0"/>
            <a:ext cx="10358967" cy="1383015"/>
          </a:xfrm>
        </p:spPr>
        <p:txBody>
          <a:bodyPr/>
          <a:lstStyle/>
          <a:p>
            <a:r>
              <a:rPr lang="en-US" sz="3200" dirty="0">
                <a:solidFill>
                  <a:srgbClr val="0432FF"/>
                </a:solidFill>
              </a:rPr>
              <a:t>Dr Lunning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916516" y="1988840"/>
          <a:ext cx="10369152" cy="1527598"/>
        </p:xfrm>
        <a:graphic>
          <a:graphicData uri="http://schemas.openxmlformats.org/drawingml/2006/table">
            <a:tbl>
              <a:tblPr firstRow="1" bandRow="1">
                <a:tableStyleId>{F2DE63D5-997A-4646-A377-4702673A728D}</a:tableStyleId>
              </a:tblPr>
              <a:tblGrid>
                <a:gridCol w="3163260">
                  <a:extLst>
                    <a:ext uri="{9D8B030D-6E8A-4147-A177-3AD203B41FA5}">
                      <a16:colId xmlns:a16="http://schemas.microsoft.com/office/drawing/2014/main" val="20000"/>
                    </a:ext>
                  </a:extLst>
                </a:gridCol>
                <a:gridCol w="7205892">
                  <a:extLst>
                    <a:ext uri="{9D8B030D-6E8A-4147-A177-3AD203B41FA5}">
                      <a16:colId xmlns:a16="http://schemas.microsoft.com/office/drawing/2014/main" val="20001"/>
                    </a:ext>
                  </a:extLst>
                </a:gridCol>
              </a:tblGrid>
              <a:tr h="1527598">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ADC Therapeutics, AstraZeneca Pharmaceuticals LP, </a:t>
                      </a:r>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Bristol Myers Squibb, Genentech, a member of the Roche Group, Genmab US Inc, Incyte Corporation, Kite, A Gilead Company, Lyell </a:t>
                      </a:r>
                      <a:r>
                        <a:rPr lang="en-US" sz="1800" b="0" kern="1200" dirty="0" err="1">
                          <a:solidFill>
                            <a:schemeClr val="tx1"/>
                          </a:solidFill>
                          <a:effectLst/>
                          <a:latin typeface="+mn-lt"/>
                          <a:ea typeface="+mn-ea"/>
                          <a:cs typeface="+mn-cs"/>
                        </a:rPr>
                        <a:t>Immunopharma</a:t>
                      </a:r>
                      <a:r>
                        <a:rPr lang="en-US" sz="1800" b="0" kern="1200" dirty="0">
                          <a:solidFill>
                            <a:schemeClr val="tx1"/>
                          </a:solidFill>
                          <a:effectLst/>
                          <a:latin typeface="+mn-lt"/>
                          <a:ea typeface="+mn-ea"/>
                          <a:cs typeface="+mn-cs"/>
                        </a:rPr>
                        <a:t>, Pfizer Inc, </a:t>
                      </a:r>
                      <a:r>
                        <a:rPr lang="en-US" sz="1800" b="0" kern="1200" dirty="0" err="1">
                          <a:solidFill>
                            <a:schemeClr val="tx1"/>
                          </a:solidFill>
                          <a:effectLst/>
                          <a:latin typeface="+mn-lt"/>
                          <a:ea typeface="+mn-ea"/>
                          <a:cs typeface="+mn-cs"/>
                        </a:rPr>
                        <a:t>Recordati</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2834494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184D6B-0C7E-834C-6980-06E2FB9E5D5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F12495D-3203-8A07-60C1-23CF98636384}"/>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058966D4-896E-B009-6BF0-F15B534BB025}"/>
              </a:ext>
            </a:extLst>
          </p:cNvPr>
          <p:cNvSpPr>
            <a:spLocks noGrp="1"/>
          </p:cNvSpPr>
          <p:nvPr>
            <p:ph idx="1"/>
          </p:nvPr>
        </p:nvSpPr>
        <p:spPr>
          <a:xfrm>
            <a:off x="912287" y="1416053"/>
            <a:ext cx="10358966" cy="4799013"/>
          </a:xfrm>
        </p:spPr>
        <p:txBody>
          <a:bodyPr/>
          <a:lstStyle/>
          <a:p>
            <a:pPr marL="98425" indent="0">
              <a:lnSpc>
                <a:spcPct val="100000"/>
              </a:lnSpc>
              <a:buNone/>
            </a:pPr>
            <a:r>
              <a:rPr lang="en-US" sz="2500" dirty="0"/>
              <a:t>How are you selecting patients with newly diagnosed DLBCL for treatment with </a:t>
            </a:r>
            <a:r>
              <a:rPr lang="en-US" sz="2500" dirty="0" err="1"/>
              <a:t>polatuzumab</a:t>
            </a:r>
            <a:r>
              <a:rPr lang="en-US" sz="2500" dirty="0"/>
              <a:t> vedotin/R-CHP? Would you prefer it for any patient with an IPI of 2 or greater on the basis of the POLARIX study? </a:t>
            </a:r>
          </a:p>
          <a:p>
            <a:pPr marL="98425" indent="0">
              <a:lnSpc>
                <a:spcPct val="100000"/>
              </a:lnSpc>
              <a:buNone/>
            </a:pPr>
            <a:r>
              <a:rPr lang="en-US" sz="2500" dirty="0"/>
              <a:t>Given that POLARIX was not powered to look at cell-of-origin subsets, what do you make of those data? Do you use cell of origin to determine who should receive </a:t>
            </a:r>
            <a:r>
              <a:rPr lang="en-US" sz="2500" dirty="0" err="1"/>
              <a:t>polatuzumab</a:t>
            </a:r>
            <a:r>
              <a:rPr lang="en-US" sz="2500" dirty="0"/>
              <a:t> vedotin/R-CHP? Are you using gene expression profiling assays or any other type of testing to aid in this decision? </a:t>
            </a:r>
          </a:p>
          <a:p>
            <a:pPr marL="98425" indent="0">
              <a:lnSpc>
                <a:spcPct val="100000"/>
              </a:lnSpc>
              <a:buNone/>
            </a:pPr>
            <a:r>
              <a:rPr lang="en-US" sz="2500" dirty="0"/>
              <a:t>When are you employing CNS prophylaxis in DLBCL? Would you do so for this woman? </a:t>
            </a:r>
          </a:p>
          <a:p>
            <a:pPr marL="98425" indent="0">
              <a:lnSpc>
                <a:spcPct val="100000"/>
              </a:lnSpc>
              <a:buNone/>
            </a:pPr>
            <a:r>
              <a:rPr lang="en-US" sz="2500" dirty="0"/>
              <a:t>What can we do to better identify patients with DLBCL at risk for CNS relapse? Should we routinely be assessing for ctDNA in the CSF? </a:t>
            </a:r>
          </a:p>
        </p:txBody>
      </p:sp>
    </p:spTree>
    <p:extLst>
      <p:ext uri="{BB962C8B-B14F-4D97-AF65-F5344CB8AC3E}">
        <p14:creationId xmlns:p14="http://schemas.microsoft.com/office/powerpoint/2010/main" val="38330873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A5FC91-AF88-E9F3-047A-51146EB56315}"/>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4BF6B7F0-7CC8-D476-F939-3105FCD8995E}"/>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Gilles Salles, MD, PhD</a:t>
            </a:r>
          </a:p>
        </p:txBody>
      </p:sp>
      <p:pic>
        <p:nvPicPr>
          <p:cNvPr id="11" name="Picture 10" descr="A person wearing a headset&#10;&#10;AI-generated content may be incorrect.">
            <a:extLst>
              <a:ext uri="{FF2B5EF4-FFF2-40B4-BE49-F238E27FC236}">
                <a16:creationId xmlns:a16="http://schemas.microsoft.com/office/drawing/2014/main" id="{1AEC98B6-78C0-C391-9C17-219789103602}"/>
              </a:ext>
            </a:extLst>
          </p:cNvPr>
          <p:cNvPicPr>
            <a:picLocks/>
          </p:cNvPicPr>
          <p:nvPr/>
        </p:nvPicPr>
        <p:blipFill rotWithShape="1">
          <a:blip r:embed="rId2"/>
          <a:srcRect l="26925" t="6903" r="23911" b="5693"/>
          <a:stretch>
            <a:fillRect/>
          </a:stretch>
        </p:blipFill>
        <p:spPr>
          <a:xfrm>
            <a:off x="2281845" y="2570972"/>
            <a:ext cx="2651760" cy="2651760"/>
          </a:xfrm>
          <a:prstGeom prst="ellipse">
            <a:avLst/>
          </a:prstGeom>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7EFAD135-1DE1-68FE-8740-088979FDCF8C}"/>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8FB34A8C-9A60-1DA4-E0C2-B8975D95F47C}"/>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9" name="Title 1">
            <a:extLst>
              <a:ext uri="{FF2B5EF4-FFF2-40B4-BE49-F238E27FC236}">
                <a16:creationId xmlns:a16="http://schemas.microsoft.com/office/drawing/2014/main" id="{00F7EE41-91AE-CF7C-C16A-9176312A08E9}"/>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CB79ED12-AFB4-BB2F-282E-A78B187DFDBE}"/>
              </a:ext>
            </a:extLst>
          </p:cNvPr>
          <p:cNvPicPr>
            <a:picLocks noChangeAspect="1"/>
          </p:cNvPicPr>
          <p:nvPr/>
        </p:nvPicPr>
        <p:blipFill>
          <a:blip r:embed="rId3"/>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1535853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184D6B-0C7E-834C-6980-06E2FB9E5D5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F12495D-3203-8A07-60C1-23CF98636384}"/>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058966D4-896E-B009-6BF0-F15B534BB025}"/>
              </a:ext>
            </a:extLst>
          </p:cNvPr>
          <p:cNvSpPr>
            <a:spLocks noGrp="1"/>
          </p:cNvSpPr>
          <p:nvPr>
            <p:ph idx="1"/>
          </p:nvPr>
        </p:nvSpPr>
        <p:spPr>
          <a:xfrm>
            <a:off x="912286" y="1416053"/>
            <a:ext cx="10526505" cy="4799013"/>
          </a:xfrm>
        </p:spPr>
        <p:txBody>
          <a:bodyPr/>
          <a:lstStyle/>
          <a:p>
            <a:pPr marL="98425" indent="0">
              <a:lnSpc>
                <a:spcPct val="100000"/>
              </a:lnSpc>
              <a:buNone/>
            </a:pPr>
            <a:r>
              <a:rPr lang="en-US" sz="2400" dirty="0"/>
              <a:t>What are your thoughts on recent data combining antibody-drug conjugates and bispecific antibodies in DLBCL? How enthusiastic are you about the potential use of front-line  rituximab, </a:t>
            </a:r>
            <a:r>
              <a:rPr lang="en-US" sz="2400" dirty="0" err="1"/>
              <a:t>polatuzumab</a:t>
            </a:r>
            <a:r>
              <a:rPr lang="en-US" sz="2400" dirty="0"/>
              <a:t> vedotin and </a:t>
            </a:r>
            <a:r>
              <a:rPr lang="en-US" sz="2400" dirty="0" err="1"/>
              <a:t>glofitamab</a:t>
            </a:r>
            <a:r>
              <a:rPr lang="en-US" sz="2400" dirty="0"/>
              <a:t> (R-Pola-Glo) for unfit, older patients? Would you use this regimen today for any of your patients? </a:t>
            </a:r>
          </a:p>
          <a:p>
            <a:pPr marL="98425" indent="0">
              <a:lnSpc>
                <a:spcPct val="100000"/>
              </a:lnSpc>
              <a:buNone/>
            </a:pPr>
            <a:r>
              <a:rPr lang="en-US" sz="2400" dirty="0"/>
              <a:t>Given the NCCN guideline inclusion of </a:t>
            </a:r>
            <a:r>
              <a:rPr lang="en-US" sz="2400" dirty="0" err="1"/>
              <a:t>polatuzumab</a:t>
            </a:r>
            <a:r>
              <a:rPr lang="en-US" sz="2400" dirty="0"/>
              <a:t> vedotin in combination with </a:t>
            </a:r>
            <a:r>
              <a:rPr lang="en-US" sz="2400" dirty="0" err="1"/>
              <a:t>mosunetuzumab</a:t>
            </a:r>
            <a:r>
              <a:rPr lang="en-US" sz="2400" dirty="0"/>
              <a:t>, </a:t>
            </a:r>
            <a:r>
              <a:rPr lang="en-US" sz="2400" dirty="0" err="1"/>
              <a:t>polatuzumab</a:t>
            </a:r>
            <a:r>
              <a:rPr lang="en-US" sz="2400" dirty="0"/>
              <a:t> vedotin in combination with </a:t>
            </a:r>
            <a:r>
              <a:rPr lang="en-US" sz="2400" dirty="0" err="1"/>
              <a:t>glofitamab</a:t>
            </a:r>
            <a:r>
              <a:rPr lang="en-US" sz="2400" dirty="0"/>
              <a:t> and </a:t>
            </a:r>
            <a:r>
              <a:rPr lang="en-US" sz="2400" dirty="0" err="1"/>
              <a:t>polatuzumab</a:t>
            </a:r>
            <a:r>
              <a:rPr lang="en-US" sz="2400" dirty="0"/>
              <a:t> vedotin in combination with R-</a:t>
            </a:r>
            <a:r>
              <a:rPr lang="en-US" sz="2400" dirty="0" err="1"/>
              <a:t>GemOx</a:t>
            </a:r>
            <a:r>
              <a:rPr lang="en-US" sz="2400" dirty="0"/>
              <a:t> as second-line therapy for patients who are not candidates for CAR T-cell therapy, are you employing these regimens? If so, for whom? </a:t>
            </a:r>
          </a:p>
          <a:p>
            <a:pPr marL="98425" indent="0">
              <a:lnSpc>
                <a:spcPct val="100000"/>
              </a:lnSpc>
              <a:buNone/>
            </a:pPr>
            <a:r>
              <a:rPr lang="en-US" sz="2400" dirty="0"/>
              <a:t>What do you make of the early data with </a:t>
            </a:r>
            <a:r>
              <a:rPr lang="en-US" sz="2400" dirty="0" err="1"/>
              <a:t>loncastuximab</a:t>
            </a:r>
            <a:r>
              <a:rPr lang="en-US" sz="2400" dirty="0"/>
              <a:t> </a:t>
            </a:r>
            <a:r>
              <a:rPr lang="en-US" sz="2400" dirty="0" err="1"/>
              <a:t>tesirine</a:t>
            </a:r>
            <a:r>
              <a:rPr lang="en-US" sz="2400" dirty="0"/>
              <a:t> in combination with </a:t>
            </a:r>
            <a:r>
              <a:rPr lang="en-US" sz="2400" dirty="0" err="1"/>
              <a:t>glofitamab</a:t>
            </a:r>
            <a:r>
              <a:rPr lang="en-US" sz="2400" dirty="0"/>
              <a:t> in R/R DLBCL? What future role do you foresee for this regimen? Do you think it will eventually be moved forward into the front line, before or in lieu of chemotherapy? </a:t>
            </a:r>
          </a:p>
        </p:txBody>
      </p:sp>
    </p:spTree>
    <p:extLst>
      <p:ext uri="{BB962C8B-B14F-4D97-AF65-F5344CB8AC3E}">
        <p14:creationId xmlns:p14="http://schemas.microsoft.com/office/powerpoint/2010/main" val="42231800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B01B93-69E4-877F-AB8E-9C17F7D3B288}"/>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A3874216-B0CD-0C89-F86C-B16B6B72E37F}"/>
              </a:ext>
            </a:extLst>
          </p:cNvPr>
          <p:cNvSpPr/>
          <p:nvPr/>
        </p:nvSpPr>
        <p:spPr bwMode="auto">
          <a:xfrm>
            <a:off x="740128" y="3068960"/>
            <a:ext cx="10828480" cy="936104"/>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E5DDDBB6-599B-9AAA-F34B-9835091D1943}"/>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9E0D3832-1218-138C-66C8-5FD48E73658E}"/>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Rational Incorporation of CD79b-Targeted Antibody-Drug Conjugates into the Management of Newly Diagnosed and Relapsed/ Refractory (R/R) Diffuse Large B-Cell Lymphoma (DLBCL) — </a:t>
            </a:r>
            <a:br>
              <a:rPr lang="en-US" sz="2500" dirty="0">
                <a:solidFill>
                  <a:schemeClr val="tx1"/>
                </a:solidFill>
              </a:rPr>
            </a:br>
            <a:r>
              <a:rPr lang="en-US" sz="2500" dirty="0">
                <a:solidFill>
                  <a:schemeClr val="tx1"/>
                </a:solidFill>
              </a:rPr>
              <a:t>Dr Flowers</a:t>
            </a:r>
          </a:p>
          <a:p>
            <a:pPr marL="98425" indent="0">
              <a:lnSpc>
                <a:spcPct val="100000"/>
              </a:lnSpc>
              <a:spcBef>
                <a:spcPts val="1600"/>
              </a:spcBef>
              <a:spcAft>
                <a:spcPts val="0"/>
              </a:spcAft>
              <a:buNone/>
            </a:pPr>
            <a:r>
              <a:rPr lang="en-US" sz="2500" dirty="0">
                <a:solidFill>
                  <a:schemeClr val="bg1"/>
                </a:solidFill>
              </a:rPr>
              <a:t>Module 2: Clinical Utility of CD19-Directed Monoclonal Antibodies in the Treatment of DLBCL and Follicular Lymphoma (FL) — Dr Smith</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Optimal Use of CD19-Directed Antibody-Drug Conjugates for R/R DLBCL and FL — Dr Lunning</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Current and Future Role of Bruton Tyrosine Kinase Inhibition in Therapy for Non-Hodgkin Lymphoma — Dr Kahl</a:t>
            </a:r>
          </a:p>
        </p:txBody>
      </p:sp>
    </p:spTree>
    <p:extLst>
      <p:ext uri="{BB962C8B-B14F-4D97-AF65-F5344CB8AC3E}">
        <p14:creationId xmlns:p14="http://schemas.microsoft.com/office/powerpoint/2010/main" val="9280518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2655508" y="4560267"/>
            <a:ext cx="6880983" cy="452408"/>
          </a:xfrm>
        </p:spPr>
        <p:txBody>
          <a:bodyPr>
            <a:noAutofit/>
          </a:bodyPr>
          <a:lstStyle/>
          <a:p>
            <a:pPr>
              <a:lnSpc>
                <a:spcPct val="100000"/>
              </a:lnSpc>
              <a:spcBef>
                <a:spcPts val="0"/>
              </a:spcBef>
            </a:pPr>
            <a:r>
              <a:rPr lang="en-US" sz="1600" b="1" i="1" dirty="0"/>
              <a:t>Sonali M. Smith, MD FASCO</a:t>
            </a:r>
          </a:p>
          <a:p>
            <a:pPr>
              <a:lnSpc>
                <a:spcPct val="100000"/>
              </a:lnSpc>
              <a:spcBef>
                <a:spcPts val="0"/>
              </a:spcBef>
            </a:pPr>
            <a:r>
              <a:rPr lang="en-US" sz="1600" b="1" i="1" dirty="0"/>
              <a:t>Elwood V. Jensen Professor</a:t>
            </a:r>
          </a:p>
          <a:p>
            <a:pPr>
              <a:lnSpc>
                <a:spcPct val="100000"/>
              </a:lnSpc>
              <a:spcBef>
                <a:spcPts val="0"/>
              </a:spcBef>
            </a:pPr>
            <a:r>
              <a:rPr lang="en-US" sz="1600" b="1" i="1" dirty="0"/>
              <a:t>Section Chief Hematology/Oncology, Department of Medicine</a:t>
            </a:r>
          </a:p>
          <a:p>
            <a:pPr>
              <a:lnSpc>
                <a:spcPct val="100000"/>
              </a:lnSpc>
              <a:spcBef>
                <a:spcPts val="0"/>
              </a:spcBef>
            </a:pPr>
            <a:r>
              <a:rPr lang="en-US" sz="1600" b="1" i="1" dirty="0"/>
              <a:t>Co-Leader, Cancer Service </a:t>
            </a:r>
            <a:r>
              <a:rPr lang="en-US" sz="1600" b="1" i="1" dirty="0" err="1"/>
              <a:t>LIne</a:t>
            </a:r>
            <a:endParaRPr lang="en-US" sz="1600" b="1" i="1" dirty="0"/>
          </a:p>
          <a:p>
            <a:pPr>
              <a:lnSpc>
                <a:spcPct val="100000"/>
              </a:lnSpc>
              <a:spcBef>
                <a:spcPts val="0"/>
              </a:spcBef>
            </a:pPr>
            <a:r>
              <a:rPr lang="en-US" sz="1600" b="1" i="1" dirty="0"/>
              <a:t>The University of Chicago</a:t>
            </a:r>
          </a:p>
        </p:txBody>
      </p:sp>
      <p:sp>
        <p:nvSpPr>
          <p:cNvPr id="2" name="Title 1"/>
          <p:cNvSpPr>
            <a:spLocks noGrp="1"/>
          </p:cNvSpPr>
          <p:nvPr>
            <p:ph type="ctrTitle"/>
          </p:nvPr>
        </p:nvSpPr>
        <p:spPr>
          <a:xfrm>
            <a:off x="2402703" y="1201625"/>
            <a:ext cx="8646289" cy="2941364"/>
          </a:xfrm>
        </p:spPr>
        <p:txBody>
          <a:bodyPr>
            <a:normAutofit/>
          </a:bodyPr>
          <a:lstStyle/>
          <a:p>
            <a:r>
              <a:rPr lang="en-US" dirty="0"/>
              <a:t>Clinical Utility of CD19-Directed Monoclonal Antibodies in DLBCL and Follicular Lymphoma (FL) </a:t>
            </a:r>
            <a:endParaRPr lang="en-US" b="1" dirty="0"/>
          </a:p>
        </p:txBody>
      </p:sp>
    </p:spTree>
    <p:extLst>
      <p:ext uri="{BB962C8B-B14F-4D97-AF65-F5344CB8AC3E}">
        <p14:creationId xmlns:p14="http://schemas.microsoft.com/office/powerpoint/2010/main" val="21321655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730C9895-AE31-35E5-ACC3-9DD49DE4258D}"/>
              </a:ext>
            </a:extLst>
          </p:cNvPr>
          <p:cNvSpPr>
            <a:spLocks noGrp="1"/>
          </p:cNvSpPr>
          <p:nvPr>
            <p:ph type="title"/>
          </p:nvPr>
        </p:nvSpPr>
        <p:spPr>
          <a:xfrm>
            <a:off x="609599" y="274638"/>
            <a:ext cx="11288617" cy="1143000"/>
          </a:xfrm>
        </p:spPr>
        <p:txBody>
          <a:bodyPr/>
          <a:lstStyle/>
          <a:p>
            <a:r>
              <a:rPr lang="en-US" dirty="0"/>
              <a:t>Clinical Utility of CD19-Directed Monoclonal Antibodies in DLBCL and Follicular Lymphoma (FL) </a:t>
            </a:r>
            <a:br>
              <a:rPr lang="en-US" dirty="0"/>
            </a:br>
            <a:endParaRPr lang="en-US" dirty="0"/>
          </a:p>
        </p:txBody>
      </p:sp>
      <p:sp>
        <p:nvSpPr>
          <p:cNvPr id="8" name="Text Placeholder 7">
            <a:extLst>
              <a:ext uri="{FF2B5EF4-FFF2-40B4-BE49-F238E27FC236}">
                <a16:creationId xmlns:a16="http://schemas.microsoft.com/office/drawing/2014/main" id="{4E93444E-F815-C76F-3381-8416FDFCE723}"/>
              </a:ext>
            </a:extLst>
          </p:cNvPr>
          <p:cNvSpPr>
            <a:spLocks noGrp="1"/>
          </p:cNvSpPr>
          <p:nvPr>
            <p:ph type="body" sz="quarter" idx="13"/>
          </p:nvPr>
        </p:nvSpPr>
        <p:spPr>
          <a:xfrm>
            <a:off x="1005033" y="1779457"/>
            <a:ext cx="9575292" cy="3299085"/>
          </a:xfrm>
        </p:spPr>
        <p:txBody>
          <a:bodyPr>
            <a:normAutofit fontScale="55000" lnSpcReduction="20000"/>
          </a:bodyPr>
          <a:lstStyle/>
          <a:p>
            <a:pPr marL="0" indent="0">
              <a:buNone/>
            </a:pPr>
            <a:endParaRPr lang="en-US" dirty="0"/>
          </a:p>
          <a:p>
            <a:pPr lvl="0"/>
            <a:r>
              <a:rPr lang="en-US" dirty="0"/>
              <a:t>Extended follow-up from the Phase II L-MIND study supporting the use of </a:t>
            </a:r>
            <a:r>
              <a:rPr lang="en-US" dirty="0" err="1"/>
              <a:t>tafasitamab</a:t>
            </a:r>
            <a:r>
              <a:rPr lang="en-US" dirty="0"/>
              <a:t>/lenalidomide in patients with R/R DLBCL</a:t>
            </a:r>
          </a:p>
          <a:p>
            <a:pPr lvl="0"/>
            <a:r>
              <a:rPr lang="en-US" dirty="0"/>
              <a:t>Emerging positive findings from the Phase III </a:t>
            </a:r>
            <a:r>
              <a:rPr lang="en-US" dirty="0" err="1"/>
              <a:t>frontMIND</a:t>
            </a:r>
            <a:r>
              <a:rPr lang="en-US" dirty="0"/>
              <a:t> trial assessing </a:t>
            </a:r>
            <a:r>
              <a:rPr lang="en-US" dirty="0" err="1"/>
              <a:t>tafasitamab</a:t>
            </a:r>
            <a:r>
              <a:rPr lang="en-US" dirty="0"/>
              <a:t> and lenalidomide with R-CHOP versus R-CHOP alone as first-line therapy for DLBCL</a:t>
            </a:r>
          </a:p>
          <a:p>
            <a:pPr lvl="0"/>
            <a:r>
              <a:rPr lang="en-US" dirty="0"/>
              <a:t>Biologic rationale for the evaluation of </a:t>
            </a:r>
            <a:r>
              <a:rPr lang="en-US" dirty="0" err="1"/>
              <a:t>tafasitamab</a:t>
            </a:r>
            <a:r>
              <a:rPr lang="en-US" dirty="0"/>
              <a:t> in patients with FL</a:t>
            </a:r>
          </a:p>
          <a:p>
            <a:pPr lvl="0"/>
            <a:r>
              <a:rPr lang="en-US" dirty="0"/>
              <a:t>Key efficacy and safety findings from the Phase III </a:t>
            </a:r>
            <a:r>
              <a:rPr lang="en-US" dirty="0" err="1"/>
              <a:t>inMIND</a:t>
            </a:r>
            <a:r>
              <a:rPr lang="en-US" dirty="0"/>
              <a:t> trial evaluating the addition of </a:t>
            </a:r>
            <a:r>
              <a:rPr lang="en-US" dirty="0" err="1"/>
              <a:t>tafasitamab</a:t>
            </a:r>
            <a:r>
              <a:rPr lang="en-US" dirty="0"/>
              <a:t> to lenalidomide and rituximab (R</a:t>
            </a:r>
            <a:r>
              <a:rPr lang="en-US" baseline="30000" dirty="0"/>
              <a:t>2</a:t>
            </a:r>
            <a:r>
              <a:rPr lang="en-US" dirty="0"/>
              <a:t>) in R/R FL or marginal zone lymphoma</a:t>
            </a:r>
          </a:p>
          <a:p>
            <a:pPr lvl="0"/>
            <a:r>
              <a:rPr lang="en-US" dirty="0"/>
              <a:t>Safety profile of </a:t>
            </a:r>
            <a:r>
              <a:rPr lang="en-US" dirty="0" err="1"/>
              <a:t>tafasitamab</a:t>
            </a:r>
            <a:r>
              <a:rPr lang="en-US" dirty="0"/>
              <a:t>; appropriate monitoring, mitigation and management of AEs</a:t>
            </a:r>
          </a:p>
          <a:p>
            <a:endParaRPr lang="en-US" dirty="0"/>
          </a:p>
        </p:txBody>
      </p:sp>
      <p:sp>
        <p:nvSpPr>
          <p:cNvPr id="6" name="Slide Number Placeholder 5">
            <a:extLst>
              <a:ext uri="{FF2B5EF4-FFF2-40B4-BE49-F238E27FC236}">
                <a16:creationId xmlns:a16="http://schemas.microsoft.com/office/drawing/2014/main" id="{BC422EE7-D62E-BD7D-0CD4-D67619B013E6}"/>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376C17-02CD-47F7-84D0-EC7C5B0DAEE1}" type="slidenum">
              <a:rPr kumimoji="0" lang="en-US" sz="1050" b="0" i="0" u="none" strike="noStrike" kern="1200" cap="none" spc="0" normalizeH="0" baseline="0" noProof="0" smtClean="0">
                <a:ln>
                  <a:noFill/>
                </a:ln>
                <a:solidFill>
                  <a:srgbClr val="D6D6D0"/>
                </a:solidFill>
                <a:effectLst/>
                <a:uLnTx/>
                <a:uFillTx/>
                <a:latin typeface="Arial"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050" b="0" i="0" u="none" strike="noStrike" kern="1200" cap="none" spc="0" normalizeH="0" baseline="0" noProof="0" dirty="0">
              <a:ln>
                <a:noFill/>
              </a:ln>
              <a:solidFill>
                <a:srgbClr val="D6D6D0"/>
              </a:solidFill>
              <a:effectLst/>
              <a:uLnTx/>
              <a:uFillTx/>
              <a:latin typeface="Arial" charset="0"/>
              <a:cs typeface="Arial" charset="0"/>
            </a:endParaRPr>
          </a:p>
        </p:txBody>
      </p:sp>
    </p:spTree>
    <p:extLst>
      <p:ext uri="{BB962C8B-B14F-4D97-AF65-F5344CB8AC3E}">
        <p14:creationId xmlns:p14="http://schemas.microsoft.com/office/powerpoint/2010/main" val="32928713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D846C-440C-D33E-E9FA-D0BD4C29AD27}"/>
              </a:ext>
            </a:extLst>
          </p:cNvPr>
          <p:cNvSpPr>
            <a:spLocks noGrp="1"/>
          </p:cNvSpPr>
          <p:nvPr>
            <p:ph type="title"/>
          </p:nvPr>
        </p:nvSpPr>
        <p:spPr/>
        <p:txBody>
          <a:bodyPr/>
          <a:lstStyle/>
          <a:p>
            <a:r>
              <a:rPr lang="en-US" dirty="0"/>
              <a:t>CD19 targeting key principles </a:t>
            </a:r>
          </a:p>
        </p:txBody>
      </p:sp>
      <p:sp>
        <p:nvSpPr>
          <p:cNvPr id="4" name="Slide Number Placeholder 3">
            <a:extLst>
              <a:ext uri="{FF2B5EF4-FFF2-40B4-BE49-F238E27FC236}">
                <a16:creationId xmlns:a16="http://schemas.microsoft.com/office/drawing/2014/main" id="{246788BC-E088-0BAD-E4AE-B94E8E4AE0FA}"/>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376C17-02CD-47F7-84D0-EC7C5B0DAEE1}" type="slidenum">
              <a:rPr kumimoji="0" lang="en-US" sz="1050" b="0" i="0" u="none" strike="noStrike" kern="1200" cap="none" spc="0" normalizeH="0" baseline="0" noProof="0" smtClean="0">
                <a:ln>
                  <a:noFill/>
                </a:ln>
                <a:solidFill>
                  <a:srgbClr val="D6D6D0"/>
                </a:solidFill>
                <a:effectLst/>
                <a:uLnTx/>
                <a:uFillTx/>
                <a:latin typeface="Arial"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050" b="0" i="0" u="none" strike="noStrike" kern="1200" cap="none" spc="0" normalizeH="0" baseline="0" noProof="0" dirty="0">
              <a:ln>
                <a:noFill/>
              </a:ln>
              <a:solidFill>
                <a:srgbClr val="D6D6D0"/>
              </a:solidFill>
              <a:effectLst/>
              <a:uLnTx/>
              <a:uFillTx/>
              <a:latin typeface="Arial" charset="0"/>
              <a:cs typeface="Arial" charset="0"/>
            </a:endParaRPr>
          </a:p>
        </p:txBody>
      </p:sp>
      <p:sp>
        <p:nvSpPr>
          <p:cNvPr id="9" name="TextBox 8">
            <a:extLst>
              <a:ext uri="{FF2B5EF4-FFF2-40B4-BE49-F238E27FC236}">
                <a16:creationId xmlns:a16="http://schemas.microsoft.com/office/drawing/2014/main" id="{D4D0B538-12F0-714D-8790-91C2EBECCD52}"/>
              </a:ext>
            </a:extLst>
          </p:cNvPr>
          <p:cNvSpPr txBox="1"/>
          <p:nvPr/>
        </p:nvSpPr>
        <p:spPr>
          <a:xfrm>
            <a:off x="4687615" y="6060857"/>
            <a:ext cx="7294178" cy="64633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00000"/>
                </a:solidFill>
                <a:effectLst/>
                <a:uLnTx/>
                <a:uFillTx/>
                <a:latin typeface="Arial"/>
                <a:ea typeface="+mn-ea"/>
                <a:cs typeface="+mn-cs"/>
              </a:rPr>
              <a:t>Milone Nature Cancer volume 2, pages780–793 (2021); </a:t>
            </a:r>
            <a:r>
              <a:rPr kumimoji="0" lang="en-US" sz="1200" b="0" i="0" u="none" strike="noStrike" kern="1200" cap="none" spc="0" normalizeH="0" baseline="0" noProof="0" dirty="0" err="1">
                <a:ln>
                  <a:noFill/>
                </a:ln>
                <a:solidFill>
                  <a:srgbClr val="400000"/>
                </a:solidFill>
                <a:effectLst/>
                <a:uLnTx/>
                <a:uFillTx/>
                <a:latin typeface="Arial"/>
                <a:ea typeface="+mn-ea"/>
                <a:cs typeface="+mn-cs"/>
              </a:rPr>
              <a:t>Jacobczyk</a:t>
            </a:r>
            <a:r>
              <a:rPr kumimoji="0" lang="en-US" sz="1200" b="0" i="0" u="none" strike="noStrike" kern="1200" cap="none" spc="0" normalizeH="0" baseline="0" noProof="0" dirty="0">
                <a:ln>
                  <a:noFill/>
                </a:ln>
                <a:solidFill>
                  <a:srgbClr val="400000"/>
                </a:solidFill>
                <a:effectLst/>
                <a:uLnTx/>
                <a:uFillTx/>
                <a:latin typeface="Arial"/>
                <a:ea typeface="+mn-ea"/>
                <a:cs typeface="+mn-cs"/>
              </a:rPr>
              <a:t> Int J of Pharmaceutics, pages: 813-824 Volume 532, Issue 2 (2017); Sermer Blood Reviews Volume 57, January 2023, 101002</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00000"/>
                </a:solidFill>
                <a:effectLst/>
                <a:uLnTx/>
                <a:uFillTx/>
                <a:latin typeface="Arial"/>
                <a:ea typeface="+mn-ea"/>
                <a:cs typeface="+mn-cs"/>
              </a:rPr>
              <a:t> </a:t>
            </a:r>
          </a:p>
        </p:txBody>
      </p:sp>
      <p:pic>
        <p:nvPicPr>
          <p:cNvPr id="30" name="Picture 29">
            <a:extLst>
              <a:ext uri="{FF2B5EF4-FFF2-40B4-BE49-F238E27FC236}">
                <a16:creationId xmlns:a16="http://schemas.microsoft.com/office/drawing/2014/main" id="{A72DD860-EF27-C322-4295-0B829899AFE5}"/>
              </a:ext>
            </a:extLst>
          </p:cNvPr>
          <p:cNvPicPr>
            <a:picLocks noChangeAspect="1"/>
          </p:cNvPicPr>
          <p:nvPr/>
        </p:nvPicPr>
        <p:blipFill>
          <a:blip r:embed="rId3"/>
          <a:stretch>
            <a:fillRect/>
          </a:stretch>
        </p:blipFill>
        <p:spPr>
          <a:xfrm>
            <a:off x="773277" y="1039710"/>
            <a:ext cx="10883692" cy="2809132"/>
          </a:xfrm>
          <a:prstGeom prst="rect">
            <a:avLst/>
          </a:prstGeom>
        </p:spPr>
      </p:pic>
      <p:sp>
        <p:nvSpPr>
          <p:cNvPr id="31" name="Snip Diagonal Corner Rectangle 30">
            <a:extLst>
              <a:ext uri="{FF2B5EF4-FFF2-40B4-BE49-F238E27FC236}">
                <a16:creationId xmlns:a16="http://schemas.microsoft.com/office/drawing/2014/main" id="{F7C78019-706A-8871-6490-703BACDFABC5}"/>
              </a:ext>
            </a:extLst>
          </p:cNvPr>
          <p:cNvSpPr/>
          <p:nvPr/>
        </p:nvSpPr>
        <p:spPr>
          <a:xfrm>
            <a:off x="3365938" y="4084553"/>
            <a:ext cx="1397876" cy="809296"/>
          </a:xfrm>
          <a:prstGeom prst="snip2DiagRect">
            <a:avLst/>
          </a:prstGeom>
          <a:noFill/>
          <a:ln w="76200">
            <a:solidFill>
              <a:srgbClr val="0432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0000"/>
                </a:solidFill>
                <a:effectLst/>
                <a:uLnTx/>
                <a:uFillTx/>
                <a:latin typeface="Arial"/>
                <a:ea typeface="+mn-ea"/>
                <a:cs typeface="+mn-cs"/>
              </a:rPr>
              <a:t>CAR-T</a:t>
            </a:r>
          </a:p>
        </p:txBody>
      </p:sp>
      <p:sp>
        <p:nvSpPr>
          <p:cNvPr id="32" name="Snip Diagonal Corner Rectangle 31">
            <a:extLst>
              <a:ext uri="{FF2B5EF4-FFF2-40B4-BE49-F238E27FC236}">
                <a16:creationId xmlns:a16="http://schemas.microsoft.com/office/drawing/2014/main" id="{A9516383-0CF7-4310-834F-44AC9DA1DCC7}"/>
              </a:ext>
            </a:extLst>
          </p:cNvPr>
          <p:cNvSpPr/>
          <p:nvPr/>
        </p:nvSpPr>
        <p:spPr>
          <a:xfrm>
            <a:off x="1255986" y="4058277"/>
            <a:ext cx="1397876" cy="809296"/>
          </a:xfrm>
          <a:prstGeom prst="snip2DiagRect">
            <a:avLst/>
          </a:prstGeom>
          <a:noFill/>
          <a:ln w="76200">
            <a:solidFill>
              <a:srgbClr val="0432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0000"/>
                </a:solidFill>
                <a:effectLst/>
                <a:uLnTx/>
                <a:uFillTx/>
                <a:latin typeface="Arial"/>
                <a:ea typeface="+mn-ea"/>
                <a:cs typeface="+mn-cs"/>
              </a:rPr>
              <a:t>Naked antibodies</a:t>
            </a:r>
          </a:p>
        </p:txBody>
      </p:sp>
      <p:sp>
        <p:nvSpPr>
          <p:cNvPr id="33" name="Snip Diagonal Corner Rectangle 32">
            <a:extLst>
              <a:ext uri="{FF2B5EF4-FFF2-40B4-BE49-F238E27FC236}">
                <a16:creationId xmlns:a16="http://schemas.microsoft.com/office/drawing/2014/main" id="{B14FD7D0-5C88-FC35-F07F-3A9D7D1FF678}"/>
              </a:ext>
            </a:extLst>
          </p:cNvPr>
          <p:cNvSpPr/>
          <p:nvPr/>
        </p:nvSpPr>
        <p:spPr>
          <a:xfrm>
            <a:off x="5475890" y="4114278"/>
            <a:ext cx="1397876" cy="809296"/>
          </a:xfrm>
          <a:prstGeom prst="snip2DiagRect">
            <a:avLst/>
          </a:prstGeom>
          <a:noFill/>
          <a:ln w="76200">
            <a:solidFill>
              <a:srgbClr val="0432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0000"/>
                </a:solidFill>
                <a:effectLst/>
                <a:uLnTx/>
                <a:uFillTx/>
                <a:latin typeface="Arial"/>
                <a:ea typeface="+mn-ea"/>
                <a:cs typeface="+mn-cs"/>
              </a:rPr>
              <a:t>Enhanced </a:t>
            </a:r>
            <a:r>
              <a:rPr kumimoji="0" lang="en-US" sz="1800" b="0" i="0" u="none" strike="noStrike" kern="1200" cap="none" spc="0" normalizeH="0" baseline="0" noProof="0" dirty="0" err="1">
                <a:ln>
                  <a:noFill/>
                </a:ln>
                <a:solidFill>
                  <a:srgbClr val="400000"/>
                </a:solidFill>
                <a:effectLst/>
                <a:uLnTx/>
                <a:uFillTx/>
                <a:latin typeface="Arial"/>
                <a:ea typeface="+mn-ea"/>
                <a:cs typeface="+mn-cs"/>
              </a:rPr>
              <a:t>moAbs</a:t>
            </a:r>
            <a:endParaRPr kumimoji="0" lang="en-US" sz="1800" b="0" i="0" u="none" strike="noStrike" kern="1200" cap="none" spc="0" normalizeH="0" baseline="0" noProof="0" dirty="0">
              <a:ln>
                <a:noFill/>
              </a:ln>
              <a:solidFill>
                <a:srgbClr val="400000"/>
              </a:solidFill>
              <a:effectLst/>
              <a:uLnTx/>
              <a:uFillTx/>
              <a:latin typeface="Arial"/>
              <a:ea typeface="+mn-ea"/>
              <a:cs typeface="+mn-cs"/>
            </a:endParaRPr>
          </a:p>
        </p:txBody>
      </p:sp>
      <p:sp>
        <p:nvSpPr>
          <p:cNvPr id="34" name="Snip Diagonal Corner Rectangle 33">
            <a:extLst>
              <a:ext uri="{FF2B5EF4-FFF2-40B4-BE49-F238E27FC236}">
                <a16:creationId xmlns:a16="http://schemas.microsoft.com/office/drawing/2014/main" id="{064A40FA-C34D-B4E7-C9DE-BAA34476AA8E}"/>
              </a:ext>
            </a:extLst>
          </p:cNvPr>
          <p:cNvSpPr/>
          <p:nvPr/>
        </p:nvSpPr>
        <p:spPr>
          <a:xfrm>
            <a:off x="7585842" y="4114278"/>
            <a:ext cx="1397876" cy="809296"/>
          </a:xfrm>
          <a:prstGeom prst="snip2DiagRect">
            <a:avLst/>
          </a:prstGeom>
          <a:noFill/>
          <a:ln w="76200">
            <a:solidFill>
              <a:srgbClr val="0432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0000"/>
                </a:solidFill>
                <a:effectLst/>
                <a:uLnTx/>
                <a:uFillTx/>
                <a:latin typeface="Arial"/>
                <a:ea typeface="+mn-ea"/>
                <a:cs typeface="+mn-cs"/>
              </a:rPr>
              <a:t>ADCs</a:t>
            </a:r>
          </a:p>
        </p:txBody>
      </p:sp>
      <p:sp>
        <p:nvSpPr>
          <p:cNvPr id="35" name="Snip Diagonal Corner Rectangle 34">
            <a:extLst>
              <a:ext uri="{FF2B5EF4-FFF2-40B4-BE49-F238E27FC236}">
                <a16:creationId xmlns:a16="http://schemas.microsoft.com/office/drawing/2014/main" id="{76BB3CDA-229C-A0F6-0F89-6E6E07EB81C3}"/>
              </a:ext>
            </a:extLst>
          </p:cNvPr>
          <p:cNvSpPr/>
          <p:nvPr/>
        </p:nvSpPr>
        <p:spPr>
          <a:xfrm>
            <a:off x="9695794" y="4114278"/>
            <a:ext cx="1397876" cy="809296"/>
          </a:xfrm>
          <a:prstGeom prst="snip2DiagRect">
            <a:avLst/>
          </a:prstGeom>
          <a:noFill/>
          <a:ln w="76200">
            <a:solidFill>
              <a:srgbClr val="0432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0000"/>
                </a:solidFill>
                <a:effectLst/>
                <a:uLnTx/>
                <a:uFillTx/>
                <a:latin typeface="Arial"/>
                <a:ea typeface="+mn-ea"/>
                <a:cs typeface="+mn-cs"/>
              </a:rPr>
              <a:t>Bispecific agents</a:t>
            </a:r>
          </a:p>
        </p:txBody>
      </p:sp>
      <p:cxnSp>
        <p:nvCxnSpPr>
          <p:cNvPr id="37" name="Straight Connector 36">
            <a:extLst>
              <a:ext uri="{FF2B5EF4-FFF2-40B4-BE49-F238E27FC236}">
                <a16:creationId xmlns:a16="http://schemas.microsoft.com/office/drawing/2014/main" id="{28CB2F8E-DD0B-243D-7FAB-278827861D0B}"/>
              </a:ext>
            </a:extLst>
          </p:cNvPr>
          <p:cNvCxnSpPr/>
          <p:nvPr/>
        </p:nvCxnSpPr>
        <p:spPr>
          <a:xfrm>
            <a:off x="1397876" y="3804745"/>
            <a:ext cx="1061545" cy="1282262"/>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37109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8975CA-F283-E4CB-12E3-12A65FA7768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7805BD7-7D1E-9AE1-BAB6-372E569F7273}"/>
              </a:ext>
            </a:extLst>
          </p:cNvPr>
          <p:cNvSpPr>
            <a:spLocks noGrp="1"/>
          </p:cNvSpPr>
          <p:nvPr>
            <p:ph type="title"/>
          </p:nvPr>
        </p:nvSpPr>
        <p:spPr/>
        <p:txBody>
          <a:bodyPr vert="horz" lIns="0" tIns="0" rIns="0" bIns="0" rtlCol="0" anchor="ctr">
            <a:noAutofit/>
          </a:bodyPr>
          <a:lstStyle/>
          <a:p>
            <a:r>
              <a:rPr lang="en-US" noProof="0" dirty="0"/>
              <a:t>Background: Tafasitamab</a:t>
            </a:r>
          </a:p>
        </p:txBody>
      </p:sp>
      <p:sp>
        <p:nvSpPr>
          <p:cNvPr id="3" name="Footer Placeholder 3">
            <a:extLst>
              <a:ext uri="{FF2B5EF4-FFF2-40B4-BE49-F238E27FC236}">
                <a16:creationId xmlns:a16="http://schemas.microsoft.com/office/drawing/2014/main" id="{69E85E87-3258-C8AF-E48A-654417C1BB76}"/>
              </a:ext>
            </a:extLst>
          </p:cNvPr>
          <p:cNvSpPr>
            <a:spLocks noGrp="1"/>
          </p:cNvSpPr>
          <p:nvPr>
            <p:ph type="ftr" sz="quarter" idx="10"/>
          </p:nvPr>
        </p:nvSpPr>
        <p:spPr/>
        <p:txBody>
          <a:bodyPr vert="horz" lIns="0" tIns="0" rIns="0" bIns="0" rtlCol="0" anchor="b"/>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757575"/>
                </a:solidFill>
                <a:effectLst/>
                <a:uLnTx/>
                <a:uFillTx/>
                <a:latin typeface="Arial"/>
                <a:ea typeface="+mn-ea"/>
                <a:cs typeface="+mn-cs"/>
              </a:rPr>
              <a:t>*</a:t>
            </a:r>
            <a:r>
              <a:rPr kumimoji="0" lang="en-GB" sz="800" b="0" i="0" u="none" strike="noStrike" kern="1200" cap="none" spc="0" normalizeH="0" baseline="0" noProof="0" dirty="0">
                <a:ln>
                  <a:noFill/>
                </a:ln>
                <a:solidFill>
                  <a:srgbClr val="757575"/>
                </a:solidFill>
                <a:effectLst/>
                <a:uLnTx/>
                <a:uFillTx/>
                <a:latin typeface="Arial"/>
                <a:ea typeface="+mn-ea"/>
                <a:cs typeface="+mn-cs"/>
              </a:rPr>
              <a:t>Adapted from “The use of tafasitamab in diffuse large B-cell lymphoma” by </a:t>
            </a:r>
            <a:r>
              <a:rPr kumimoji="0" lang="en-GB" sz="800" b="0" i="0" u="none" strike="noStrike" kern="1200" cap="none" spc="0" normalizeH="0" baseline="0" noProof="0" dirty="0" err="1">
                <a:ln>
                  <a:noFill/>
                </a:ln>
                <a:solidFill>
                  <a:srgbClr val="757575"/>
                </a:solidFill>
                <a:effectLst/>
                <a:uLnTx/>
                <a:uFillTx/>
                <a:latin typeface="Arial"/>
                <a:ea typeface="+mn-ea"/>
                <a:cs typeface="+mn-cs"/>
              </a:rPr>
              <a:t>Düll</a:t>
            </a:r>
            <a:r>
              <a:rPr kumimoji="0" lang="en-GB" sz="800" b="0" i="0" u="none" strike="noStrike" kern="1200" cap="none" spc="0" normalizeH="0" baseline="0" noProof="0" dirty="0">
                <a:ln>
                  <a:noFill/>
                </a:ln>
                <a:solidFill>
                  <a:srgbClr val="757575"/>
                </a:solidFill>
                <a:effectLst/>
                <a:uLnTx/>
                <a:uFillTx/>
                <a:latin typeface="Arial"/>
                <a:ea typeface="+mn-ea"/>
                <a:cs typeface="+mn-cs"/>
              </a:rPr>
              <a:t> J, Topp M, Salles G and licensed under CC BY 4.0.</a:t>
            </a:r>
            <a:endParaRPr kumimoji="0" lang="en-US" sz="800" b="0" i="0" u="none" strike="noStrike" kern="1200" cap="none" spc="0" normalizeH="0" baseline="0" noProof="0" dirty="0">
              <a:ln>
                <a:noFill/>
              </a:ln>
              <a:solidFill>
                <a:srgbClr val="757575"/>
              </a:solidFill>
              <a:effectLst/>
              <a:uLnTx/>
              <a:uFillTx/>
              <a:latin typeface="Arial"/>
              <a:ea typeface="+mn-ea"/>
              <a:cs typeface="+mn-cs"/>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757575"/>
                </a:solidFill>
                <a:effectLst/>
                <a:uLnTx/>
                <a:uFillTx/>
                <a:latin typeface="Arial"/>
                <a:ea typeface="+mn-ea"/>
                <a:cs typeface="+mn-cs"/>
              </a:rPr>
              <a:t> 1. Horton HM, et al. </a:t>
            </a:r>
            <a:r>
              <a:rPr kumimoji="0" lang="en-US" sz="800" b="0" i="1" u="none" strike="noStrike" kern="1200" cap="none" spc="0" normalizeH="0" baseline="0" noProof="0" dirty="0">
                <a:ln>
                  <a:noFill/>
                </a:ln>
                <a:solidFill>
                  <a:srgbClr val="757575"/>
                </a:solidFill>
                <a:effectLst/>
                <a:uLnTx/>
                <a:uFillTx/>
                <a:latin typeface="Arial"/>
                <a:ea typeface="+mn-ea"/>
                <a:cs typeface="+mn-cs"/>
              </a:rPr>
              <a:t>Cancer Res.</a:t>
            </a:r>
            <a:r>
              <a:rPr kumimoji="0" lang="en-US" sz="800" b="0" i="0" u="none" strike="noStrike" kern="1200" cap="none" spc="0" normalizeH="0" baseline="0" noProof="0" dirty="0">
                <a:ln>
                  <a:noFill/>
                </a:ln>
                <a:solidFill>
                  <a:srgbClr val="757575"/>
                </a:solidFill>
                <a:effectLst/>
                <a:uLnTx/>
                <a:uFillTx/>
                <a:latin typeface="Arial"/>
                <a:ea typeface="+mn-ea"/>
                <a:cs typeface="+mn-cs"/>
              </a:rPr>
              <a:t> 2008;68:8049-8057. 2. Awan FT, et al. </a:t>
            </a:r>
            <a:r>
              <a:rPr kumimoji="0" lang="en-US" sz="800" b="0" i="1" u="none" strike="noStrike" kern="1200" cap="none" spc="0" normalizeH="0" baseline="0" noProof="0" dirty="0">
                <a:ln>
                  <a:noFill/>
                </a:ln>
                <a:solidFill>
                  <a:srgbClr val="757575"/>
                </a:solidFill>
                <a:effectLst/>
                <a:uLnTx/>
                <a:uFillTx/>
                <a:latin typeface="Arial"/>
                <a:ea typeface="+mn-ea"/>
                <a:cs typeface="+mn-cs"/>
              </a:rPr>
              <a:t>Blood.</a:t>
            </a:r>
            <a:r>
              <a:rPr kumimoji="0" lang="en-US" sz="800" b="0" i="0" u="none" strike="noStrike" kern="1200" cap="none" spc="0" normalizeH="0" baseline="0" noProof="0" dirty="0">
                <a:ln>
                  <a:noFill/>
                </a:ln>
                <a:solidFill>
                  <a:srgbClr val="757575"/>
                </a:solidFill>
                <a:effectLst/>
                <a:uLnTx/>
                <a:uFillTx/>
                <a:latin typeface="Arial"/>
                <a:ea typeface="+mn-ea"/>
                <a:cs typeface="+mn-cs"/>
              </a:rPr>
              <a:t> 2010;115:1204-1213. 3. </a:t>
            </a:r>
            <a:r>
              <a:rPr kumimoji="0" lang="en-US" sz="800" b="0" i="0" u="none" strike="noStrike" kern="1200" cap="none" spc="0" normalizeH="0" baseline="0" noProof="0" dirty="0" err="1">
                <a:ln>
                  <a:noFill/>
                </a:ln>
                <a:solidFill>
                  <a:srgbClr val="757575"/>
                </a:solidFill>
                <a:effectLst/>
                <a:uLnTx/>
                <a:uFillTx/>
                <a:latin typeface="Arial"/>
                <a:ea typeface="+mn-ea"/>
                <a:cs typeface="+mn-cs"/>
              </a:rPr>
              <a:t>Woyach</a:t>
            </a:r>
            <a:r>
              <a:rPr kumimoji="0" lang="en-US" sz="800" b="0" i="0" u="none" strike="noStrike" kern="1200" cap="none" spc="0" normalizeH="0" baseline="0" noProof="0" dirty="0">
                <a:ln>
                  <a:noFill/>
                </a:ln>
                <a:solidFill>
                  <a:srgbClr val="757575"/>
                </a:solidFill>
                <a:effectLst/>
                <a:uLnTx/>
                <a:uFillTx/>
                <a:latin typeface="Arial"/>
                <a:ea typeface="+mn-ea"/>
                <a:cs typeface="+mn-cs"/>
              </a:rPr>
              <a:t> JA, et al. </a:t>
            </a:r>
            <a:r>
              <a:rPr kumimoji="0" lang="en-US" sz="800" b="0" i="1" u="none" strike="noStrike" kern="1200" cap="none" spc="0" normalizeH="0" baseline="0" noProof="0" dirty="0">
                <a:ln>
                  <a:noFill/>
                </a:ln>
                <a:solidFill>
                  <a:srgbClr val="757575"/>
                </a:solidFill>
                <a:effectLst/>
                <a:uLnTx/>
                <a:uFillTx/>
                <a:latin typeface="Arial"/>
                <a:ea typeface="+mn-ea"/>
                <a:cs typeface="+mn-cs"/>
              </a:rPr>
              <a:t>Blood</a:t>
            </a:r>
            <a:r>
              <a:rPr kumimoji="0" lang="en-US" sz="800" b="0" i="0" u="none" strike="noStrike" kern="1200" cap="none" spc="0" normalizeH="0" baseline="0" noProof="0" dirty="0">
                <a:ln>
                  <a:noFill/>
                </a:ln>
                <a:solidFill>
                  <a:srgbClr val="757575"/>
                </a:solidFill>
                <a:effectLst/>
                <a:uLnTx/>
                <a:uFillTx/>
                <a:latin typeface="Arial"/>
                <a:ea typeface="+mn-ea"/>
                <a:cs typeface="+mn-cs"/>
              </a:rPr>
              <a:t>. 2014;124:3553-3560. 4. Jurczak W, et al. </a:t>
            </a:r>
            <a:r>
              <a:rPr kumimoji="0" lang="en-US" sz="800" b="0" i="1" u="none" strike="noStrike" kern="1200" cap="none" spc="0" normalizeH="0" baseline="0" noProof="0" dirty="0">
                <a:ln>
                  <a:noFill/>
                </a:ln>
                <a:solidFill>
                  <a:srgbClr val="757575"/>
                </a:solidFill>
                <a:effectLst/>
                <a:uLnTx/>
                <a:uFillTx/>
                <a:latin typeface="Arial"/>
                <a:ea typeface="+mn-ea"/>
                <a:cs typeface="+mn-cs"/>
              </a:rPr>
              <a:t>Ann Oncol. </a:t>
            </a:r>
            <a:r>
              <a:rPr kumimoji="0" lang="en-US" sz="800" b="0" i="0" u="none" strike="noStrike" kern="1200" cap="none" spc="0" normalizeH="0" baseline="0" noProof="0" dirty="0">
                <a:ln>
                  <a:noFill/>
                </a:ln>
                <a:solidFill>
                  <a:srgbClr val="757575"/>
                </a:solidFill>
                <a:effectLst/>
                <a:uLnTx/>
                <a:uFillTx/>
                <a:latin typeface="Arial"/>
                <a:ea typeface="+mn-ea"/>
                <a:cs typeface="+mn-cs"/>
              </a:rPr>
              <a:t>2018;29:1266-1272. </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757575"/>
                </a:solidFill>
                <a:effectLst/>
                <a:uLnTx/>
                <a:uFillTx/>
                <a:latin typeface="Arial"/>
                <a:ea typeface="+mn-ea"/>
                <a:cs typeface="+mn-cs"/>
              </a:rPr>
              <a:t>ADCC, antibody-dependent cellular cytotoxicity; ADCP, antibody-dependent cell-mediated phagocytosis; Fc, fragment crystallizable; mAb, monoclonal antibody.</a:t>
            </a:r>
          </a:p>
        </p:txBody>
      </p:sp>
      <p:sp>
        <p:nvSpPr>
          <p:cNvPr id="6" name="Content Placeholder 5">
            <a:extLst>
              <a:ext uri="{FF2B5EF4-FFF2-40B4-BE49-F238E27FC236}">
                <a16:creationId xmlns:a16="http://schemas.microsoft.com/office/drawing/2014/main" id="{88617067-399C-10F0-23AD-2FAC494D7898}"/>
              </a:ext>
            </a:extLst>
          </p:cNvPr>
          <p:cNvSpPr>
            <a:spLocks noGrp="1"/>
          </p:cNvSpPr>
          <p:nvPr>
            <p:ph sz="quarter" idx="12"/>
          </p:nvPr>
        </p:nvSpPr>
        <p:spPr>
          <a:xfrm>
            <a:off x="536449" y="1331384"/>
            <a:ext cx="4025926" cy="4654549"/>
          </a:xfrm>
        </p:spPr>
        <p:txBody>
          <a:bodyPr>
            <a:noAutofit/>
          </a:bodyPr>
          <a:lstStyle/>
          <a:p>
            <a:pPr marL="304784" indent="-304784">
              <a:lnSpc>
                <a:spcPct val="114000"/>
              </a:lnSpc>
              <a:spcBef>
                <a:spcPts val="0"/>
              </a:spcBef>
              <a:spcAft>
                <a:spcPts val="400"/>
              </a:spcAft>
              <a:defRPr/>
            </a:pPr>
            <a:r>
              <a:rPr lang="en-US" sz="2000" dirty="0">
                <a:latin typeface="Arial" panose="020B0604020202020204" pitchFamily="34" charset="0"/>
                <a:ea typeface="Calibri" panose="020F0502020204030204" pitchFamily="34" charset="0"/>
                <a:cs typeface="Arial" panose="020B0604020202020204" pitchFamily="34" charset="0"/>
              </a:rPr>
              <a:t>Tafasitamab targets CD19 on malignant B cells</a:t>
            </a:r>
          </a:p>
          <a:p>
            <a:pPr marL="304784" indent="-304784">
              <a:lnSpc>
                <a:spcPct val="114000"/>
              </a:lnSpc>
              <a:spcBef>
                <a:spcPts val="0"/>
              </a:spcBef>
              <a:spcAft>
                <a:spcPts val="400"/>
              </a:spcAft>
              <a:defRPr/>
            </a:pPr>
            <a:endParaRPr lang="en-US" sz="1000" dirty="0">
              <a:latin typeface="Arial" panose="020B0604020202020204" pitchFamily="34" charset="0"/>
              <a:ea typeface="Calibri" panose="020F0502020204030204" pitchFamily="34" charset="0"/>
              <a:cs typeface="Arial" panose="020B0604020202020204" pitchFamily="34" charset="0"/>
            </a:endParaRPr>
          </a:p>
          <a:p>
            <a:pPr marL="304784" indent="-304784">
              <a:lnSpc>
                <a:spcPct val="114000"/>
              </a:lnSpc>
              <a:spcBef>
                <a:spcPts val="0"/>
              </a:spcBef>
              <a:spcAft>
                <a:spcPts val="400"/>
              </a:spcAft>
              <a:defRPr/>
            </a:pPr>
            <a:r>
              <a:rPr lang="en-US" sz="2000" dirty="0">
                <a:latin typeface="Arial" panose="020B0604020202020204" pitchFamily="34" charset="0"/>
                <a:ea typeface="Calibri" panose="020F0502020204030204" pitchFamily="34" charset="0"/>
                <a:cs typeface="Arial" panose="020B0604020202020204" pitchFamily="34" charset="0"/>
              </a:rPr>
              <a:t>The engineered Fc region increases affinity to immune effector cells</a:t>
            </a:r>
          </a:p>
          <a:p>
            <a:pPr marL="304784" indent="-304784">
              <a:lnSpc>
                <a:spcPct val="114000"/>
              </a:lnSpc>
              <a:spcBef>
                <a:spcPts val="0"/>
              </a:spcBef>
              <a:spcAft>
                <a:spcPts val="400"/>
              </a:spcAft>
              <a:defRPr/>
            </a:pPr>
            <a:endParaRPr lang="en-US" sz="1000" dirty="0">
              <a:latin typeface="Arial" panose="020B0604020202020204" pitchFamily="34" charset="0"/>
              <a:ea typeface="Calibri" panose="020F0502020204030204" pitchFamily="34" charset="0"/>
              <a:cs typeface="Arial" panose="020B0604020202020204" pitchFamily="34" charset="0"/>
            </a:endParaRPr>
          </a:p>
          <a:p>
            <a:pPr marL="304784" indent="-304784">
              <a:lnSpc>
                <a:spcPct val="114000"/>
              </a:lnSpc>
              <a:spcBef>
                <a:spcPts val="0"/>
              </a:spcBef>
              <a:spcAft>
                <a:spcPts val="400"/>
              </a:spcAft>
              <a:defRPr/>
            </a:pPr>
            <a:r>
              <a:rPr lang="en-US" sz="2000" dirty="0">
                <a:latin typeface="Arial" panose="020B0604020202020204" pitchFamily="34" charset="0"/>
                <a:ea typeface="Calibri" panose="020F0502020204030204" pitchFamily="34" charset="0"/>
                <a:cs typeface="Arial" panose="020B0604020202020204" pitchFamily="34" charset="0"/>
              </a:rPr>
              <a:t>Lenalidomide expands and activates effector cell activation and increases ADCC, ACDP, and direct cell death caused by tafasitamab</a:t>
            </a:r>
            <a:endParaRPr lang="en-US" sz="2000" dirty="0">
              <a:solidFill>
                <a:schemeClr val="tx1"/>
              </a:solidFill>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77B93280-F02C-0F1C-914D-5AF7B7903015}"/>
              </a:ext>
            </a:extLst>
          </p:cNvPr>
          <p:cNvSpPr txBox="1"/>
          <p:nvPr/>
        </p:nvSpPr>
        <p:spPr>
          <a:xfrm>
            <a:off x="4745252" y="1414270"/>
            <a:ext cx="7171623" cy="369332"/>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43444"/>
                </a:solidFill>
                <a:effectLst/>
                <a:uLnTx/>
                <a:uFillTx/>
                <a:latin typeface="Arial"/>
                <a:ea typeface="+mn-ea"/>
                <a:cs typeface="+mn-cs"/>
              </a:rPr>
              <a:t>Tafasitamab + Lenalidomide Synergism in B-cell Lymphomas*</a:t>
            </a:r>
          </a:p>
        </p:txBody>
      </p:sp>
      <p:grpSp>
        <p:nvGrpSpPr>
          <p:cNvPr id="8" name="Group 7">
            <a:extLst>
              <a:ext uri="{FF2B5EF4-FFF2-40B4-BE49-F238E27FC236}">
                <a16:creationId xmlns:a16="http://schemas.microsoft.com/office/drawing/2014/main" id="{86E9FF1C-A4C0-3B27-C885-855F17589091}"/>
              </a:ext>
            </a:extLst>
          </p:cNvPr>
          <p:cNvGrpSpPr/>
          <p:nvPr/>
        </p:nvGrpSpPr>
        <p:grpSpPr>
          <a:xfrm>
            <a:off x="4891093" y="1899843"/>
            <a:ext cx="6945900" cy="3163044"/>
            <a:chOff x="4891093" y="1899843"/>
            <a:chExt cx="6945900" cy="3163044"/>
          </a:xfrm>
        </p:grpSpPr>
        <p:grpSp>
          <p:nvGrpSpPr>
            <p:cNvPr id="4" name="Group 3">
              <a:extLst>
                <a:ext uri="{FF2B5EF4-FFF2-40B4-BE49-F238E27FC236}">
                  <a16:creationId xmlns:a16="http://schemas.microsoft.com/office/drawing/2014/main" id="{9A0BE1C6-1EA5-6F20-B670-7F73519213AE}"/>
                </a:ext>
              </a:extLst>
            </p:cNvPr>
            <p:cNvGrpSpPr/>
            <p:nvPr/>
          </p:nvGrpSpPr>
          <p:grpSpPr>
            <a:xfrm>
              <a:off x="4891093" y="2897981"/>
              <a:ext cx="4863721" cy="2164906"/>
              <a:chOff x="1966355" y="2634554"/>
              <a:chExt cx="7893481" cy="3513493"/>
            </a:xfrm>
          </p:grpSpPr>
          <p:cxnSp>
            <p:nvCxnSpPr>
              <p:cNvPr id="10" name="Straight Arrow Connector 9">
                <a:extLst>
                  <a:ext uri="{FF2B5EF4-FFF2-40B4-BE49-F238E27FC236}">
                    <a16:creationId xmlns:a16="http://schemas.microsoft.com/office/drawing/2014/main" id="{FB227F22-9765-219A-2BC8-FC99F3CA4C66}"/>
                  </a:ext>
                </a:extLst>
              </p:cNvPr>
              <p:cNvCxnSpPr>
                <a:cxnSpLocks/>
              </p:cNvCxnSpPr>
              <p:nvPr/>
            </p:nvCxnSpPr>
            <p:spPr>
              <a:xfrm>
                <a:off x="4846690" y="2634554"/>
                <a:ext cx="762212" cy="1523232"/>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7757BB3F-8B9B-FC33-DD49-1CA6126D8C40}"/>
                  </a:ext>
                </a:extLst>
              </p:cNvPr>
              <p:cNvGrpSpPr/>
              <p:nvPr/>
            </p:nvGrpSpPr>
            <p:grpSpPr>
              <a:xfrm>
                <a:off x="1966355" y="2715077"/>
                <a:ext cx="7893481" cy="3432970"/>
                <a:chOff x="1847851" y="2662905"/>
                <a:chExt cx="4201836" cy="1827429"/>
              </a:xfrm>
            </p:grpSpPr>
            <p:sp>
              <p:nvSpPr>
                <p:cNvPr id="13" name="Freeform 165">
                  <a:extLst>
                    <a:ext uri="{FF2B5EF4-FFF2-40B4-BE49-F238E27FC236}">
                      <a16:creationId xmlns:a16="http://schemas.microsoft.com/office/drawing/2014/main" id="{1B1872B4-DD2D-1EB5-F449-3A9B66C2E810}"/>
                    </a:ext>
                  </a:extLst>
                </p:cNvPr>
                <p:cNvSpPr>
                  <a:spLocks/>
                </p:cNvSpPr>
                <p:nvPr/>
              </p:nvSpPr>
              <p:spPr bwMode="auto">
                <a:xfrm rot="18406997">
                  <a:off x="4827726" y="3212299"/>
                  <a:ext cx="1334098" cy="1109824"/>
                </a:xfrm>
                <a:custGeom>
                  <a:avLst/>
                  <a:gdLst>
                    <a:gd name="T0" fmla="*/ 542 w 708"/>
                    <a:gd name="T1" fmla="*/ 612 h 732"/>
                    <a:gd name="T2" fmla="*/ 575 w 708"/>
                    <a:gd name="T3" fmla="*/ 561 h 732"/>
                    <a:gd name="T4" fmla="*/ 560 w 708"/>
                    <a:gd name="T5" fmla="*/ 467 h 732"/>
                    <a:gd name="T6" fmla="*/ 600 w 708"/>
                    <a:gd name="T7" fmla="*/ 368 h 732"/>
                    <a:gd name="T8" fmla="*/ 613 w 708"/>
                    <a:gd name="T9" fmla="*/ 357 h 732"/>
                    <a:gd name="T10" fmla="*/ 630 w 708"/>
                    <a:gd name="T11" fmla="*/ 228 h 732"/>
                    <a:gd name="T12" fmla="*/ 595 w 708"/>
                    <a:gd name="T13" fmla="*/ 138 h 732"/>
                    <a:gd name="T14" fmla="*/ 564 w 708"/>
                    <a:gd name="T15" fmla="*/ 144 h 732"/>
                    <a:gd name="T16" fmla="*/ 456 w 708"/>
                    <a:gd name="T17" fmla="*/ 32 h 732"/>
                    <a:gd name="T18" fmla="*/ 454 w 708"/>
                    <a:gd name="T19" fmla="*/ 33 h 732"/>
                    <a:gd name="T20" fmla="*/ 327 w 708"/>
                    <a:gd name="T21" fmla="*/ 21 h 732"/>
                    <a:gd name="T22" fmla="*/ 258 w 708"/>
                    <a:gd name="T23" fmla="*/ 77 h 732"/>
                    <a:gd name="T24" fmla="*/ 273 w 708"/>
                    <a:gd name="T25" fmla="*/ 151 h 732"/>
                    <a:gd name="T26" fmla="*/ 238 w 708"/>
                    <a:gd name="T27" fmla="*/ 183 h 732"/>
                    <a:gd name="T28" fmla="*/ 210 w 708"/>
                    <a:gd name="T29" fmla="*/ 210 h 732"/>
                    <a:gd name="T30" fmla="*/ 148 w 708"/>
                    <a:gd name="T31" fmla="*/ 253 h 732"/>
                    <a:gd name="T32" fmla="*/ 159 w 708"/>
                    <a:gd name="T33" fmla="*/ 323 h 732"/>
                    <a:gd name="T34" fmla="*/ 166 w 708"/>
                    <a:gd name="T35" fmla="*/ 363 h 732"/>
                    <a:gd name="T36" fmla="*/ 75 w 708"/>
                    <a:gd name="T37" fmla="*/ 446 h 732"/>
                    <a:gd name="T38" fmla="*/ 100 w 708"/>
                    <a:gd name="T39" fmla="*/ 482 h 732"/>
                    <a:gd name="T40" fmla="*/ 81 w 708"/>
                    <a:gd name="T41" fmla="*/ 543 h 732"/>
                    <a:gd name="T42" fmla="*/ 89 w 708"/>
                    <a:gd name="T43" fmla="*/ 589 h 732"/>
                    <a:gd name="T44" fmla="*/ 220 w 708"/>
                    <a:gd name="T45" fmla="*/ 617 h 732"/>
                    <a:gd name="T46" fmla="*/ 221 w 708"/>
                    <a:gd name="T47" fmla="*/ 617 h 732"/>
                    <a:gd name="T48" fmla="*/ 349 w 708"/>
                    <a:gd name="T49" fmla="*/ 716 h 732"/>
                    <a:gd name="T50" fmla="*/ 390 w 708"/>
                    <a:gd name="T51" fmla="*/ 726 h 732"/>
                    <a:gd name="T52" fmla="*/ 523 w 708"/>
                    <a:gd name="T53" fmla="*/ 623 h 732"/>
                    <a:gd name="T54" fmla="*/ 542 w 708"/>
                    <a:gd name="T55" fmla="*/ 612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8" h="732">
                      <a:moveTo>
                        <a:pt x="542" y="612"/>
                      </a:moveTo>
                      <a:cubicBezTo>
                        <a:pt x="563" y="598"/>
                        <a:pt x="572" y="581"/>
                        <a:pt x="575" y="561"/>
                      </a:cubicBezTo>
                      <a:cubicBezTo>
                        <a:pt x="578" y="533"/>
                        <a:pt x="568" y="501"/>
                        <a:pt x="560" y="467"/>
                      </a:cubicBezTo>
                      <a:cubicBezTo>
                        <a:pt x="545" y="403"/>
                        <a:pt x="571" y="417"/>
                        <a:pt x="600" y="368"/>
                      </a:cubicBezTo>
                      <a:cubicBezTo>
                        <a:pt x="603" y="364"/>
                        <a:pt x="607" y="361"/>
                        <a:pt x="613" y="357"/>
                      </a:cubicBezTo>
                      <a:cubicBezTo>
                        <a:pt x="643" y="337"/>
                        <a:pt x="708" y="306"/>
                        <a:pt x="630" y="228"/>
                      </a:cubicBezTo>
                      <a:cubicBezTo>
                        <a:pt x="591" y="189"/>
                        <a:pt x="605" y="148"/>
                        <a:pt x="595" y="138"/>
                      </a:cubicBezTo>
                      <a:cubicBezTo>
                        <a:pt x="590" y="134"/>
                        <a:pt x="582" y="135"/>
                        <a:pt x="564" y="144"/>
                      </a:cubicBezTo>
                      <a:cubicBezTo>
                        <a:pt x="505" y="172"/>
                        <a:pt x="477" y="28"/>
                        <a:pt x="456" y="32"/>
                      </a:cubicBezTo>
                      <a:cubicBezTo>
                        <a:pt x="455" y="32"/>
                        <a:pt x="454" y="32"/>
                        <a:pt x="454" y="33"/>
                      </a:cubicBezTo>
                      <a:cubicBezTo>
                        <a:pt x="433" y="48"/>
                        <a:pt x="361" y="0"/>
                        <a:pt x="327" y="21"/>
                      </a:cubicBezTo>
                      <a:cubicBezTo>
                        <a:pt x="292" y="41"/>
                        <a:pt x="232" y="71"/>
                        <a:pt x="258" y="77"/>
                      </a:cubicBezTo>
                      <a:cubicBezTo>
                        <a:pt x="345" y="95"/>
                        <a:pt x="291" y="149"/>
                        <a:pt x="273" y="151"/>
                      </a:cubicBezTo>
                      <a:cubicBezTo>
                        <a:pt x="244" y="154"/>
                        <a:pt x="229" y="148"/>
                        <a:pt x="238" y="183"/>
                      </a:cubicBezTo>
                      <a:cubicBezTo>
                        <a:pt x="250" y="228"/>
                        <a:pt x="230" y="180"/>
                        <a:pt x="210" y="210"/>
                      </a:cubicBezTo>
                      <a:cubicBezTo>
                        <a:pt x="185" y="249"/>
                        <a:pt x="177" y="210"/>
                        <a:pt x="148" y="253"/>
                      </a:cubicBezTo>
                      <a:cubicBezTo>
                        <a:pt x="131" y="278"/>
                        <a:pt x="147" y="302"/>
                        <a:pt x="159" y="323"/>
                      </a:cubicBezTo>
                      <a:cubicBezTo>
                        <a:pt x="168" y="338"/>
                        <a:pt x="175" y="351"/>
                        <a:pt x="166" y="363"/>
                      </a:cubicBezTo>
                      <a:cubicBezTo>
                        <a:pt x="112" y="430"/>
                        <a:pt x="0" y="355"/>
                        <a:pt x="75" y="446"/>
                      </a:cubicBezTo>
                      <a:cubicBezTo>
                        <a:pt x="92" y="468"/>
                        <a:pt x="102" y="464"/>
                        <a:pt x="100" y="482"/>
                      </a:cubicBezTo>
                      <a:cubicBezTo>
                        <a:pt x="99" y="491"/>
                        <a:pt x="90" y="503"/>
                        <a:pt x="81" y="543"/>
                      </a:cubicBezTo>
                      <a:cubicBezTo>
                        <a:pt x="75" y="570"/>
                        <a:pt x="78" y="582"/>
                        <a:pt x="89" y="589"/>
                      </a:cubicBezTo>
                      <a:cubicBezTo>
                        <a:pt x="111" y="602"/>
                        <a:pt x="164" y="585"/>
                        <a:pt x="220" y="617"/>
                      </a:cubicBezTo>
                      <a:cubicBezTo>
                        <a:pt x="220" y="617"/>
                        <a:pt x="221" y="617"/>
                        <a:pt x="221" y="617"/>
                      </a:cubicBezTo>
                      <a:cubicBezTo>
                        <a:pt x="284" y="653"/>
                        <a:pt x="308" y="696"/>
                        <a:pt x="349" y="716"/>
                      </a:cubicBezTo>
                      <a:cubicBezTo>
                        <a:pt x="361" y="721"/>
                        <a:pt x="374" y="725"/>
                        <a:pt x="390" y="726"/>
                      </a:cubicBezTo>
                      <a:cubicBezTo>
                        <a:pt x="462" y="732"/>
                        <a:pt x="448" y="657"/>
                        <a:pt x="523" y="623"/>
                      </a:cubicBezTo>
                      <a:cubicBezTo>
                        <a:pt x="530" y="620"/>
                        <a:pt x="536" y="616"/>
                        <a:pt x="542" y="612"/>
                      </a:cubicBezTo>
                      <a:close/>
                    </a:path>
                  </a:pathLst>
                </a:custGeom>
                <a:solidFill>
                  <a:srgbClr val="C0B48F"/>
                </a:solidFill>
                <a:ln w="6350" cap="flat">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grpSp>
              <p:nvGrpSpPr>
                <p:cNvPr id="14" name="Group 13">
                  <a:extLst>
                    <a:ext uri="{FF2B5EF4-FFF2-40B4-BE49-F238E27FC236}">
                      <a16:creationId xmlns:a16="http://schemas.microsoft.com/office/drawing/2014/main" id="{94D7A5F7-F2D8-FE64-2C82-2B8AA93FFF53}"/>
                    </a:ext>
                  </a:extLst>
                </p:cNvPr>
                <p:cNvGrpSpPr/>
                <p:nvPr/>
              </p:nvGrpSpPr>
              <p:grpSpPr>
                <a:xfrm>
                  <a:off x="1847851" y="2662905"/>
                  <a:ext cx="3993260" cy="1827429"/>
                  <a:chOff x="1847851" y="2662905"/>
                  <a:chExt cx="3993260" cy="1827429"/>
                </a:xfrm>
              </p:grpSpPr>
              <p:sp>
                <p:nvSpPr>
                  <p:cNvPr id="15" name="Freeform 66">
                    <a:extLst>
                      <a:ext uri="{FF2B5EF4-FFF2-40B4-BE49-F238E27FC236}">
                        <a16:creationId xmlns:a16="http://schemas.microsoft.com/office/drawing/2014/main" id="{EF94B267-E2F6-482B-8331-3E060E423BEE}"/>
                      </a:ext>
                    </a:extLst>
                  </p:cNvPr>
                  <p:cNvSpPr>
                    <a:spLocks/>
                  </p:cNvSpPr>
                  <p:nvPr/>
                </p:nvSpPr>
                <p:spPr bwMode="auto">
                  <a:xfrm rot="20631065">
                    <a:off x="3616362" y="3299431"/>
                    <a:ext cx="1097098" cy="1060004"/>
                  </a:xfrm>
                  <a:custGeom>
                    <a:avLst/>
                    <a:gdLst>
                      <a:gd name="T0" fmla="*/ 747 w 775"/>
                      <a:gd name="T1" fmla="*/ 356 h 700"/>
                      <a:gd name="T2" fmla="*/ 368 w 775"/>
                      <a:gd name="T3" fmla="*/ 699 h 700"/>
                      <a:gd name="T4" fmla="*/ 0 w 775"/>
                      <a:gd name="T5" fmla="*/ 363 h 700"/>
                      <a:gd name="T6" fmla="*/ 384 w 775"/>
                      <a:gd name="T7" fmla="*/ 1 h 700"/>
                      <a:gd name="T8" fmla="*/ 747 w 775"/>
                      <a:gd name="T9" fmla="*/ 356 h 700"/>
                    </a:gdLst>
                    <a:ahLst/>
                    <a:cxnLst>
                      <a:cxn ang="0">
                        <a:pos x="T0" y="T1"/>
                      </a:cxn>
                      <a:cxn ang="0">
                        <a:pos x="T2" y="T3"/>
                      </a:cxn>
                      <a:cxn ang="0">
                        <a:pos x="T4" y="T5"/>
                      </a:cxn>
                      <a:cxn ang="0">
                        <a:pos x="T6" y="T7"/>
                      </a:cxn>
                      <a:cxn ang="0">
                        <a:pos x="T8" y="T9"/>
                      </a:cxn>
                    </a:cxnLst>
                    <a:rect l="0" t="0" r="r" b="b"/>
                    <a:pathLst>
                      <a:path w="775" h="700">
                        <a:moveTo>
                          <a:pt x="747" y="356"/>
                        </a:moveTo>
                        <a:cubicBezTo>
                          <a:pt x="722" y="554"/>
                          <a:pt x="580" y="698"/>
                          <a:pt x="368" y="699"/>
                        </a:cubicBezTo>
                        <a:cubicBezTo>
                          <a:pt x="156" y="700"/>
                          <a:pt x="1" y="563"/>
                          <a:pt x="0" y="363"/>
                        </a:cubicBezTo>
                        <a:cubicBezTo>
                          <a:pt x="0" y="164"/>
                          <a:pt x="172" y="2"/>
                          <a:pt x="384" y="1"/>
                        </a:cubicBezTo>
                        <a:cubicBezTo>
                          <a:pt x="596" y="0"/>
                          <a:pt x="775" y="132"/>
                          <a:pt x="747" y="356"/>
                        </a:cubicBezTo>
                        <a:close/>
                      </a:path>
                    </a:pathLst>
                  </a:custGeom>
                  <a:solidFill>
                    <a:srgbClr val="E2E3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6" name="Freeform 67">
                    <a:extLst>
                      <a:ext uri="{FF2B5EF4-FFF2-40B4-BE49-F238E27FC236}">
                        <a16:creationId xmlns:a16="http://schemas.microsoft.com/office/drawing/2014/main" id="{CF21D7CD-187B-A6A8-BDFF-8E6FA9F298B7}"/>
                      </a:ext>
                    </a:extLst>
                  </p:cNvPr>
                  <p:cNvSpPr>
                    <a:spLocks/>
                  </p:cNvSpPr>
                  <p:nvPr/>
                </p:nvSpPr>
                <p:spPr bwMode="auto">
                  <a:xfrm rot="20631065">
                    <a:off x="3616362" y="3299431"/>
                    <a:ext cx="1097098" cy="1060004"/>
                  </a:xfrm>
                  <a:custGeom>
                    <a:avLst/>
                    <a:gdLst>
                      <a:gd name="T0" fmla="*/ 747 w 775"/>
                      <a:gd name="T1" fmla="*/ 356 h 700"/>
                      <a:gd name="T2" fmla="*/ 368 w 775"/>
                      <a:gd name="T3" fmla="*/ 699 h 700"/>
                      <a:gd name="T4" fmla="*/ 0 w 775"/>
                      <a:gd name="T5" fmla="*/ 363 h 700"/>
                      <a:gd name="T6" fmla="*/ 384 w 775"/>
                      <a:gd name="T7" fmla="*/ 1 h 700"/>
                      <a:gd name="T8" fmla="*/ 747 w 775"/>
                      <a:gd name="T9" fmla="*/ 356 h 700"/>
                    </a:gdLst>
                    <a:ahLst/>
                    <a:cxnLst>
                      <a:cxn ang="0">
                        <a:pos x="T0" y="T1"/>
                      </a:cxn>
                      <a:cxn ang="0">
                        <a:pos x="T2" y="T3"/>
                      </a:cxn>
                      <a:cxn ang="0">
                        <a:pos x="T4" y="T5"/>
                      </a:cxn>
                      <a:cxn ang="0">
                        <a:pos x="T6" y="T7"/>
                      </a:cxn>
                      <a:cxn ang="0">
                        <a:pos x="T8" y="T9"/>
                      </a:cxn>
                    </a:cxnLst>
                    <a:rect l="0" t="0" r="r" b="b"/>
                    <a:pathLst>
                      <a:path w="775" h="700">
                        <a:moveTo>
                          <a:pt x="747" y="356"/>
                        </a:moveTo>
                        <a:cubicBezTo>
                          <a:pt x="722" y="554"/>
                          <a:pt x="580" y="698"/>
                          <a:pt x="368" y="699"/>
                        </a:cubicBezTo>
                        <a:cubicBezTo>
                          <a:pt x="156" y="700"/>
                          <a:pt x="1" y="563"/>
                          <a:pt x="0" y="363"/>
                        </a:cubicBezTo>
                        <a:cubicBezTo>
                          <a:pt x="0" y="164"/>
                          <a:pt x="172" y="2"/>
                          <a:pt x="384" y="1"/>
                        </a:cubicBezTo>
                        <a:cubicBezTo>
                          <a:pt x="596" y="0"/>
                          <a:pt x="775" y="132"/>
                          <a:pt x="747" y="356"/>
                        </a:cubicBezTo>
                        <a:close/>
                      </a:path>
                    </a:pathLst>
                  </a:custGeom>
                  <a:noFill/>
                  <a:ln w="6350" cap="flat">
                    <a:solidFill>
                      <a:srgbClr val="A5A7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7" name="Freeform 68">
                    <a:extLst>
                      <a:ext uri="{FF2B5EF4-FFF2-40B4-BE49-F238E27FC236}">
                        <a16:creationId xmlns:a16="http://schemas.microsoft.com/office/drawing/2014/main" id="{2B2F4BEA-6D10-B59C-6E7D-EBAF3B981975}"/>
                      </a:ext>
                    </a:extLst>
                  </p:cNvPr>
                  <p:cNvSpPr>
                    <a:spLocks/>
                  </p:cNvSpPr>
                  <p:nvPr/>
                </p:nvSpPr>
                <p:spPr bwMode="auto">
                  <a:xfrm rot="20631065">
                    <a:off x="3808853" y="3479367"/>
                    <a:ext cx="663399" cy="682045"/>
                  </a:xfrm>
                  <a:custGeom>
                    <a:avLst/>
                    <a:gdLst>
                      <a:gd name="T0" fmla="*/ 439 w 469"/>
                      <a:gd name="T1" fmla="*/ 265 h 451"/>
                      <a:gd name="T2" fmla="*/ 181 w 469"/>
                      <a:gd name="T3" fmla="*/ 429 h 451"/>
                      <a:gd name="T4" fmla="*/ 30 w 469"/>
                      <a:gd name="T5" fmla="*/ 186 h 451"/>
                      <a:gd name="T6" fmla="*/ 288 w 469"/>
                      <a:gd name="T7" fmla="*/ 22 h 451"/>
                      <a:gd name="T8" fmla="*/ 439 w 469"/>
                      <a:gd name="T9" fmla="*/ 265 h 451"/>
                    </a:gdLst>
                    <a:ahLst/>
                    <a:cxnLst>
                      <a:cxn ang="0">
                        <a:pos x="T0" y="T1"/>
                      </a:cxn>
                      <a:cxn ang="0">
                        <a:pos x="T2" y="T3"/>
                      </a:cxn>
                      <a:cxn ang="0">
                        <a:pos x="T4" y="T5"/>
                      </a:cxn>
                      <a:cxn ang="0">
                        <a:pos x="T6" y="T7"/>
                      </a:cxn>
                      <a:cxn ang="0">
                        <a:pos x="T8" y="T9"/>
                      </a:cxn>
                    </a:cxnLst>
                    <a:rect l="0" t="0" r="r" b="b"/>
                    <a:pathLst>
                      <a:path w="469" h="451">
                        <a:moveTo>
                          <a:pt x="439" y="265"/>
                        </a:moveTo>
                        <a:cubicBezTo>
                          <a:pt x="410" y="377"/>
                          <a:pt x="294" y="451"/>
                          <a:pt x="181" y="429"/>
                        </a:cubicBezTo>
                        <a:cubicBezTo>
                          <a:pt x="68" y="407"/>
                          <a:pt x="0" y="298"/>
                          <a:pt x="30" y="186"/>
                        </a:cubicBezTo>
                        <a:cubicBezTo>
                          <a:pt x="60" y="74"/>
                          <a:pt x="175" y="0"/>
                          <a:pt x="288" y="22"/>
                        </a:cubicBezTo>
                        <a:cubicBezTo>
                          <a:pt x="401" y="44"/>
                          <a:pt x="469" y="152"/>
                          <a:pt x="439" y="265"/>
                        </a:cubicBezTo>
                      </a:path>
                    </a:pathLst>
                  </a:custGeom>
                  <a:solidFill>
                    <a:srgbClr val="C5C5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8" name="Freeform 148">
                    <a:extLst>
                      <a:ext uri="{FF2B5EF4-FFF2-40B4-BE49-F238E27FC236}">
                        <a16:creationId xmlns:a16="http://schemas.microsoft.com/office/drawing/2014/main" id="{3FE467A0-991B-FBB7-5B3A-E7701F10DC79}"/>
                      </a:ext>
                    </a:extLst>
                  </p:cNvPr>
                  <p:cNvSpPr>
                    <a:spLocks/>
                  </p:cNvSpPr>
                  <p:nvPr/>
                </p:nvSpPr>
                <p:spPr bwMode="auto">
                  <a:xfrm rot="20631065">
                    <a:off x="4062498" y="4296574"/>
                    <a:ext cx="146173" cy="168364"/>
                  </a:xfrm>
                  <a:custGeom>
                    <a:avLst/>
                    <a:gdLst>
                      <a:gd name="T0" fmla="*/ 12 w 103"/>
                      <a:gd name="T1" fmla="*/ 50 h 111"/>
                      <a:gd name="T2" fmla="*/ 66 w 103"/>
                      <a:gd name="T3" fmla="*/ 101 h 111"/>
                      <a:gd name="T4" fmla="*/ 79 w 103"/>
                      <a:gd name="T5" fmla="*/ 100 h 111"/>
                      <a:gd name="T6" fmla="*/ 97 w 103"/>
                      <a:gd name="T7" fmla="*/ 26 h 111"/>
                      <a:gd name="T8" fmla="*/ 83 w 103"/>
                      <a:gd name="T9" fmla="*/ 12 h 111"/>
                      <a:gd name="T10" fmla="*/ 17 w 103"/>
                      <a:gd name="T11" fmla="*/ 36 h 111"/>
                      <a:gd name="T12" fmla="*/ 12 w 103"/>
                      <a:gd name="T13" fmla="*/ 50 h 111"/>
                    </a:gdLst>
                    <a:ahLst/>
                    <a:cxnLst>
                      <a:cxn ang="0">
                        <a:pos x="T0" y="T1"/>
                      </a:cxn>
                      <a:cxn ang="0">
                        <a:pos x="T2" y="T3"/>
                      </a:cxn>
                      <a:cxn ang="0">
                        <a:pos x="T4" y="T5"/>
                      </a:cxn>
                      <a:cxn ang="0">
                        <a:pos x="T6" y="T7"/>
                      </a:cxn>
                      <a:cxn ang="0">
                        <a:pos x="T8" y="T9"/>
                      </a:cxn>
                      <a:cxn ang="0">
                        <a:pos x="T10" y="T11"/>
                      </a:cxn>
                      <a:cxn ang="0">
                        <a:pos x="T12" y="T13"/>
                      </a:cxn>
                    </a:cxnLst>
                    <a:rect l="0" t="0" r="r" b="b"/>
                    <a:pathLst>
                      <a:path w="103" h="111">
                        <a:moveTo>
                          <a:pt x="12" y="50"/>
                        </a:moveTo>
                        <a:cubicBezTo>
                          <a:pt x="12" y="50"/>
                          <a:pt x="48" y="55"/>
                          <a:pt x="66" y="101"/>
                        </a:cubicBezTo>
                        <a:cubicBezTo>
                          <a:pt x="66" y="101"/>
                          <a:pt x="74" y="111"/>
                          <a:pt x="79" y="100"/>
                        </a:cubicBezTo>
                        <a:cubicBezTo>
                          <a:pt x="75" y="69"/>
                          <a:pt x="103" y="28"/>
                          <a:pt x="97" y="26"/>
                        </a:cubicBezTo>
                        <a:cubicBezTo>
                          <a:pt x="90" y="23"/>
                          <a:pt x="86" y="20"/>
                          <a:pt x="83" y="12"/>
                        </a:cubicBezTo>
                        <a:cubicBezTo>
                          <a:pt x="77" y="0"/>
                          <a:pt x="44" y="44"/>
                          <a:pt x="17" y="36"/>
                        </a:cubicBezTo>
                        <a:cubicBezTo>
                          <a:pt x="17" y="36"/>
                          <a:pt x="0" y="37"/>
                          <a:pt x="12" y="50"/>
                        </a:cubicBezTo>
                        <a:close/>
                      </a:path>
                    </a:pathLst>
                  </a:custGeom>
                  <a:solidFill>
                    <a:schemeClr val="bg2"/>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grpSp>
                <p:nvGrpSpPr>
                  <p:cNvPr id="19" name="Group 18">
                    <a:extLst>
                      <a:ext uri="{FF2B5EF4-FFF2-40B4-BE49-F238E27FC236}">
                        <a16:creationId xmlns:a16="http://schemas.microsoft.com/office/drawing/2014/main" id="{75E92C27-DF62-7BDD-231C-5AFCFDD34F56}"/>
                      </a:ext>
                    </a:extLst>
                  </p:cNvPr>
                  <p:cNvGrpSpPr/>
                  <p:nvPr/>
                </p:nvGrpSpPr>
                <p:grpSpPr>
                  <a:xfrm rot="18843484">
                    <a:off x="3822401" y="2880418"/>
                    <a:ext cx="487527" cy="460423"/>
                    <a:chOff x="5746112" y="4774602"/>
                    <a:chExt cx="610148" cy="576227"/>
                  </a:xfrm>
                </p:grpSpPr>
                <p:sp>
                  <p:nvSpPr>
                    <p:cNvPr id="118" name="Freeform 151">
                      <a:extLst>
                        <a:ext uri="{FF2B5EF4-FFF2-40B4-BE49-F238E27FC236}">
                          <a16:creationId xmlns:a16="http://schemas.microsoft.com/office/drawing/2014/main" id="{4334E8C9-39F5-A181-AD6D-DA9224D10466}"/>
                        </a:ext>
                      </a:extLst>
                    </p:cNvPr>
                    <p:cNvSpPr>
                      <a:spLocks/>
                    </p:cNvSpPr>
                    <p:nvPr/>
                  </p:nvSpPr>
                  <p:spPr bwMode="auto">
                    <a:xfrm rot="20631065">
                      <a:off x="5778684" y="5021507"/>
                      <a:ext cx="233195" cy="64503"/>
                    </a:xfrm>
                    <a:custGeom>
                      <a:avLst/>
                      <a:gdLst>
                        <a:gd name="T0" fmla="*/ 131 w 131"/>
                        <a:gd name="T1" fmla="*/ 16 h 34"/>
                        <a:gd name="T2" fmla="*/ 123 w 131"/>
                        <a:gd name="T3" fmla="*/ 32 h 34"/>
                        <a:gd name="T4" fmla="*/ 8 w 131"/>
                        <a:gd name="T5" fmla="*/ 34 h 34"/>
                        <a:gd name="T6" fmla="*/ 0 w 131"/>
                        <a:gd name="T7" fmla="*/ 19 h 34"/>
                        <a:gd name="T8" fmla="*/ 7 w 131"/>
                        <a:gd name="T9" fmla="*/ 2 h 34"/>
                        <a:gd name="T10" fmla="*/ 122 w 131"/>
                        <a:gd name="T11" fmla="*/ 0 h 34"/>
                        <a:gd name="T12" fmla="*/ 131 w 131"/>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131" h="34">
                          <a:moveTo>
                            <a:pt x="131" y="16"/>
                          </a:moveTo>
                          <a:cubicBezTo>
                            <a:pt x="131" y="25"/>
                            <a:pt x="128" y="32"/>
                            <a:pt x="123" y="32"/>
                          </a:cubicBezTo>
                          <a:cubicBezTo>
                            <a:pt x="8" y="34"/>
                            <a:pt x="8" y="34"/>
                            <a:pt x="8" y="34"/>
                          </a:cubicBezTo>
                          <a:cubicBezTo>
                            <a:pt x="4" y="34"/>
                            <a:pt x="0" y="27"/>
                            <a:pt x="0" y="19"/>
                          </a:cubicBezTo>
                          <a:cubicBezTo>
                            <a:pt x="0" y="10"/>
                            <a:pt x="3" y="3"/>
                            <a:pt x="7" y="2"/>
                          </a:cubicBezTo>
                          <a:cubicBezTo>
                            <a:pt x="122" y="0"/>
                            <a:pt x="122" y="0"/>
                            <a:pt x="122" y="0"/>
                          </a:cubicBezTo>
                          <a:cubicBezTo>
                            <a:pt x="127" y="0"/>
                            <a:pt x="130" y="7"/>
                            <a:pt x="131" y="16"/>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19" name="Freeform 152">
                      <a:extLst>
                        <a:ext uri="{FF2B5EF4-FFF2-40B4-BE49-F238E27FC236}">
                          <a16:creationId xmlns:a16="http://schemas.microsoft.com/office/drawing/2014/main" id="{43DDFF27-54AC-0A63-EDA2-C401BC47E6E6}"/>
                        </a:ext>
                      </a:extLst>
                    </p:cNvPr>
                    <p:cNvSpPr>
                      <a:spLocks/>
                    </p:cNvSpPr>
                    <p:nvPr/>
                  </p:nvSpPr>
                  <p:spPr bwMode="auto">
                    <a:xfrm rot="20631065">
                      <a:off x="6162709" y="5097438"/>
                      <a:ext cx="64330" cy="247262"/>
                    </a:xfrm>
                    <a:custGeom>
                      <a:avLst/>
                      <a:gdLst>
                        <a:gd name="T0" fmla="*/ 16 w 37"/>
                        <a:gd name="T1" fmla="*/ 0 h 131"/>
                        <a:gd name="T2" fmla="*/ 0 w 37"/>
                        <a:gd name="T3" fmla="*/ 9 h 131"/>
                        <a:gd name="T4" fmla="*/ 5 w 37"/>
                        <a:gd name="T5" fmla="*/ 124 h 131"/>
                        <a:gd name="T6" fmla="*/ 5 w 37"/>
                        <a:gd name="T7" fmla="*/ 124 h 131"/>
                        <a:gd name="T8" fmla="*/ 21 w 37"/>
                        <a:gd name="T9" fmla="*/ 131 h 131"/>
                        <a:gd name="T10" fmla="*/ 37 w 37"/>
                        <a:gd name="T11" fmla="*/ 123 h 131"/>
                        <a:gd name="T12" fmla="*/ 37 w 37"/>
                        <a:gd name="T13" fmla="*/ 123 h 131"/>
                        <a:gd name="T14" fmla="*/ 32 w 37"/>
                        <a:gd name="T15" fmla="*/ 8 h 131"/>
                        <a:gd name="T16" fmla="*/ 16 w 37"/>
                        <a:gd name="T1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31">
                          <a:moveTo>
                            <a:pt x="16" y="0"/>
                          </a:moveTo>
                          <a:cubicBezTo>
                            <a:pt x="7" y="1"/>
                            <a:pt x="0" y="4"/>
                            <a:pt x="0" y="9"/>
                          </a:cubicBezTo>
                          <a:cubicBezTo>
                            <a:pt x="5" y="124"/>
                            <a:pt x="5" y="124"/>
                            <a:pt x="5" y="124"/>
                          </a:cubicBezTo>
                          <a:cubicBezTo>
                            <a:pt x="5" y="124"/>
                            <a:pt x="5" y="124"/>
                            <a:pt x="5" y="124"/>
                          </a:cubicBezTo>
                          <a:cubicBezTo>
                            <a:pt x="5" y="128"/>
                            <a:pt x="12" y="131"/>
                            <a:pt x="21" y="131"/>
                          </a:cubicBezTo>
                          <a:cubicBezTo>
                            <a:pt x="30" y="131"/>
                            <a:pt x="37" y="127"/>
                            <a:pt x="37" y="123"/>
                          </a:cubicBezTo>
                          <a:cubicBezTo>
                            <a:pt x="37" y="123"/>
                            <a:pt x="37" y="123"/>
                            <a:pt x="37" y="123"/>
                          </a:cubicBezTo>
                          <a:cubicBezTo>
                            <a:pt x="32" y="8"/>
                            <a:pt x="32" y="8"/>
                            <a:pt x="32" y="8"/>
                          </a:cubicBezTo>
                          <a:cubicBezTo>
                            <a:pt x="32" y="4"/>
                            <a:pt x="25" y="0"/>
                            <a:pt x="16" y="0"/>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20" name="Freeform 153">
                      <a:extLst>
                        <a:ext uri="{FF2B5EF4-FFF2-40B4-BE49-F238E27FC236}">
                          <a16:creationId xmlns:a16="http://schemas.microsoft.com/office/drawing/2014/main" id="{A3CD3C21-9696-93E0-3766-CBF31F23E47B}"/>
                        </a:ext>
                      </a:extLst>
                    </p:cNvPr>
                    <p:cNvSpPr>
                      <a:spLocks/>
                    </p:cNvSpPr>
                    <p:nvPr/>
                  </p:nvSpPr>
                  <p:spPr bwMode="auto">
                    <a:xfrm rot="20631065">
                      <a:off x="5746112" y="4775490"/>
                      <a:ext cx="522679" cy="348316"/>
                    </a:xfrm>
                    <a:custGeom>
                      <a:avLst/>
                      <a:gdLst>
                        <a:gd name="T0" fmla="*/ 285 w 295"/>
                        <a:gd name="T1" fmla="*/ 9 h 183"/>
                        <a:gd name="T2" fmla="*/ 269 w 295"/>
                        <a:gd name="T3" fmla="*/ 3 h 183"/>
                        <a:gd name="T4" fmla="*/ 132 w 295"/>
                        <a:gd name="T5" fmla="*/ 148 h 183"/>
                        <a:gd name="T6" fmla="*/ 8 w 295"/>
                        <a:gd name="T7" fmla="*/ 151 h 183"/>
                        <a:gd name="T8" fmla="*/ 0 w 295"/>
                        <a:gd name="T9" fmla="*/ 167 h 183"/>
                        <a:gd name="T10" fmla="*/ 9 w 295"/>
                        <a:gd name="T11" fmla="*/ 183 h 183"/>
                        <a:gd name="T12" fmla="*/ 9 w 295"/>
                        <a:gd name="T13" fmla="*/ 183 h 183"/>
                        <a:gd name="T14" fmla="*/ 144 w 295"/>
                        <a:gd name="T15" fmla="*/ 180 h 183"/>
                        <a:gd name="T16" fmla="*/ 149 w 295"/>
                        <a:gd name="T17" fmla="*/ 177 h 183"/>
                        <a:gd name="T18" fmla="*/ 149 w 295"/>
                        <a:gd name="T19" fmla="*/ 177 h 183"/>
                        <a:gd name="T20" fmla="*/ 149 w 295"/>
                        <a:gd name="T21" fmla="*/ 177 h 183"/>
                        <a:gd name="T22" fmla="*/ 293 w 295"/>
                        <a:gd name="T23" fmla="*/ 25 h 183"/>
                        <a:gd name="T24" fmla="*/ 285 w 295"/>
                        <a:gd name="T25" fmla="*/ 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5" h="183">
                          <a:moveTo>
                            <a:pt x="285" y="9"/>
                          </a:moveTo>
                          <a:cubicBezTo>
                            <a:pt x="279" y="3"/>
                            <a:pt x="272" y="0"/>
                            <a:pt x="269" y="3"/>
                          </a:cubicBezTo>
                          <a:cubicBezTo>
                            <a:pt x="132" y="148"/>
                            <a:pt x="132" y="148"/>
                            <a:pt x="132" y="148"/>
                          </a:cubicBezTo>
                          <a:cubicBezTo>
                            <a:pt x="8" y="151"/>
                            <a:pt x="8" y="151"/>
                            <a:pt x="8" y="151"/>
                          </a:cubicBezTo>
                          <a:cubicBezTo>
                            <a:pt x="3" y="151"/>
                            <a:pt x="0" y="158"/>
                            <a:pt x="0" y="167"/>
                          </a:cubicBezTo>
                          <a:cubicBezTo>
                            <a:pt x="0" y="176"/>
                            <a:pt x="4" y="183"/>
                            <a:pt x="9" y="183"/>
                          </a:cubicBezTo>
                          <a:cubicBezTo>
                            <a:pt x="9" y="183"/>
                            <a:pt x="9" y="183"/>
                            <a:pt x="9" y="183"/>
                          </a:cubicBezTo>
                          <a:cubicBezTo>
                            <a:pt x="144" y="180"/>
                            <a:pt x="144" y="180"/>
                            <a:pt x="144" y="180"/>
                          </a:cubicBezTo>
                          <a:cubicBezTo>
                            <a:pt x="146" y="180"/>
                            <a:pt x="147" y="179"/>
                            <a:pt x="149" y="177"/>
                          </a:cubicBezTo>
                          <a:cubicBezTo>
                            <a:pt x="149" y="177"/>
                            <a:pt x="149" y="177"/>
                            <a:pt x="149" y="177"/>
                          </a:cubicBezTo>
                          <a:cubicBezTo>
                            <a:pt x="149" y="177"/>
                            <a:pt x="149" y="177"/>
                            <a:pt x="149" y="177"/>
                          </a:cubicBezTo>
                          <a:cubicBezTo>
                            <a:pt x="293" y="25"/>
                            <a:pt x="293" y="25"/>
                            <a:pt x="293" y="25"/>
                          </a:cubicBezTo>
                          <a:cubicBezTo>
                            <a:pt x="295" y="22"/>
                            <a:pt x="292" y="15"/>
                            <a:pt x="285" y="9"/>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21" name="Freeform 154">
                      <a:extLst>
                        <a:ext uri="{FF2B5EF4-FFF2-40B4-BE49-F238E27FC236}">
                          <a16:creationId xmlns:a16="http://schemas.microsoft.com/office/drawing/2014/main" id="{0B8025DB-6DBE-EC67-590A-8CE2D508F0A0}"/>
                        </a:ext>
                      </a:extLst>
                    </p:cNvPr>
                    <p:cNvSpPr>
                      <a:spLocks/>
                    </p:cNvSpPr>
                    <p:nvPr/>
                  </p:nvSpPr>
                  <p:spPr bwMode="auto">
                    <a:xfrm rot="20631065">
                      <a:off x="6052704" y="4774602"/>
                      <a:ext cx="303556" cy="576227"/>
                    </a:xfrm>
                    <a:custGeom>
                      <a:avLst/>
                      <a:gdLst>
                        <a:gd name="T0" fmla="*/ 162 w 171"/>
                        <a:gd name="T1" fmla="*/ 9 h 304"/>
                        <a:gd name="T2" fmla="*/ 169 w 171"/>
                        <a:gd name="T3" fmla="*/ 24 h 304"/>
                        <a:gd name="T4" fmla="*/ 32 w 171"/>
                        <a:gd name="T5" fmla="*/ 170 h 304"/>
                        <a:gd name="T6" fmla="*/ 37 w 171"/>
                        <a:gd name="T7" fmla="*/ 294 h 304"/>
                        <a:gd name="T8" fmla="*/ 21 w 171"/>
                        <a:gd name="T9" fmla="*/ 303 h 304"/>
                        <a:gd name="T10" fmla="*/ 5 w 171"/>
                        <a:gd name="T11" fmla="*/ 295 h 304"/>
                        <a:gd name="T12" fmla="*/ 5 w 171"/>
                        <a:gd name="T13" fmla="*/ 295 h 304"/>
                        <a:gd name="T14" fmla="*/ 0 w 171"/>
                        <a:gd name="T15" fmla="*/ 160 h 304"/>
                        <a:gd name="T16" fmla="*/ 2 w 171"/>
                        <a:gd name="T17" fmla="*/ 155 h 304"/>
                        <a:gd name="T18" fmla="*/ 2 w 171"/>
                        <a:gd name="T19" fmla="*/ 155 h 304"/>
                        <a:gd name="T20" fmla="*/ 146 w 171"/>
                        <a:gd name="T21" fmla="*/ 2 h 304"/>
                        <a:gd name="T22" fmla="*/ 162 w 171"/>
                        <a:gd name="T23" fmla="*/ 9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1" h="304">
                          <a:moveTo>
                            <a:pt x="162" y="9"/>
                          </a:moveTo>
                          <a:cubicBezTo>
                            <a:pt x="168" y="15"/>
                            <a:pt x="171" y="22"/>
                            <a:pt x="169" y="24"/>
                          </a:cubicBezTo>
                          <a:cubicBezTo>
                            <a:pt x="32" y="170"/>
                            <a:pt x="32" y="170"/>
                            <a:pt x="32" y="170"/>
                          </a:cubicBezTo>
                          <a:cubicBezTo>
                            <a:pt x="37" y="294"/>
                            <a:pt x="37" y="294"/>
                            <a:pt x="37" y="294"/>
                          </a:cubicBezTo>
                          <a:cubicBezTo>
                            <a:pt x="37" y="299"/>
                            <a:pt x="30" y="303"/>
                            <a:pt x="21" y="303"/>
                          </a:cubicBezTo>
                          <a:cubicBezTo>
                            <a:pt x="12" y="304"/>
                            <a:pt x="5" y="300"/>
                            <a:pt x="5" y="295"/>
                          </a:cubicBezTo>
                          <a:cubicBezTo>
                            <a:pt x="5" y="295"/>
                            <a:pt x="5" y="295"/>
                            <a:pt x="5" y="295"/>
                          </a:cubicBezTo>
                          <a:cubicBezTo>
                            <a:pt x="0" y="160"/>
                            <a:pt x="0" y="160"/>
                            <a:pt x="0" y="160"/>
                          </a:cubicBezTo>
                          <a:cubicBezTo>
                            <a:pt x="0" y="158"/>
                            <a:pt x="1" y="157"/>
                            <a:pt x="2" y="155"/>
                          </a:cubicBezTo>
                          <a:cubicBezTo>
                            <a:pt x="2" y="155"/>
                            <a:pt x="2" y="155"/>
                            <a:pt x="2" y="155"/>
                          </a:cubicBezTo>
                          <a:cubicBezTo>
                            <a:pt x="146" y="2"/>
                            <a:pt x="146" y="2"/>
                            <a:pt x="146" y="2"/>
                          </a:cubicBezTo>
                          <a:cubicBezTo>
                            <a:pt x="148" y="0"/>
                            <a:pt x="155" y="3"/>
                            <a:pt x="162" y="9"/>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122" name="Picture 155">
                      <a:extLst>
                        <a:ext uri="{FF2B5EF4-FFF2-40B4-BE49-F238E27FC236}">
                          <a16:creationId xmlns:a16="http://schemas.microsoft.com/office/drawing/2014/main" id="{2B66455C-F617-D1E2-57E2-1404C859CC5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20631065">
                      <a:off x="6063297" y="4870884"/>
                      <a:ext cx="90464" cy="9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56">
                      <a:extLst>
                        <a:ext uri="{FF2B5EF4-FFF2-40B4-BE49-F238E27FC236}">
                          <a16:creationId xmlns:a16="http://schemas.microsoft.com/office/drawing/2014/main" id="{A823AC58-A543-7F6B-40DC-34E092544184}"/>
                        </a:ext>
                      </a:extLst>
                    </p:cNvPr>
                    <p:cNvSpPr>
                      <a:spLocks/>
                    </p:cNvSpPr>
                    <p:nvPr/>
                  </p:nvSpPr>
                  <p:spPr bwMode="auto">
                    <a:xfrm rot="20631065">
                      <a:off x="6072411" y="4877182"/>
                      <a:ext cx="72371" cy="77404"/>
                    </a:xfrm>
                    <a:custGeom>
                      <a:avLst/>
                      <a:gdLst>
                        <a:gd name="T0" fmla="*/ 10 w 41"/>
                        <a:gd name="T1" fmla="*/ 5 h 41"/>
                        <a:gd name="T2" fmla="*/ 35 w 41"/>
                        <a:gd name="T3" fmla="*/ 10 h 41"/>
                        <a:gd name="T4" fmla="*/ 31 w 41"/>
                        <a:gd name="T5" fmla="*/ 35 h 41"/>
                        <a:gd name="T6" fmla="*/ 6 w 41"/>
                        <a:gd name="T7" fmla="*/ 31 h 41"/>
                        <a:gd name="T8" fmla="*/ 10 w 41"/>
                        <a:gd name="T9" fmla="*/ 5 h 41"/>
                      </a:gdLst>
                      <a:ahLst/>
                      <a:cxnLst>
                        <a:cxn ang="0">
                          <a:pos x="T0" y="T1"/>
                        </a:cxn>
                        <a:cxn ang="0">
                          <a:pos x="T2" y="T3"/>
                        </a:cxn>
                        <a:cxn ang="0">
                          <a:pos x="T4" y="T5"/>
                        </a:cxn>
                        <a:cxn ang="0">
                          <a:pos x="T6" y="T7"/>
                        </a:cxn>
                        <a:cxn ang="0">
                          <a:pos x="T8" y="T9"/>
                        </a:cxn>
                      </a:cxnLst>
                      <a:rect l="0" t="0" r="r" b="b"/>
                      <a:pathLst>
                        <a:path w="41" h="41">
                          <a:moveTo>
                            <a:pt x="10" y="5"/>
                          </a:moveTo>
                          <a:cubicBezTo>
                            <a:pt x="18" y="0"/>
                            <a:pt x="30" y="2"/>
                            <a:pt x="35" y="10"/>
                          </a:cubicBezTo>
                          <a:cubicBezTo>
                            <a:pt x="41" y="18"/>
                            <a:pt x="39" y="29"/>
                            <a:pt x="31" y="35"/>
                          </a:cubicBezTo>
                          <a:cubicBezTo>
                            <a:pt x="23" y="41"/>
                            <a:pt x="12" y="39"/>
                            <a:pt x="6" y="31"/>
                          </a:cubicBezTo>
                          <a:cubicBezTo>
                            <a:pt x="0" y="22"/>
                            <a:pt x="2" y="11"/>
                            <a:pt x="10" y="5"/>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124" name="Picture 157">
                      <a:extLst>
                        <a:ext uri="{FF2B5EF4-FFF2-40B4-BE49-F238E27FC236}">
                          <a16:creationId xmlns:a16="http://schemas.microsoft.com/office/drawing/2014/main" id="{94B87161-3D48-FB38-7324-EBE63B3FDBC0}"/>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0631065">
                      <a:off x="6028640" y="4939118"/>
                      <a:ext cx="90464" cy="9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158">
                      <a:extLst>
                        <a:ext uri="{FF2B5EF4-FFF2-40B4-BE49-F238E27FC236}">
                          <a16:creationId xmlns:a16="http://schemas.microsoft.com/office/drawing/2014/main" id="{CB089D03-F1EF-4725-0ADB-C1159AC41EFC}"/>
                        </a:ext>
                      </a:extLst>
                    </p:cNvPr>
                    <p:cNvSpPr>
                      <a:spLocks/>
                    </p:cNvSpPr>
                    <p:nvPr/>
                  </p:nvSpPr>
                  <p:spPr bwMode="auto">
                    <a:xfrm rot="20631065">
                      <a:off x="6038312" y="4947202"/>
                      <a:ext cx="74382" cy="77404"/>
                    </a:xfrm>
                    <a:custGeom>
                      <a:avLst/>
                      <a:gdLst>
                        <a:gd name="T0" fmla="*/ 11 w 41"/>
                        <a:gd name="T1" fmla="*/ 6 h 41"/>
                        <a:gd name="T2" fmla="*/ 36 w 41"/>
                        <a:gd name="T3" fmla="*/ 10 h 41"/>
                        <a:gd name="T4" fmla="*/ 31 w 41"/>
                        <a:gd name="T5" fmla="*/ 35 h 41"/>
                        <a:gd name="T6" fmla="*/ 6 w 41"/>
                        <a:gd name="T7" fmla="*/ 31 h 41"/>
                        <a:gd name="T8" fmla="*/ 11 w 41"/>
                        <a:gd name="T9" fmla="*/ 6 h 41"/>
                      </a:gdLst>
                      <a:ahLst/>
                      <a:cxnLst>
                        <a:cxn ang="0">
                          <a:pos x="T0" y="T1"/>
                        </a:cxn>
                        <a:cxn ang="0">
                          <a:pos x="T2" y="T3"/>
                        </a:cxn>
                        <a:cxn ang="0">
                          <a:pos x="T4" y="T5"/>
                        </a:cxn>
                        <a:cxn ang="0">
                          <a:pos x="T6" y="T7"/>
                        </a:cxn>
                        <a:cxn ang="0">
                          <a:pos x="T8" y="T9"/>
                        </a:cxn>
                      </a:cxnLst>
                      <a:rect l="0" t="0" r="r" b="b"/>
                      <a:pathLst>
                        <a:path w="41" h="41">
                          <a:moveTo>
                            <a:pt x="11" y="6"/>
                          </a:moveTo>
                          <a:cubicBezTo>
                            <a:pt x="19" y="0"/>
                            <a:pt x="30" y="2"/>
                            <a:pt x="36" y="10"/>
                          </a:cubicBezTo>
                          <a:cubicBezTo>
                            <a:pt x="41" y="18"/>
                            <a:pt x="39" y="30"/>
                            <a:pt x="31" y="35"/>
                          </a:cubicBezTo>
                          <a:cubicBezTo>
                            <a:pt x="23" y="41"/>
                            <a:pt x="12" y="39"/>
                            <a:pt x="6" y="31"/>
                          </a:cubicBezTo>
                          <a:cubicBezTo>
                            <a:pt x="0" y="23"/>
                            <a:pt x="2" y="11"/>
                            <a:pt x="11" y="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126" name="Picture 159">
                      <a:extLst>
                        <a:ext uri="{FF2B5EF4-FFF2-40B4-BE49-F238E27FC236}">
                          <a16:creationId xmlns:a16="http://schemas.microsoft.com/office/drawing/2014/main" id="{515F6E8D-AEF4-3B80-9521-B80ACF2D4828}"/>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0631065">
                      <a:off x="6125923" y="4906472"/>
                      <a:ext cx="90464" cy="9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 name="Freeform 160">
                      <a:extLst>
                        <a:ext uri="{FF2B5EF4-FFF2-40B4-BE49-F238E27FC236}">
                          <a16:creationId xmlns:a16="http://schemas.microsoft.com/office/drawing/2014/main" id="{6CA890DA-6568-702F-4CB2-CD30356856FB}"/>
                        </a:ext>
                      </a:extLst>
                    </p:cNvPr>
                    <p:cNvSpPr>
                      <a:spLocks/>
                    </p:cNvSpPr>
                    <p:nvPr/>
                  </p:nvSpPr>
                  <p:spPr bwMode="auto">
                    <a:xfrm rot="20631065">
                      <a:off x="6136969" y="4912210"/>
                      <a:ext cx="72371" cy="77404"/>
                    </a:xfrm>
                    <a:custGeom>
                      <a:avLst/>
                      <a:gdLst>
                        <a:gd name="T0" fmla="*/ 10 w 41"/>
                        <a:gd name="T1" fmla="*/ 6 h 41"/>
                        <a:gd name="T2" fmla="*/ 35 w 41"/>
                        <a:gd name="T3" fmla="*/ 10 h 41"/>
                        <a:gd name="T4" fmla="*/ 31 w 41"/>
                        <a:gd name="T5" fmla="*/ 36 h 41"/>
                        <a:gd name="T6" fmla="*/ 6 w 41"/>
                        <a:gd name="T7" fmla="*/ 31 h 41"/>
                        <a:gd name="T8" fmla="*/ 10 w 41"/>
                        <a:gd name="T9" fmla="*/ 6 h 41"/>
                      </a:gdLst>
                      <a:ahLst/>
                      <a:cxnLst>
                        <a:cxn ang="0">
                          <a:pos x="T0" y="T1"/>
                        </a:cxn>
                        <a:cxn ang="0">
                          <a:pos x="T2" y="T3"/>
                        </a:cxn>
                        <a:cxn ang="0">
                          <a:pos x="T4" y="T5"/>
                        </a:cxn>
                        <a:cxn ang="0">
                          <a:pos x="T6" y="T7"/>
                        </a:cxn>
                        <a:cxn ang="0">
                          <a:pos x="T8" y="T9"/>
                        </a:cxn>
                      </a:cxnLst>
                      <a:rect l="0" t="0" r="r" b="b"/>
                      <a:pathLst>
                        <a:path w="41" h="41">
                          <a:moveTo>
                            <a:pt x="10" y="6"/>
                          </a:moveTo>
                          <a:cubicBezTo>
                            <a:pt x="18" y="0"/>
                            <a:pt x="30" y="2"/>
                            <a:pt x="35" y="10"/>
                          </a:cubicBezTo>
                          <a:cubicBezTo>
                            <a:pt x="41" y="19"/>
                            <a:pt x="39" y="30"/>
                            <a:pt x="31" y="36"/>
                          </a:cubicBezTo>
                          <a:cubicBezTo>
                            <a:pt x="23" y="41"/>
                            <a:pt x="11" y="39"/>
                            <a:pt x="6" y="31"/>
                          </a:cubicBezTo>
                          <a:cubicBezTo>
                            <a:pt x="0" y="23"/>
                            <a:pt x="2" y="12"/>
                            <a:pt x="10" y="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128" name="Picture 161">
                      <a:extLst>
                        <a:ext uri="{FF2B5EF4-FFF2-40B4-BE49-F238E27FC236}">
                          <a16:creationId xmlns:a16="http://schemas.microsoft.com/office/drawing/2014/main" id="{161BF0DE-0F99-4507-361C-27D11ECC3A47}"/>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0631065">
                      <a:off x="6093796" y="4976212"/>
                      <a:ext cx="90464" cy="9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62">
                      <a:extLst>
                        <a:ext uri="{FF2B5EF4-FFF2-40B4-BE49-F238E27FC236}">
                          <a16:creationId xmlns:a16="http://schemas.microsoft.com/office/drawing/2014/main" id="{BD95263A-6D22-558A-D025-481A9399FA85}"/>
                        </a:ext>
                      </a:extLst>
                    </p:cNvPr>
                    <p:cNvSpPr>
                      <a:spLocks/>
                    </p:cNvSpPr>
                    <p:nvPr/>
                  </p:nvSpPr>
                  <p:spPr bwMode="auto">
                    <a:xfrm rot="20631065">
                      <a:off x="6103209" y="4982468"/>
                      <a:ext cx="72371" cy="79554"/>
                    </a:xfrm>
                    <a:custGeom>
                      <a:avLst/>
                      <a:gdLst>
                        <a:gd name="T0" fmla="*/ 10 w 41"/>
                        <a:gd name="T1" fmla="*/ 6 h 42"/>
                        <a:gd name="T2" fmla="*/ 36 w 41"/>
                        <a:gd name="T3" fmla="*/ 11 h 42"/>
                        <a:gd name="T4" fmla="*/ 31 w 41"/>
                        <a:gd name="T5" fmla="*/ 36 h 42"/>
                        <a:gd name="T6" fmla="*/ 6 w 41"/>
                        <a:gd name="T7" fmla="*/ 31 h 42"/>
                        <a:gd name="T8" fmla="*/ 10 w 41"/>
                        <a:gd name="T9" fmla="*/ 6 h 42"/>
                      </a:gdLst>
                      <a:ahLst/>
                      <a:cxnLst>
                        <a:cxn ang="0">
                          <a:pos x="T0" y="T1"/>
                        </a:cxn>
                        <a:cxn ang="0">
                          <a:pos x="T2" y="T3"/>
                        </a:cxn>
                        <a:cxn ang="0">
                          <a:pos x="T4" y="T5"/>
                        </a:cxn>
                        <a:cxn ang="0">
                          <a:pos x="T6" y="T7"/>
                        </a:cxn>
                        <a:cxn ang="0">
                          <a:pos x="T8" y="T9"/>
                        </a:cxn>
                      </a:cxnLst>
                      <a:rect l="0" t="0" r="r" b="b"/>
                      <a:pathLst>
                        <a:path w="41" h="42">
                          <a:moveTo>
                            <a:pt x="10" y="6"/>
                          </a:moveTo>
                          <a:cubicBezTo>
                            <a:pt x="19" y="0"/>
                            <a:pt x="30" y="2"/>
                            <a:pt x="36" y="11"/>
                          </a:cubicBezTo>
                          <a:cubicBezTo>
                            <a:pt x="41" y="19"/>
                            <a:pt x="39" y="30"/>
                            <a:pt x="31" y="36"/>
                          </a:cubicBezTo>
                          <a:cubicBezTo>
                            <a:pt x="23" y="42"/>
                            <a:pt x="12" y="40"/>
                            <a:pt x="6" y="31"/>
                          </a:cubicBezTo>
                          <a:cubicBezTo>
                            <a:pt x="0" y="23"/>
                            <a:pt x="2" y="12"/>
                            <a:pt x="10" y="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grpSp>
              <p:sp>
                <p:nvSpPr>
                  <p:cNvPr id="20" name="Freeform 163">
                    <a:extLst>
                      <a:ext uri="{FF2B5EF4-FFF2-40B4-BE49-F238E27FC236}">
                        <a16:creationId xmlns:a16="http://schemas.microsoft.com/office/drawing/2014/main" id="{F4470C48-AA9A-36A4-C10F-F1C01D444299}"/>
                      </a:ext>
                    </a:extLst>
                  </p:cNvPr>
                  <p:cNvSpPr>
                    <a:spLocks/>
                  </p:cNvSpPr>
                  <p:nvPr/>
                </p:nvSpPr>
                <p:spPr bwMode="auto">
                  <a:xfrm>
                    <a:off x="4511414" y="3352983"/>
                    <a:ext cx="144566" cy="166646"/>
                  </a:xfrm>
                  <a:custGeom>
                    <a:avLst/>
                    <a:gdLst>
                      <a:gd name="T0" fmla="*/ 88 w 102"/>
                      <a:gd name="T1" fmla="*/ 53 h 110"/>
                      <a:gd name="T2" fmla="*/ 29 w 102"/>
                      <a:gd name="T3" fmla="*/ 9 h 110"/>
                      <a:gd name="T4" fmla="*/ 16 w 102"/>
                      <a:gd name="T5" fmla="*/ 11 h 110"/>
                      <a:gd name="T6" fmla="*/ 6 w 102"/>
                      <a:gd name="T7" fmla="*/ 87 h 110"/>
                      <a:gd name="T8" fmla="*/ 22 w 102"/>
                      <a:gd name="T9" fmla="*/ 99 h 110"/>
                      <a:gd name="T10" fmla="*/ 85 w 102"/>
                      <a:gd name="T11" fmla="*/ 68 h 110"/>
                      <a:gd name="T12" fmla="*/ 88 w 102"/>
                      <a:gd name="T13" fmla="*/ 53 h 110"/>
                    </a:gdLst>
                    <a:ahLst/>
                    <a:cxnLst>
                      <a:cxn ang="0">
                        <a:pos x="T0" y="T1"/>
                      </a:cxn>
                      <a:cxn ang="0">
                        <a:pos x="T2" y="T3"/>
                      </a:cxn>
                      <a:cxn ang="0">
                        <a:pos x="T4" y="T5"/>
                      </a:cxn>
                      <a:cxn ang="0">
                        <a:pos x="T6" y="T7"/>
                      </a:cxn>
                      <a:cxn ang="0">
                        <a:pos x="T8" y="T9"/>
                      </a:cxn>
                      <a:cxn ang="0">
                        <a:pos x="T10" y="T11"/>
                      </a:cxn>
                      <a:cxn ang="0">
                        <a:pos x="T12" y="T13"/>
                      </a:cxn>
                    </a:cxnLst>
                    <a:rect l="0" t="0" r="r" b="b"/>
                    <a:pathLst>
                      <a:path w="102" h="110">
                        <a:moveTo>
                          <a:pt x="88" y="53"/>
                        </a:moveTo>
                        <a:cubicBezTo>
                          <a:pt x="88" y="53"/>
                          <a:pt x="51" y="53"/>
                          <a:pt x="29" y="9"/>
                        </a:cubicBezTo>
                        <a:cubicBezTo>
                          <a:pt x="29" y="9"/>
                          <a:pt x="20" y="0"/>
                          <a:pt x="16" y="11"/>
                        </a:cubicBezTo>
                        <a:cubicBezTo>
                          <a:pt x="23" y="42"/>
                          <a:pt x="0" y="85"/>
                          <a:pt x="6" y="87"/>
                        </a:cubicBezTo>
                        <a:cubicBezTo>
                          <a:pt x="14" y="89"/>
                          <a:pt x="18" y="92"/>
                          <a:pt x="22" y="99"/>
                        </a:cubicBezTo>
                        <a:cubicBezTo>
                          <a:pt x="28" y="110"/>
                          <a:pt x="57" y="63"/>
                          <a:pt x="85" y="68"/>
                        </a:cubicBezTo>
                        <a:cubicBezTo>
                          <a:pt x="85" y="68"/>
                          <a:pt x="102" y="64"/>
                          <a:pt x="88" y="53"/>
                        </a:cubicBezTo>
                        <a:close/>
                      </a:path>
                    </a:pathLst>
                  </a:custGeom>
                  <a:solidFill>
                    <a:schemeClr val="bg2"/>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21" name="Freeform 164">
                    <a:extLst>
                      <a:ext uri="{FF2B5EF4-FFF2-40B4-BE49-F238E27FC236}">
                        <a16:creationId xmlns:a16="http://schemas.microsoft.com/office/drawing/2014/main" id="{16F8A7AC-5E53-5638-EAFF-D29B09EDFD35}"/>
                      </a:ext>
                    </a:extLst>
                  </p:cNvPr>
                  <p:cNvSpPr>
                    <a:spLocks/>
                  </p:cNvSpPr>
                  <p:nvPr/>
                </p:nvSpPr>
                <p:spPr bwMode="auto">
                  <a:xfrm rot="17593971">
                    <a:off x="3896896" y="3224798"/>
                    <a:ext cx="139748" cy="156338"/>
                  </a:xfrm>
                  <a:custGeom>
                    <a:avLst/>
                    <a:gdLst>
                      <a:gd name="T0" fmla="*/ 92 w 99"/>
                      <a:gd name="T1" fmla="*/ 79 h 103"/>
                      <a:gd name="T2" fmla="*/ 59 w 99"/>
                      <a:gd name="T3" fmla="*/ 13 h 103"/>
                      <a:gd name="T4" fmla="*/ 47 w 99"/>
                      <a:gd name="T5" fmla="*/ 9 h 103"/>
                      <a:gd name="T6" fmla="*/ 5 w 99"/>
                      <a:gd name="T7" fmla="*/ 73 h 103"/>
                      <a:gd name="T8" fmla="*/ 13 w 99"/>
                      <a:gd name="T9" fmla="*/ 90 h 103"/>
                      <a:gd name="T10" fmla="*/ 83 w 99"/>
                      <a:gd name="T11" fmla="*/ 91 h 103"/>
                      <a:gd name="T12" fmla="*/ 92 w 99"/>
                      <a:gd name="T13" fmla="*/ 79 h 103"/>
                    </a:gdLst>
                    <a:ahLst/>
                    <a:cxnLst>
                      <a:cxn ang="0">
                        <a:pos x="T0" y="T1"/>
                      </a:cxn>
                      <a:cxn ang="0">
                        <a:pos x="T2" y="T3"/>
                      </a:cxn>
                      <a:cxn ang="0">
                        <a:pos x="T4" y="T5"/>
                      </a:cxn>
                      <a:cxn ang="0">
                        <a:pos x="T6" y="T7"/>
                      </a:cxn>
                      <a:cxn ang="0">
                        <a:pos x="T8" y="T9"/>
                      </a:cxn>
                      <a:cxn ang="0">
                        <a:pos x="T10" y="T11"/>
                      </a:cxn>
                      <a:cxn ang="0">
                        <a:pos x="T12" y="T13"/>
                      </a:cxn>
                    </a:cxnLst>
                    <a:rect l="0" t="0" r="r" b="b"/>
                    <a:pathLst>
                      <a:path w="99" h="103">
                        <a:moveTo>
                          <a:pt x="92" y="79"/>
                        </a:moveTo>
                        <a:cubicBezTo>
                          <a:pt x="92" y="79"/>
                          <a:pt x="60" y="62"/>
                          <a:pt x="59" y="13"/>
                        </a:cubicBezTo>
                        <a:cubicBezTo>
                          <a:pt x="59" y="13"/>
                          <a:pt x="56" y="0"/>
                          <a:pt x="47" y="9"/>
                        </a:cubicBezTo>
                        <a:cubicBezTo>
                          <a:pt x="40" y="39"/>
                          <a:pt x="0" y="68"/>
                          <a:pt x="5" y="73"/>
                        </a:cubicBezTo>
                        <a:cubicBezTo>
                          <a:pt x="10" y="78"/>
                          <a:pt x="12" y="82"/>
                          <a:pt x="13" y="90"/>
                        </a:cubicBezTo>
                        <a:cubicBezTo>
                          <a:pt x="14" y="103"/>
                          <a:pt x="60" y="74"/>
                          <a:pt x="83" y="91"/>
                        </a:cubicBezTo>
                        <a:cubicBezTo>
                          <a:pt x="83" y="91"/>
                          <a:pt x="99" y="95"/>
                          <a:pt x="92" y="79"/>
                        </a:cubicBezTo>
                        <a:close/>
                      </a:path>
                    </a:pathLst>
                  </a:custGeom>
                  <a:solidFill>
                    <a:schemeClr val="bg2"/>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22" name="Rectangle 183">
                    <a:extLst>
                      <a:ext uri="{FF2B5EF4-FFF2-40B4-BE49-F238E27FC236}">
                        <a16:creationId xmlns:a16="http://schemas.microsoft.com/office/drawing/2014/main" id="{A1747D71-8DEE-0CF8-DDA7-2673E01243BB}"/>
                      </a:ext>
                    </a:extLst>
                  </p:cNvPr>
                  <p:cNvSpPr>
                    <a:spLocks noChangeArrowheads="1"/>
                  </p:cNvSpPr>
                  <p:nvPr/>
                </p:nvSpPr>
                <p:spPr bwMode="auto">
                  <a:xfrm>
                    <a:off x="4595885" y="4370269"/>
                    <a:ext cx="701771" cy="120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ADCP (Fc portion)</a:t>
                    </a:r>
                    <a:r>
                      <a:rPr kumimoji="0" lang="en-US" altLang="de-DE" sz="900"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mn-cs"/>
                      </a:rPr>
                      <a:t>1</a:t>
                    </a:r>
                    <a:endPar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3" name="Rectangle 185">
                    <a:extLst>
                      <a:ext uri="{FF2B5EF4-FFF2-40B4-BE49-F238E27FC236}">
                        <a16:creationId xmlns:a16="http://schemas.microsoft.com/office/drawing/2014/main" id="{E0E80A3D-1B52-AD8A-D7A1-E1B0CA890562}"/>
                      </a:ext>
                    </a:extLst>
                  </p:cNvPr>
                  <p:cNvSpPr>
                    <a:spLocks noChangeArrowheads="1"/>
                  </p:cNvSpPr>
                  <p:nvPr/>
                </p:nvSpPr>
                <p:spPr bwMode="auto">
                  <a:xfrm>
                    <a:off x="3564151" y="4365288"/>
                    <a:ext cx="211225" cy="120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CD19</a:t>
                    </a:r>
                  </a:p>
                </p:txBody>
              </p:sp>
              <p:sp>
                <p:nvSpPr>
                  <p:cNvPr id="24" name="Rectangle 189">
                    <a:extLst>
                      <a:ext uri="{FF2B5EF4-FFF2-40B4-BE49-F238E27FC236}">
                        <a16:creationId xmlns:a16="http://schemas.microsoft.com/office/drawing/2014/main" id="{AF20EE7B-9BDF-5723-5F2C-11C1681B602D}"/>
                      </a:ext>
                    </a:extLst>
                  </p:cNvPr>
                  <p:cNvSpPr>
                    <a:spLocks noChangeArrowheads="1"/>
                  </p:cNvSpPr>
                  <p:nvPr/>
                </p:nvSpPr>
                <p:spPr bwMode="auto">
                  <a:xfrm>
                    <a:off x="3692193" y="2662905"/>
                    <a:ext cx="1726694" cy="24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Direct cytotoxicity </a:t>
                    </a:r>
                    <a:br>
                      <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br>
                    <a:r>
                      <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(CD19 binding site)</a:t>
                    </a:r>
                    <a:r>
                      <a:rPr kumimoji="0" lang="en-US" altLang="de-DE" sz="900"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mn-cs"/>
                      </a:rPr>
                      <a:t>1</a:t>
                    </a:r>
                    <a:endPar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5" name="Rectangle 219">
                    <a:extLst>
                      <a:ext uri="{FF2B5EF4-FFF2-40B4-BE49-F238E27FC236}">
                        <a16:creationId xmlns:a16="http://schemas.microsoft.com/office/drawing/2014/main" id="{F3596810-6534-A45C-F179-7604D1F310D5}"/>
                      </a:ext>
                    </a:extLst>
                  </p:cNvPr>
                  <p:cNvSpPr>
                    <a:spLocks noChangeArrowheads="1"/>
                  </p:cNvSpPr>
                  <p:nvPr/>
                </p:nvSpPr>
                <p:spPr bwMode="auto">
                  <a:xfrm>
                    <a:off x="4012922" y="3877138"/>
                    <a:ext cx="218175" cy="120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900" b="1"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B cell</a:t>
                    </a:r>
                    <a:endParaRPr kumimoji="0" lang="en-US" altLang="de-DE" sz="9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p:txBody>
              </p:sp>
              <p:sp>
                <p:nvSpPr>
                  <p:cNvPr id="26" name="Freeform 88">
                    <a:extLst>
                      <a:ext uri="{FF2B5EF4-FFF2-40B4-BE49-F238E27FC236}">
                        <a16:creationId xmlns:a16="http://schemas.microsoft.com/office/drawing/2014/main" id="{B9473488-982B-DD03-DD9E-2941F321CA5D}"/>
                      </a:ext>
                    </a:extLst>
                  </p:cNvPr>
                  <p:cNvSpPr>
                    <a:spLocks/>
                  </p:cNvSpPr>
                  <p:nvPr/>
                </p:nvSpPr>
                <p:spPr bwMode="auto">
                  <a:xfrm rot="21231786">
                    <a:off x="2273159" y="4108620"/>
                    <a:ext cx="136535" cy="242238"/>
                  </a:xfrm>
                  <a:custGeom>
                    <a:avLst/>
                    <a:gdLst>
                      <a:gd name="T0" fmla="*/ 94 w 97"/>
                      <a:gd name="T1" fmla="*/ 7 h 160"/>
                      <a:gd name="T2" fmla="*/ 93 w 97"/>
                      <a:gd name="T3" fmla="*/ 9 h 160"/>
                      <a:gd name="T4" fmla="*/ 93 w 97"/>
                      <a:gd name="T5" fmla="*/ 12 h 160"/>
                      <a:gd name="T6" fmla="*/ 96 w 97"/>
                      <a:gd name="T7" fmla="*/ 20 h 160"/>
                      <a:gd name="T8" fmla="*/ 91 w 97"/>
                      <a:gd name="T9" fmla="*/ 27 h 160"/>
                      <a:gd name="T10" fmla="*/ 90 w 97"/>
                      <a:gd name="T11" fmla="*/ 27 h 160"/>
                      <a:gd name="T12" fmla="*/ 92 w 97"/>
                      <a:gd name="T13" fmla="*/ 30 h 160"/>
                      <a:gd name="T14" fmla="*/ 91 w 97"/>
                      <a:gd name="T15" fmla="*/ 35 h 160"/>
                      <a:gd name="T16" fmla="*/ 81 w 97"/>
                      <a:gd name="T17" fmla="*/ 39 h 160"/>
                      <a:gd name="T18" fmla="*/ 83 w 97"/>
                      <a:gd name="T19" fmla="*/ 40 h 160"/>
                      <a:gd name="T20" fmla="*/ 86 w 97"/>
                      <a:gd name="T21" fmla="*/ 44 h 160"/>
                      <a:gd name="T22" fmla="*/ 84 w 97"/>
                      <a:gd name="T23" fmla="*/ 52 h 160"/>
                      <a:gd name="T24" fmla="*/ 79 w 97"/>
                      <a:gd name="T25" fmla="*/ 53 h 160"/>
                      <a:gd name="T26" fmla="*/ 78 w 97"/>
                      <a:gd name="T27" fmla="*/ 54 h 160"/>
                      <a:gd name="T28" fmla="*/ 83 w 97"/>
                      <a:gd name="T29" fmla="*/ 59 h 160"/>
                      <a:gd name="T30" fmla="*/ 82 w 97"/>
                      <a:gd name="T31" fmla="*/ 64 h 160"/>
                      <a:gd name="T32" fmla="*/ 72 w 97"/>
                      <a:gd name="T33" fmla="*/ 70 h 160"/>
                      <a:gd name="T34" fmla="*/ 71 w 97"/>
                      <a:gd name="T35" fmla="*/ 70 h 160"/>
                      <a:gd name="T36" fmla="*/ 74 w 97"/>
                      <a:gd name="T37" fmla="*/ 74 h 160"/>
                      <a:gd name="T38" fmla="*/ 71 w 97"/>
                      <a:gd name="T39" fmla="*/ 82 h 160"/>
                      <a:gd name="T40" fmla="*/ 75 w 97"/>
                      <a:gd name="T41" fmla="*/ 87 h 160"/>
                      <a:gd name="T42" fmla="*/ 82 w 97"/>
                      <a:gd name="T43" fmla="*/ 100 h 160"/>
                      <a:gd name="T44" fmla="*/ 88 w 97"/>
                      <a:gd name="T45" fmla="*/ 123 h 160"/>
                      <a:gd name="T46" fmla="*/ 87 w 97"/>
                      <a:gd name="T47" fmla="*/ 143 h 160"/>
                      <a:gd name="T48" fmla="*/ 76 w 97"/>
                      <a:gd name="T49" fmla="*/ 158 h 160"/>
                      <a:gd name="T50" fmla="*/ 66 w 97"/>
                      <a:gd name="T51" fmla="*/ 160 h 160"/>
                      <a:gd name="T52" fmla="*/ 46 w 97"/>
                      <a:gd name="T53" fmla="*/ 157 h 160"/>
                      <a:gd name="T54" fmla="*/ 36 w 97"/>
                      <a:gd name="T55" fmla="*/ 153 h 160"/>
                      <a:gd name="T56" fmla="*/ 13 w 97"/>
                      <a:gd name="T57" fmla="*/ 141 h 160"/>
                      <a:gd name="T58" fmla="*/ 5 w 97"/>
                      <a:gd name="T59" fmla="*/ 133 h 160"/>
                      <a:gd name="T60" fmla="*/ 1 w 97"/>
                      <a:gd name="T61" fmla="*/ 117 h 160"/>
                      <a:gd name="T62" fmla="*/ 8 w 97"/>
                      <a:gd name="T63" fmla="*/ 102 h 160"/>
                      <a:gd name="T64" fmla="*/ 28 w 97"/>
                      <a:gd name="T65" fmla="*/ 84 h 160"/>
                      <a:gd name="T66" fmla="*/ 44 w 97"/>
                      <a:gd name="T67" fmla="*/ 77 h 160"/>
                      <a:gd name="T68" fmla="*/ 52 w 97"/>
                      <a:gd name="T69" fmla="*/ 75 h 160"/>
                      <a:gd name="T70" fmla="*/ 51 w 97"/>
                      <a:gd name="T71" fmla="*/ 72 h 160"/>
                      <a:gd name="T72" fmla="*/ 54 w 97"/>
                      <a:gd name="T73" fmla="*/ 67 h 160"/>
                      <a:gd name="T74" fmla="*/ 59 w 97"/>
                      <a:gd name="T75" fmla="*/ 66 h 160"/>
                      <a:gd name="T76" fmla="*/ 58 w 97"/>
                      <a:gd name="T77" fmla="*/ 62 h 160"/>
                      <a:gd name="T78" fmla="*/ 56 w 97"/>
                      <a:gd name="T79" fmla="*/ 53 h 160"/>
                      <a:gd name="T80" fmla="*/ 60 w 97"/>
                      <a:gd name="T81" fmla="*/ 49 h 160"/>
                      <a:gd name="T82" fmla="*/ 65 w 97"/>
                      <a:gd name="T83" fmla="*/ 49 h 160"/>
                      <a:gd name="T84" fmla="*/ 61 w 97"/>
                      <a:gd name="T85" fmla="*/ 44 h 160"/>
                      <a:gd name="T86" fmla="*/ 61 w 97"/>
                      <a:gd name="T87" fmla="*/ 38 h 160"/>
                      <a:gd name="T88" fmla="*/ 67 w 97"/>
                      <a:gd name="T89" fmla="*/ 35 h 160"/>
                      <a:gd name="T90" fmla="*/ 72 w 97"/>
                      <a:gd name="T91" fmla="*/ 36 h 160"/>
                      <a:gd name="T92" fmla="*/ 69 w 97"/>
                      <a:gd name="T93" fmla="*/ 32 h 160"/>
                      <a:gd name="T94" fmla="*/ 67 w 97"/>
                      <a:gd name="T95" fmla="*/ 26 h 160"/>
                      <a:gd name="T96" fmla="*/ 70 w 97"/>
                      <a:gd name="T97" fmla="*/ 21 h 160"/>
                      <a:gd name="T98" fmla="*/ 72 w 97"/>
                      <a:gd name="T99" fmla="*/ 20 h 160"/>
                      <a:gd name="T100" fmla="*/ 70 w 97"/>
                      <a:gd name="T101" fmla="*/ 17 h 160"/>
                      <a:gd name="T102" fmla="*/ 71 w 97"/>
                      <a:gd name="T103" fmla="*/ 11 h 160"/>
                      <a:gd name="T104" fmla="*/ 78 w 97"/>
                      <a:gd name="T105" fmla="*/ 7 h 160"/>
                      <a:gd name="T106" fmla="*/ 81 w 97"/>
                      <a:gd name="T107" fmla="*/ 3 h 160"/>
                      <a:gd name="T108" fmla="*/ 88 w 97"/>
                      <a:gd name="T109" fmla="*/ 2 h 160"/>
                      <a:gd name="T110" fmla="*/ 94 w 97"/>
                      <a:gd name="T111" fmla="*/ 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160">
                        <a:moveTo>
                          <a:pt x="94" y="7"/>
                        </a:moveTo>
                        <a:cubicBezTo>
                          <a:pt x="93" y="9"/>
                          <a:pt x="93" y="9"/>
                          <a:pt x="93" y="9"/>
                        </a:cubicBezTo>
                        <a:cubicBezTo>
                          <a:pt x="93" y="10"/>
                          <a:pt x="93" y="11"/>
                          <a:pt x="93" y="12"/>
                        </a:cubicBezTo>
                        <a:cubicBezTo>
                          <a:pt x="94" y="15"/>
                          <a:pt x="95" y="17"/>
                          <a:pt x="96" y="20"/>
                        </a:cubicBezTo>
                        <a:cubicBezTo>
                          <a:pt x="97" y="24"/>
                          <a:pt x="96" y="27"/>
                          <a:pt x="91" y="27"/>
                        </a:cubicBezTo>
                        <a:cubicBezTo>
                          <a:pt x="90" y="27"/>
                          <a:pt x="90" y="27"/>
                          <a:pt x="90" y="27"/>
                        </a:cubicBezTo>
                        <a:cubicBezTo>
                          <a:pt x="90" y="28"/>
                          <a:pt x="91" y="29"/>
                          <a:pt x="92" y="30"/>
                        </a:cubicBezTo>
                        <a:cubicBezTo>
                          <a:pt x="93" y="32"/>
                          <a:pt x="92" y="34"/>
                          <a:pt x="91" y="35"/>
                        </a:cubicBezTo>
                        <a:cubicBezTo>
                          <a:pt x="88" y="37"/>
                          <a:pt x="85" y="38"/>
                          <a:pt x="81" y="39"/>
                        </a:cubicBezTo>
                        <a:cubicBezTo>
                          <a:pt x="82" y="39"/>
                          <a:pt x="82" y="40"/>
                          <a:pt x="83" y="40"/>
                        </a:cubicBezTo>
                        <a:cubicBezTo>
                          <a:pt x="84" y="42"/>
                          <a:pt x="85" y="43"/>
                          <a:pt x="86" y="44"/>
                        </a:cubicBezTo>
                        <a:cubicBezTo>
                          <a:pt x="89" y="47"/>
                          <a:pt x="88" y="50"/>
                          <a:pt x="84" y="52"/>
                        </a:cubicBezTo>
                        <a:cubicBezTo>
                          <a:pt x="83" y="53"/>
                          <a:pt x="81" y="53"/>
                          <a:pt x="79" y="53"/>
                        </a:cubicBezTo>
                        <a:cubicBezTo>
                          <a:pt x="79" y="54"/>
                          <a:pt x="78" y="54"/>
                          <a:pt x="78" y="54"/>
                        </a:cubicBezTo>
                        <a:cubicBezTo>
                          <a:pt x="80" y="55"/>
                          <a:pt x="81" y="57"/>
                          <a:pt x="83" y="59"/>
                        </a:cubicBezTo>
                        <a:cubicBezTo>
                          <a:pt x="84" y="61"/>
                          <a:pt x="83" y="62"/>
                          <a:pt x="82" y="64"/>
                        </a:cubicBezTo>
                        <a:cubicBezTo>
                          <a:pt x="79" y="67"/>
                          <a:pt x="76" y="69"/>
                          <a:pt x="72" y="70"/>
                        </a:cubicBezTo>
                        <a:cubicBezTo>
                          <a:pt x="72" y="70"/>
                          <a:pt x="72" y="70"/>
                          <a:pt x="71" y="70"/>
                        </a:cubicBezTo>
                        <a:cubicBezTo>
                          <a:pt x="72" y="71"/>
                          <a:pt x="73" y="73"/>
                          <a:pt x="74" y="74"/>
                        </a:cubicBezTo>
                        <a:cubicBezTo>
                          <a:pt x="77" y="77"/>
                          <a:pt x="76" y="81"/>
                          <a:pt x="71" y="82"/>
                        </a:cubicBezTo>
                        <a:cubicBezTo>
                          <a:pt x="72" y="84"/>
                          <a:pt x="74" y="85"/>
                          <a:pt x="75" y="87"/>
                        </a:cubicBezTo>
                        <a:cubicBezTo>
                          <a:pt x="78" y="92"/>
                          <a:pt x="80" y="96"/>
                          <a:pt x="82" y="100"/>
                        </a:cubicBezTo>
                        <a:cubicBezTo>
                          <a:pt x="85" y="108"/>
                          <a:pt x="87" y="115"/>
                          <a:pt x="88" y="123"/>
                        </a:cubicBezTo>
                        <a:cubicBezTo>
                          <a:pt x="89" y="130"/>
                          <a:pt x="89" y="136"/>
                          <a:pt x="87" y="143"/>
                        </a:cubicBezTo>
                        <a:cubicBezTo>
                          <a:pt x="85" y="149"/>
                          <a:pt x="82" y="155"/>
                          <a:pt x="76" y="158"/>
                        </a:cubicBezTo>
                        <a:cubicBezTo>
                          <a:pt x="73" y="159"/>
                          <a:pt x="69" y="160"/>
                          <a:pt x="66" y="160"/>
                        </a:cubicBezTo>
                        <a:cubicBezTo>
                          <a:pt x="59" y="160"/>
                          <a:pt x="52" y="158"/>
                          <a:pt x="46" y="157"/>
                        </a:cubicBezTo>
                        <a:cubicBezTo>
                          <a:pt x="42" y="156"/>
                          <a:pt x="39" y="155"/>
                          <a:pt x="36" y="153"/>
                        </a:cubicBezTo>
                        <a:cubicBezTo>
                          <a:pt x="28" y="150"/>
                          <a:pt x="20" y="147"/>
                          <a:pt x="13" y="141"/>
                        </a:cubicBezTo>
                        <a:cubicBezTo>
                          <a:pt x="10" y="139"/>
                          <a:pt x="7" y="136"/>
                          <a:pt x="5" y="133"/>
                        </a:cubicBezTo>
                        <a:cubicBezTo>
                          <a:pt x="1" y="129"/>
                          <a:pt x="0" y="123"/>
                          <a:pt x="1" y="117"/>
                        </a:cubicBezTo>
                        <a:cubicBezTo>
                          <a:pt x="2" y="112"/>
                          <a:pt x="5" y="107"/>
                          <a:pt x="8" y="102"/>
                        </a:cubicBezTo>
                        <a:cubicBezTo>
                          <a:pt x="14" y="95"/>
                          <a:pt x="21" y="89"/>
                          <a:pt x="28" y="84"/>
                        </a:cubicBezTo>
                        <a:cubicBezTo>
                          <a:pt x="33" y="81"/>
                          <a:pt x="39" y="78"/>
                          <a:pt x="44" y="77"/>
                        </a:cubicBezTo>
                        <a:cubicBezTo>
                          <a:pt x="47" y="76"/>
                          <a:pt x="50" y="76"/>
                          <a:pt x="52" y="75"/>
                        </a:cubicBezTo>
                        <a:cubicBezTo>
                          <a:pt x="52" y="74"/>
                          <a:pt x="52" y="73"/>
                          <a:pt x="51" y="72"/>
                        </a:cubicBezTo>
                        <a:cubicBezTo>
                          <a:pt x="50" y="70"/>
                          <a:pt x="52" y="68"/>
                          <a:pt x="54" y="67"/>
                        </a:cubicBezTo>
                        <a:cubicBezTo>
                          <a:pt x="56" y="67"/>
                          <a:pt x="57" y="66"/>
                          <a:pt x="59" y="66"/>
                        </a:cubicBezTo>
                        <a:cubicBezTo>
                          <a:pt x="59" y="65"/>
                          <a:pt x="58" y="63"/>
                          <a:pt x="58" y="62"/>
                        </a:cubicBezTo>
                        <a:cubicBezTo>
                          <a:pt x="56" y="59"/>
                          <a:pt x="55" y="56"/>
                          <a:pt x="56" y="53"/>
                        </a:cubicBezTo>
                        <a:cubicBezTo>
                          <a:pt x="56" y="50"/>
                          <a:pt x="57" y="49"/>
                          <a:pt x="60" y="49"/>
                        </a:cubicBezTo>
                        <a:cubicBezTo>
                          <a:pt x="62" y="49"/>
                          <a:pt x="63" y="49"/>
                          <a:pt x="65" y="49"/>
                        </a:cubicBezTo>
                        <a:cubicBezTo>
                          <a:pt x="64" y="47"/>
                          <a:pt x="62" y="46"/>
                          <a:pt x="61" y="44"/>
                        </a:cubicBezTo>
                        <a:cubicBezTo>
                          <a:pt x="60" y="42"/>
                          <a:pt x="60" y="40"/>
                          <a:pt x="61" y="38"/>
                        </a:cubicBezTo>
                        <a:cubicBezTo>
                          <a:pt x="62" y="36"/>
                          <a:pt x="64" y="35"/>
                          <a:pt x="67" y="35"/>
                        </a:cubicBezTo>
                        <a:cubicBezTo>
                          <a:pt x="68" y="35"/>
                          <a:pt x="70" y="35"/>
                          <a:pt x="72" y="36"/>
                        </a:cubicBezTo>
                        <a:cubicBezTo>
                          <a:pt x="71" y="34"/>
                          <a:pt x="70" y="33"/>
                          <a:pt x="69" y="32"/>
                        </a:cubicBezTo>
                        <a:cubicBezTo>
                          <a:pt x="68" y="30"/>
                          <a:pt x="67" y="28"/>
                          <a:pt x="67" y="26"/>
                        </a:cubicBezTo>
                        <a:cubicBezTo>
                          <a:pt x="66" y="23"/>
                          <a:pt x="67" y="21"/>
                          <a:pt x="70" y="21"/>
                        </a:cubicBezTo>
                        <a:cubicBezTo>
                          <a:pt x="71" y="21"/>
                          <a:pt x="71" y="21"/>
                          <a:pt x="72" y="20"/>
                        </a:cubicBezTo>
                        <a:cubicBezTo>
                          <a:pt x="71" y="19"/>
                          <a:pt x="70" y="18"/>
                          <a:pt x="70" y="17"/>
                        </a:cubicBezTo>
                        <a:cubicBezTo>
                          <a:pt x="68" y="15"/>
                          <a:pt x="69" y="13"/>
                          <a:pt x="71" y="11"/>
                        </a:cubicBezTo>
                        <a:cubicBezTo>
                          <a:pt x="73" y="10"/>
                          <a:pt x="75" y="8"/>
                          <a:pt x="78" y="7"/>
                        </a:cubicBezTo>
                        <a:cubicBezTo>
                          <a:pt x="80" y="6"/>
                          <a:pt x="81" y="3"/>
                          <a:pt x="81" y="3"/>
                        </a:cubicBezTo>
                        <a:cubicBezTo>
                          <a:pt x="81" y="3"/>
                          <a:pt x="83" y="0"/>
                          <a:pt x="88" y="2"/>
                        </a:cubicBezTo>
                        <a:cubicBezTo>
                          <a:pt x="93" y="3"/>
                          <a:pt x="94" y="6"/>
                          <a:pt x="94" y="7"/>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27" name="Freeform 89">
                    <a:extLst>
                      <a:ext uri="{FF2B5EF4-FFF2-40B4-BE49-F238E27FC236}">
                        <a16:creationId xmlns:a16="http://schemas.microsoft.com/office/drawing/2014/main" id="{BFE1A6B7-E2C2-3455-99DC-8028D2768488}"/>
                      </a:ext>
                    </a:extLst>
                  </p:cNvPr>
                  <p:cNvSpPr>
                    <a:spLocks/>
                  </p:cNvSpPr>
                  <p:nvPr/>
                </p:nvSpPr>
                <p:spPr bwMode="auto">
                  <a:xfrm rot="21231786">
                    <a:off x="2273159" y="4108620"/>
                    <a:ext cx="136535" cy="242238"/>
                  </a:xfrm>
                  <a:custGeom>
                    <a:avLst/>
                    <a:gdLst>
                      <a:gd name="T0" fmla="*/ 94 w 97"/>
                      <a:gd name="T1" fmla="*/ 7 h 160"/>
                      <a:gd name="T2" fmla="*/ 93 w 97"/>
                      <a:gd name="T3" fmla="*/ 9 h 160"/>
                      <a:gd name="T4" fmla="*/ 93 w 97"/>
                      <a:gd name="T5" fmla="*/ 12 h 160"/>
                      <a:gd name="T6" fmla="*/ 96 w 97"/>
                      <a:gd name="T7" fmla="*/ 20 h 160"/>
                      <a:gd name="T8" fmla="*/ 91 w 97"/>
                      <a:gd name="T9" fmla="*/ 27 h 160"/>
                      <a:gd name="T10" fmla="*/ 90 w 97"/>
                      <a:gd name="T11" fmla="*/ 27 h 160"/>
                      <a:gd name="T12" fmla="*/ 92 w 97"/>
                      <a:gd name="T13" fmla="*/ 30 h 160"/>
                      <a:gd name="T14" fmla="*/ 91 w 97"/>
                      <a:gd name="T15" fmla="*/ 35 h 160"/>
                      <a:gd name="T16" fmla="*/ 81 w 97"/>
                      <a:gd name="T17" fmla="*/ 39 h 160"/>
                      <a:gd name="T18" fmla="*/ 83 w 97"/>
                      <a:gd name="T19" fmla="*/ 40 h 160"/>
                      <a:gd name="T20" fmla="*/ 86 w 97"/>
                      <a:gd name="T21" fmla="*/ 44 h 160"/>
                      <a:gd name="T22" fmla="*/ 84 w 97"/>
                      <a:gd name="T23" fmla="*/ 52 h 160"/>
                      <a:gd name="T24" fmla="*/ 79 w 97"/>
                      <a:gd name="T25" fmla="*/ 53 h 160"/>
                      <a:gd name="T26" fmla="*/ 78 w 97"/>
                      <a:gd name="T27" fmla="*/ 54 h 160"/>
                      <a:gd name="T28" fmla="*/ 83 w 97"/>
                      <a:gd name="T29" fmla="*/ 59 h 160"/>
                      <a:gd name="T30" fmla="*/ 82 w 97"/>
                      <a:gd name="T31" fmla="*/ 64 h 160"/>
                      <a:gd name="T32" fmla="*/ 72 w 97"/>
                      <a:gd name="T33" fmla="*/ 70 h 160"/>
                      <a:gd name="T34" fmla="*/ 71 w 97"/>
                      <a:gd name="T35" fmla="*/ 70 h 160"/>
                      <a:gd name="T36" fmla="*/ 74 w 97"/>
                      <a:gd name="T37" fmla="*/ 74 h 160"/>
                      <a:gd name="T38" fmla="*/ 71 w 97"/>
                      <a:gd name="T39" fmla="*/ 82 h 160"/>
                      <a:gd name="T40" fmla="*/ 75 w 97"/>
                      <a:gd name="T41" fmla="*/ 87 h 160"/>
                      <a:gd name="T42" fmla="*/ 82 w 97"/>
                      <a:gd name="T43" fmla="*/ 100 h 160"/>
                      <a:gd name="T44" fmla="*/ 88 w 97"/>
                      <a:gd name="T45" fmla="*/ 123 h 160"/>
                      <a:gd name="T46" fmla="*/ 87 w 97"/>
                      <a:gd name="T47" fmla="*/ 143 h 160"/>
                      <a:gd name="T48" fmla="*/ 76 w 97"/>
                      <a:gd name="T49" fmla="*/ 158 h 160"/>
                      <a:gd name="T50" fmla="*/ 66 w 97"/>
                      <a:gd name="T51" fmla="*/ 160 h 160"/>
                      <a:gd name="T52" fmla="*/ 46 w 97"/>
                      <a:gd name="T53" fmla="*/ 157 h 160"/>
                      <a:gd name="T54" fmla="*/ 36 w 97"/>
                      <a:gd name="T55" fmla="*/ 153 h 160"/>
                      <a:gd name="T56" fmla="*/ 13 w 97"/>
                      <a:gd name="T57" fmla="*/ 141 h 160"/>
                      <a:gd name="T58" fmla="*/ 5 w 97"/>
                      <a:gd name="T59" fmla="*/ 133 h 160"/>
                      <a:gd name="T60" fmla="*/ 1 w 97"/>
                      <a:gd name="T61" fmla="*/ 117 h 160"/>
                      <a:gd name="T62" fmla="*/ 8 w 97"/>
                      <a:gd name="T63" fmla="*/ 102 h 160"/>
                      <a:gd name="T64" fmla="*/ 28 w 97"/>
                      <a:gd name="T65" fmla="*/ 84 h 160"/>
                      <a:gd name="T66" fmla="*/ 44 w 97"/>
                      <a:gd name="T67" fmla="*/ 77 h 160"/>
                      <a:gd name="T68" fmla="*/ 52 w 97"/>
                      <a:gd name="T69" fmla="*/ 75 h 160"/>
                      <a:gd name="T70" fmla="*/ 51 w 97"/>
                      <a:gd name="T71" fmla="*/ 72 h 160"/>
                      <a:gd name="T72" fmla="*/ 54 w 97"/>
                      <a:gd name="T73" fmla="*/ 67 h 160"/>
                      <a:gd name="T74" fmla="*/ 59 w 97"/>
                      <a:gd name="T75" fmla="*/ 66 h 160"/>
                      <a:gd name="T76" fmla="*/ 58 w 97"/>
                      <a:gd name="T77" fmla="*/ 62 h 160"/>
                      <a:gd name="T78" fmla="*/ 56 w 97"/>
                      <a:gd name="T79" fmla="*/ 53 h 160"/>
                      <a:gd name="T80" fmla="*/ 60 w 97"/>
                      <a:gd name="T81" fmla="*/ 49 h 160"/>
                      <a:gd name="T82" fmla="*/ 65 w 97"/>
                      <a:gd name="T83" fmla="*/ 49 h 160"/>
                      <a:gd name="T84" fmla="*/ 61 w 97"/>
                      <a:gd name="T85" fmla="*/ 44 h 160"/>
                      <a:gd name="T86" fmla="*/ 61 w 97"/>
                      <a:gd name="T87" fmla="*/ 38 h 160"/>
                      <a:gd name="T88" fmla="*/ 67 w 97"/>
                      <a:gd name="T89" fmla="*/ 35 h 160"/>
                      <a:gd name="T90" fmla="*/ 72 w 97"/>
                      <a:gd name="T91" fmla="*/ 36 h 160"/>
                      <a:gd name="T92" fmla="*/ 69 w 97"/>
                      <a:gd name="T93" fmla="*/ 32 h 160"/>
                      <a:gd name="T94" fmla="*/ 67 w 97"/>
                      <a:gd name="T95" fmla="*/ 26 h 160"/>
                      <a:gd name="T96" fmla="*/ 70 w 97"/>
                      <a:gd name="T97" fmla="*/ 21 h 160"/>
                      <a:gd name="T98" fmla="*/ 72 w 97"/>
                      <a:gd name="T99" fmla="*/ 20 h 160"/>
                      <a:gd name="T100" fmla="*/ 70 w 97"/>
                      <a:gd name="T101" fmla="*/ 17 h 160"/>
                      <a:gd name="T102" fmla="*/ 71 w 97"/>
                      <a:gd name="T103" fmla="*/ 11 h 160"/>
                      <a:gd name="T104" fmla="*/ 78 w 97"/>
                      <a:gd name="T105" fmla="*/ 7 h 160"/>
                      <a:gd name="T106" fmla="*/ 81 w 97"/>
                      <a:gd name="T107" fmla="*/ 3 h 160"/>
                      <a:gd name="T108" fmla="*/ 88 w 97"/>
                      <a:gd name="T109" fmla="*/ 2 h 160"/>
                      <a:gd name="T110" fmla="*/ 94 w 97"/>
                      <a:gd name="T111" fmla="*/ 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160">
                        <a:moveTo>
                          <a:pt x="94" y="7"/>
                        </a:moveTo>
                        <a:cubicBezTo>
                          <a:pt x="93" y="9"/>
                          <a:pt x="93" y="9"/>
                          <a:pt x="93" y="9"/>
                        </a:cubicBezTo>
                        <a:cubicBezTo>
                          <a:pt x="93" y="10"/>
                          <a:pt x="93" y="11"/>
                          <a:pt x="93" y="12"/>
                        </a:cubicBezTo>
                        <a:cubicBezTo>
                          <a:pt x="94" y="15"/>
                          <a:pt x="95" y="17"/>
                          <a:pt x="96" y="20"/>
                        </a:cubicBezTo>
                        <a:cubicBezTo>
                          <a:pt x="97" y="24"/>
                          <a:pt x="96" y="27"/>
                          <a:pt x="91" y="27"/>
                        </a:cubicBezTo>
                        <a:cubicBezTo>
                          <a:pt x="90" y="27"/>
                          <a:pt x="90" y="27"/>
                          <a:pt x="90" y="27"/>
                        </a:cubicBezTo>
                        <a:cubicBezTo>
                          <a:pt x="90" y="28"/>
                          <a:pt x="91" y="29"/>
                          <a:pt x="92" y="30"/>
                        </a:cubicBezTo>
                        <a:cubicBezTo>
                          <a:pt x="93" y="32"/>
                          <a:pt x="92" y="34"/>
                          <a:pt x="91" y="35"/>
                        </a:cubicBezTo>
                        <a:cubicBezTo>
                          <a:pt x="88" y="37"/>
                          <a:pt x="85" y="38"/>
                          <a:pt x="81" y="39"/>
                        </a:cubicBezTo>
                        <a:cubicBezTo>
                          <a:pt x="82" y="39"/>
                          <a:pt x="82" y="40"/>
                          <a:pt x="83" y="40"/>
                        </a:cubicBezTo>
                        <a:cubicBezTo>
                          <a:pt x="84" y="42"/>
                          <a:pt x="85" y="43"/>
                          <a:pt x="86" y="44"/>
                        </a:cubicBezTo>
                        <a:cubicBezTo>
                          <a:pt x="89" y="47"/>
                          <a:pt x="88" y="50"/>
                          <a:pt x="84" y="52"/>
                        </a:cubicBezTo>
                        <a:cubicBezTo>
                          <a:pt x="83" y="53"/>
                          <a:pt x="81" y="53"/>
                          <a:pt x="79" y="53"/>
                        </a:cubicBezTo>
                        <a:cubicBezTo>
                          <a:pt x="79" y="54"/>
                          <a:pt x="78" y="54"/>
                          <a:pt x="78" y="54"/>
                        </a:cubicBezTo>
                        <a:cubicBezTo>
                          <a:pt x="80" y="55"/>
                          <a:pt x="81" y="57"/>
                          <a:pt x="83" y="59"/>
                        </a:cubicBezTo>
                        <a:cubicBezTo>
                          <a:pt x="84" y="61"/>
                          <a:pt x="83" y="62"/>
                          <a:pt x="82" y="64"/>
                        </a:cubicBezTo>
                        <a:cubicBezTo>
                          <a:pt x="79" y="67"/>
                          <a:pt x="76" y="69"/>
                          <a:pt x="72" y="70"/>
                        </a:cubicBezTo>
                        <a:cubicBezTo>
                          <a:pt x="72" y="70"/>
                          <a:pt x="72" y="70"/>
                          <a:pt x="71" y="70"/>
                        </a:cubicBezTo>
                        <a:cubicBezTo>
                          <a:pt x="72" y="71"/>
                          <a:pt x="73" y="73"/>
                          <a:pt x="74" y="74"/>
                        </a:cubicBezTo>
                        <a:cubicBezTo>
                          <a:pt x="77" y="77"/>
                          <a:pt x="76" y="81"/>
                          <a:pt x="71" y="82"/>
                        </a:cubicBezTo>
                        <a:cubicBezTo>
                          <a:pt x="72" y="84"/>
                          <a:pt x="74" y="85"/>
                          <a:pt x="75" y="87"/>
                        </a:cubicBezTo>
                        <a:cubicBezTo>
                          <a:pt x="78" y="92"/>
                          <a:pt x="80" y="96"/>
                          <a:pt x="82" y="100"/>
                        </a:cubicBezTo>
                        <a:cubicBezTo>
                          <a:pt x="85" y="108"/>
                          <a:pt x="87" y="115"/>
                          <a:pt x="88" y="123"/>
                        </a:cubicBezTo>
                        <a:cubicBezTo>
                          <a:pt x="89" y="130"/>
                          <a:pt x="89" y="136"/>
                          <a:pt x="87" y="143"/>
                        </a:cubicBezTo>
                        <a:cubicBezTo>
                          <a:pt x="85" y="149"/>
                          <a:pt x="82" y="155"/>
                          <a:pt x="76" y="158"/>
                        </a:cubicBezTo>
                        <a:cubicBezTo>
                          <a:pt x="73" y="159"/>
                          <a:pt x="69" y="160"/>
                          <a:pt x="66" y="160"/>
                        </a:cubicBezTo>
                        <a:cubicBezTo>
                          <a:pt x="59" y="160"/>
                          <a:pt x="52" y="158"/>
                          <a:pt x="46" y="157"/>
                        </a:cubicBezTo>
                        <a:cubicBezTo>
                          <a:pt x="42" y="156"/>
                          <a:pt x="39" y="155"/>
                          <a:pt x="36" y="153"/>
                        </a:cubicBezTo>
                        <a:cubicBezTo>
                          <a:pt x="28" y="150"/>
                          <a:pt x="20" y="147"/>
                          <a:pt x="13" y="141"/>
                        </a:cubicBezTo>
                        <a:cubicBezTo>
                          <a:pt x="10" y="139"/>
                          <a:pt x="7" y="136"/>
                          <a:pt x="5" y="133"/>
                        </a:cubicBezTo>
                        <a:cubicBezTo>
                          <a:pt x="1" y="129"/>
                          <a:pt x="0" y="123"/>
                          <a:pt x="1" y="117"/>
                        </a:cubicBezTo>
                        <a:cubicBezTo>
                          <a:pt x="2" y="112"/>
                          <a:pt x="5" y="107"/>
                          <a:pt x="8" y="102"/>
                        </a:cubicBezTo>
                        <a:cubicBezTo>
                          <a:pt x="14" y="95"/>
                          <a:pt x="21" y="89"/>
                          <a:pt x="28" y="84"/>
                        </a:cubicBezTo>
                        <a:cubicBezTo>
                          <a:pt x="33" y="81"/>
                          <a:pt x="39" y="78"/>
                          <a:pt x="44" y="77"/>
                        </a:cubicBezTo>
                        <a:cubicBezTo>
                          <a:pt x="47" y="76"/>
                          <a:pt x="50" y="76"/>
                          <a:pt x="52" y="75"/>
                        </a:cubicBezTo>
                        <a:cubicBezTo>
                          <a:pt x="52" y="74"/>
                          <a:pt x="52" y="73"/>
                          <a:pt x="51" y="72"/>
                        </a:cubicBezTo>
                        <a:cubicBezTo>
                          <a:pt x="50" y="70"/>
                          <a:pt x="52" y="68"/>
                          <a:pt x="54" y="67"/>
                        </a:cubicBezTo>
                        <a:cubicBezTo>
                          <a:pt x="56" y="67"/>
                          <a:pt x="57" y="66"/>
                          <a:pt x="59" y="66"/>
                        </a:cubicBezTo>
                        <a:cubicBezTo>
                          <a:pt x="59" y="65"/>
                          <a:pt x="58" y="63"/>
                          <a:pt x="58" y="62"/>
                        </a:cubicBezTo>
                        <a:cubicBezTo>
                          <a:pt x="56" y="59"/>
                          <a:pt x="55" y="56"/>
                          <a:pt x="56" y="53"/>
                        </a:cubicBezTo>
                        <a:cubicBezTo>
                          <a:pt x="56" y="50"/>
                          <a:pt x="57" y="49"/>
                          <a:pt x="60" y="49"/>
                        </a:cubicBezTo>
                        <a:cubicBezTo>
                          <a:pt x="62" y="49"/>
                          <a:pt x="63" y="49"/>
                          <a:pt x="65" y="49"/>
                        </a:cubicBezTo>
                        <a:cubicBezTo>
                          <a:pt x="64" y="47"/>
                          <a:pt x="62" y="46"/>
                          <a:pt x="61" y="44"/>
                        </a:cubicBezTo>
                        <a:cubicBezTo>
                          <a:pt x="60" y="42"/>
                          <a:pt x="60" y="40"/>
                          <a:pt x="61" y="38"/>
                        </a:cubicBezTo>
                        <a:cubicBezTo>
                          <a:pt x="62" y="36"/>
                          <a:pt x="64" y="35"/>
                          <a:pt x="67" y="35"/>
                        </a:cubicBezTo>
                        <a:cubicBezTo>
                          <a:pt x="68" y="35"/>
                          <a:pt x="70" y="35"/>
                          <a:pt x="72" y="36"/>
                        </a:cubicBezTo>
                        <a:cubicBezTo>
                          <a:pt x="71" y="34"/>
                          <a:pt x="70" y="33"/>
                          <a:pt x="69" y="32"/>
                        </a:cubicBezTo>
                        <a:cubicBezTo>
                          <a:pt x="68" y="30"/>
                          <a:pt x="67" y="28"/>
                          <a:pt x="67" y="26"/>
                        </a:cubicBezTo>
                        <a:cubicBezTo>
                          <a:pt x="66" y="23"/>
                          <a:pt x="67" y="21"/>
                          <a:pt x="70" y="21"/>
                        </a:cubicBezTo>
                        <a:cubicBezTo>
                          <a:pt x="71" y="21"/>
                          <a:pt x="71" y="21"/>
                          <a:pt x="72" y="20"/>
                        </a:cubicBezTo>
                        <a:cubicBezTo>
                          <a:pt x="71" y="19"/>
                          <a:pt x="70" y="18"/>
                          <a:pt x="70" y="17"/>
                        </a:cubicBezTo>
                        <a:cubicBezTo>
                          <a:pt x="68" y="15"/>
                          <a:pt x="69" y="13"/>
                          <a:pt x="71" y="11"/>
                        </a:cubicBezTo>
                        <a:cubicBezTo>
                          <a:pt x="73" y="10"/>
                          <a:pt x="75" y="8"/>
                          <a:pt x="78" y="7"/>
                        </a:cubicBezTo>
                        <a:cubicBezTo>
                          <a:pt x="80" y="6"/>
                          <a:pt x="81" y="3"/>
                          <a:pt x="81" y="3"/>
                        </a:cubicBezTo>
                        <a:cubicBezTo>
                          <a:pt x="81" y="3"/>
                          <a:pt x="83" y="0"/>
                          <a:pt x="88" y="2"/>
                        </a:cubicBezTo>
                        <a:cubicBezTo>
                          <a:pt x="93" y="3"/>
                          <a:pt x="94" y="6"/>
                          <a:pt x="94" y="7"/>
                        </a:cubicBezTo>
                        <a:close/>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28" name="Freeform 90">
                    <a:extLst>
                      <a:ext uri="{FF2B5EF4-FFF2-40B4-BE49-F238E27FC236}">
                        <a16:creationId xmlns:a16="http://schemas.microsoft.com/office/drawing/2014/main" id="{9C28D540-CCAC-58D9-9B46-6FF0AF642691}"/>
                      </a:ext>
                    </a:extLst>
                  </p:cNvPr>
                  <p:cNvSpPr>
                    <a:spLocks/>
                  </p:cNvSpPr>
                  <p:nvPr/>
                </p:nvSpPr>
                <p:spPr bwMode="auto">
                  <a:xfrm rot="21231786">
                    <a:off x="2289903" y="4269991"/>
                    <a:ext cx="109228" cy="67003"/>
                  </a:xfrm>
                  <a:custGeom>
                    <a:avLst/>
                    <a:gdLst>
                      <a:gd name="T0" fmla="*/ 77 w 77"/>
                      <a:gd name="T1" fmla="*/ 45 h 45"/>
                      <a:gd name="T2" fmla="*/ 39 w 77"/>
                      <a:gd name="T3" fmla="*/ 23 h 45"/>
                      <a:gd name="T4" fmla="*/ 0 w 77"/>
                      <a:gd name="T5" fmla="*/ 0 h 45"/>
                    </a:gdLst>
                    <a:ahLst/>
                    <a:cxnLst>
                      <a:cxn ang="0">
                        <a:pos x="T0" y="T1"/>
                      </a:cxn>
                      <a:cxn ang="0">
                        <a:pos x="T2" y="T3"/>
                      </a:cxn>
                      <a:cxn ang="0">
                        <a:pos x="T4" y="T5"/>
                      </a:cxn>
                    </a:cxnLst>
                    <a:rect l="0" t="0" r="r" b="b"/>
                    <a:pathLst>
                      <a:path w="77" h="45">
                        <a:moveTo>
                          <a:pt x="77" y="45"/>
                        </a:moveTo>
                        <a:cubicBezTo>
                          <a:pt x="77" y="45"/>
                          <a:pt x="64" y="17"/>
                          <a:pt x="39" y="23"/>
                        </a:cubicBezTo>
                        <a:cubicBezTo>
                          <a:pt x="13" y="28"/>
                          <a:pt x="0" y="0"/>
                          <a:pt x="0" y="0"/>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29" name="Freeform 91">
                    <a:extLst>
                      <a:ext uri="{FF2B5EF4-FFF2-40B4-BE49-F238E27FC236}">
                        <a16:creationId xmlns:a16="http://schemas.microsoft.com/office/drawing/2014/main" id="{D5483F7C-71BD-7B07-17CD-501BA2D2621B}"/>
                      </a:ext>
                    </a:extLst>
                  </p:cNvPr>
                  <p:cNvSpPr>
                    <a:spLocks/>
                  </p:cNvSpPr>
                  <p:nvPr/>
                </p:nvSpPr>
                <p:spPr bwMode="auto">
                  <a:xfrm rot="21231786">
                    <a:off x="2289903" y="4269991"/>
                    <a:ext cx="109228" cy="67003"/>
                  </a:xfrm>
                  <a:custGeom>
                    <a:avLst/>
                    <a:gdLst>
                      <a:gd name="T0" fmla="*/ 77 w 77"/>
                      <a:gd name="T1" fmla="*/ 45 h 45"/>
                      <a:gd name="T2" fmla="*/ 39 w 77"/>
                      <a:gd name="T3" fmla="*/ 23 h 45"/>
                      <a:gd name="T4" fmla="*/ 0 w 77"/>
                      <a:gd name="T5" fmla="*/ 0 h 45"/>
                    </a:gdLst>
                    <a:ahLst/>
                    <a:cxnLst>
                      <a:cxn ang="0">
                        <a:pos x="T0" y="T1"/>
                      </a:cxn>
                      <a:cxn ang="0">
                        <a:pos x="T2" y="T3"/>
                      </a:cxn>
                      <a:cxn ang="0">
                        <a:pos x="T4" y="T5"/>
                      </a:cxn>
                    </a:cxnLst>
                    <a:rect l="0" t="0" r="r" b="b"/>
                    <a:pathLst>
                      <a:path w="77" h="45">
                        <a:moveTo>
                          <a:pt x="77" y="45"/>
                        </a:moveTo>
                        <a:cubicBezTo>
                          <a:pt x="77" y="45"/>
                          <a:pt x="64" y="17"/>
                          <a:pt x="39" y="23"/>
                        </a:cubicBezTo>
                        <a:cubicBezTo>
                          <a:pt x="13" y="28"/>
                          <a:pt x="0" y="0"/>
                          <a:pt x="0" y="0"/>
                        </a:cubicBezTo>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0" name="Freeform 92">
                    <a:extLst>
                      <a:ext uri="{FF2B5EF4-FFF2-40B4-BE49-F238E27FC236}">
                        <a16:creationId xmlns:a16="http://schemas.microsoft.com/office/drawing/2014/main" id="{CBDC95A7-A86C-CC8A-045B-C45B41BCAA71}"/>
                      </a:ext>
                    </a:extLst>
                  </p:cNvPr>
                  <p:cNvSpPr>
                    <a:spLocks/>
                  </p:cNvSpPr>
                  <p:nvPr/>
                </p:nvSpPr>
                <p:spPr bwMode="auto">
                  <a:xfrm rot="21231786">
                    <a:off x="1847851" y="3719647"/>
                    <a:ext cx="223275" cy="156338"/>
                  </a:xfrm>
                  <a:custGeom>
                    <a:avLst/>
                    <a:gdLst>
                      <a:gd name="T0" fmla="*/ 155 w 158"/>
                      <a:gd name="T1" fmla="*/ 15 h 103"/>
                      <a:gd name="T2" fmla="*/ 153 w 158"/>
                      <a:gd name="T3" fmla="*/ 16 h 103"/>
                      <a:gd name="T4" fmla="*/ 151 w 158"/>
                      <a:gd name="T5" fmla="*/ 18 h 103"/>
                      <a:gd name="T6" fmla="*/ 147 w 158"/>
                      <a:gd name="T7" fmla="*/ 25 h 103"/>
                      <a:gd name="T8" fmla="*/ 138 w 158"/>
                      <a:gd name="T9" fmla="*/ 26 h 103"/>
                      <a:gd name="T10" fmla="*/ 138 w 158"/>
                      <a:gd name="T11" fmla="*/ 25 h 103"/>
                      <a:gd name="T12" fmla="*/ 136 w 158"/>
                      <a:gd name="T13" fmla="*/ 29 h 103"/>
                      <a:gd name="T14" fmla="*/ 132 w 158"/>
                      <a:gd name="T15" fmla="*/ 31 h 103"/>
                      <a:gd name="T16" fmla="*/ 123 w 158"/>
                      <a:gd name="T17" fmla="*/ 26 h 103"/>
                      <a:gd name="T18" fmla="*/ 123 w 158"/>
                      <a:gd name="T19" fmla="*/ 28 h 103"/>
                      <a:gd name="T20" fmla="*/ 122 w 158"/>
                      <a:gd name="T21" fmla="*/ 34 h 103"/>
                      <a:gd name="T22" fmla="*/ 115 w 158"/>
                      <a:gd name="T23" fmla="*/ 37 h 103"/>
                      <a:gd name="T24" fmla="*/ 111 w 158"/>
                      <a:gd name="T25" fmla="*/ 35 h 103"/>
                      <a:gd name="T26" fmla="*/ 110 w 158"/>
                      <a:gd name="T27" fmla="*/ 34 h 103"/>
                      <a:gd name="T28" fmla="*/ 109 w 158"/>
                      <a:gd name="T29" fmla="*/ 41 h 103"/>
                      <a:gd name="T30" fmla="*/ 104 w 158"/>
                      <a:gd name="T31" fmla="*/ 43 h 103"/>
                      <a:gd name="T32" fmla="*/ 93 w 158"/>
                      <a:gd name="T33" fmla="*/ 40 h 103"/>
                      <a:gd name="T34" fmla="*/ 93 w 158"/>
                      <a:gd name="T35" fmla="*/ 40 h 103"/>
                      <a:gd name="T36" fmla="*/ 92 w 158"/>
                      <a:gd name="T37" fmla="*/ 44 h 103"/>
                      <a:gd name="T38" fmla="*/ 83 w 158"/>
                      <a:gd name="T39" fmla="*/ 47 h 103"/>
                      <a:gd name="T40" fmla="*/ 82 w 158"/>
                      <a:gd name="T41" fmla="*/ 54 h 103"/>
                      <a:gd name="T42" fmla="*/ 77 w 158"/>
                      <a:gd name="T43" fmla="*/ 68 h 103"/>
                      <a:gd name="T44" fmla="*/ 64 w 158"/>
                      <a:gd name="T45" fmla="*/ 86 h 103"/>
                      <a:gd name="T46" fmla="*/ 48 w 158"/>
                      <a:gd name="T47" fmla="*/ 99 h 103"/>
                      <a:gd name="T48" fmla="*/ 29 w 158"/>
                      <a:gd name="T49" fmla="*/ 100 h 103"/>
                      <a:gd name="T50" fmla="*/ 21 w 158"/>
                      <a:gd name="T51" fmla="*/ 94 h 103"/>
                      <a:gd name="T52" fmla="*/ 10 w 158"/>
                      <a:gd name="T53" fmla="*/ 77 h 103"/>
                      <a:gd name="T54" fmla="*/ 6 w 158"/>
                      <a:gd name="T55" fmla="*/ 67 h 103"/>
                      <a:gd name="T56" fmla="*/ 0 w 158"/>
                      <a:gd name="T57" fmla="*/ 43 h 103"/>
                      <a:gd name="T58" fmla="*/ 1 w 158"/>
                      <a:gd name="T59" fmla="*/ 31 h 103"/>
                      <a:gd name="T60" fmla="*/ 10 w 158"/>
                      <a:gd name="T61" fmla="*/ 18 h 103"/>
                      <a:gd name="T62" fmla="*/ 27 w 158"/>
                      <a:gd name="T63" fmla="*/ 13 h 103"/>
                      <a:gd name="T64" fmla="*/ 54 w 158"/>
                      <a:gd name="T65" fmla="*/ 17 h 103"/>
                      <a:gd name="T66" fmla="*/ 70 w 158"/>
                      <a:gd name="T67" fmla="*/ 24 h 103"/>
                      <a:gd name="T68" fmla="*/ 76 w 158"/>
                      <a:gd name="T69" fmla="*/ 29 h 103"/>
                      <a:gd name="T70" fmla="*/ 78 w 158"/>
                      <a:gd name="T71" fmla="*/ 26 h 103"/>
                      <a:gd name="T72" fmla="*/ 83 w 158"/>
                      <a:gd name="T73" fmla="*/ 25 h 103"/>
                      <a:gd name="T74" fmla="*/ 88 w 158"/>
                      <a:gd name="T75" fmla="*/ 28 h 103"/>
                      <a:gd name="T76" fmla="*/ 90 w 158"/>
                      <a:gd name="T77" fmla="*/ 24 h 103"/>
                      <a:gd name="T78" fmla="*/ 95 w 158"/>
                      <a:gd name="T79" fmla="*/ 17 h 103"/>
                      <a:gd name="T80" fmla="*/ 102 w 158"/>
                      <a:gd name="T81" fmla="*/ 17 h 103"/>
                      <a:gd name="T82" fmla="*/ 104 w 158"/>
                      <a:gd name="T83" fmla="*/ 21 h 103"/>
                      <a:gd name="T84" fmla="*/ 106 w 158"/>
                      <a:gd name="T85" fmla="*/ 15 h 103"/>
                      <a:gd name="T86" fmla="*/ 110 w 158"/>
                      <a:gd name="T87" fmla="*/ 11 h 103"/>
                      <a:gd name="T88" fmla="*/ 116 w 158"/>
                      <a:gd name="T89" fmla="*/ 13 h 103"/>
                      <a:gd name="T90" fmla="*/ 119 w 158"/>
                      <a:gd name="T91" fmla="*/ 17 h 103"/>
                      <a:gd name="T92" fmla="*/ 120 w 158"/>
                      <a:gd name="T93" fmla="*/ 13 h 103"/>
                      <a:gd name="T94" fmla="*/ 123 w 158"/>
                      <a:gd name="T95" fmla="*/ 7 h 103"/>
                      <a:gd name="T96" fmla="*/ 129 w 158"/>
                      <a:gd name="T97" fmla="*/ 6 h 103"/>
                      <a:gd name="T98" fmla="*/ 131 w 158"/>
                      <a:gd name="T99" fmla="*/ 8 h 103"/>
                      <a:gd name="T100" fmla="*/ 132 w 158"/>
                      <a:gd name="T101" fmla="*/ 4 h 103"/>
                      <a:gd name="T102" fmla="*/ 137 w 158"/>
                      <a:gd name="T103" fmla="*/ 1 h 103"/>
                      <a:gd name="T104" fmla="*/ 144 w 158"/>
                      <a:gd name="T105" fmla="*/ 3 h 103"/>
                      <a:gd name="T106" fmla="*/ 150 w 158"/>
                      <a:gd name="T107" fmla="*/ 3 h 103"/>
                      <a:gd name="T108" fmla="*/ 156 w 158"/>
                      <a:gd name="T109" fmla="*/ 7 h 103"/>
                      <a:gd name="T110" fmla="*/ 155 w 158"/>
                      <a:gd name="T111"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103">
                        <a:moveTo>
                          <a:pt x="155" y="15"/>
                        </a:moveTo>
                        <a:cubicBezTo>
                          <a:pt x="153" y="16"/>
                          <a:pt x="153" y="16"/>
                          <a:pt x="153" y="16"/>
                        </a:cubicBezTo>
                        <a:cubicBezTo>
                          <a:pt x="153" y="16"/>
                          <a:pt x="152" y="17"/>
                          <a:pt x="151" y="18"/>
                        </a:cubicBezTo>
                        <a:cubicBezTo>
                          <a:pt x="150" y="20"/>
                          <a:pt x="149" y="23"/>
                          <a:pt x="147" y="25"/>
                        </a:cubicBezTo>
                        <a:cubicBezTo>
                          <a:pt x="145" y="29"/>
                          <a:pt x="142" y="29"/>
                          <a:pt x="138" y="26"/>
                        </a:cubicBezTo>
                        <a:cubicBezTo>
                          <a:pt x="138" y="25"/>
                          <a:pt x="138" y="25"/>
                          <a:pt x="138" y="25"/>
                        </a:cubicBezTo>
                        <a:cubicBezTo>
                          <a:pt x="137" y="26"/>
                          <a:pt x="137" y="28"/>
                          <a:pt x="136" y="29"/>
                        </a:cubicBezTo>
                        <a:cubicBezTo>
                          <a:pt x="136" y="31"/>
                          <a:pt x="134" y="32"/>
                          <a:pt x="132" y="31"/>
                        </a:cubicBezTo>
                        <a:cubicBezTo>
                          <a:pt x="129" y="30"/>
                          <a:pt x="126" y="29"/>
                          <a:pt x="123" y="26"/>
                        </a:cubicBezTo>
                        <a:cubicBezTo>
                          <a:pt x="123" y="27"/>
                          <a:pt x="123" y="28"/>
                          <a:pt x="123" y="28"/>
                        </a:cubicBezTo>
                        <a:cubicBezTo>
                          <a:pt x="123" y="30"/>
                          <a:pt x="123" y="32"/>
                          <a:pt x="122" y="34"/>
                        </a:cubicBezTo>
                        <a:cubicBezTo>
                          <a:pt x="121" y="37"/>
                          <a:pt x="119" y="39"/>
                          <a:pt x="115" y="37"/>
                        </a:cubicBezTo>
                        <a:cubicBezTo>
                          <a:pt x="114" y="37"/>
                          <a:pt x="112" y="36"/>
                          <a:pt x="111" y="35"/>
                        </a:cubicBezTo>
                        <a:cubicBezTo>
                          <a:pt x="110" y="34"/>
                          <a:pt x="110" y="34"/>
                          <a:pt x="110" y="34"/>
                        </a:cubicBezTo>
                        <a:cubicBezTo>
                          <a:pt x="109" y="36"/>
                          <a:pt x="109" y="38"/>
                          <a:pt x="109" y="41"/>
                        </a:cubicBezTo>
                        <a:cubicBezTo>
                          <a:pt x="108" y="43"/>
                          <a:pt x="106" y="43"/>
                          <a:pt x="104" y="43"/>
                        </a:cubicBezTo>
                        <a:cubicBezTo>
                          <a:pt x="100" y="43"/>
                          <a:pt x="96" y="42"/>
                          <a:pt x="93" y="40"/>
                        </a:cubicBezTo>
                        <a:cubicBezTo>
                          <a:pt x="93" y="40"/>
                          <a:pt x="93" y="40"/>
                          <a:pt x="93" y="40"/>
                        </a:cubicBezTo>
                        <a:cubicBezTo>
                          <a:pt x="92" y="41"/>
                          <a:pt x="92" y="43"/>
                          <a:pt x="92" y="44"/>
                        </a:cubicBezTo>
                        <a:cubicBezTo>
                          <a:pt x="91" y="48"/>
                          <a:pt x="88" y="50"/>
                          <a:pt x="83" y="47"/>
                        </a:cubicBezTo>
                        <a:cubicBezTo>
                          <a:pt x="83" y="49"/>
                          <a:pt x="83" y="52"/>
                          <a:pt x="82" y="54"/>
                        </a:cubicBezTo>
                        <a:cubicBezTo>
                          <a:pt x="81" y="58"/>
                          <a:pt x="79" y="63"/>
                          <a:pt x="77" y="68"/>
                        </a:cubicBezTo>
                        <a:cubicBezTo>
                          <a:pt x="74" y="75"/>
                          <a:pt x="69" y="81"/>
                          <a:pt x="64" y="86"/>
                        </a:cubicBezTo>
                        <a:cubicBezTo>
                          <a:pt x="59" y="91"/>
                          <a:pt x="54" y="96"/>
                          <a:pt x="48" y="99"/>
                        </a:cubicBezTo>
                        <a:cubicBezTo>
                          <a:pt x="42" y="102"/>
                          <a:pt x="36" y="103"/>
                          <a:pt x="29" y="100"/>
                        </a:cubicBezTo>
                        <a:cubicBezTo>
                          <a:pt x="26" y="99"/>
                          <a:pt x="23" y="97"/>
                          <a:pt x="21" y="94"/>
                        </a:cubicBezTo>
                        <a:cubicBezTo>
                          <a:pt x="16" y="89"/>
                          <a:pt x="13" y="83"/>
                          <a:pt x="10" y="77"/>
                        </a:cubicBezTo>
                        <a:cubicBezTo>
                          <a:pt x="8" y="74"/>
                          <a:pt x="7" y="71"/>
                          <a:pt x="6" y="67"/>
                        </a:cubicBezTo>
                        <a:cubicBezTo>
                          <a:pt x="3" y="59"/>
                          <a:pt x="0" y="51"/>
                          <a:pt x="0" y="43"/>
                        </a:cubicBezTo>
                        <a:cubicBezTo>
                          <a:pt x="0" y="39"/>
                          <a:pt x="0" y="35"/>
                          <a:pt x="1" y="31"/>
                        </a:cubicBezTo>
                        <a:cubicBezTo>
                          <a:pt x="2" y="25"/>
                          <a:pt x="5" y="21"/>
                          <a:pt x="10" y="18"/>
                        </a:cubicBezTo>
                        <a:cubicBezTo>
                          <a:pt x="15" y="15"/>
                          <a:pt x="21" y="14"/>
                          <a:pt x="27" y="13"/>
                        </a:cubicBezTo>
                        <a:cubicBezTo>
                          <a:pt x="36" y="13"/>
                          <a:pt x="45" y="14"/>
                          <a:pt x="54" y="17"/>
                        </a:cubicBezTo>
                        <a:cubicBezTo>
                          <a:pt x="60" y="18"/>
                          <a:pt x="65" y="20"/>
                          <a:pt x="70" y="24"/>
                        </a:cubicBezTo>
                        <a:cubicBezTo>
                          <a:pt x="72" y="25"/>
                          <a:pt x="74" y="27"/>
                          <a:pt x="76" y="29"/>
                        </a:cubicBezTo>
                        <a:cubicBezTo>
                          <a:pt x="77" y="28"/>
                          <a:pt x="77" y="27"/>
                          <a:pt x="78" y="26"/>
                        </a:cubicBezTo>
                        <a:cubicBezTo>
                          <a:pt x="79" y="24"/>
                          <a:pt x="81" y="23"/>
                          <a:pt x="83" y="25"/>
                        </a:cubicBezTo>
                        <a:cubicBezTo>
                          <a:pt x="85" y="26"/>
                          <a:pt x="86" y="27"/>
                          <a:pt x="88" y="28"/>
                        </a:cubicBezTo>
                        <a:cubicBezTo>
                          <a:pt x="89" y="27"/>
                          <a:pt x="89" y="25"/>
                          <a:pt x="90" y="24"/>
                        </a:cubicBezTo>
                        <a:cubicBezTo>
                          <a:pt x="91" y="21"/>
                          <a:pt x="93" y="19"/>
                          <a:pt x="95" y="17"/>
                        </a:cubicBezTo>
                        <a:cubicBezTo>
                          <a:pt x="97" y="15"/>
                          <a:pt x="99" y="15"/>
                          <a:pt x="102" y="17"/>
                        </a:cubicBezTo>
                        <a:cubicBezTo>
                          <a:pt x="103" y="18"/>
                          <a:pt x="104" y="20"/>
                          <a:pt x="104" y="21"/>
                        </a:cubicBezTo>
                        <a:cubicBezTo>
                          <a:pt x="105" y="19"/>
                          <a:pt x="105" y="17"/>
                          <a:pt x="106" y="15"/>
                        </a:cubicBezTo>
                        <a:cubicBezTo>
                          <a:pt x="107" y="13"/>
                          <a:pt x="108" y="11"/>
                          <a:pt x="110" y="11"/>
                        </a:cubicBezTo>
                        <a:cubicBezTo>
                          <a:pt x="113" y="10"/>
                          <a:pt x="115" y="12"/>
                          <a:pt x="116" y="13"/>
                        </a:cubicBezTo>
                        <a:cubicBezTo>
                          <a:pt x="117" y="14"/>
                          <a:pt x="118" y="16"/>
                          <a:pt x="119" y="17"/>
                        </a:cubicBezTo>
                        <a:cubicBezTo>
                          <a:pt x="120" y="15"/>
                          <a:pt x="120" y="14"/>
                          <a:pt x="120" y="13"/>
                        </a:cubicBezTo>
                        <a:cubicBezTo>
                          <a:pt x="121" y="11"/>
                          <a:pt x="122" y="9"/>
                          <a:pt x="123" y="7"/>
                        </a:cubicBezTo>
                        <a:cubicBezTo>
                          <a:pt x="125" y="5"/>
                          <a:pt x="127" y="4"/>
                          <a:pt x="129" y="6"/>
                        </a:cubicBezTo>
                        <a:cubicBezTo>
                          <a:pt x="130" y="7"/>
                          <a:pt x="130" y="7"/>
                          <a:pt x="131" y="8"/>
                        </a:cubicBezTo>
                        <a:cubicBezTo>
                          <a:pt x="131" y="6"/>
                          <a:pt x="131" y="5"/>
                          <a:pt x="132" y="4"/>
                        </a:cubicBezTo>
                        <a:cubicBezTo>
                          <a:pt x="132" y="1"/>
                          <a:pt x="134" y="0"/>
                          <a:pt x="137" y="1"/>
                        </a:cubicBezTo>
                        <a:cubicBezTo>
                          <a:pt x="139" y="1"/>
                          <a:pt x="142" y="2"/>
                          <a:pt x="144" y="3"/>
                        </a:cubicBezTo>
                        <a:cubicBezTo>
                          <a:pt x="147" y="4"/>
                          <a:pt x="150" y="3"/>
                          <a:pt x="150" y="3"/>
                        </a:cubicBezTo>
                        <a:cubicBezTo>
                          <a:pt x="150" y="3"/>
                          <a:pt x="153" y="3"/>
                          <a:pt x="156" y="7"/>
                        </a:cubicBezTo>
                        <a:cubicBezTo>
                          <a:pt x="158" y="12"/>
                          <a:pt x="156" y="14"/>
                          <a:pt x="155" y="15"/>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1" name="Freeform 93">
                    <a:extLst>
                      <a:ext uri="{FF2B5EF4-FFF2-40B4-BE49-F238E27FC236}">
                        <a16:creationId xmlns:a16="http://schemas.microsoft.com/office/drawing/2014/main" id="{B9F7F5F4-B5AA-EC6B-0511-043E3742D1C1}"/>
                      </a:ext>
                    </a:extLst>
                  </p:cNvPr>
                  <p:cNvSpPr>
                    <a:spLocks/>
                  </p:cNvSpPr>
                  <p:nvPr/>
                </p:nvSpPr>
                <p:spPr bwMode="auto">
                  <a:xfrm rot="21231786">
                    <a:off x="1847851" y="3719647"/>
                    <a:ext cx="223275" cy="156338"/>
                  </a:xfrm>
                  <a:custGeom>
                    <a:avLst/>
                    <a:gdLst>
                      <a:gd name="T0" fmla="*/ 155 w 158"/>
                      <a:gd name="T1" fmla="*/ 15 h 103"/>
                      <a:gd name="T2" fmla="*/ 153 w 158"/>
                      <a:gd name="T3" fmla="*/ 16 h 103"/>
                      <a:gd name="T4" fmla="*/ 151 w 158"/>
                      <a:gd name="T5" fmla="*/ 18 h 103"/>
                      <a:gd name="T6" fmla="*/ 147 w 158"/>
                      <a:gd name="T7" fmla="*/ 25 h 103"/>
                      <a:gd name="T8" fmla="*/ 138 w 158"/>
                      <a:gd name="T9" fmla="*/ 26 h 103"/>
                      <a:gd name="T10" fmla="*/ 138 w 158"/>
                      <a:gd name="T11" fmla="*/ 25 h 103"/>
                      <a:gd name="T12" fmla="*/ 136 w 158"/>
                      <a:gd name="T13" fmla="*/ 29 h 103"/>
                      <a:gd name="T14" fmla="*/ 132 w 158"/>
                      <a:gd name="T15" fmla="*/ 31 h 103"/>
                      <a:gd name="T16" fmla="*/ 123 w 158"/>
                      <a:gd name="T17" fmla="*/ 26 h 103"/>
                      <a:gd name="T18" fmla="*/ 123 w 158"/>
                      <a:gd name="T19" fmla="*/ 28 h 103"/>
                      <a:gd name="T20" fmla="*/ 122 w 158"/>
                      <a:gd name="T21" fmla="*/ 34 h 103"/>
                      <a:gd name="T22" fmla="*/ 115 w 158"/>
                      <a:gd name="T23" fmla="*/ 37 h 103"/>
                      <a:gd name="T24" fmla="*/ 111 w 158"/>
                      <a:gd name="T25" fmla="*/ 35 h 103"/>
                      <a:gd name="T26" fmla="*/ 110 w 158"/>
                      <a:gd name="T27" fmla="*/ 34 h 103"/>
                      <a:gd name="T28" fmla="*/ 109 w 158"/>
                      <a:gd name="T29" fmla="*/ 41 h 103"/>
                      <a:gd name="T30" fmla="*/ 104 w 158"/>
                      <a:gd name="T31" fmla="*/ 43 h 103"/>
                      <a:gd name="T32" fmla="*/ 93 w 158"/>
                      <a:gd name="T33" fmla="*/ 40 h 103"/>
                      <a:gd name="T34" fmla="*/ 93 w 158"/>
                      <a:gd name="T35" fmla="*/ 40 h 103"/>
                      <a:gd name="T36" fmla="*/ 92 w 158"/>
                      <a:gd name="T37" fmla="*/ 44 h 103"/>
                      <a:gd name="T38" fmla="*/ 83 w 158"/>
                      <a:gd name="T39" fmla="*/ 47 h 103"/>
                      <a:gd name="T40" fmla="*/ 82 w 158"/>
                      <a:gd name="T41" fmla="*/ 54 h 103"/>
                      <a:gd name="T42" fmla="*/ 77 w 158"/>
                      <a:gd name="T43" fmla="*/ 68 h 103"/>
                      <a:gd name="T44" fmla="*/ 64 w 158"/>
                      <a:gd name="T45" fmla="*/ 86 h 103"/>
                      <a:gd name="T46" fmla="*/ 48 w 158"/>
                      <a:gd name="T47" fmla="*/ 99 h 103"/>
                      <a:gd name="T48" fmla="*/ 29 w 158"/>
                      <a:gd name="T49" fmla="*/ 100 h 103"/>
                      <a:gd name="T50" fmla="*/ 21 w 158"/>
                      <a:gd name="T51" fmla="*/ 94 h 103"/>
                      <a:gd name="T52" fmla="*/ 10 w 158"/>
                      <a:gd name="T53" fmla="*/ 77 h 103"/>
                      <a:gd name="T54" fmla="*/ 6 w 158"/>
                      <a:gd name="T55" fmla="*/ 67 h 103"/>
                      <a:gd name="T56" fmla="*/ 0 w 158"/>
                      <a:gd name="T57" fmla="*/ 43 h 103"/>
                      <a:gd name="T58" fmla="*/ 1 w 158"/>
                      <a:gd name="T59" fmla="*/ 31 h 103"/>
                      <a:gd name="T60" fmla="*/ 10 w 158"/>
                      <a:gd name="T61" fmla="*/ 18 h 103"/>
                      <a:gd name="T62" fmla="*/ 27 w 158"/>
                      <a:gd name="T63" fmla="*/ 13 h 103"/>
                      <a:gd name="T64" fmla="*/ 54 w 158"/>
                      <a:gd name="T65" fmla="*/ 17 h 103"/>
                      <a:gd name="T66" fmla="*/ 70 w 158"/>
                      <a:gd name="T67" fmla="*/ 24 h 103"/>
                      <a:gd name="T68" fmla="*/ 76 w 158"/>
                      <a:gd name="T69" fmla="*/ 29 h 103"/>
                      <a:gd name="T70" fmla="*/ 78 w 158"/>
                      <a:gd name="T71" fmla="*/ 26 h 103"/>
                      <a:gd name="T72" fmla="*/ 83 w 158"/>
                      <a:gd name="T73" fmla="*/ 25 h 103"/>
                      <a:gd name="T74" fmla="*/ 88 w 158"/>
                      <a:gd name="T75" fmla="*/ 28 h 103"/>
                      <a:gd name="T76" fmla="*/ 90 w 158"/>
                      <a:gd name="T77" fmla="*/ 24 h 103"/>
                      <a:gd name="T78" fmla="*/ 95 w 158"/>
                      <a:gd name="T79" fmla="*/ 17 h 103"/>
                      <a:gd name="T80" fmla="*/ 102 w 158"/>
                      <a:gd name="T81" fmla="*/ 17 h 103"/>
                      <a:gd name="T82" fmla="*/ 104 w 158"/>
                      <a:gd name="T83" fmla="*/ 21 h 103"/>
                      <a:gd name="T84" fmla="*/ 106 w 158"/>
                      <a:gd name="T85" fmla="*/ 15 h 103"/>
                      <a:gd name="T86" fmla="*/ 110 w 158"/>
                      <a:gd name="T87" fmla="*/ 11 h 103"/>
                      <a:gd name="T88" fmla="*/ 116 w 158"/>
                      <a:gd name="T89" fmla="*/ 13 h 103"/>
                      <a:gd name="T90" fmla="*/ 119 w 158"/>
                      <a:gd name="T91" fmla="*/ 17 h 103"/>
                      <a:gd name="T92" fmla="*/ 120 w 158"/>
                      <a:gd name="T93" fmla="*/ 13 h 103"/>
                      <a:gd name="T94" fmla="*/ 123 w 158"/>
                      <a:gd name="T95" fmla="*/ 7 h 103"/>
                      <a:gd name="T96" fmla="*/ 129 w 158"/>
                      <a:gd name="T97" fmla="*/ 6 h 103"/>
                      <a:gd name="T98" fmla="*/ 131 w 158"/>
                      <a:gd name="T99" fmla="*/ 8 h 103"/>
                      <a:gd name="T100" fmla="*/ 132 w 158"/>
                      <a:gd name="T101" fmla="*/ 4 h 103"/>
                      <a:gd name="T102" fmla="*/ 137 w 158"/>
                      <a:gd name="T103" fmla="*/ 1 h 103"/>
                      <a:gd name="T104" fmla="*/ 144 w 158"/>
                      <a:gd name="T105" fmla="*/ 3 h 103"/>
                      <a:gd name="T106" fmla="*/ 150 w 158"/>
                      <a:gd name="T107" fmla="*/ 3 h 103"/>
                      <a:gd name="T108" fmla="*/ 156 w 158"/>
                      <a:gd name="T109" fmla="*/ 7 h 103"/>
                      <a:gd name="T110" fmla="*/ 155 w 158"/>
                      <a:gd name="T111"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103">
                        <a:moveTo>
                          <a:pt x="155" y="15"/>
                        </a:moveTo>
                        <a:cubicBezTo>
                          <a:pt x="153" y="16"/>
                          <a:pt x="153" y="16"/>
                          <a:pt x="153" y="16"/>
                        </a:cubicBezTo>
                        <a:cubicBezTo>
                          <a:pt x="153" y="16"/>
                          <a:pt x="152" y="17"/>
                          <a:pt x="151" y="18"/>
                        </a:cubicBezTo>
                        <a:cubicBezTo>
                          <a:pt x="150" y="20"/>
                          <a:pt x="149" y="23"/>
                          <a:pt x="147" y="25"/>
                        </a:cubicBezTo>
                        <a:cubicBezTo>
                          <a:pt x="145" y="29"/>
                          <a:pt x="142" y="29"/>
                          <a:pt x="138" y="26"/>
                        </a:cubicBezTo>
                        <a:cubicBezTo>
                          <a:pt x="138" y="25"/>
                          <a:pt x="138" y="25"/>
                          <a:pt x="138" y="25"/>
                        </a:cubicBezTo>
                        <a:cubicBezTo>
                          <a:pt x="137" y="26"/>
                          <a:pt x="137" y="28"/>
                          <a:pt x="136" y="29"/>
                        </a:cubicBezTo>
                        <a:cubicBezTo>
                          <a:pt x="136" y="31"/>
                          <a:pt x="134" y="32"/>
                          <a:pt x="132" y="31"/>
                        </a:cubicBezTo>
                        <a:cubicBezTo>
                          <a:pt x="129" y="30"/>
                          <a:pt x="126" y="29"/>
                          <a:pt x="123" y="26"/>
                        </a:cubicBezTo>
                        <a:cubicBezTo>
                          <a:pt x="123" y="27"/>
                          <a:pt x="123" y="28"/>
                          <a:pt x="123" y="28"/>
                        </a:cubicBezTo>
                        <a:cubicBezTo>
                          <a:pt x="123" y="30"/>
                          <a:pt x="123" y="32"/>
                          <a:pt x="122" y="34"/>
                        </a:cubicBezTo>
                        <a:cubicBezTo>
                          <a:pt x="121" y="37"/>
                          <a:pt x="119" y="39"/>
                          <a:pt x="115" y="37"/>
                        </a:cubicBezTo>
                        <a:cubicBezTo>
                          <a:pt x="114" y="37"/>
                          <a:pt x="112" y="36"/>
                          <a:pt x="111" y="35"/>
                        </a:cubicBezTo>
                        <a:cubicBezTo>
                          <a:pt x="110" y="34"/>
                          <a:pt x="110" y="34"/>
                          <a:pt x="110" y="34"/>
                        </a:cubicBezTo>
                        <a:cubicBezTo>
                          <a:pt x="109" y="36"/>
                          <a:pt x="109" y="38"/>
                          <a:pt x="109" y="41"/>
                        </a:cubicBezTo>
                        <a:cubicBezTo>
                          <a:pt x="108" y="43"/>
                          <a:pt x="106" y="43"/>
                          <a:pt x="104" y="43"/>
                        </a:cubicBezTo>
                        <a:cubicBezTo>
                          <a:pt x="100" y="43"/>
                          <a:pt x="96" y="42"/>
                          <a:pt x="93" y="40"/>
                        </a:cubicBezTo>
                        <a:cubicBezTo>
                          <a:pt x="93" y="40"/>
                          <a:pt x="93" y="40"/>
                          <a:pt x="93" y="40"/>
                        </a:cubicBezTo>
                        <a:cubicBezTo>
                          <a:pt x="92" y="41"/>
                          <a:pt x="92" y="43"/>
                          <a:pt x="92" y="44"/>
                        </a:cubicBezTo>
                        <a:cubicBezTo>
                          <a:pt x="91" y="48"/>
                          <a:pt x="88" y="50"/>
                          <a:pt x="83" y="47"/>
                        </a:cubicBezTo>
                        <a:cubicBezTo>
                          <a:pt x="83" y="49"/>
                          <a:pt x="83" y="52"/>
                          <a:pt x="82" y="54"/>
                        </a:cubicBezTo>
                        <a:cubicBezTo>
                          <a:pt x="81" y="58"/>
                          <a:pt x="79" y="63"/>
                          <a:pt x="77" y="68"/>
                        </a:cubicBezTo>
                        <a:cubicBezTo>
                          <a:pt x="74" y="75"/>
                          <a:pt x="69" y="81"/>
                          <a:pt x="64" y="86"/>
                        </a:cubicBezTo>
                        <a:cubicBezTo>
                          <a:pt x="59" y="91"/>
                          <a:pt x="54" y="96"/>
                          <a:pt x="48" y="99"/>
                        </a:cubicBezTo>
                        <a:cubicBezTo>
                          <a:pt x="42" y="102"/>
                          <a:pt x="36" y="103"/>
                          <a:pt x="29" y="100"/>
                        </a:cubicBezTo>
                        <a:cubicBezTo>
                          <a:pt x="26" y="99"/>
                          <a:pt x="23" y="97"/>
                          <a:pt x="21" y="94"/>
                        </a:cubicBezTo>
                        <a:cubicBezTo>
                          <a:pt x="16" y="89"/>
                          <a:pt x="13" y="83"/>
                          <a:pt x="10" y="77"/>
                        </a:cubicBezTo>
                        <a:cubicBezTo>
                          <a:pt x="8" y="74"/>
                          <a:pt x="7" y="71"/>
                          <a:pt x="6" y="67"/>
                        </a:cubicBezTo>
                        <a:cubicBezTo>
                          <a:pt x="3" y="59"/>
                          <a:pt x="0" y="51"/>
                          <a:pt x="0" y="43"/>
                        </a:cubicBezTo>
                        <a:cubicBezTo>
                          <a:pt x="0" y="39"/>
                          <a:pt x="0" y="35"/>
                          <a:pt x="1" y="31"/>
                        </a:cubicBezTo>
                        <a:cubicBezTo>
                          <a:pt x="2" y="25"/>
                          <a:pt x="5" y="21"/>
                          <a:pt x="10" y="18"/>
                        </a:cubicBezTo>
                        <a:cubicBezTo>
                          <a:pt x="15" y="15"/>
                          <a:pt x="21" y="14"/>
                          <a:pt x="27" y="13"/>
                        </a:cubicBezTo>
                        <a:cubicBezTo>
                          <a:pt x="36" y="13"/>
                          <a:pt x="45" y="14"/>
                          <a:pt x="54" y="17"/>
                        </a:cubicBezTo>
                        <a:cubicBezTo>
                          <a:pt x="60" y="18"/>
                          <a:pt x="65" y="20"/>
                          <a:pt x="70" y="24"/>
                        </a:cubicBezTo>
                        <a:cubicBezTo>
                          <a:pt x="72" y="25"/>
                          <a:pt x="74" y="27"/>
                          <a:pt x="76" y="29"/>
                        </a:cubicBezTo>
                        <a:cubicBezTo>
                          <a:pt x="77" y="28"/>
                          <a:pt x="77" y="27"/>
                          <a:pt x="78" y="26"/>
                        </a:cubicBezTo>
                        <a:cubicBezTo>
                          <a:pt x="79" y="24"/>
                          <a:pt x="81" y="23"/>
                          <a:pt x="83" y="25"/>
                        </a:cubicBezTo>
                        <a:cubicBezTo>
                          <a:pt x="85" y="26"/>
                          <a:pt x="86" y="27"/>
                          <a:pt x="88" y="28"/>
                        </a:cubicBezTo>
                        <a:cubicBezTo>
                          <a:pt x="89" y="27"/>
                          <a:pt x="89" y="25"/>
                          <a:pt x="90" y="24"/>
                        </a:cubicBezTo>
                        <a:cubicBezTo>
                          <a:pt x="91" y="21"/>
                          <a:pt x="93" y="19"/>
                          <a:pt x="95" y="17"/>
                        </a:cubicBezTo>
                        <a:cubicBezTo>
                          <a:pt x="97" y="15"/>
                          <a:pt x="99" y="15"/>
                          <a:pt x="102" y="17"/>
                        </a:cubicBezTo>
                        <a:cubicBezTo>
                          <a:pt x="103" y="18"/>
                          <a:pt x="104" y="20"/>
                          <a:pt x="104" y="21"/>
                        </a:cubicBezTo>
                        <a:cubicBezTo>
                          <a:pt x="105" y="19"/>
                          <a:pt x="105" y="17"/>
                          <a:pt x="106" y="15"/>
                        </a:cubicBezTo>
                        <a:cubicBezTo>
                          <a:pt x="107" y="13"/>
                          <a:pt x="108" y="11"/>
                          <a:pt x="110" y="11"/>
                        </a:cubicBezTo>
                        <a:cubicBezTo>
                          <a:pt x="113" y="10"/>
                          <a:pt x="115" y="12"/>
                          <a:pt x="116" y="13"/>
                        </a:cubicBezTo>
                        <a:cubicBezTo>
                          <a:pt x="117" y="14"/>
                          <a:pt x="118" y="16"/>
                          <a:pt x="119" y="17"/>
                        </a:cubicBezTo>
                        <a:cubicBezTo>
                          <a:pt x="120" y="15"/>
                          <a:pt x="120" y="14"/>
                          <a:pt x="120" y="13"/>
                        </a:cubicBezTo>
                        <a:cubicBezTo>
                          <a:pt x="121" y="11"/>
                          <a:pt x="122" y="9"/>
                          <a:pt x="123" y="7"/>
                        </a:cubicBezTo>
                        <a:cubicBezTo>
                          <a:pt x="125" y="5"/>
                          <a:pt x="127" y="4"/>
                          <a:pt x="129" y="6"/>
                        </a:cubicBezTo>
                        <a:cubicBezTo>
                          <a:pt x="130" y="7"/>
                          <a:pt x="130" y="7"/>
                          <a:pt x="131" y="8"/>
                        </a:cubicBezTo>
                        <a:cubicBezTo>
                          <a:pt x="131" y="6"/>
                          <a:pt x="131" y="5"/>
                          <a:pt x="132" y="4"/>
                        </a:cubicBezTo>
                        <a:cubicBezTo>
                          <a:pt x="132" y="1"/>
                          <a:pt x="134" y="0"/>
                          <a:pt x="137" y="1"/>
                        </a:cubicBezTo>
                        <a:cubicBezTo>
                          <a:pt x="139" y="1"/>
                          <a:pt x="142" y="2"/>
                          <a:pt x="144" y="3"/>
                        </a:cubicBezTo>
                        <a:cubicBezTo>
                          <a:pt x="147" y="4"/>
                          <a:pt x="150" y="3"/>
                          <a:pt x="150" y="3"/>
                        </a:cubicBezTo>
                        <a:cubicBezTo>
                          <a:pt x="150" y="3"/>
                          <a:pt x="153" y="3"/>
                          <a:pt x="156" y="7"/>
                        </a:cubicBezTo>
                        <a:cubicBezTo>
                          <a:pt x="158" y="12"/>
                          <a:pt x="156" y="14"/>
                          <a:pt x="155" y="15"/>
                        </a:cubicBezTo>
                        <a:close/>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2" name="Freeform 94">
                    <a:extLst>
                      <a:ext uri="{FF2B5EF4-FFF2-40B4-BE49-F238E27FC236}">
                        <a16:creationId xmlns:a16="http://schemas.microsoft.com/office/drawing/2014/main" id="{F82A3B86-3184-BE86-D108-DF13C3BD8DD6}"/>
                      </a:ext>
                    </a:extLst>
                  </p:cNvPr>
                  <p:cNvSpPr>
                    <a:spLocks/>
                  </p:cNvSpPr>
                  <p:nvPr/>
                </p:nvSpPr>
                <p:spPr bwMode="auto">
                  <a:xfrm rot="21231786">
                    <a:off x="1862077" y="3748395"/>
                    <a:ext cx="61039" cy="132286"/>
                  </a:xfrm>
                  <a:custGeom>
                    <a:avLst/>
                    <a:gdLst>
                      <a:gd name="T0" fmla="*/ 30 w 43"/>
                      <a:gd name="T1" fmla="*/ 88 h 88"/>
                      <a:gd name="T2" fmla="*/ 22 w 43"/>
                      <a:gd name="T3" fmla="*/ 44 h 88"/>
                      <a:gd name="T4" fmla="*/ 13 w 43"/>
                      <a:gd name="T5" fmla="*/ 0 h 88"/>
                    </a:gdLst>
                    <a:ahLst/>
                    <a:cxnLst>
                      <a:cxn ang="0">
                        <a:pos x="T0" y="T1"/>
                      </a:cxn>
                      <a:cxn ang="0">
                        <a:pos x="T2" y="T3"/>
                      </a:cxn>
                      <a:cxn ang="0">
                        <a:pos x="T4" y="T5"/>
                      </a:cxn>
                    </a:cxnLst>
                    <a:rect l="0" t="0" r="r" b="b"/>
                    <a:pathLst>
                      <a:path w="43" h="88">
                        <a:moveTo>
                          <a:pt x="30" y="88"/>
                        </a:moveTo>
                        <a:cubicBezTo>
                          <a:pt x="30" y="88"/>
                          <a:pt x="43" y="59"/>
                          <a:pt x="22" y="44"/>
                        </a:cubicBezTo>
                        <a:cubicBezTo>
                          <a:pt x="0" y="28"/>
                          <a:pt x="13" y="0"/>
                          <a:pt x="13" y="0"/>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3" name="Freeform 95">
                    <a:extLst>
                      <a:ext uri="{FF2B5EF4-FFF2-40B4-BE49-F238E27FC236}">
                        <a16:creationId xmlns:a16="http://schemas.microsoft.com/office/drawing/2014/main" id="{2F199B5F-BFF2-45B2-EBC8-4CB36790FD33}"/>
                      </a:ext>
                    </a:extLst>
                  </p:cNvPr>
                  <p:cNvSpPr>
                    <a:spLocks/>
                  </p:cNvSpPr>
                  <p:nvPr/>
                </p:nvSpPr>
                <p:spPr bwMode="auto">
                  <a:xfrm rot="21231786">
                    <a:off x="1862077" y="3748395"/>
                    <a:ext cx="61039" cy="132286"/>
                  </a:xfrm>
                  <a:custGeom>
                    <a:avLst/>
                    <a:gdLst>
                      <a:gd name="T0" fmla="*/ 30 w 43"/>
                      <a:gd name="T1" fmla="*/ 88 h 88"/>
                      <a:gd name="T2" fmla="*/ 22 w 43"/>
                      <a:gd name="T3" fmla="*/ 44 h 88"/>
                      <a:gd name="T4" fmla="*/ 13 w 43"/>
                      <a:gd name="T5" fmla="*/ 0 h 88"/>
                    </a:gdLst>
                    <a:ahLst/>
                    <a:cxnLst>
                      <a:cxn ang="0">
                        <a:pos x="T0" y="T1"/>
                      </a:cxn>
                      <a:cxn ang="0">
                        <a:pos x="T2" y="T3"/>
                      </a:cxn>
                      <a:cxn ang="0">
                        <a:pos x="T4" y="T5"/>
                      </a:cxn>
                    </a:cxnLst>
                    <a:rect l="0" t="0" r="r" b="b"/>
                    <a:pathLst>
                      <a:path w="43" h="88">
                        <a:moveTo>
                          <a:pt x="30" y="88"/>
                        </a:moveTo>
                        <a:cubicBezTo>
                          <a:pt x="30" y="88"/>
                          <a:pt x="43" y="59"/>
                          <a:pt x="22" y="44"/>
                        </a:cubicBezTo>
                        <a:cubicBezTo>
                          <a:pt x="0" y="28"/>
                          <a:pt x="13" y="0"/>
                          <a:pt x="13" y="0"/>
                        </a:cubicBezTo>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4" name="Freeform 96">
                    <a:extLst>
                      <a:ext uri="{FF2B5EF4-FFF2-40B4-BE49-F238E27FC236}">
                        <a16:creationId xmlns:a16="http://schemas.microsoft.com/office/drawing/2014/main" id="{DF13768B-5CAB-76CB-D558-870CA85E0D96}"/>
                      </a:ext>
                    </a:extLst>
                  </p:cNvPr>
                  <p:cNvSpPr>
                    <a:spLocks/>
                  </p:cNvSpPr>
                  <p:nvPr/>
                </p:nvSpPr>
                <p:spPr bwMode="auto">
                  <a:xfrm rot="21231786">
                    <a:off x="2040435" y="3002828"/>
                    <a:ext cx="173480" cy="225058"/>
                  </a:xfrm>
                  <a:custGeom>
                    <a:avLst/>
                    <a:gdLst>
                      <a:gd name="T0" fmla="*/ 110 w 122"/>
                      <a:gd name="T1" fmla="*/ 147 h 149"/>
                      <a:gd name="T2" fmla="*/ 109 w 122"/>
                      <a:gd name="T3" fmla="*/ 146 h 149"/>
                      <a:gd name="T4" fmla="*/ 107 w 122"/>
                      <a:gd name="T5" fmla="*/ 144 h 149"/>
                      <a:gd name="T6" fmla="*/ 99 w 122"/>
                      <a:gd name="T7" fmla="*/ 141 h 149"/>
                      <a:gd name="T8" fmla="*/ 96 w 122"/>
                      <a:gd name="T9" fmla="*/ 133 h 149"/>
                      <a:gd name="T10" fmla="*/ 97 w 122"/>
                      <a:gd name="T11" fmla="*/ 132 h 149"/>
                      <a:gd name="T12" fmla="*/ 93 w 122"/>
                      <a:gd name="T13" fmla="*/ 131 h 149"/>
                      <a:gd name="T14" fmla="*/ 90 w 122"/>
                      <a:gd name="T15" fmla="*/ 128 h 149"/>
                      <a:gd name="T16" fmla="*/ 93 w 122"/>
                      <a:gd name="T17" fmla="*/ 118 h 149"/>
                      <a:gd name="T18" fmla="*/ 91 w 122"/>
                      <a:gd name="T19" fmla="*/ 118 h 149"/>
                      <a:gd name="T20" fmla="*/ 85 w 122"/>
                      <a:gd name="T21" fmla="*/ 119 h 149"/>
                      <a:gd name="T22" fmla="*/ 80 w 122"/>
                      <a:gd name="T23" fmla="*/ 112 h 149"/>
                      <a:gd name="T24" fmla="*/ 82 w 122"/>
                      <a:gd name="T25" fmla="*/ 107 h 149"/>
                      <a:gd name="T26" fmla="*/ 83 w 122"/>
                      <a:gd name="T27" fmla="*/ 106 h 149"/>
                      <a:gd name="T28" fmla="*/ 76 w 122"/>
                      <a:gd name="T29" fmla="*/ 107 h 149"/>
                      <a:gd name="T30" fmla="*/ 72 w 122"/>
                      <a:gd name="T31" fmla="*/ 103 h 149"/>
                      <a:gd name="T32" fmla="*/ 74 w 122"/>
                      <a:gd name="T33" fmla="*/ 91 h 149"/>
                      <a:gd name="T34" fmla="*/ 74 w 122"/>
                      <a:gd name="T35" fmla="*/ 91 h 149"/>
                      <a:gd name="T36" fmla="*/ 69 w 122"/>
                      <a:gd name="T37" fmla="*/ 91 h 149"/>
                      <a:gd name="T38" fmla="*/ 65 w 122"/>
                      <a:gd name="T39" fmla="*/ 83 h 149"/>
                      <a:gd name="T40" fmla="*/ 58 w 122"/>
                      <a:gd name="T41" fmla="*/ 83 h 149"/>
                      <a:gd name="T42" fmla="*/ 43 w 122"/>
                      <a:gd name="T43" fmla="*/ 80 h 149"/>
                      <a:gd name="T44" fmla="*/ 22 w 122"/>
                      <a:gd name="T45" fmla="*/ 71 h 149"/>
                      <a:gd name="T46" fmla="*/ 7 w 122"/>
                      <a:gd name="T47" fmla="*/ 58 h 149"/>
                      <a:gd name="T48" fmla="*/ 2 w 122"/>
                      <a:gd name="T49" fmla="*/ 40 h 149"/>
                      <a:gd name="T50" fmla="*/ 6 w 122"/>
                      <a:gd name="T51" fmla="*/ 31 h 149"/>
                      <a:gd name="T52" fmla="*/ 21 w 122"/>
                      <a:gd name="T53" fmla="*/ 17 h 149"/>
                      <a:gd name="T54" fmla="*/ 30 w 122"/>
                      <a:gd name="T55" fmla="*/ 11 h 149"/>
                      <a:gd name="T56" fmla="*/ 53 w 122"/>
                      <a:gd name="T57" fmla="*/ 1 h 149"/>
                      <a:gd name="T58" fmla="*/ 65 w 122"/>
                      <a:gd name="T59" fmla="*/ 0 h 149"/>
                      <a:gd name="T60" fmla="*/ 80 w 122"/>
                      <a:gd name="T61" fmla="*/ 7 h 149"/>
                      <a:gd name="T62" fmla="*/ 87 w 122"/>
                      <a:gd name="T63" fmla="*/ 22 h 149"/>
                      <a:gd name="T64" fmla="*/ 90 w 122"/>
                      <a:gd name="T65" fmla="*/ 49 h 149"/>
                      <a:gd name="T66" fmla="*/ 85 w 122"/>
                      <a:gd name="T67" fmla="*/ 66 h 149"/>
                      <a:gd name="T68" fmla="*/ 82 w 122"/>
                      <a:gd name="T69" fmla="*/ 73 h 149"/>
                      <a:gd name="T70" fmla="*/ 85 w 122"/>
                      <a:gd name="T71" fmla="*/ 74 h 149"/>
                      <a:gd name="T72" fmla="*/ 87 w 122"/>
                      <a:gd name="T73" fmla="*/ 79 h 149"/>
                      <a:gd name="T74" fmla="*/ 85 w 122"/>
                      <a:gd name="T75" fmla="*/ 84 h 149"/>
                      <a:gd name="T76" fmla="*/ 89 w 122"/>
                      <a:gd name="T77" fmla="*/ 85 h 149"/>
                      <a:gd name="T78" fmla="*/ 97 w 122"/>
                      <a:gd name="T79" fmla="*/ 89 h 149"/>
                      <a:gd name="T80" fmla="*/ 98 w 122"/>
                      <a:gd name="T81" fmla="*/ 95 h 149"/>
                      <a:gd name="T82" fmla="*/ 95 w 122"/>
                      <a:gd name="T83" fmla="*/ 99 h 149"/>
                      <a:gd name="T84" fmla="*/ 101 w 122"/>
                      <a:gd name="T85" fmla="*/ 99 h 149"/>
                      <a:gd name="T86" fmla="*/ 106 w 122"/>
                      <a:gd name="T87" fmla="*/ 103 h 149"/>
                      <a:gd name="T88" fmla="*/ 104 w 122"/>
                      <a:gd name="T89" fmla="*/ 109 h 149"/>
                      <a:gd name="T90" fmla="*/ 101 w 122"/>
                      <a:gd name="T91" fmla="*/ 113 h 149"/>
                      <a:gd name="T92" fmla="*/ 106 w 122"/>
                      <a:gd name="T93" fmla="*/ 113 h 149"/>
                      <a:gd name="T94" fmla="*/ 112 w 122"/>
                      <a:gd name="T95" fmla="*/ 114 h 149"/>
                      <a:gd name="T96" fmla="*/ 114 w 122"/>
                      <a:gd name="T97" fmla="*/ 120 h 149"/>
                      <a:gd name="T98" fmla="*/ 113 w 122"/>
                      <a:gd name="T99" fmla="*/ 122 h 149"/>
                      <a:gd name="T100" fmla="*/ 117 w 122"/>
                      <a:gd name="T101" fmla="*/ 122 h 149"/>
                      <a:gd name="T102" fmla="*/ 121 w 122"/>
                      <a:gd name="T103" fmla="*/ 127 h 149"/>
                      <a:gd name="T104" fmla="*/ 120 w 122"/>
                      <a:gd name="T105" fmla="*/ 135 h 149"/>
                      <a:gd name="T106" fmla="*/ 121 w 122"/>
                      <a:gd name="T107" fmla="*/ 140 h 149"/>
                      <a:gd name="T108" fmla="*/ 118 w 122"/>
                      <a:gd name="T109" fmla="*/ 146 h 149"/>
                      <a:gd name="T110" fmla="*/ 110 w 122"/>
                      <a:gd name="T111"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 h="149">
                        <a:moveTo>
                          <a:pt x="110" y="147"/>
                        </a:moveTo>
                        <a:cubicBezTo>
                          <a:pt x="109" y="146"/>
                          <a:pt x="109" y="146"/>
                          <a:pt x="109" y="146"/>
                        </a:cubicBezTo>
                        <a:cubicBezTo>
                          <a:pt x="109" y="145"/>
                          <a:pt x="108" y="144"/>
                          <a:pt x="107" y="144"/>
                        </a:cubicBezTo>
                        <a:cubicBezTo>
                          <a:pt x="104" y="143"/>
                          <a:pt x="101" y="142"/>
                          <a:pt x="99" y="141"/>
                        </a:cubicBezTo>
                        <a:cubicBezTo>
                          <a:pt x="94" y="139"/>
                          <a:pt x="93" y="137"/>
                          <a:pt x="96" y="133"/>
                        </a:cubicBezTo>
                        <a:cubicBezTo>
                          <a:pt x="97" y="132"/>
                          <a:pt x="97" y="132"/>
                          <a:pt x="97" y="132"/>
                        </a:cubicBezTo>
                        <a:cubicBezTo>
                          <a:pt x="96" y="132"/>
                          <a:pt x="94" y="132"/>
                          <a:pt x="93" y="131"/>
                        </a:cubicBezTo>
                        <a:cubicBezTo>
                          <a:pt x="91" y="131"/>
                          <a:pt x="90" y="130"/>
                          <a:pt x="90" y="128"/>
                        </a:cubicBezTo>
                        <a:cubicBezTo>
                          <a:pt x="90" y="124"/>
                          <a:pt x="91" y="121"/>
                          <a:pt x="93" y="118"/>
                        </a:cubicBezTo>
                        <a:cubicBezTo>
                          <a:pt x="92" y="118"/>
                          <a:pt x="91" y="118"/>
                          <a:pt x="91" y="118"/>
                        </a:cubicBezTo>
                        <a:cubicBezTo>
                          <a:pt x="89" y="118"/>
                          <a:pt x="87" y="119"/>
                          <a:pt x="85" y="119"/>
                        </a:cubicBezTo>
                        <a:cubicBezTo>
                          <a:pt x="81" y="118"/>
                          <a:pt x="80" y="116"/>
                          <a:pt x="80" y="112"/>
                        </a:cubicBezTo>
                        <a:cubicBezTo>
                          <a:pt x="81" y="111"/>
                          <a:pt x="82" y="109"/>
                          <a:pt x="82" y="107"/>
                        </a:cubicBezTo>
                        <a:cubicBezTo>
                          <a:pt x="83" y="107"/>
                          <a:pt x="83" y="106"/>
                          <a:pt x="83" y="106"/>
                        </a:cubicBezTo>
                        <a:cubicBezTo>
                          <a:pt x="81" y="106"/>
                          <a:pt x="78" y="107"/>
                          <a:pt x="76" y="107"/>
                        </a:cubicBezTo>
                        <a:cubicBezTo>
                          <a:pt x="74" y="106"/>
                          <a:pt x="73" y="105"/>
                          <a:pt x="72" y="103"/>
                        </a:cubicBezTo>
                        <a:cubicBezTo>
                          <a:pt x="72" y="99"/>
                          <a:pt x="72" y="95"/>
                          <a:pt x="74" y="91"/>
                        </a:cubicBezTo>
                        <a:cubicBezTo>
                          <a:pt x="74" y="91"/>
                          <a:pt x="74" y="91"/>
                          <a:pt x="74" y="91"/>
                        </a:cubicBezTo>
                        <a:cubicBezTo>
                          <a:pt x="72" y="91"/>
                          <a:pt x="71" y="91"/>
                          <a:pt x="69" y="91"/>
                        </a:cubicBezTo>
                        <a:cubicBezTo>
                          <a:pt x="65" y="90"/>
                          <a:pt x="63" y="88"/>
                          <a:pt x="65" y="83"/>
                        </a:cubicBezTo>
                        <a:cubicBezTo>
                          <a:pt x="63" y="83"/>
                          <a:pt x="60" y="83"/>
                          <a:pt x="58" y="83"/>
                        </a:cubicBezTo>
                        <a:cubicBezTo>
                          <a:pt x="53" y="82"/>
                          <a:pt x="48" y="82"/>
                          <a:pt x="43" y="80"/>
                        </a:cubicBezTo>
                        <a:cubicBezTo>
                          <a:pt x="36" y="78"/>
                          <a:pt x="29" y="75"/>
                          <a:pt x="22" y="71"/>
                        </a:cubicBezTo>
                        <a:cubicBezTo>
                          <a:pt x="16" y="67"/>
                          <a:pt x="11" y="63"/>
                          <a:pt x="7" y="58"/>
                        </a:cubicBezTo>
                        <a:cubicBezTo>
                          <a:pt x="3" y="52"/>
                          <a:pt x="0" y="47"/>
                          <a:pt x="2" y="40"/>
                        </a:cubicBezTo>
                        <a:cubicBezTo>
                          <a:pt x="3" y="36"/>
                          <a:pt x="4" y="33"/>
                          <a:pt x="6" y="31"/>
                        </a:cubicBezTo>
                        <a:cubicBezTo>
                          <a:pt x="10" y="25"/>
                          <a:pt x="16" y="21"/>
                          <a:pt x="21" y="17"/>
                        </a:cubicBezTo>
                        <a:cubicBezTo>
                          <a:pt x="24" y="15"/>
                          <a:pt x="27" y="13"/>
                          <a:pt x="30" y="11"/>
                        </a:cubicBezTo>
                        <a:cubicBezTo>
                          <a:pt x="37" y="7"/>
                          <a:pt x="45" y="3"/>
                          <a:pt x="53" y="1"/>
                        </a:cubicBezTo>
                        <a:cubicBezTo>
                          <a:pt x="57" y="0"/>
                          <a:pt x="61" y="0"/>
                          <a:pt x="65" y="0"/>
                        </a:cubicBezTo>
                        <a:cubicBezTo>
                          <a:pt x="71" y="0"/>
                          <a:pt x="76" y="2"/>
                          <a:pt x="80" y="7"/>
                        </a:cubicBezTo>
                        <a:cubicBezTo>
                          <a:pt x="84" y="11"/>
                          <a:pt x="86" y="16"/>
                          <a:pt x="87" y="22"/>
                        </a:cubicBezTo>
                        <a:cubicBezTo>
                          <a:pt x="90" y="31"/>
                          <a:pt x="90" y="40"/>
                          <a:pt x="90" y="49"/>
                        </a:cubicBezTo>
                        <a:cubicBezTo>
                          <a:pt x="89" y="55"/>
                          <a:pt x="88" y="60"/>
                          <a:pt x="85" y="66"/>
                        </a:cubicBezTo>
                        <a:cubicBezTo>
                          <a:pt x="84" y="68"/>
                          <a:pt x="83" y="71"/>
                          <a:pt x="82" y="73"/>
                        </a:cubicBezTo>
                        <a:cubicBezTo>
                          <a:pt x="83" y="73"/>
                          <a:pt x="84" y="73"/>
                          <a:pt x="85" y="74"/>
                        </a:cubicBezTo>
                        <a:cubicBezTo>
                          <a:pt x="87" y="75"/>
                          <a:pt x="88" y="77"/>
                          <a:pt x="87" y="79"/>
                        </a:cubicBezTo>
                        <a:cubicBezTo>
                          <a:pt x="86" y="81"/>
                          <a:pt x="86" y="82"/>
                          <a:pt x="85" y="84"/>
                        </a:cubicBezTo>
                        <a:cubicBezTo>
                          <a:pt x="86" y="84"/>
                          <a:pt x="87" y="85"/>
                          <a:pt x="89" y="85"/>
                        </a:cubicBezTo>
                        <a:cubicBezTo>
                          <a:pt x="92" y="86"/>
                          <a:pt x="95" y="87"/>
                          <a:pt x="97" y="89"/>
                        </a:cubicBezTo>
                        <a:cubicBezTo>
                          <a:pt x="99" y="91"/>
                          <a:pt x="99" y="93"/>
                          <a:pt x="98" y="95"/>
                        </a:cubicBezTo>
                        <a:cubicBezTo>
                          <a:pt x="97" y="97"/>
                          <a:pt x="96" y="98"/>
                          <a:pt x="95" y="99"/>
                        </a:cubicBezTo>
                        <a:cubicBezTo>
                          <a:pt x="97" y="99"/>
                          <a:pt x="99" y="99"/>
                          <a:pt x="101" y="99"/>
                        </a:cubicBezTo>
                        <a:cubicBezTo>
                          <a:pt x="103" y="100"/>
                          <a:pt x="105" y="100"/>
                          <a:pt x="106" y="103"/>
                        </a:cubicBezTo>
                        <a:cubicBezTo>
                          <a:pt x="107" y="105"/>
                          <a:pt x="106" y="107"/>
                          <a:pt x="104" y="109"/>
                        </a:cubicBezTo>
                        <a:cubicBezTo>
                          <a:pt x="104" y="110"/>
                          <a:pt x="102" y="111"/>
                          <a:pt x="101" y="113"/>
                        </a:cubicBezTo>
                        <a:cubicBezTo>
                          <a:pt x="103" y="113"/>
                          <a:pt x="104" y="113"/>
                          <a:pt x="106" y="113"/>
                        </a:cubicBezTo>
                        <a:cubicBezTo>
                          <a:pt x="108" y="113"/>
                          <a:pt x="110" y="114"/>
                          <a:pt x="112" y="114"/>
                        </a:cubicBezTo>
                        <a:cubicBezTo>
                          <a:pt x="115" y="116"/>
                          <a:pt x="115" y="118"/>
                          <a:pt x="114" y="120"/>
                        </a:cubicBezTo>
                        <a:cubicBezTo>
                          <a:pt x="114" y="121"/>
                          <a:pt x="113" y="122"/>
                          <a:pt x="113" y="122"/>
                        </a:cubicBezTo>
                        <a:cubicBezTo>
                          <a:pt x="114" y="122"/>
                          <a:pt x="115" y="122"/>
                          <a:pt x="117" y="122"/>
                        </a:cubicBezTo>
                        <a:cubicBezTo>
                          <a:pt x="119" y="122"/>
                          <a:pt x="121" y="124"/>
                          <a:pt x="121" y="127"/>
                        </a:cubicBezTo>
                        <a:cubicBezTo>
                          <a:pt x="121" y="129"/>
                          <a:pt x="121" y="132"/>
                          <a:pt x="120" y="135"/>
                        </a:cubicBezTo>
                        <a:cubicBezTo>
                          <a:pt x="119" y="137"/>
                          <a:pt x="121" y="140"/>
                          <a:pt x="121" y="140"/>
                        </a:cubicBezTo>
                        <a:cubicBezTo>
                          <a:pt x="121" y="140"/>
                          <a:pt x="122" y="143"/>
                          <a:pt x="118" y="146"/>
                        </a:cubicBezTo>
                        <a:cubicBezTo>
                          <a:pt x="113" y="149"/>
                          <a:pt x="111" y="148"/>
                          <a:pt x="110" y="147"/>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5" name="Freeform 97">
                    <a:extLst>
                      <a:ext uri="{FF2B5EF4-FFF2-40B4-BE49-F238E27FC236}">
                        <a16:creationId xmlns:a16="http://schemas.microsoft.com/office/drawing/2014/main" id="{378759AF-7AC8-C35B-9644-409CBF1F5227}"/>
                      </a:ext>
                    </a:extLst>
                  </p:cNvPr>
                  <p:cNvSpPr>
                    <a:spLocks/>
                  </p:cNvSpPr>
                  <p:nvPr/>
                </p:nvSpPr>
                <p:spPr bwMode="auto">
                  <a:xfrm rot="21231786">
                    <a:off x="2040435" y="3002828"/>
                    <a:ext cx="173480" cy="225058"/>
                  </a:xfrm>
                  <a:custGeom>
                    <a:avLst/>
                    <a:gdLst>
                      <a:gd name="T0" fmla="*/ 110 w 122"/>
                      <a:gd name="T1" fmla="*/ 147 h 149"/>
                      <a:gd name="T2" fmla="*/ 109 w 122"/>
                      <a:gd name="T3" fmla="*/ 146 h 149"/>
                      <a:gd name="T4" fmla="*/ 107 w 122"/>
                      <a:gd name="T5" fmla="*/ 144 h 149"/>
                      <a:gd name="T6" fmla="*/ 99 w 122"/>
                      <a:gd name="T7" fmla="*/ 141 h 149"/>
                      <a:gd name="T8" fmla="*/ 96 w 122"/>
                      <a:gd name="T9" fmla="*/ 133 h 149"/>
                      <a:gd name="T10" fmla="*/ 97 w 122"/>
                      <a:gd name="T11" fmla="*/ 132 h 149"/>
                      <a:gd name="T12" fmla="*/ 93 w 122"/>
                      <a:gd name="T13" fmla="*/ 131 h 149"/>
                      <a:gd name="T14" fmla="*/ 90 w 122"/>
                      <a:gd name="T15" fmla="*/ 128 h 149"/>
                      <a:gd name="T16" fmla="*/ 93 w 122"/>
                      <a:gd name="T17" fmla="*/ 118 h 149"/>
                      <a:gd name="T18" fmla="*/ 91 w 122"/>
                      <a:gd name="T19" fmla="*/ 118 h 149"/>
                      <a:gd name="T20" fmla="*/ 85 w 122"/>
                      <a:gd name="T21" fmla="*/ 119 h 149"/>
                      <a:gd name="T22" fmla="*/ 80 w 122"/>
                      <a:gd name="T23" fmla="*/ 112 h 149"/>
                      <a:gd name="T24" fmla="*/ 82 w 122"/>
                      <a:gd name="T25" fmla="*/ 107 h 149"/>
                      <a:gd name="T26" fmla="*/ 83 w 122"/>
                      <a:gd name="T27" fmla="*/ 106 h 149"/>
                      <a:gd name="T28" fmla="*/ 76 w 122"/>
                      <a:gd name="T29" fmla="*/ 107 h 149"/>
                      <a:gd name="T30" fmla="*/ 72 w 122"/>
                      <a:gd name="T31" fmla="*/ 103 h 149"/>
                      <a:gd name="T32" fmla="*/ 74 w 122"/>
                      <a:gd name="T33" fmla="*/ 91 h 149"/>
                      <a:gd name="T34" fmla="*/ 74 w 122"/>
                      <a:gd name="T35" fmla="*/ 91 h 149"/>
                      <a:gd name="T36" fmla="*/ 69 w 122"/>
                      <a:gd name="T37" fmla="*/ 91 h 149"/>
                      <a:gd name="T38" fmla="*/ 65 w 122"/>
                      <a:gd name="T39" fmla="*/ 83 h 149"/>
                      <a:gd name="T40" fmla="*/ 58 w 122"/>
                      <a:gd name="T41" fmla="*/ 83 h 149"/>
                      <a:gd name="T42" fmla="*/ 43 w 122"/>
                      <a:gd name="T43" fmla="*/ 80 h 149"/>
                      <a:gd name="T44" fmla="*/ 22 w 122"/>
                      <a:gd name="T45" fmla="*/ 71 h 149"/>
                      <a:gd name="T46" fmla="*/ 7 w 122"/>
                      <a:gd name="T47" fmla="*/ 58 h 149"/>
                      <a:gd name="T48" fmla="*/ 2 w 122"/>
                      <a:gd name="T49" fmla="*/ 40 h 149"/>
                      <a:gd name="T50" fmla="*/ 6 w 122"/>
                      <a:gd name="T51" fmla="*/ 31 h 149"/>
                      <a:gd name="T52" fmla="*/ 21 w 122"/>
                      <a:gd name="T53" fmla="*/ 17 h 149"/>
                      <a:gd name="T54" fmla="*/ 30 w 122"/>
                      <a:gd name="T55" fmla="*/ 11 h 149"/>
                      <a:gd name="T56" fmla="*/ 53 w 122"/>
                      <a:gd name="T57" fmla="*/ 1 h 149"/>
                      <a:gd name="T58" fmla="*/ 65 w 122"/>
                      <a:gd name="T59" fmla="*/ 0 h 149"/>
                      <a:gd name="T60" fmla="*/ 80 w 122"/>
                      <a:gd name="T61" fmla="*/ 7 h 149"/>
                      <a:gd name="T62" fmla="*/ 87 w 122"/>
                      <a:gd name="T63" fmla="*/ 22 h 149"/>
                      <a:gd name="T64" fmla="*/ 90 w 122"/>
                      <a:gd name="T65" fmla="*/ 49 h 149"/>
                      <a:gd name="T66" fmla="*/ 85 w 122"/>
                      <a:gd name="T67" fmla="*/ 66 h 149"/>
                      <a:gd name="T68" fmla="*/ 82 w 122"/>
                      <a:gd name="T69" fmla="*/ 73 h 149"/>
                      <a:gd name="T70" fmla="*/ 85 w 122"/>
                      <a:gd name="T71" fmla="*/ 74 h 149"/>
                      <a:gd name="T72" fmla="*/ 87 w 122"/>
                      <a:gd name="T73" fmla="*/ 79 h 149"/>
                      <a:gd name="T74" fmla="*/ 85 w 122"/>
                      <a:gd name="T75" fmla="*/ 84 h 149"/>
                      <a:gd name="T76" fmla="*/ 89 w 122"/>
                      <a:gd name="T77" fmla="*/ 85 h 149"/>
                      <a:gd name="T78" fmla="*/ 97 w 122"/>
                      <a:gd name="T79" fmla="*/ 89 h 149"/>
                      <a:gd name="T80" fmla="*/ 98 w 122"/>
                      <a:gd name="T81" fmla="*/ 95 h 149"/>
                      <a:gd name="T82" fmla="*/ 95 w 122"/>
                      <a:gd name="T83" fmla="*/ 99 h 149"/>
                      <a:gd name="T84" fmla="*/ 101 w 122"/>
                      <a:gd name="T85" fmla="*/ 99 h 149"/>
                      <a:gd name="T86" fmla="*/ 106 w 122"/>
                      <a:gd name="T87" fmla="*/ 103 h 149"/>
                      <a:gd name="T88" fmla="*/ 104 w 122"/>
                      <a:gd name="T89" fmla="*/ 109 h 149"/>
                      <a:gd name="T90" fmla="*/ 101 w 122"/>
                      <a:gd name="T91" fmla="*/ 113 h 149"/>
                      <a:gd name="T92" fmla="*/ 106 w 122"/>
                      <a:gd name="T93" fmla="*/ 113 h 149"/>
                      <a:gd name="T94" fmla="*/ 112 w 122"/>
                      <a:gd name="T95" fmla="*/ 114 h 149"/>
                      <a:gd name="T96" fmla="*/ 114 w 122"/>
                      <a:gd name="T97" fmla="*/ 120 h 149"/>
                      <a:gd name="T98" fmla="*/ 113 w 122"/>
                      <a:gd name="T99" fmla="*/ 122 h 149"/>
                      <a:gd name="T100" fmla="*/ 117 w 122"/>
                      <a:gd name="T101" fmla="*/ 122 h 149"/>
                      <a:gd name="T102" fmla="*/ 121 w 122"/>
                      <a:gd name="T103" fmla="*/ 127 h 149"/>
                      <a:gd name="T104" fmla="*/ 120 w 122"/>
                      <a:gd name="T105" fmla="*/ 135 h 149"/>
                      <a:gd name="T106" fmla="*/ 121 w 122"/>
                      <a:gd name="T107" fmla="*/ 140 h 149"/>
                      <a:gd name="T108" fmla="*/ 118 w 122"/>
                      <a:gd name="T109" fmla="*/ 146 h 149"/>
                      <a:gd name="T110" fmla="*/ 110 w 122"/>
                      <a:gd name="T111"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 h="149">
                        <a:moveTo>
                          <a:pt x="110" y="147"/>
                        </a:moveTo>
                        <a:cubicBezTo>
                          <a:pt x="109" y="146"/>
                          <a:pt x="109" y="146"/>
                          <a:pt x="109" y="146"/>
                        </a:cubicBezTo>
                        <a:cubicBezTo>
                          <a:pt x="109" y="145"/>
                          <a:pt x="108" y="144"/>
                          <a:pt x="107" y="144"/>
                        </a:cubicBezTo>
                        <a:cubicBezTo>
                          <a:pt x="104" y="143"/>
                          <a:pt x="101" y="142"/>
                          <a:pt x="99" y="141"/>
                        </a:cubicBezTo>
                        <a:cubicBezTo>
                          <a:pt x="94" y="139"/>
                          <a:pt x="93" y="137"/>
                          <a:pt x="96" y="133"/>
                        </a:cubicBezTo>
                        <a:cubicBezTo>
                          <a:pt x="97" y="132"/>
                          <a:pt x="97" y="132"/>
                          <a:pt x="97" y="132"/>
                        </a:cubicBezTo>
                        <a:cubicBezTo>
                          <a:pt x="96" y="132"/>
                          <a:pt x="94" y="132"/>
                          <a:pt x="93" y="131"/>
                        </a:cubicBezTo>
                        <a:cubicBezTo>
                          <a:pt x="91" y="131"/>
                          <a:pt x="90" y="130"/>
                          <a:pt x="90" y="128"/>
                        </a:cubicBezTo>
                        <a:cubicBezTo>
                          <a:pt x="90" y="124"/>
                          <a:pt x="91" y="121"/>
                          <a:pt x="93" y="118"/>
                        </a:cubicBezTo>
                        <a:cubicBezTo>
                          <a:pt x="92" y="118"/>
                          <a:pt x="91" y="118"/>
                          <a:pt x="91" y="118"/>
                        </a:cubicBezTo>
                        <a:cubicBezTo>
                          <a:pt x="89" y="118"/>
                          <a:pt x="87" y="119"/>
                          <a:pt x="85" y="119"/>
                        </a:cubicBezTo>
                        <a:cubicBezTo>
                          <a:pt x="81" y="118"/>
                          <a:pt x="80" y="116"/>
                          <a:pt x="80" y="112"/>
                        </a:cubicBezTo>
                        <a:cubicBezTo>
                          <a:pt x="81" y="111"/>
                          <a:pt x="82" y="109"/>
                          <a:pt x="82" y="107"/>
                        </a:cubicBezTo>
                        <a:cubicBezTo>
                          <a:pt x="83" y="107"/>
                          <a:pt x="83" y="106"/>
                          <a:pt x="83" y="106"/>
                        </a:cubicBezTo>
                        <a:cubicBezTo>
                          <a:pt x="81" y="106"/>
                          <a:pt x="78" y="107"/>
                          <a:pt x="76" y="107"/>
                        </a:cubicBezTo>
                        <a:cubicBezTo>
                          <a:pt x="74" y="106"/>
                          <a:pt x="73" y="105"/>
                          <a:pt x="72" y="103"/>
                        </a:cubicBezTo>
                        <a:cubicBezTo>
                          <a:pt x="72" y="99"/>
                          <a:pt x="72" y="95"/>
                          <a:pt x="74" y="91"/>
                        </a:cubicBezTo>
                        <a:cubicBezTo>
                          <a:pt x="74" y="91"/>
                          <a:pt x="74" y="91"/>
                          <a:pt x="74" y="91"/>
                        </a:cubicBezTo>
                        <a:cubicBezTo>
                          <a:pt x="72" y="91"/>
                          <a:pt x="71" y="91"/>
                          <a:pt x="69" y="91"/>
                        </a:cubicBezTo>
                        <a:cubicBezTo>
                          <a:pt x="65" y="90"/>
                          <a:pt x="63" y="88"/>
                          <a:pt x="65" y="83"/>
                        </a:cubicBezTo>
                        <a:cubicBezTo>
                          <a:pt x="63" y="83"/>
                          <a:pt x="60" y="83"/>
                          <a:pt x="58" y="83"/>
                        </a:cubicBezTo>
                        <a:cubicBezTo>
                          <a:pt x="53" y="82"/>
                          <a:pt x="48" y="82"/>
                          <a:pt x="43" y="80"/>
                        </a:cubicBezTo>
                        <a:cubicBezTo>
                          <a:pt x="36" y="78"/>
                          <a:pt x="29" y="75"/>
                          <a:pt x="22" y="71"/>
                        </a:cubicBezTo>
                        <a:cubicBezTo>
                          <a:pt x="16" y="67"/>
                          <a:pt x="11" y="63"/>
                          <a:pt x="7" y="58"/>
                        </a:cubicBezTo>
                        <a:cubicBezTo>
                          <a:pt x="3" y="52"/>
                          <a:pt x="0" y="47"/>
                          <a:pt x="2" y="40"/>
                        </a:cubicBezTo>
                        <a:cubicBezTo>
                          <a:pt x="3" y="36"/>
                          <a:pt x="4" y="33"/>
                          <a:pt x="6" y="31"/>
                        </a:cubicBezTo>
                        <a:cubicBezTo>
                          <a:pt x="10" y="25"/>
                          <a:pt x="16" y="21"/>
                          <a:pt x="21" y="17"/>
                        </a:cubicBezTo>
                        <a:cubicBezTo>
                          <a:pt x="24" y="15"/>
                          <a:pt x="27" y="13"/>
                          <a:pt x="30" y="11"/>
                        </a:cubicBezTo>
                        <a:cubicBezTo>
                          <a:pt x="37" y="7"/>
                          <a:pt x="45" y="3"/>
                          <a:pt x="53" y="1"/>
                        </a:cubicBezTo>
                        <a:cubicBezTo>
                          <a:pt x="57" y="0"/>
                          <a:pt x="61" y="0"/>
                          <a:pt x="65" y="0"/>
                        </a:cubicBezTo>
                        <a:cubicBezTo>
                          <a:pt x="71" y="0"/>
                          <a:pt x="76" y="2"/>
                          <a:pt x="80" y="7"/>
                        </a:cubicBezTo>
                        <a:cubicBezTo>
                          <a:pt x="84" y="11"/>
                          <a:pt x="86" y="16"/>
                          <a:pt x="87" y="22"/>
                        </a:cubicBezTo>
                        <a:cubicBezTo>
                          <a:pt x="90" y="31"/>
                          <a:pt x="90" y="40"/>
                          <a:pt x="90" y="49"/>
                        </a:cubicBezTo>
                        <a:cubicBezTo>
                          <a:pt x="89" y="55"/>
                          <a:pt x="88" y="60"/>
                          <a:pt x="85" y="66"/>
                        </a:cubicBezTo>
                        <a:cubicBezTo>
                          <a:pt x="84" y="68"/>
                          <a:pt x="83" y="71"/>
                          <a:pt x="82" y="73"/>
                        </a:cubicBezTo>
                        <a:cubicBezTo>
                          <a:pt x="83" y="73"/>
                          <a:pt x="84" y="73"/>
                          <a:pt x="85" y="74"/>
                        </a:cubicBezTo>
                        <a:cubicBezTo>
                          <a:pt x="87" y="75"/>
                          <a:pt x="88" y="77"/>
                          <a:pt x="87" y="79"/>
                        </a:cubicBezTo>
                        <a:cubicBezTo>
                          <a:pt x="86" y="81"/>
                          <a:pt x="86" y="82"/>
                          <a:pt x="85" y="84"/>
                        </a:cubicBezTo>
                        <a:cubicBezTo>
                          <a:pt x="86" y="84"/>
                          <a:pt x="87" y="85"/>
                          <a:pt x="89" y="85"/>
                        </a:cubicBezTo>
                        <a:cubicBezTo>
                          <a:pt x="92" y="86"/>
                          <a:pt x="95" y="87"/>
                          <a:pt x="97" y="89"/>
                        </a:cubicBezTo>
                        <a:cubicBezTo>
                          <a:pt x="99" y="91"/>
                          <a:pt x="99" y="93"/>
                          <a:pt x="98" y="95"/>
                        </a:cubicBezTo>
                        <a:cubicBezTo>
                          <a:pt x="97" y="97"/>
                          <a:pt x="96" y="98"/>
                          <a:pt x="95" y="99"/>
                        </a:cubicBezTo>
                        <a:cubicBezTo>
                          <a:pt x="97" y="99"/>
                          <a:pt x="99" y="99"/>
                          <a:pt x="101" y="99"/>
                        </a:cubicBezTo>
                        <a:cubicBezTo>
                          <a:pt x="103" y="100"/>
                          <a:pt x="105" y="100"/>
                          <a:pt x="106" y="103"/>
                        </a:cubicBezTo>
                        <a:cubicBezTo>
                          <a:pt x="107" y="105"/>
                          <a:pt x="106" y="107"/>
                          <a:pt x="104" y="109"/>
                        </a:cubicBezTo>
                        <a:cubicBezTo>
                          <a:pt x="104" y="110"/>
                          <a:pt x="102" y="111"/>
                          <a:pt x="101" y="113"/>
                        </a:cubicBezTo>
                        <a:cubicBezTo>
                          <a:pt x="103" y="113"/>
                          <a:pt x="104" y="113"/>
                          <a:pt x="106" y="113"/>
                        </a:cubicBezTo>
                        <a:cubicBezTo>
                          <a:pt x="108" y="113"/>
                          <a:pt x="110" y="114"/>
                          <a:pt x="112" y="114"/>
                        </a:cubicBezTo>
                        <a:cubicBezTo>
                          <a:pt x="115" y="116"/>
                          <a:pt x="115" y="118"/>
                          <a:pt x="114" y="120"/>
                        </a:cubicBezTo>
                        <a:cubicBezTo>
                          <a:pt x="114" y="121"/>
                          <a:pt x="113" y="122"/>
                          <a:pt x="113" y="122"/>
                        </a:cubicBezTo>
                        <a:cubicBezTo>
                          <a:pt x="114" y="122"/>
                          <a:pt x="115" y="122"/>
                          <a:pt x="117" y="122"/>
                        </a:cubicBezTo>
                        <a:cubicBezTo>
                          <a:pt x="119" y="122"/>
                          <a:pt x="121" y="124"/>
                          <a:pt x="121" y="127"/>
                        </a:cubicBezTo>
                        <a:cubicBezTo>
                          <a:pt x="121" y="129"/>
                          <a:pt x="121" y="132"/>
                          <a:pt x="120" y="135"/>
                        </a:cubicBezTo>
                        <a:cubicBezTo>
                          <a:pt x="119" y="137"/>
                          <a:pt x="121" y="140"/>
                          <a:pt x="121" y="140"/>
                        </a:cubicBezTo>
                        <a:cubicBezTo>
                          <a:pt x="121" y="140"/>
                          <a:pt x="122" y="143"/>
                          <a:pt x="118" y="146"/>
                        </a:cubicBezTo>
                        <a:cubicBezTo>
                          <a:pt x="113" y="149"/>
                          <a:pt x="111" y="148"/>
                          <a:pt x="110" y="147"/>
                        </a:cubicBezTo>
                        <a:close/>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6" name="Freeform 98">
                    <a:extLst>
                      <a:ext uri="{FF2B5EF4-FFF2-40B4-BE49-F238E27FC236}">
                        <a16:creationId xmlns:a16="http://schemas.microsoft.com/office/drawing/2014/main" id="{609FC45C-3C33-A585-7227-3DDA7297B198}"/>
                      </a:ext>
                    </a:extLst>
                  </p:cNvPr>
                  <p:cNvSpPr>
                    <a:spLocks/>
                  </p:cNvSpPr>
                  <p:nvPr/>
                </p:nvSpPr>
                <p:spPr bwMode="auto">
                  <a:xfrm rot="21231786">
                    <a:off x="2036421" y="3021134"/>
                    <a:ext cx="118865" cy="70439"/>
                  </a:xfrm>
                  <a:custGeom>
                    <a:avLst/>
                    <a:gdLst>
                      <a:gd name="T0" fmla="*/ 0 w 84"/>
                      <a:gd name="T1" fmla="*/ 40 h 47"/>
                      <a:gd name="T2" fmla="*/ 42 w 84"/>
                      <a:gd name="T3" fmla="*/ 24 h 47"/>
                      <a:gd name="T4" fmla="*/ 84 w 84"/>
                      <a:gd name="T5" fmla="*/ 7 h 47"/>
                    </a:gdLst>
                    <a:ahLst/>
                    <a:cxnLst>
                      <a:cxn ang="0">
                        <a:pos x="T0" y="T1"/>
                      </a:cxn>
                      <a:cxn ang="0">
                        <a:pos x="T2" y="T3"/>
                      </a:cxn>
                      <a:cxn ang="0">
                        <a:pos x="T4" y="T5"/>
                      </a:cxn>
                    </a:cxnLst>
                    <a:rect l="0" t="0" r="r" b="b"/>
                    <a:pathLst>
                      <a:path w="84" h="47">
                        <a:moveTo>
                          <a:pt x="0" y="40"/>
                        </a:moveTo>
                        <a:cubicBezTo>
                          <a:pt x="0" y="40"/>
                          <a:pt x="31" y="47"/>
                          <a:pt x="42" y="24"/>
                        </a:cubicBezTo>
                        <a:cubicBezTo>
                          <a:pt x="54" y="0"/>
                          <a:pt x="84" y="7"/>
                          <a:pt x="84" y="7"/>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7" name="Freeform 99">
                    <a:extLst>
                      <a:ext uri="{FF2B5EF4-FFF2-40B4-BE49-F238E27FC236}">
                        <a16:creationId xmlns:a16="http://schemas.microsoft.com/office/drawing/2014/main" id="{14E47917-B983-B1E6-8BE2-738559E95AC6}"/>
                      </a:ext>
                    </a:extLst>
                  </p:cNvPr>
                  <p:cNvSpPr>
                    <a:spLocks/>
                  </p:cNvSpPr>
                  <p:nvPr/>
                </p:nvSpPr>
                <p:spPr bwMode="auto">
                  <a:xfrm rot="21231786">
                    <a:off x="2036421" y="3021134"/>
                    <a:ext cx="118865" cy="70439"/>
                  </a:xfrm>
                  <a:custGeom>
                    <a:avLst/>
                    <a:gdLst>
                      <a:gd name="T0" fmla="*/ 0 w 84"/>
                      <a:gd name="T1" fmla="*/ 40 h 47"/>
                      <a:gd name="T2" fmla="*/ 42 w 84"/>
                      <a:gd name="T3" fmla="*/ 24 h 47"/>
                      <a:gd name="T4" fmla="*/ 84 w 84"/>
                      <a:gd name="T5" fmla="*/ 7 h 47"/>
                    </a:gdLst>
                    <a:ahLst/>
                    <a:cxnLst>
                      <a:cxn ang="0">
                        <a:pos x="T0" y="T1"/>
                      </a:cxn>
                      <a:cxn ang="0">
                        <a:pos x="T2" y="T3"/>
                      </a:cxn>
                      <a:cxn ang="0">
                        <a:pos x="T4" y="T5"/>
                      </a:cxn>
                    </a:cxnLst>
                    <a:rect l="0" t="0" r="r" b="b"/>
                    <a:pathLst>
                      <a:path w="84" h="47">
                        <a:moveTo>
                          <a:pt x="0" y="40"/>
                        </a:moveTo>
                        <a:cubicBezTo>
                          <a:pt x="0" y="40"/>
                          <a:pt x="31" y="47"/>
                          <a:pt x="42" y="24"/>
                        </a:cubicBezTo>
                        <a:cubicBezTo>
                          <a:pt x="54" y="0"/>
                          <a:pt x="84" y="7"/>
                          <a:pt x="84" y="7"/>
                        </a:cubicBezTo>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8" name="Freeform 100">
                    <a:extLst>
                      <a:ext uri="{FF2B5EF4-FFF2-40B4-BE49-F238E27FC236}">
                        <a16:creationId xmlns:a16="http://schemas.microsoft.com/office/drawing/2014/main" id="{61AE4774-75AC-8244-A2E1-E8B91B168C67}"/>
                      </a:ext>
                    </a:extLst>
                  </p:cNvPr>
                  <p:cNvSpPr>
                    <a:spLocks/>
                  </p:cNvSpPr>
                  <p:nvPr/>
                </p:nvSpPr>
                <p:spPr bwMode="auto">
                  <a:xfrm rot="21231786">
                    <a:off x="2663864" y="2917139"/>
                    <a:ext cx="179905" cy="223340"/>
                  </a:xfrm>
                  <a:custGeom>
                    <a:avLst/>
                    <a:gdLst>
                      <a:gd name="T0" fmla="*/ 1 w 127"/>
                      <a:gd name="T1" fmla="*/ 138 h 148"/>
                      <a:gd name="T2" fmla="*/ 2 w 127"/>
                      <a:gd name="T3" fmla="*/ 136 h 148"/>
                      <a:gd name="T4" fmla="*/ 3 w 127"/>
                      <a:gd name="T5" fmla="*/ 134 h 148"/>
                      <a:gd name="T6" fmla="*/ 3 w 127"/>
                      <a:gd name="T7" fmla="*/ 125 h 148"/>
                      <a:gd name="T8" fmla="*/ 10 w 127"/>
                      <a:gd name="T9" fmla="*/ 120 h 148"/>
                      <a:gd name="T10" fmla="*/ 11 w 127"/>
                      <a:gd name="T11" fmla="*/ 121 h 148"/>
                      <a:gd name="T12" fmla="*/ 10 w 127"/>
                      <a:gd name="T13" fmla="*/ 116 h 148"/>
                      <a:gd name="T14" fmla="*/ 12 w 127"/>
                      <a:gd name="T15" fmla="*/ 112 h 148"/>
                      <a:gd name="T16" fmla="*/ 23 w 127"/>
                      <a:gd name="T17" fmla="*/ 112 h 148"/>
                      <a:gd name="T18" fmla="*/ 22 w 127"/>
                      <a:gd name="T19" fmla="*/ 110 h 148"/>
                      <a:gd name="T20" fmla="*/ 19 w 127"/>
                      <a:gd name="T21" fmla="*/ 105 h 148"/>
                      <a:gd name="T22" fmla="*/ 24 w 127"/>
                      <a:gd name="T23" fmla="*/ 98 h 148"/>
                      <a:gd name="T24" fmla="*/ 29 w 127"/>
                      <a:gd name="T25" fmla="*/ 98 h 148"/>
                      <a:gd name="T26" fmla="*/ 30 w 127"/>
                      <a:gd name="T27" fmla="*/ 98 h 148"/>
                      <a:gd name="T28" fmla="*/ 27 w 127"/>
                      <a:gd name="T29" fmla="*/ 92 h 148"/>
                      <a:gd name="T30" fmla="*/ 30 w 127"/>
                      <a:gd name="T31" fmla="*/ 87 h 148"/>
                      <a:gd name="T32" fmla="*/ 41 w 127"/>
                      <a:gd name="T33" fmla="*/ 85 h 148"/>
                      <a:gd name="T34" fmla="*/ 42 w 127"/>
                      <a:gd name="T35" fmla="*/ 85 h 148"/>
                      <a:gd name="T36" fmla="*/ 40 w 127"/>
                      <a:gd name="T37" fmla="*/ 80 h 148"/>
                      <a:gd name="T38" fmla="*/ 46 w 127"/>
                      <a:gd name="T39" fmla="*/ 73 h 148"/>
                      <a:gd name="T40" fmla="*/ 43 w 127"/>
                      <a:gd name="T41" fmla="*/ 67 h 148"/>
                      <a:gd name="T42" fmla="*/ 40 w 127"/>
                      <a:gd name="T43" fmla="*/ 53 h 148"/>
                      <a:gd name="T44" fmla="*/ 42 w 127"/>
                      <a:gd name="T45" fmla="*/ 30 h 148"/>
                      <a:gd name="T46" fmla="*/ 49 w 127"/>
                      <a:gd name="T47" fmla="*/ 11 h 148"/>
                      <a:gd name="T48" fmla="*/ 64 w 127"/>
                      <a:gd name="T49" fmla="*/ 0 h 148"/>
                      <a:gd name="T50" fmla="*/ 74 w 127"/>
                      <a:gd name="T51" fmla="*/ 1 h 148"/>
                      <a:gd name="T52" fmla="*/ 92 w 127"/>
                      <a:gd name="T53" fmla="*/ 10 h 148"/>
                      <a:gd name="T54" fmla="*/ 101 w 127"/>
                      <a:gd name="T55" fmla="*/ 16 h 148"/>
                      <a:gd name="T56" fmla="*/ 119 w 127"/>
                      <a:gd name="T57" fmla="*/ 34 h 148"/>
                      <a:gd name="T58" fmla="*/ 124 w 127"/>
                      <a:gd name="T59" fmla="*/ 45 h 148"/>
                      <a:gd name="T60" fmla="*/ 123 w 127"/>
                      <a:gd name="T61" fmla="*/ 61 h 148"/>
                      <a:gd name="T62" fmla="*/ 111 w 127"/>
                      <a:gd name="T63" fmla="*/ 73 h 148"/>
                      <a:gd name="T64" fmla="*/ 87 w 127"/>
                      <a:gd name="T65" fmla="*/ 85 h 148"/>
                      <a:gd name="T66" fmla="*/ 69 w 127"/>
                      <a:gd name="T67" fmla="*/ 87 h 148"/>
                      <a:gd name="T68" fmla="*/ 61 w 127"/>
                      <a:gd name="T69" fmla="*/ 86 h 148"/>
                      <a:gd name="T70" fmla="*/ 61 w 127"/>
                      <a:gd name="T71" fmla="*/ 89 h 148"/>
                      <a:gd name="T72" fmla="*/ 57 w 127"/>
                      <a:gd name="T73" fmla="*/ 93 h 148"/>
                      <a:gd name="T74" fmla="*/ 52 w 127"/>
                      <a:gd name="T75" fmla="*/ 92 h 148"/>
                      <a:gd name="T76" fmla="*/ 52 w 127"/>
                      <a:gd name="T77" fmla="*/ 96 h 148"/>
                      <a:gd name="T78" fmla="*/ 51 w 127"/>
                      <a:gd name="T79" fmla="*/ 106 h 148"/>
                      <a:gd name="T80" fmla="*/ 46 w 127"/>
                      <a:gd name="T81" fmla="*/ 108 h 148"/>
                      <a:gd name="T82" fmla="*/ 41 w 127"/>
                      <a:gd name="T83" fmla="*/ 107 h 148"/>
                      <a:gd name="T84" fmla="*/ 43 w 127"/>
                      <a:gd name="T85" fmla="*/ 113 h 148"/>
                      <a:gd name="T86" fmla="*/ 42 w 127"/>
                      <a:gd name="T87" fmla="*/ 119 h 148"/>
                      <a:gd name="T88" fmla="*/ 35 w 127"/>
                      <a:gd name="T89" fmla="*/ 119 h 148"/>
                      <a:gd name="T90" fmla="*/ 31 w 127"/>
                      <a:gd name="T91" fmla="*/ 118 h 148"/>
                      <a:gd name="T92" fmla="*/ 32 w 127"/>
                      <a:gd name="T93" fmla="*/ 122 h 148"/>
                      <a:gd name="T94" fmla="*/ 33 w 127"/>
                      <a:gd name="T95" fmla="*/ 128 h 148"/>
                      <a:gd name="T96" fmla="*/ 28 w 127"/>
                      <a:gd name="T97" fmla="*/ 132 h 148"/>
                      <a:gd name="T98" fmla="*/ 26 w 127"/>
                      <a:gd name="T99" fmla="*/ 132 h 148"/>
                      <a:gd name="T100" fmla="*/ 27 w 127"/>
                      <a:gd name="T101" fmla="*/ 135 h 148"/>
                      <a:gd name="T102" fmla="*/ 24 w 127"/>
                      <a:gd name="T103" fmla="*/ 141 h 148"/>
                      <a:gd name="T104" fmla="*/ 17 w 127"/>
                      <a:gd name="T105" fmla="*/ 143 h 148"/>
                      <a:gd name="T106" fmla="*/ 12 w 127"/>
                      <a:gd name="T107" fmla="*/ 145 h 148"/>
                      <a:gd name="T108" fmla="*/ 5 w 127"/>
                      <a:gd name="T109" fmla="*/ 145 h 148"/>
                      <a:gd name="T110" fmla="*/ 1 w 127"/>
                      <a:gd name="T111" fmla="*/ 1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7" h="148">
                        <a:moveTo>
                          <a:pt x="1" y="138"/>
                        </a:moveTo>
                        <a:cubicBezTo>
                          <a:pt x="2" y="136"/>
                          <a:pt x="2" y="136"/>
                          <a:pt x="2" y="136"/>
                        </a:cubicBezTo>
                        <a:cubicBezTo>
                          <a:pt x="3" y="136"/>
                          <a:pt x="3" y="135"/>
                          <a:pt x="3" y="134"/>
                        </a:cubicBezTo>
                        <a:cubicBezTo>
                          <a:pt x="3" y="131"/>
                          <a:pt x="3" y="128"/>
                          <a:pt x="3" y="125"/>
                        </a:cubicBezTo>
                        <a:cubicBezTo>
                          <a:pt x="3" y="120"/>
                          <a:pt x="5" y="119"/>
                          <a:pt x="10" y="120"/>
                        </a:cubicBezTo>
                        <a:cubicBezTo>
                          <a:pt x="10" y="120"/>
                          <a:pt x="11" y="120"/>
                          <a:pt x="11" y="121"/>
                        </a:cubicBezTo>
                        <a:cubicBezTo>
                          <a:pt x="11" y="119"/>
                          <a:pt x="10" y="118"/>
                          <a:pt x="10" y="116"/>
                        </a:cubicBezTo>
                        <a:cubicBezTo>
                          <a:pt x="9" y="114"/>
                          <a:pt x="10" y="113"/>
                          <a:pt x="12" y="112"/>
                        </a:cubicBezTo>
                        <a:cubicBezTo>
                          <a:pt x="16" y="111"/>
                          <a:pt x="19" y="111"/>
                          <a:pt x="23" y="112"/>
                        </a:cubicBezTo>
                        <a:cubicBezTo>
                          <a:pt x="22" y="111"/>
                          <a:pt x="22" y="110"/>
                          <a:pt x="22" y="110"/>
                        </a:cubicBezTo>
                        <a:cubicBezTo>
                          <a:pt x="21" y="108"/>
                          <a:pt x="20" y="107"/>
                          <a:pt x="19" y="105"/>
                        </a:cubicBezTo>
                        <a:cubicBezTo>
                          <a:pt x="18" y="101"/>
                          <a:pt x="20" y="99"/>
                          <a:pt x="24" y="98"/>
                        </a:cubicBezTo>
                        <a:cubicBezTo>
                          <a:pt x="25" y="98"/>
                          <a:pt x="27" y="98"/>
                          <a:pt x="29" y="98"/>
                        </a:cubicBezTo>
                        <a:cubicBezTo>
                          <a:pt x="29" y="98"/>
                          <a:pt x="30" y="98"/>
                          <a:pt x="30" y="98"/>
                        </a:cubicBezTo>
                        <a:cubicBezTo>
                          <a:pt x="29" y="96"/>
                          <a:pt x="28" y="94"/>
                          <a:pt x="27" y="92"/>
                        </a:cubicBezTo>
                        <a:cubicBezTo>
                          <a:pt x="27" y="90"/>
                          <a:pt x="28" y="89"/>
                          <a:pt x="30" y="87"/>
                        </a:cubicBezTo>
                        <a:cubicBezTo>
                          <a:pt x="33" y="85"/>
                          <a:pt x="37" y="84"/>
                          <a:pt x="41" y="85"/>
                        </a:cubicBezTo>
                        <a:cubicBezTo>
                          <a:pt x="41" y="85"/>
                          <a:pt x="41" y="85"/>
                          <a:pt x="42" y="85"/>
                        </a:cubicBezTo>
                        <a:cubicBezTo>
                          <a:pt x="41" y="83"/>
                          <a:pt x="40" y="82"/>
                          <a:pt x="40" y="80"/>
                        </a:cubicBezTo>
                        <a:cubicBezTo>
                          <a:pt x="39" y="76"/>
                          <a:pt x="40" y="73"/>
                          <a:pt x="46" y="73"/>
                        </a:cubicBezTo>
                        <a:cubicBezTo>
                          <a:pt x="45" y="71"/>
                          <a:pt x="44" y="69"/>
                          <a:pt x="43" y="67"/>
                        </a:cubicBezTo>
                        <a:cubicBezTo>
                          <a:pt x="42" y="62"/>
                          <a:pt x="41" y="58"/>
                          <a:pt x="40" y="53"/>
                        </a:cubicBezTo>
                        <a:cubicBezTo>
                          <a:pt x="40" y="45"/>
                          <a:pt x="40" y="37"/>
                          <a:pt x="42" y="30"/>
                        </a:cubicBezTo>
                        <a:cubicBezTo>
                          <a:pt x="43" y="23"/>
                          <a:pt x="45" y="17"/>
                          <a:pt x="49" y="11"/>
                        </a:cubicBezTo>
                        <a:cubicBezTo>
                          <a:pt x="52" y="5"/>
                          <a:pt x="57" y="1"/>
                          <a:pt x="64" y="0"/>
                        </a:cubicBezTo>
                        <a:cubicBezTo>
                          <a:pt x="67" y="0"/>
                          <a:pt x="71" y="0"/>
                          <a:pt x="74" y="1"/>
                        </a:cubicBezTo>
                        <a:cubicBezTo>
                          <a:pt x="81" y="3"/>
                          <a:pt x="87" y="6"/>
                          <a:pt x="92" y="10"/>
                        </a:cubicBezTo>
                        <a:cubicBezTo>
                          <a:pt x="95" y="12"/>
                          <a:pt x="98" y="14"/>
                          <a:pt x="101" y="16"/>
                        </a:cubicBezTo>
                        <a:cubicBezTo>
                          <a:pt x="108" y="22"/>
                          <a:pt x="114" y="27"/>
                          <a:pt x="119" y="34"/>
                        </a:cubicBezTo>
                        <a:cubicBezTo>
                          <a:pt x="121" y="38"/>
                          <a:pt x="123" y="41"/>
                          <a:pt x="124" y="45"/>
                        </a:cubicBezTo>
                        <a:cubicBezTo>
                          <a:pt x="127" y="50"/>
                          <a:pt x="126" y="56"/>
                          <a:pt x="123" y="61"/>
                        </a:cubicBezTo>
                        <a:cubicBezTo>
                          <a:pt x="120" y="66"/>
                          <a:pt x="116" y="70"/>
                          <a:pt x="111" y="73"/>
                        </a:cubicBezTo>
                        <a:cubicBezTo>
                          <a:pt x="104" y="79"/>
                          <a:pt x="96" y="82"/>
                          <a:pt x="87" y="85"/>
                        </a:cubicBezTo>
                        <a:cubicBezTo>
                          <a:pt x="81" y="86"/>
                          <a:pt x="75" y="87"/>
                          <a:pt x="69" y="87"/>
                        </a:cubicBezTo>
                        <a:cubicBezTo>
                          <a:pt x="66" y="86"/>
                          <a:pt x="64" y="86"/>
                          <a:pt x="61" y="86"/>
                        </a:cubicBezTo>
                        <a:cubicBezTo>
                          <a:pt x="61" y="87"/>
                          <a:pt x="61" y="88"/>
                          <a:pt x="61" y="89"/>
                        </a:cubicBezTo>
                        <a:cubicBezTo>
                          <a:pt x="61" y="91"/>
                          <a:pt x="60" y="93"/>
                          <a:pt x="57" y="93"/>
                        </a:cubicBezTo>
                        <a:cubicBezTo>
                          <a:pt x="55" y="93"/>
                          <a:pt x="54" y="93"/>
                          <a:pt x="52" y="92"/>
                        </a:cubicBezTo>
                        <a:cubicBezTo>
                          <a:pt x="52" y="94"/>
                          <a:pt x="52" y="95"/>
                          <a:pt x="52" y="96"/>
                        </a:cubicBezTo>
                        <a:cubicBezTo>
                          <a:pt x="53" y="100"/>
                          <a:pt x="52" y="103"/>
                          <a:pt x="51" y="106"/>
                        </a:cubicBezTo>
                        <a:cubicBezTo>
                          <a:pt x="50" y="108"/>
                          <a:pt x="49" y="109"/>
                          <a:pt x="46" y="108"/>
                        </a:cubicBezTo>
                        <a:cubicBezTo>
                          <a:pt x="44" y="108"/>
                          <a:pt x="43" y="107"/>
                          <a:pt x="41" y="107"/>
                        </a:cubicBezTo>
                        <a:cubicBezTo>
                          <a:pt x="42" y="109"/>
                          <a:pt x="43" y="111"/>
                          <a:pt x="43" y="113"/>
                        </a:cubicBezTo>
                        <a:cubicBezTo>
                          <a:pt x="44" y="115"/>
                          <a:pt x="44" y="117"/>
                          <a:pt x="42" y="119"/>
                        </a:cubicBezTo>
                        <a:cubicBezTo>
                          <a:pt x="40" y="120"/>
                          <a:pt x="38" y="120"/>
                          <a:pt x="35" y="119"/>
                        </a:cubicBezTo>
                        <a:cubicBezTo>
                          <a:pt x="34" y="119"/>
                          <a:pt x="33" y="118"/>
                          <a:pt x="31" y="118"/>
                        </a:cubicBezTo>
                        <a:cubicBezTo>
                          <a:pt x="31" y="119"/>
                          <a:pt x="32" y="121"/>
                          <a:pt x="32" y="122"/>
                        </a:cubicBezTo>
                        <a:cubicBezTo>
                          <a:pt x="32" y="124"/>
                          <a:pt x="33" y="126"/>
                          <a:pt x="33" y="128"/>
                        </a:cubicBezTo>
                        <a:cubicBezTo>
                          <a:pt x="33" y="131"/>
                          <a:pt x="31" y="132"/>
                          <a:pt x="28" y="132"/>
                        </a:cubicBezTo>
                        <a:cubicBezTo>
                          <a:pt x="27" y="132"/>
                          <a:pt x="26" y="132"/>
                          <a:pt x="26" y="132"/>
                        </a:cubicBezTo>
                        <a:cubicBezTo>
                          <a:pt x="26" y="133"/>
                          <a:pt x="27" y="134"/>
                          <a:pt x="27" y="135"/>
                        </a:cubicBezTo>
                        <a:cubicBezTo>
                          <a:pt x="28" y="138"/>
                          <a:pt x="27" y="140"/>
                          <a:pt x="24" y="141"/>
                        </a:cubicBezTo>
                        <a:cubicBezTo>
                          <a:pt x="22" y="142"/>
                          <a:pt x="19" y="142"/>
                          <a:pt x="17" y="143"/>
                        </a:cubicBezTo>
                        <a:cubicBezTo>
                          <a:pt x="14" y="143"/>
                          <a:pt x="12" y="145"/>
                          <a:pt x="12" y="145"/>
                        </a:cubicBezTo>
                        <a:cubicBezTo>
                          <a:pt x="12" y="145"/>
                          <a:pt x="9" y="148"/>
                          <a:pt x="5" y="145"/>
                        </a:cubicBezTo>
                        <a:cubicBezTo>
                          <a:pt x="0" y="142"/>
                          <a:pt x="0" y="139"/>
                          <a:pt x="1" y="138"/>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39" name="Freeform 101">
                    <a:extLst>
                      <a:ext uri="{FF2B5EF4-FFF2-40B4-BE49-F238E27FC236}">
                        <a16:creationId xmlns:a16="http://schemas.microsoft.com/office/drawing/2014/main" id="{77D7BF98-50BF-FF86-E5B6-78EEEC598C0E}"/>
                      </a:ext>
                    </a:extLst>
                  </p:cNvPr>
                  <p:cNvSpPr>
                    <a:spLocks/>
                  </p:cNvSpPr>
                  <p:nvPr/>
                </p:nvSpPr>
                <p:spPr bwMode="auto">
                  <a:xfrm rot="21231786">
                    <a:off x="2663864" y="2917139"/>
                    <a:ext cx="179905" cy="223340"/>
                  </a:xfrm>
                  <a:custGeom>
                    <a:avLst/>
                    <a:gdLst>
                      <a:gd name="T0" fmla="*/ 1 w 127"/>
                      <a:gd name="T1" fmla="*/ 138 h 148"/>
                      <a:gd name="T2" fmla="*/ 2 w 127"/>
                      <a:gd name="T3" fmla="*/ 136 h 148"/>
                      <a:gd name="T4" fmla="*/ 3 w 127"/>
                      <a:gd name="T5" fmla="*/ 134 h 148"/>
                      <a:gd name="T6" fmla="*/ 3 w 127"/>
                      <a:gd name="T7" fmla="*/ 125 h 148"/>
                      <a:gd name="T8" fmla="*/ 10 w 127"/>
                      <a:gd name="T9" fmla="*/ 120 h 148"/>
                      <a:gd name="T10" fmla="*/ 11 w 127"/>
                      <a:gd name="T11" fmla="*/ 121 h 148"/>
                      <a:gd name="T12" fmla="*/ 10 w 127"/>
                      <a:gd name="T13" fmla="*/ 116 h 148"/>
                      <a:gd name="T14" fmla="*/ 12 w 127"/>
                      <a:gd name="T15" fmla="*/ 112 h 148"/>
                      <a:gd name="T16" fmla="*/ 23 w 127"/>
                      <a:gd name="T17" fmla="*/ 112 h 148"/>
                      <a:gd name="T18" fmla="*/ 22 w 127"/>
                      <a:gd name="T19" fmla="*/ 110 h 148"/>
                      <a:gd name="T20" fmla="*/ 19 w 127"/>
                      <a:gd name="T21" fmla="*/ 105 h 148"/>
                      <a:gd name="T22" fmla="*/ 24 w 127"/>
                      <a:gd name="T23" fmla="*/ 98 h 148"/>
                      <a:gd name="T24" fmla="*/ 29 w 127"/>
                      <a:gd name="T25" fmla="*/ 98 h 148"/>
                      <a:gd name="T26" fmla="*/ 30 w 127"/>
                      <a:gd name="T27" fmla="*/ 98 h 148"/>
                      <a:gd name="T28" fmla="*/ 27 w 127"/>
                      <a:gd name="T29" fmla="*/ 92 h 148"/>
                      <a:gd name="T30" fmla="*/ 30 w 127"/>
                      <a:gd name="T31" fmla="*/ 87 h 148"/>
                      <a:gd name="T32" fmla="*/ 41 w 127"/>
                      <a:gd name="T33" fmla="*/ 85 h 148"/>
                      <a:gd name="T34" fmla="*/ 42 w 127"/>
                      <a:gd name="T35" fmla="*/ 85 h 148"/>
                      <a:gd name="T36" fmla="*/ 40 w 127"/>
                      <a:gd name="T37" fmla="*/ 80 h 148"/>
                      <a:gd name="T38" fmla="*/ 46 w 127"/>
                      <a:gd name="T39" fmla="*/ 73 h 148"/>
                      <a:gd name="T40" fmla="*/ 43 w 127"/>
                      <a:gd name="T41" fmla="*/ 67 h 148"/>
                      <a:gd name="T42" fmla="*/ 40 w 127"/>
                      <a:gd name="T43" fmla="*/ 53 h 148"/>
                      <a:gd name="T44" fmla="*/ 42 w 127"/>
                      <a:gd name="T45" fmla="*/ 30 h 148"/>
                      <a:gd name="T46" fmla="*/ 49 w 127"/>
                      <a:gd name="T47" fmla="*/ 11 h 148"/>
                      <a:gd name="T48" fmla="*/ 64 w 127"/>
                      <a:gd name="T49" fmla="*/ 0 h 148"/>
                      <a:gd name="T50" fmla="*/ 74 w 127"/>
                      <a:gd name="T51" fmla="*/ 1 h 148"/>
                      <a:gd name="T52" fmla="*/ 92 w 127"/>
                      <a:gd name="T53" fmla="*/ 10 h 148"/>
                      <a:gd name="T54" fmla="*/ 101 w 127"/>
                      <a:gd name="T55" fmla="*/ 16 h 148"/>
                      <a:gd name="T56" fmla="*/ 119 w 127"/>
                      <a:gd name="T57" fmla="*/ 34 h 148"/>
                      <a:gd name="T58" fmla="*/ 124 w 127"/>
                      <a:gd name="T59" fmla="*/ 45 h 148"/>
                      <a:gd name="T60" fmla="*/ 123 w 127"/>
                      <a:gd name="T61" fmla="*/ 61 h 148"/>
                      <a:gd name="T62" fmla="*/ 111 w 127"/>
                      <a:gd name="T63" fmla="*/ 73 h 148"/>
                      <a:gd name="T64" fmla="*/ 87 w 127"/>
                      <a:gd name="T65" fmla="*/ 85 h 148"/>
                      <a:gd name="T66" fmla="*/ 69 w 127"/>
                      <a:gd name="T67" fmla="*/ 87 h 148"/>
                      <a:gd name="T68" fmla="*/ 61 w 127"/>
                      <a:gd name="T69" fmla="*/ 86 h 148"/>
                      <a:gd name="T70" fmla="*/ 61 w 127"/>
                      <a:gd name="T71" fmla="*/ 89 h 148"/>
                      <a:gd name="T72" fmla="*/ 57 w 127"/>
                      <a:gd name="T73" fmla="*/ 93 h 148"/>
                      <a:gd name="T74" fmla="*/ 52 w 127"/>
                      <a:gd name="T75" fmla="*/ 92 h 148"/>
                      <a:gd name="T76" fmla="*/ 52 w 127"/>
                      <a:gd name="T77" fmla="*/ 96 h 148"/>
                      <a:gd name="T78" fmla="*/ 51 w 127"/>
                      <a:gd name="T79" fmla="*/ 106 h 148"/>
                      <a:gd name="T80" fmla="*/ 46 w 127"/>
                      <a:gd name="T81" fmla="*/ 108 h 148"/>
                      <a:gd name="T82" fmla="*/ 41 w 127"/>
                      <a:gd name="T83" fmla="*/ 107 h 148"/>
                      <a:gd name="T84" fmla="*/ 43 w 127"/>
                      <a:gd name="T85" fmla="*/ 113 h 148"/>
                      <a:gd name="T86" fmla="*/ 42 w 127"/>
                      <a:gd name="T87" fmla="*/ 119 h 148"/>
                      <a:gd name="T88" fmla="*/ 35 w 127"/>
                      <a:gd name="T89" fmla="*/ 119 h 148"/>
                      <a:gd name="T90" fmla="*/ 31 w 127"/>
                      <a:gd name="T91" fmla="*/ 118 h 148"/>
                      <a:gd name="T92" fmla="*/ 32 w 127"/>
                      <a:gd name="T93" fmla="*/ 122 h 148"/>
                      <a:gd name="T94" fmla="*/ 33 w 127"/>
                      <a:gd name="T95" fmla="*/ 128 h 148"/>
                      <a:gd name="T96" fmla="*/ 28 w 127"/>
                      <a:gd name="T97" fmla="*/ 132 h 148"/>
                      <a:gd name="T98" fmla="*/ 26 w 127"/>
                      <a:gd name="T99" fmla="*/ 132 h 148"/>
                      <a:gd name="T100" fmla="*/ 27 w 127"/>
                      <a:gd name="T101" fmla="*/ 135 h 148"/>
                      <a:gd name="T102" fmla="*/ 24 w 127"/>
                      <a:gd name="T103" fmla="*/ 141 h 148"/>
                      <a:gd name="T104" fmla="*/ 17 w 127"/>
                      <a:gd name="T105" fmla="*/ 143 h 148"/>
                      <a:gd name="T106" fmla="*/ 12 w 127"/>
                      <a:gd name="T107" fmla="*/ 145 h 148"/>
                      <a:gd name="T108" fmla="*/ 5 w 127"/>
                      <a:gd name="T109" fmla="*/ 145 h 148"/>
                      <a:gd name="T110" fmla="*/ 1 w 127"/>
                      <a:gd name="T111" fmla="*/ 1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7" h="148">
                        <a:moveTo>
                          <a:pt x="1" y="138"/>
                        </a:moveTo>
                        <a:cubicBezTo>
                          <a:pt x="2" y="136"/>
                          <a:pt x="2" y="136"/>
                          <a:pt x="2" y="136"/>
                        </a:cubicBezTo>
                        <a:cubicBezTo>
                          <a:pt x="3" y="136"/>
                          <a:pt x="3" y="135"/>
                          <a:pt x="3" y="134"/>
                        </a:cubicBezTo>
                        <a:cubicBezTo>
                          <a:pt x="3" y="131"/>
                          <a:pt x="3" y="128"/>
                          <a:pt x="3" y="125"/>
                        </a:cubicBezTo>
                        <a:cubicBezTo>
                          <a:pt x="3" y="120"/>
                          <a:pt x="5" y="119"/>
                          <a:pt x="10" y="120"/>
                        </a:cubicBezTo>
                        <a:cubicBezTo>
                          <a:pt x="10" y="120"/>
                          <a:pt x="11" y="120"/>
                          <a:pt x="11" y="121"/>
                        </a:cubicBezTo>
                        <a:cubicBezTo>
                          <a:pt x="11" y="119"/>
                          <a:pt x="10" y="118"/>
                          <a:pt x="10" y="116"/>
                        </a:cubicBezTo>
                        <a:cubicBezTo>
                          <a:pt x="9" y="114"/>
                          <a:pt x="10" y="113"/>
                          <a:pt x="12" y="112"/>
                        </a:cubicBezTo>
                        <a:cubicBezTo>
                          <a:pt x="16" y="111"/>
                          <a:pt x="19" y="111"/>
                          <a:pt x="23" y="112"/>
                        </a:cubicBezTo>
                        <a:cubicBezTo>
                          <a:pt x="22" y="111"/>
                          <a:pt x="22" y="110"/>
                          <a:pt x="22" y="110"/>
                        </a:cubicBezTo>
                        <a:cubicBezTo>
                          <a:pt x="21" y="108"/>
                          <a:pt x="20" y="107"/>
                          <a:pt x="19" y="105"/>
                        </a:cubicBezTo>
                        <a:cubicBezTo>
                          <a:pt x="18" y="101"/>
                          <a:pt x="20" y="99"/>
                          <a:pt x="24" y="98"/>
                        </a:cubicBezTo>
                        <a:cubicBezTo>
                          <a:pt x="25" y="98"/>
                          <a:pt x="27" y="98"/>
                          <a:pt x="29" y="98"/>
                        </a:cubicBezTo>
                        <a:cubicBezTo>
                          <a:pt x="29" y="98"/>
                          <a:pt x="30" y="98"/>
                          <a:pt x="30" y="98"/>
                        </a:cubicBezTo>
                        <a:cubicBezTo>
                          <a:pt x="29" y="96"/>
                          <a:pt x="28" y="94"/>
                          <a:pt x="27" y="92"/>
                        </a:cubicBezTo>
                        <a:cubicBezTo>
                          <a:pt x="27" y="90"/>
                          <a:pt x="28" y="89"/>
                          <a:pt x="30" y="87"/>
                        </a:cubicBezTo>
                        <a:cubicBezTo>
                          <a:pt x="33" y="85"/>
                          <a:pt x="37" y="84"/>
                          <a:pt x="41" y="85"/>
                        </a:cubicBezTo>
                        <a:cubicBezTo>
                          <a:pt x="41" y="85"/>
                          <a:pt x="41" y="85"/>
                          <a:pt x="42" y="85"/>
                        </a:cubicBezTo>
                        <a:cubicBezTo>
                          <a:pt x="41" y="83"/>
                          <a:pt x="40" y="82"/>
                          <a:pt x="40" y="80"/>
                        </a:cubicBezTo>
                        <a:cubicBezTo>
                          <a:pt x="39" y="76"/>
                          <a:pt x="40" y="73"/>
                          <a:pt x="46" y="73"/>
                        </a:cubicBezTo>
                        <a:cubicBezTo>
                          <a:pt x="45" y="71"/>
                          <a:pt x="44" y="69"/>
                          <a:pt x="43" y="67"/>
                        </a:cubicBezTo>
                        <a:cubicBezTo>
                          <a:pt x="42" y="62"/>
                          <a:pt x="41" y="58"/>
                          <a:pt x="40" y="53"/>
                        </a:cubicBezTo>
                        <a:cubicBezTo>
                          <a:pt x="40" y="45"/>
                          <a:pt x="40" y="37"/>
                          <a:pt x="42" y="30"/>
                        </a:cubicBezTo>
                        <a:cubicBezTo>
                          <a:pt x="43" y="23"/>
                          <a:pt x="45" y="17"/>
                          <a:pt x="49" y="11"/>
                        </a:cubicBezTo>
                        <a:cubicBezTo>
                          <a:pt x="52" y="5"/>
                          <a:pt x="57" y="1"/>
                          <a:pt x="64" y="0"/>
                        </a:cubicBezTo>
                        <a:cubicBezTo>
                          <a:pt x="67" y="0"/>
                          <a:pt x="71" y="0"/>
                          <a:pt x="74" y="1"/>
                        </a:cubicBezTo>
                        <a:cubicBezTo>
                          <a:pt x="81" y="3"/>
                          <a:pt x="87" y="6"/>
                          <a:pt x="92" y="10"/>
                        </a:cubicBezTo>
                        <a:cubicBezTo>
                          <a:pt x="95" y="12"/>
                          <a:pt x="98" y="14"/>
                          <a:pt x="101" y="16"/>
                        </a:cubicBezTo>
                        <a:cubicBezTo>
                          <a:pt x="108" y="22"/>
                          <a:pt x="114" y="27"/>
                          <a:pt x="119" y="34"/>
                        </a:cubicBezTo>
                        <a:cubicBezTo>
                          <a:pt x="121" y="38"/>
                          <a:pt x="123" y="41"/>
                          <a:pt x="124" y="45"/>
                        </a:cubicBezTo>
                        <a:cubicBezTo>
                          <a:pt x="127" y="50"/>
                          <a:pt x="126" y="56"/>
                          <a:pt x="123" y="61"/>
                        </a:cubicBezTo>
                        <a:cubicBezTo>
                          <a:pt x="120" y="66"/>
                          <a:pt x="116" y="70"/>
                          <a:pt x="111" y="73"/>
                        </a:cubicBezTo>
                        <a:cubicBezTo>
                          <a:pt x="104" y="79"/>
                          <a:pt x="96" y="82"/>
                          <a:pt x="87" y="85"/>
                        </a:cubicBezTo>
                        <a:cubicBezTo>
                          <a:pt x="81" y="86"/>
                          <a:pt x="75" y="87"/>
                          <a:pt x="69" y="87"/>
                        </a:cubicBezTo>
                        <a:cubicBezTo>
                          <a:pt x="66" y="86"/>
                          <a:pt x="64" y="86"/>
                          <a:pt x="61" y="86"/>
                        </a:cubicBezTo>
                        <a:cubicBezTo>
                          <a:pt x="61" y="87"/>
                          <a:pt x="61" y="88"/>
                          <a:pt x="61" y="89"/>
                        </a:cubicBezTo>
                        <a:cubicBezTo>
                          <a:pt x="61" y="91"/>
                          <a:pt x="60" y="93"/>
                          <a:pt x="57" y="93"/>
                        </a:cubicBezTo>
                        <a:cubicBezTo>
                          <a:pt x="55" y="93"/>
                          <a:pt x="54" y="93"/>
                          <a:pt x="52" y="92"/>
                        </a:cubicBezTo>
                        <a:cubicBezTo>
                          <a:pt x="52" y="94"/>
                          <a:pt x="52" y="95"/>
                          <a:pt x="52" y="96"/>
                        </a:cubicBezTo>
                        <a:cubicBezTo>
                          <a:pt x="53" y="100"/>
                          <a:pt x="52" y="103"/>
                          <a:pt x="51" y="106"/>
                        </a:cubicBezTo>
                        <a:cubicBezTo>
                          <a:pt x="50" y="108"/>
                          <a:pt x="49" y="109"/>
                          <a:pt x="46" y="108"/>
                        </a:cubicBezTo>
                        <a:cubicBezTo>
                          <a:pt x="44" y="108"/>
                          <a:pt x="43" y="107"/>
                          <a:pt x="41" y="107"/>
                        </a:cubicBezTo>
                        <a:cubicBezTo>
                          <a:pt x="42" y="109"/>
                          <a:pt x="43" y="111"/>
                          <a:pt x="43" y="113"/>
                        </a:cubicBezTo>
                        <a:cubicBezTo>
                          <a:pt x="44" y="115"/>
                          <a:pt x="44" y="117"/>
                          <a:pt x="42" y="119"/>
                        </a:cubicBezTo>
                        <a:cubicBezTo>
                          <a:pt x="40" y="120"/>
                          <a:pt x="38" y="120"/>
                          <a:pt x="35" y="119"/>
                        </a:cubicBezTo>
                        <a:cubicBezTo>
                          <a:pt x="34" y="119"/>
                          <a:pt x="33" y="118"/>
                          <a:pt x="31" y="118"/>
                        </a:cubicBezTo>
                        <a:cubicBezTo>
                          <a:pt x="31" y="119"/>
                          <a:pt x="32" y="121"/>
                          <a:pt x="32" y="122"/>
                        </a:cubicBezTo>
                        <a:cubicBezTo>
                          <a:pt x="32" y="124"/>
                          <a:pt x="33" y="126"/>
                          <a:pt x="33" y="128"/>
                        </a:cubicBezTo>
                        <a:cubicBezTo>
                          <a:pt x="33" y="131"/>
                          <a:pt x="31" y="132"/>
                          <a:pt x="28" y="132"/>
                        </a:cubicBezTo>
                        <a:cubicBezTo>
                          <a:pt x="27" y="132"/>
                          <a:pt x="26" y="132"/>
                          <a:pt x="26" y="132"/>
                        </a:cubicBezTo>
                        <a:cubicBezTo>
                          <a:pt x="26" y="133"/>
                          <a:pt x="27" y="134"/>
                          <a:pt x="27" y="135"/>
                        </a:cubicBezTo>
                        <a:cubicBezTo>
                          <a:pt x="28" y="138"/>
                          <a:pt x="27" y="140"/>
                          <a:pt x="24" y="141"/>
                        </a:cubicBezTo>
                        <a:cubicBezTo>
                          <a:pt x="22" y="142"/>
                          <a:pt x="19" y="142"/>
                          <a:pt x="17" y="143"/>
                        </a:cubicBezTo>
                        <a:cubicBezTo>
                          <a:pt x="14" y="143"/>
                          <a:pt x="12" y="145"/>
                          <a:pt x="12" y="145"/>
                        </a:cubicBezTo>
                        <a:cubicBezTo>
                          <a:pt x="12" y="145"/>
                          <a:pt x="9" y="148"/>
                          <a:pt x="5" y="145"/>
                        </a:cubicBezTo>
                        <a:cubicBezTo>
                          <a:pt x="0" y="142"/>
                          <a:pt x="0" y="139"/>
                          <a:pt x="1" y="138"/>
                        </a:cubicBezTo>
                        <a:close/>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40" name="Freeform 102">
                    <a:extLst>
                      <a:ext uri="{FF2B5EF4-FFF2-40B4-BE49-F238E27FC236}">
                        <a16:creationId xmlns:a16="http://schemas.microsoft.com/office/drawing/2014/main" id="{C66B283D-6B87-A49E-3DA8-AAC865EAD91C}"/>
                      </a:ext>
                    </a:extLst>
                  </p:cNvPr>
                  <p:cNvSpPr>
                    <a:spLocks/>
                  </p:cNvSpPr>
                  <p:nvPr/>
                </p:nvSpPr>
                <p:spPr bwMode="auto">
                  <a:xfrm rot="21231786">
                    <a:off x="2734320" y="2919957"/>
                    <a:ext cx="85134" cy="101363"/>
                  </a:xfrm>
                  <a:custGeom>
                    <a:avLst/>
                    <a:gdLst>
                      <a:gd name="T0" fmla="*/ 0 w 60"/>
                      <a:gd name="T1" fmla="*/ 0 h 66"/>
                      <a:gd name="T2" fmla="*/ 30 w 60"/>
                      <a:gd name="T3" fmla="*/ 33 h 66"/>
                      <a:gd name="T4" fmla="*/ 60 w 60"/>
                      <a:gd name="T5" fmla="*/ 66 h 66"/>
                    </a:gdLst>
                    <a:ahLst/>
                    <a:cxnLst>
                      <a:cxn ang="0">
                        <a:pos x="T0" y="T1"/>
                      </a:cxn>
                      <a:cxn ang="0">
                        <a:pos x="T2" y="T3"/>
                      </a:cxn>
                      <a:cxn ang="0">
                        <a:pos x="T4" y="T5"/>
                      </a:cxn>
                    </a:cxnLst>
                    <a:rect l="0" t="0" r="r" b="b"/>
                    <a:pathLst>
                      <a:path w="60" h="66">
                        <a:moveTo>
                          <a:pt x="0" y="0"/>
                        </a:moveTo>
                        <a:cubicBezTo>
                          <a:pt x="0" y="0"/>
                          <a:pt x="4" y="31"/>
                          <a:pt x="30" y="33"/>
                        </a:cubicBezTo>
                        <a:cubicBezTo>
                          <a:pt x="56" y="36"/>
                          <a:pt x="60" y="66"/>
                          <a:pt x="60" y="66"/>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41" name="Freeform 103">
                    <a:extLst>
                      <a:ext uri="{FF2B5EF4-FFF2-40B4-BE49-F238E27FC236}">
                        <a16:creationId xmlns:a16="http://schemas.microsoft.com/office/drawing/2014/main" id="{1BB48D63-58D6-58B5-C715-E3ECA8F56D6C}"/>
                      </a:ext>
                    </a:extLst>
                  </p:cNvPr>
                  <p:cNvSpPr>
                    <a:spLocks/>
                  </p:cNvSpPr>
                  <p:nvPr/>
                </p:nvSpPr>
                <p:spPr bwMode="auto">
                  <a:xfrm rot="21231786">
                    <a:off x="2734320" y="2919957"/>
                    <a:ext cx="85134" cy="101363"/>
                  </a:xfrm>
                  <a:custGeom>
                    <a:avLst/>
                    <a:gdLst>
                      <a:gd name="T0" fmla="*/ 0 w 60"/>
                      <a:gd name="T1" fmla="*/ 0 h 66"/>
                      <a:gd name="T2" fmla="*/ 30 w 60"/>
                      <a:gd name="T3" fmla="*/ 33 h 66"/>
                      <a:gd name="T4" fmla="*/ 60 w 60"/>
                      <a:gd name="T5" fmla="*/ 66 h 66"/>
                    </a:gdLst>
                    <a:ahLst/>
                    <a:cxnLst>
                      <a:cxn ang="0">
                        <a:pos x="T0" y="T1"/>
                      </a:cxn>
                      <a:cxn ang="0">
                        <a:pos x="T2" y="T3"/>
                      </a:cxn>
                      <a:cxn ang="0">
                        <a:pos x="T4" y="T5"/>
                      </a:cxn>
                    </a:cxnLst>
                    <a:rect l="0" t="0" r="r" b="b"/>
                    <a:pathLst>
                      <a:path w="60" h="66">
                        <a:moveTo>
                          <a:pt x="0" y="0"/>
                        </a:moveTo>
                        <a:cubicBezTo>
                          <a:pt x="0" y="0"/>
                          <a:pt x="4" y="31"/>
                          <a:pt x="30" y="33"/>
                        </a:cubicBezTo>
                        <a:cubicBezTo>
                          <a:pt x="56" y="36"/>
                          <a:pt x="60" y="66"/>
                          <a:pt x="60" y="66"/>
                        </a:cubicBezTo>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42" name="Freeform 104">
                    <a:extLst>
                      <a:ext uri="{FF2B5EF4-FFF2-40B4-BE49-F238E27FC236}">
                        <a16:creationId xmlns:a16="http://schemas.microsoft.com/office/drawing/2014/main" id="{086E8348-76A1-B1EA-30DC-8520A1B78957}"/>
                      </a:ext>
                    </a:extLst>
                  </p:cNvPr>
                  <p:cNvSpPr>
                    <a:spLocks/>
                  </p:cNvSpPr>
                  <p:nvPr/>
                </p:nvSpPr>
                <p:spPr bwMode="auto">
                  <a:xfrm rot="21231786">
                    <a:off x="2987613" y="3781179"/>
                    <a:ext cx="224881" cy="149466"/>
                  </a:xfrm>
                  <a:custGeom>
                    <a:avLst/>
                    <a:gdLst>
                      <a:gd name="T0" fmla="*/ 8 w 159"/>
                      <a:gd name="T1" fmla="*/ 3 h 99"/>
                      <a:gd name="T2" fmla="*/ 9 w 159"/>
                      <a:gd name="T3" fmla="*/ 4 h 99"/>
                      <a:gd name="T4" fmla="*/ 12 w 159"/>
                      <a:gd name="T5" fmla="*/ 4 h 99"/>
                      <a:gd name="T6" fmla="*/ 20 w 159"/>
                      <a:gd name="T7" fmla="*/ 1 h 99"/>
                      <a:gd name="T8" fmla="*/ 27 w 159"/>
                      <a:gd name="T9" fmla="*/ 6 h 99"/>
                      <a:gd name="T10" fmla="*/ 27 w 159"/>
                      <a:gd name="T11" fmla="*/ 8 h 99"/>
                      <a:gd name="T12" fmla="*/ 31 w 159"/>
                      <a:gd name="T13" fmla="*/ 5 h 99"/>
                      <a:gd name="T14" fmla="*/ 35 w 159"/>
                      <a:gd name="T15" fmla="*/ 7 h 99"/>
                      <a:gd name="T16" fmla="*/ 39 w 159"/>
                      <a:gd name="T17" fmla="*/ 17 h 99"/>
                      <a:gd name="T18" fmla="*/ 40 w 159"/>
                      <a:gd name="T19" fmla="*/ 15 h 99"/>
                      <a:gd name="T20" fmla="*/ 44 w 159"/>
                      <a:gd name="T21" fmla="*/ 11 h 99"/>
                      <a:gd name="T22" fmla="*/ 52 w 159"/>
                      <a:gd name="T23" fmla="*/ 13 h 99"/>
                      <a:gd name="T24" fmla="*/ 53 w 159"/>
                      <a:gd name="T25" fmla="*/ 18 h 99"/>
                      <a:gd name="T26" fmla="*/ 54 w 159"/>
                      <a:gd name="T27" fmla="*/ 20 h 99"/>
                      <a:gd name="T28" fmla="*/ 59 w 159"/>
                      <a:gd name="T29" fmla="*/ 15 h 99"/>
                      <a:gd name="T30" fmla="*/ 64 w 159"/>
                      <a:gd name="T31" fmla="*/ 16 h 99"/>
                      <a:gd name="T32" fmla="*/ 70 w 159"/>
                      <a:gd name="T33" fmla="*/ 26 h 99"/>
                      <a:gd name="T34" fmla="*/ 70 w 159"/>
                      <a:gd name="T35" fmla="*/ 27 h 99"/>
                      <a:gd name="T36" fmla="*/ 74 w 159"/>
                      <a:gd name="T37" fmla="*/ 24 h 99"/>
                      <a:gd name="T38" fmla="*/ 82 w 159"/>
                      <a:gd name="T39" fmla="*/ 27 h 99"/>
                      <a:gd name="T40" fmla="*/ 87 w 159"/>
                      <a:gd name="T41" fmla="*/ 23 h 99"/>
                      <a:gd name="T42" fmla="*/ 100 w 159"/>
                      <a:gd name="T43" fmla="*/ 16 h 99"/>
                      <a:gd name="T44" fmla="*/ 123 w 159"/>
                      <a:gd name="T45" fmla="*/ 11 h 99"/>
                      <a:gd name="T46" fmla="*/ 143 w 159"/>
                      <a:gd name="T47" fmla="*/ 12 h 99"/>
                      <a:gd name="T48" fmla="*/ 151 w 159"/>
                      <a:gd name="T49" fmla="*/ 16 h 99"/>
                      <a:gd name="T50" fmla="*/ 151 w 159"/>
                      <a:gd name="T51" fmla="*/ 16 h 99"/>
                      <a:gd name="T52" fmla="*/ 151 w 159"/>
                      <a:gd name="T53" fmla="*/ 16 h 99"/>
                      <a:gd name="T54" fmla="*/ 158 w 159"/>
                      <a:gd name="T55" fmla="*/ 24 h 99"/>
                      <a:gd name="T56" fmla="*/ 159 w 159"/>
                      <a:gd name="T57" fmla="*/ 34 h 99"/>
                      <a:gd name="T58" fmla="*/ 156 w 159"/>
                      <a:gd name="T59" fmla="*/ 54 h 99"/>
                      <a:gd name="T60" fmla="*/ 153 w 159"/>
                      <a:gd name="T61" fmla="*/ 64 h 99"/>
                      <a:gd name="T62" fmla="*/ 140 w 159"/>
                      <a:gd name="T63" fmla="*/ 86 h 99"/>
                      <a:gd name="T64" fmla="*/ 132 w 159"/>
                      <a:gd name="T65" fmla="*/ 94 h 99"/>
                      <a:gd name="T66" fmla="*/ 116 w 159"/>
                      <a:gd name="T67" fmla="*/ 98 h 99"/>
                      <a:gd name="T68" fmla="*/ 105 w 159"/>
                      <a:gd name="T69" fmla="*/ 93 h 99"/>
                      <a:gd name="T70" fmla="*/ 105 w 159"/>
                      <a:gd name="T71" fmla="*/ 93 h 99"/>
                      <a:gd name="T72" fmla="*/ 105 w 159"/>
                      <a:gd name="T73" fmla="*/ 93 h 99"/>
                      <a:gd name="T74" fmla="*/ 101 w 159"/>
                      <a:gd name="T75" fmla="*/ 90 h 99"/>
                      <a:gd name="T76" fmla="*/ 83 w 159"/>
                      <a:gd name="T77" fmla="*/ 70 h 99"/>
                      <a:gd name="T78" fmla="*/ 76 w 159"/>
                      <a:gd name="T79" fmla="*/ 54 h 99"/>
                      <a:gd name="T80" fmla="*/ 75 w 159"/>
                      <a:gd name="T81" fmla="*/ 46 h 99"/>
                      <a:gd name="T82" fmla="*/ 72 w 159"/>
                      <a:gd name="T83" fmla="*/ 47 h 99"/>
                      <a:gd name="T84" fmla="*/ 67 w 159"/>
                      <a:gd name="T85" fmla="*/ 44 h 99"/>
                      <a:gd name="T86" fmla="*/ 65 w 159"/>
                      <a:gd name="T87" fmla="*/ 38 h 99"/>
                      <a:gd name="T88" fmla="*/ 62 w 159"/>
                      <a:gd name="T89" fmla="*/ 40 h 99"/>
                      <a:gd name="T90" fmla="*/ 53 w 159"/>
                      <a:gd name="T91" fmla="*/ 42 h 99"/>
                      <a:gd name="T92" fmla="*/ 48 w 159"/>
                      <a:gd name="T93" fmla="*/ 37 h 99"/>
                      <a:gd name="T94" fmla="*/ 49 w 159"/>
                      <a:gd name="T95" fmla="*/ 33 h 99"/>
                      <a:gd name="T96" fmla="*/ 44 w 159"/>
                      <a:gd name="T97" fmla="*/ 36 h 99"/>
                      <a:gd name="T98" fmla="*/ 38 w 159"/>
                      <a:gd name="T99" fmla="*/ 36 h 99"/>
                      <a:gd name="T100" fmla="*/ 35 w 159"/>
                      <a:gd name="T101" fmla="*/ 31 h 99"/>
                      <a:gd name="T102" fmla="*/ 35 w 159"/>
                      <a:gd name="T103" fmla="*/ 26 h 99"/>
                      <a:gd name="T104" fmla="*/ 32 w 159"/>
                      <a:gd name="T105" fmla="*/ 28 h 99"/>
                      <a:gd name="T106" fmla="*/ 26 w 159"/>
                      <a:gd name="T107" fmla="*/ 31 h 99"/>
                      <a:gd name="T108" fmla="*/ 21 w 159"/>
                      <a:gd name="T109" fmla="*/ 27 h 99"/>
                      <a:gd name="T110" fmla="*/ 20 w 159"/>
                      <a:gd name="T111" fmla="*/ 25 h 99"/>
                      <a:gd name="T112" fmla="*/ 17 w 159"/>
                      <a:gd name="T113" fmla="*/ 27 h 99"/>
                      <a:gd name="T114" fmla="*/ 11 w 159"/>
                      <a:gd name="T115" fmla="*/ 26 h 99"/>
                      <a:gd name="T116" fmla="*/ 7 w 159"/>
                      <a:gd name="T117" fmla="*/ 19 h 99"/>
                      <a:gd name="T118" fmla="*/ 3 w 159"/>
                      <a:gd name="T119" fmla="*/ 16 h 99"/>
                      <a:gd name="T120" fmla="*/ 2 w 159"/>
                      <a:gd name="T121" fmla="*/ 9 h 99"/>
                      <a:gd name="T122" fmla="*/ 8 w 159"/>
                      <a:gd name="T123"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99">
                        <a:moveTo>
                          <a:pt x="8" y="3"/>
                        </a:moveTo>
                        <a:cubicBezTo>
                          <a:pt x="9" y="4"/>
                          <a:pt x="9" y="4"/>
                          <a:pt x="9" y="4"/>
                        </a:cubicBezTo>
                        <a:cubicBezTo>
                          <a:pt x="10" y="4"/>
                          <a:pt x="11" y="4"/>
                          <a:pt x="12" y="4"/>
                        </a:cubicBezTo>
                        <a:cubicBezTo>
                          <a:pt x="15" y="3"/>
                          <a:pt x="17" y="2"/>
                          <a:pt x="20" y="1"/>
                        </a:cubicBezTo>
                        <a:cubicBezTo>
                          <a:pt x="25" y="0"/>
                          <a:pt x="27" y="2"/>
                          <a:pt x="27" y="6"/>
                        </a:cubicBezTo>
                        <a:cubicBezTo>
                          <a:pt x="27" y="7"/>
                          <a:pt x="27" y="7"/>
                          <a:pt x="27" y="8"/>
                        </a:cubicBezTo>
                        <a:cubicBezTo>
                          <a:pt x="28" y="7"/>
                          <a:pt x="29" y="6"/>
                          <a:pt x="31" y="5"/>
                        </a:cubicBezTo>
                        <a:cubicBezTo>
                          <a:pt x="32" y="4"/>
                          <a:pt x="34" y="5"/>
                          <a:pt x="35" y="7"/>
                        </a:cubicBezTo>
                        <a:cubicBezTo>
                          <a:pt x="37" y="9"/>
                          <a:pt x="38" y="13"/>
                          <a:pt x="39" y="17"/>
                        </a:cubicBezTo>
                        <a:cubicBezTo>
                          <a:pt x="39" y="16"/>
                          <a:pt x="40" y="15"/>
                          <a:pt x="40" y="15"/>
                        </a:cubicBezTo>
                        <a:cubicBezTo>
                          <a:pt x="42" y="14"/>
                          <a:pt x="43" y="12"/>
                          <a:pt x="44" y="11"/>
                        </a:cubicBezTo>
                        <a:cubicBezTo>
                          <a:pt x="47" y="9"/>
                          <a:pt x="50" y="10"/>
                          <a:pt x="52" y="13"/>
                        </a:cubicBezTo>
                        <a:cubicBezTo>
                          <a:pt x="53" y="15"/>
                          <a:pt x="53" y="17"/>
                          <a:pt x="53" y="18"/>
                        </a:cubicBezTo>
                        <a:cubicBezTo>
                          <a:pt x="53" y="19"/>
                          <a:pt x="54" y="19"/>
                          <a:pt x="54" y="20"/>
                        </a:cubicBezTo>
                        <a:cubicBezTo>
                          <a:pt x="55" y="18"/>
                          <a:pt x="57" y="16"/>
                          <a:pt x="59" y="15"/>
                        </a:cubicBezTo>
                        <a:cubicBezTo>
                          <a:pt x="61" y="14"/>
                          <a:pt x="62" y="15"/>
                          <a:pt x="64" y="16"/>
                        </a:cubicBezTo>
                        <a:cubicBezTo>
                          <a:pt x="67" y="19"/>
                          <a:pt x="69" y="22"/>
                          <a:pt x="70" y="26"/>
                        </a:cubicBezTo>
                        <a:cubicBezTo>
                          <a:pt x="70" y="26"/>
                          <a:pt x="70" y="26"/>
                          <a:pt x="70" y="27"/>
                        </a:cubicBezTo>
                        <a:cubicBezTo>
                          <a:pt x="71" y="26"/>
                          <a:pt x="72" y="25"/>
                          <a:pt x="74" y="24"/>
                        </a:cubicBezTo>
                        <a:cubicBezTo>
                          <a:pt x="77" y="21"/>
                          <a:pt x="81" y="22"/>
                          <a:pt x="82" y="27"/>
                        </a:cubicBezTo>
                        <a:cubicBezTo>
                          <a:pt x="84" y="26"/>
                          <a:pt x="85" y="24"/>
                          <a:pt x="87" y="23"/>
                        </a:cubicBezTo>
                        <a:cubicBezTo>
                          <a:pt x="91" y="21"/>
                          <a:pt x="96" y="18"/>
                          <a:pt x="100" y="16"/>
                        </a:cubicBezTo>
                        <a:cubicBezTo>
                          <a:pt x="108" y="13"/>
                          <a:pt x="115" y="12"/>
                          <a:pt x="123" y="11"/>
                        </a:cubicBezTo>
                        <a:cubicBezTo>
                          <a:pt x="130" y="10"/>
                          <a:pt x="136" y="10"/>
                          <a:pt x="143" y="12"/>
                        </a:cubicBezTo>
                        <a:cubicBezTo>
                          <a:pt x="146" y="13"/>
                          <a:pt x="149" y="14"/>
                          <a:pt x="151" y="16"/>
                        </a:cubicBezTo>
                        <a:cubicBezTo>
                          <a:pt x="151" y="16"/>
                          <a:pt x="151" y="16"/>
                          <a:pt x="151" y="16"/>
                        </a:cubicBezTo>
                        <a:cubicBezTo>
                          <a:pt x="151" y="16"/>
                          <a:pt x="151" y="16"/>
                          <a:pt x="151" y="16"/>
                        </a:cubicBezTo>
                        <a:cubicBezTo>
                          <a:pt x="154" y="18"/>
                          <a:pt x="156" y="20"/>
                          <a:pt x="158" y="24"/>
                        </a:cubicBezTo>
                        <a:cubicBezTo>
                          <a:pt x="159" y="27"/>
                          <a:pt x="159" y="30"/>
                          <a:pt x="159" y="34"/>
                        </a:cubicBezTo>
                        <a:cubicBezTo>
                          <a:pt x="159" y="40"/>
                          <a:pt x="158" y="47"/>
                          <a:pt x="156" y="54"/>
                        </a:cubicBezTo>
                        <a:cubicBezTo>
                          <a:pt x="155" y="57"/>
                          <a:pt x="154" y="60"/>
                          <a:pt x="153" y="64"/>
                        </a:cubicBezTo>
                        <a:cubicBezTo>
                          <a:pt x="149" y="72"/>
                          <a:pt x="146" y="79"/>
                          <a:pt x="140" y="86"/>
                        </a:cubicBezTo>
                        <a:cubicBezTo>
                          <a:pt x="138" y="89"/>
                          <a:pt x="135" y="92"/>
                          <a:pt x="132" y="94"/>
                        </a:cubicBezTo>
                        <a:cubicBezTo>
                          <a:pt x="127" y="98"/>
                          <a:pt x="122" y="99"/>
                          <a:pt x="116" y="98"/>
                        </a:cubicBezTo>
                        <a:cubicBezTo>
                          <a:pt x="112" y="97"/>
                          <a:pt x="108" y="95"/>
                          <a:pt x="105" y="93"/>
                        </a:cubicBezTo>
                        <a:cubicBezTo>
                          <a:pt x="105" y="93"/>
                          <a:pt x="105" y="93"/>
                          <a:pt x="105" y="93"/>
                        </a:cubicBezTo>
                        <a:cubicBezTo>
                          <a:pt x="105" y="93"/>
                          <a:pt x="105" y="93"/>
                          <a:pt x="105" y="93"/>
                        </a:cubicBezTo>
                        <a:cubicBezTo>
                          <a:pt x="103" y="92"/>
                          <a:pt x="102" y="91"/>
                          <a:pt x="101" y="90"/>
                        </a:cubicBezTo>
                        <a:cubicBezTo>
                          <a:pt x="93" y="84"/>
                          <a:pt x="88" y="77"/>
                          <a:pt x="83" y="70"/>
                        </a:cubicBezTo>
                        <a:cubicBezTo>
                          <a:pt x="80" y="65"/>
                          <a:pt x="77" y="59"/>
                          <a:pt x="76" y="54"/>
                        </a:cubicBezTo>
                        <a:cubicBezTo>
                          <a:pt x="75" y="51"/>
                          <a:pt x="75" y="48"/>
                          <a:pt x="75" y="46"/>
                        </a:cubicBezTo>
                        <a:cubicBezTo>
                          <a:pt x="74" y="46"/>
                          <a:pt x="73" y="46"/>
                          <a:pt x="72" y="47"/>
                        </a:cubicBezTo>
                        <a:cubicBezTo>
                          <a:pt x="70" y="47"/>
                          <a:pt x="67" y="46"/>
                          <a:pt x="67" y="44"/>
                        </a:cubicBezTo>
                        <a:cubicBezTo>
                          <a:pt x="66" y="42"/>
                          <a:pt x="66" y="40"/>
                          <a:pt x="65" y="38"/>
                        </a:cubicBezTo>
                        <a:cubicBezTo>
                          <a:pt x="64" y="39"/>
                          <a:pt x="63" y="40"/>
                          <a:pt x="62" y="40"/>
                        </a:cubicBezTo>
                        <a:cubicBezTo>
                          <a:pt x="59" y="42"/>
                          <a:pt x="56" y="42"/>
                          <a:pt x="53" y="42"/>
                        </a:cubicBezTo>
                        <a:cubicBezTo>
                          <a:pt x="50" y="42"/>
                          <a:pt x="49" y="40"/>
                          <a:pt x="48" y="37"/>
                        </a:cubicBezTo>
                        <a:cubicBezTo>
                          <a:pt x="48" y="36"/>
                          <a:pt x="49" y="34"/>
                          <a:pt x="49" y="33"/>
                        </a:cubicBezTo>
                        <a:cubicBezTo>
                          <a:pt x="47" y="34"/>
                          <a:pt x="45" y="35"/>
                          <a:pt x="44" y="36"/>
                        </a:cubicBezTo>
                        <a:cubicBezTo>
                          <a:pt x="42" y="37"/>
                          <a:pt x="40" y="38"/>
                          <a:pt x="38" y="36"/>
                        </a:cubicBezTo>
                        <a:cubicBezTo>
                          <a:pt x="35" y="35"/>
                          <a:pt x="35" y="33"/>
                          <a:pt x="35" y="31"/>
                        </a:cubicBezTo>
                        <a:cubicBezTo>
                          <a:pt x="35" y="29"/>
                          <a:pt x="35" y="28"/>
                          <a:pt x="35" y="26"/>
                        </a:cubicBezTo>
                        <a:cubicBezTo>
                          <a:pt x="34" y="27"/>
                          <a:pt x="33" y="28"/>
                          <a:pt x="32" y="28"/>
                        </a:cubicBezTo>
                        <a:cubicBezTo>
                          <a:pt x="30" y="29"/>
                          <a:pt x="28" y="30"/>
                          <a:pt x="26" y="31"/>
                        </a:cubicBezTo>
                        <a:cubicBezTo>
                          <a:pt x="23" y="31"/>
                          <a:pt x="21" y="30"/>
                          <a:pt x="21" y="27"/>
                        </a:cubicBezTo>
                        <a:cubicBezTo>
                          <a:pt x="20" y="26"/>
                          <a:pt x="20" y="26"/>
                          <a:pt x="20" y="25"/>
                        </a:cubicBezTo>
                        <a:cubicBezTo>
                          <a:pt x="19" y="26"/>
                          <a:pt x="18" y="27"/>
                          <a:pt x="17" y="27"/>
                        </a:cubicBezTo>
                        <a:cubicBezTo>
                          <a:pt x="15" y="29"/>
                          <a:pt x="13" y="28"/>
                          <a:pt x="11" y="26"/>
                        </a:cubicBezTo>
                        <a:cubicBezTo>
                          <a:pt x="10" y="24"/>
                          <a:pt x="8" y="22"/>
                          <a:pt x="7" y="19"/>
                        </a:cubicBezTo>
                        <a:cubicBezTo>
                          <a:pt x="6" y="17"/>
                          <a:pt x="3" y="16"/>
                          <a:pt x="3" y="16"/>
                        </a:cubicBezTo>
                        <a:cubicBezTo>
                          <a:pt x="3" y="16"/>
                          <a:pt x="0" y="14"/>
                          <a:pt x="2" y="9"/>
                        </a:cubicBezTo>
                        <a:cubicBezTo>
                          <a:pt x="4" y="3"/>
                          <a:pt x="6" y="3"/>
                          <a:pt x="8" y="3"/>
                        </a:cubicBezTo>
                        <a:close/>
                      </a:path>
                    </a:pathLst>
                  </a:custGeom>
                  <a:solidFill>
                    <a:srgbClr val="D2E4F5"/>
                  </a:solidFill>
                  <a:ln w="6350" cap="rnd">
                    <a:solidFill>
                      <a:srgbClr val="589BDE"/>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43" name="Freeform 105">
                    <a:extLst>
                      <a:ext uri="{FF2B5EF4-FFF2-40B4-BE49-F238E27FC236}">
                        <a16:creationId xmlns:a16="http://schemas.microsoft.com/office/drawing/2014/main" id="{8C9A8FA3-FF17-609D-B9D5-4DF95F03C211}"/>
                      </a:ext>
                    </a:extLst>
                  </p:cNvPr>
                  <p:cNvSpPr>
                    <a:spLocks/>
                  </p:cNvSpPr>
                  <p:nvPr/>
                </p:nvSpPr>
                <p:spPr bwMode="auto">
                  <a:xfrm rot="21231786">
                    <a:off x="3409457" y="3960870"/>
                    <a:ext cx="126898" cy="187262"/>
                  </a:xfrm>
                  <a:custGeom>
                    <a:avLst/>
                    <a:gdLst>
                      <a:gd name="T0" fmla="*/ 12 w 89"/>
                      <a:gd name="T1" fmla="*/ 6 h 124"/>
                      <a:gd name="T2" fmla="*/ 29 w 89"/>
                      <a:gd name="T3" fmla="*/ 4 h 124"/>
                      <a:gd name="T4" fmla="*/ 87 w 89"/>
                      <a:gd name="T5" fmla="*/ 104 h 124"/>
                      <a:gd name="T6" fmla="*/ 77 w 89"/>
                      <a:gd name="T7" fmla="*/ 119 h 124"/>
                      <a:gd name="T8" fmla="*/ 60 w 89"/>
                      <a:gd name="T9" fmla="*/ 120 h 124"/>
                      <a:gd name="T10" fmla="*/ 2 w 89"/>
                      <a:gd name="T11" fmla="*/ 21 h 124"/>
                      <a:gd name="T12" fmla="*/ 12 w 89"/>
                      <a:gd name="T13" fmla="*/ 6 h 124"/>
                    </a:gdLst>
                    <a:ahLst/>
                    <a:cxnLst>
                      <a:cxn ang="0">
                        <a:pos x="T0" y="T1"/>
                      </a:cxn>
                      <a:cxn ang="0">
                        <a:pos x="T2" y="T3"/>
                      </a:cxn>
                      <a:cxn ang="0">
                        <a:pos x="T4" y="T5"/>
                      </a:cxn>
                      <a:cxn ang="0">
                        <a:pos x="T6" y="T7"/>
                      </a:cxn>
                      <a:cxn ang="0">
                        <a:pos x="T8" y="T9"/>
                      </a:cxn>
                      <a:cxn ang="0">
                        <a:pos x="T10" y="T11"/>
                      </a:cxn>
                      <a:cxn ang="0">
                        <a:pos x="T12" y="T13"/>
                      </a:cxn>
                    </a:cxnLst>
                    <a:rect l="0" t="0" r="r" b="b"/>
                    <a:pathLst>
                      <a:path w="89" h="124">
                        <a:moveTo>
                          <a:pt x="12" y="6"/>
                        </a:moveTo>
                        <a:cubicBezTo>
                          <a:pt x="19" y="1"/>
                          <a:pt x="27" y="0"/>
                          <a:pt x="29" y="4"/>
                        </a:cubicBezTo>
                        <a:cubicBezTo>
                          <a:pt x="87" y="104"/>
                          <a:pt x="87" y="104"/>
                          <a:pt x="87" y="104"/>
                        </a:cubicBezTo>
                        <a:cubicBezTo>
                          <a:pt x="89" y="107"/>
                          <a:pt x="85" y="114"/>
                          <a:pt x="77" y="119"/>
                        </a:cubicBezTo>
                        <a:cubicBezTo>
                          <a:pt x="70" y="123"/>
                          <a:pt x="62" y="124"/>
                          <a:pt x="60" y="120"/>
                        </a:cubicBezTo>
                        <a:cubicBezTo>
                          <a:pt x="2" y="21"/>
                          <a:pt x="2" y="21"/>
                          <a:pt x="2" y="21"/>
                        </a:cubicBezTo>
                        <a:cubicBezTo>
                          <a:pt x="0" y="17"/>
                          <a:pt x="4" y="10"/>
                          <a:pt x="12" y="6"/>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44" name="Freeform 106">
                    <a:extLst>
                      <a:ext uri="{FF2B5EF4-FFF2-40B4-BE49-F238E27FC236}">
                        <a16:creationId xmlns:a16="http://schemas.microsoft.com/office/drawing/2014/main" id="{4CC00FB9-FCA3-C5D4-A446-AACE961E7364}"/>
                      </a:ext>
                    </a:extLst>
                  </p:cNvPr>
                  <p:cNvSpPr>
                    <a:spLocks/>
                  </p:cNvSpPr>
                  <p:nvPr/>
                </p:nvSpPr>
                <p:spPr bwMode="auto">
                  <a:xfrm rot="21231786">
                    <a:off x="3420401" y="3707917"/>
                    <a:ext cx="171874" cy="137440"/>
                  </a:xfrm>
                  <a:custGeom>
                    <a:avLst/>
                    <a:gdLst>
                      <a:gd name="T0" fmla="*/ 5 w 122"/>
                      <a:gd name="T1" fmla="*/ 79 h 91"/>
                      <a:gd name="T2" fmla="*/ 20 w 122"/>
                      <a:gd name="T3" fmla="*/ 89 h 91"/>
                      <a:gd name="T4" fmla="*/ 119 w 122"/>
                      <a:gd name="T5" fmla="*/ 30 h 91"/>
                      <a:gd name="T6" fmla="*/ 119 w 122"/>
                      <a:gd name="T7" fmla="*/ 30 h 91"/>
                      <a:gd name="T8" fmla="*/ 117 w 122"/>
                      <a:gd name="T9" fmla="*/ 12 h 91"/>
                      <a:gd name="T10" fmla="*/ 103 w 122"/>
                      <a:gd name="T11" fmla="*/ 2 h 91"/>
                      <a:gd name="T12" fmla="*/ 103 w 122"/>
                      <a:gd name="T13" fmla="*/ 2 h 91"/>
                      <a:gd name="T14" fmla="*/ 4 w 122"/>
                      <a:gd name="T15" fmla="*/ 62 h 91"/>
                      <a:gd name="T16" fmla="*/ 5 w 122"/>
                      <a:gd name="T17"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91">
                        <a:moveTo>
                          <a:pt x="5" y="79"/>
                        </a:moveTo>
                        <a:cubicBezTo>
                          <a:pt x="10" y="87"/>
                          <a:pt x="16" y="91"/>
                          <a:pt x="20" y="89"/>
                        </a:cubicBezTo>
                        <a:cubicBezTo>
                          <a:pt x="119" y="30"/>
                          <a:pt x="119" y="30"/>
                          <a:pt x="119" y="30"/>
                        </a:cubicBezTo>
                        <a:cubicBezTo>
                          <a:pt x="119" y="30"/>
                          <a:pt x="119" y="30"/>
                          <a:pt x="119" y="30"/>
                        </a:cubicBezTo>
                        <a:cubicBezTo>
                          <a:pt x="122" y="28"/>
                          <a:pt x="122" y="20"/>
                          <a:pt x="117" y="12"/>
                        </a:cubicBezTo>
                        <a:cubicBezTo>
                          <a:pt x="113" y="5"/>
                          <a:pt x="106" y="0"/>
                          <a:pt x="103" y="2"/>
                        </a:cubicBezTo>
                        <a:cubicBezTo>
                          <a:pt x="103" y="2"/>
                          <a:pt x="103" y="2"/>
                          <a:pt x="103" y="2"/>
                        </a:cubicBezTo>
                        <a:cubicBezTo>
                          <a:pt x="4" y="62"/>
                          <a:pt x="4" y="62"/>
                          <a:pt x="4" y="62"/>
                        </a:cubicBezTo>
                        <a:cubicBezTo>
                          <a:pt x="0" y="64"/>
                          <a:pt x="1" y="72"/>
                          <a:pt x="5" y="79"/>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45" name="Freeform 107">
                    <a:extLst>
                      <a:ext uri="{FF2B5EF4-FFF2-40B4-BE49-F238E27FC236}">
                        <a16:creationId xmlns:a16="http://schemas.microsoft.com/office/drawing/2014/main" id="{CC6EC374-3B3B-796A-D7E1-A08FBE15A2A5}"/>
                      </a:ext>
                    </a:extLst>
                  </p:cNvPr>
                  <p:cNvSpPr>
                    <a:spLocks/>
                  </p:cNvSpPr>
                  <p:nvPr/>
                </p:nvSpPr>
                <p:spPr bwMode="auto">
                  <a:xfrm rot="21231786">
                    <a:off x="3166459" y="3843272"/>
                    <a:ext cx="409605" cy="293778"/>
                  </a:xfrm>
                  <a:custGeom>
                    <a:avLst/>
                    <a:gdLst>
                      <a:gd name="T0" fmla="*/ 2 w 290"/>
                      <a:gd name="T1" fmla="*/ 15 h 194"/>
                      <a:gd name="T2" fmla="*/ 4 w 290"/>
                      <a:gd name="T3" fmla="*/ 32 h 194"/>
                      <a:gd name="T4" fmla="*/ 198 w 290"/>
                      <a:gd name="T5" fmla="*/ 82 h 194"/>
                      <a:gd name="T6" fmla="*/ 260 w 290"/>
                      <a:gd name="T7" fmla="*/ 190 h 194"/>
                      <a:gd name="T8" fmla="*/ 278 w 290"/>
                      <a:gd name="T9" fmla="*/ 189 h 194"/>
                      <a:gd name="T10" fmla="*/ 287 w 290"/>
                      <a:gd name="T11" fmla="*/ 173 h 194"/>
                      <a:gd name="T12" fmla="*/ 288 w 290"/>
                      <a:gd name="T13" fmla="*/ 173 h 194"/>
                      <a:gd name="T14" fmla="*/ 220 w 290"/>
                      <a:gd name="T15" fmla="*/ 57 h 194"/>
                      <a:gd name="T16" fmla="*/ 216 w 290"/>
                      <a:gd name="T17" fmla="*/ 54 h 194"/>
                      <a:gd name="T18" fmla="*/ 216 w 290"/>
                      <a:gd name="T19" fmla="*/ 54 h 194"/>
                      <a:gd name="T20" fmla="*/ 216 w 290"/>
                      <a:gd name="T21" fmla="*/ 54 h 194"/>
                      <a:gd name="T22" fmla="*/ 13 w 290"/>
                      <a:gd name="T23" fmla="*/ 1 h 194"/>
                      <a:gd name="T24" fmla="*/ 2 w 290"/>
                      <a:gd name="T25" fmla="*/ 1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0" h="194">
                        <a:moveTo>
                          <a:pt x="2" y="15"/>
                        </a:moveTo>
                        <a:cubicBezTo>
                          <a:pt x="0" y="24"/>
                          <a:pt x="1" y="32"/>
                          <a:pt x="4" y="32"/>
                        </a:cubicBezTo>
                        <a:cubicBezTo>
                          <a:pt x="198" y="82"/>
                          <a:pt x="198" y="82"/>
                          <a:pt x="198" y="82"/>
                        </a:cubicBezTo>
                        <a:cubicBezTo>
                          <a:pt x="260" y="190"/>
                          <a:pt x="260" y="190"/>
                          <a:pt x="260" y="190"/>
                        </a:cubicBezTo>
                        <a:cubicBezTo>
                          <a:pt x="263" y="194"/>
                          <a:pt x="271" y="194"/>
                          <a:pt x="278" y="189"/>
                        </a:cubicBezTo>
                        <a:cubicBezTo>
                          <a:pt x="286" y="185"/>
                          <a:pt x="290" y="178"/>
                          <a:pt x="287" y="173"/>
                        </a:cubicBezTo>
                        <a:cubicBezTo>
                          <a:pt x="288" y="173"/>
                          <a:pt x="288" y="173"/>
                          <a:pt x="288" y="173"/>
                        </a:cubicBezTo>
                        <a:cubicBezTo>
                          <a:pt x="220" y="57"/>
                          <a:pt x="220" y="57"/>
                          <a:pt x="220" y="57"/>
                        </a:cubicBezTo>
                        <a:cubicBezTo>
                          <a:pt x="219" y="55"/>
                          <a:pt x="218" y="54"/>
                          <a:pt x="216" y="54"/>
                        </a:cubicBezTo>
                        <a:cubicBezTo>
                          <a:pt x="216" y="54"/>
                          <a:pt x="216" y="54"/>
                          <a:pt x="216" y="54"/>
                        </a:cubicBezTo>
                        <a:cubicBezTo>
                          <a:pt x="216" y="54"/>
                          <a:pt x="216" y="54"/>
                          <a:pt x="216" y="54"/>
                        </a:cubicBezTo>
                        <a:cubicBezTo>
                          <a:pt x="13" y="1"/>
                          <a:pt x="13" y="1"/>
                          <a:pt x="13" y="1"/>
                        </a:cubicBezTo>
                        <a:cubicBezTo>
                          <a:pt x="9" y="0"/>
                          <a:pt x="5" y="7"/>
                          <a:pt x="2" y="15"/>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46" name="Freeform 108">
                    <a:extLst>
                      <a:ext uri="{FF2B5EF4-FFF2-40B4-BE49-F238E27FC236}">
                        <a16:creationId xmlns:a16="http://schemas.microsoft.com/office/drawing/2014/main" id="{E6A7E23F-B5FE-488E-DB7F-5C8344A7D5B9}"/>
                      </a:ext>
                    </a:extLst>
                  </p:cNvPr>
                  <p:cNvSpPr>
                    <a:spLocks/>
                  </p:cNvSpPr>
                  <p:nvPr/>
                </p:nvSpPr>
                <p:spPr bwMode="auto">
                  <a:xfrm rot="21231786">
                    <a:off x="3161605" y="3761437"/>
                    <a:ext cx="470644" cy="152903"/>
                  </a:xfrm>
                  <a:custGeom>
                    <a:avLst/>
                    <a:gdLst>
                      <a:gd name="T0" fmla="*/ 3 w 333"/>
                      <a:gd name="T1" fmla="*/ 31 h 101"/>
                      <a:gd name="T2" fmla="*/ 13 w 333"/>
                      <a:gd name="T3" fmla="*/ 17 h 101"/>
                      <a:gd name="T4" fmla="*/ 206 w 333"/>
                      <a:gd name="T5" fmla="*/ 67 h 101"/>
                      <a:gd name="T6" fmla="*/ 313 w 333"/>
                      <a:gd name="T7" fmla="*/ 3 h 101"/>
                      <a:gd name="T8" fmla="*/ 329 w 333"/>
                      <a:gd name="T9" fmla="*/ 12 h 101"/>
                      <a:gd name="T10" fmla="*/ 329 w 333"/>
                      <a:gd name="T11" fmla="*/ 30 h 101"/>
                      <a:gd name="T12" fmla="*/ 329 w 333"/>
                      <a:gd name="T13" fmla="*/ 30 h 101"/>
                      <a:gd name="T14" fmla="*/ 213 w 333"/>
                      <a:gd name="T15" fmla="*/ 100 h 101"/>
                      <a:gd name="T16" fmla="*/ 208 w 333"/>
                      <a:gd name="T17" fmla="*/ 100 h 101"/>
                      <a:gd name="T18" fmla="*/ 208 w 333"/>
                      <a:gd name="T19" fmla="*/ 100 h 101"/>
                      <a:gd name="T20" fmla="*/ 5 w 333"/>
                      <a:gd name="T21" fmla="*/ 48 h 101"/>
                      <a:gd name="T22" fmla="*/ 3 w 333"/>
                      <a:gd name="T23" fmla="*/ 3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101">
                        <a:moveTo>
                          <a:pt x="3" y="31"/>
                        </a:moveTo>
                        <a:cubicBezTo>
                          <a:pt x="5" y="22"/>
                          <a:pt x="9" y="16"/>
                          <a:pt x="13" y="17"/>
                        </a:cubicBezTo>
                        <a:cubicBezTo>
                          <a:pt x="206" y="67"/>
                          <a:pt x="206" y="67"/>
                          <a:pt x="206" y="67"/>
                        </a:cubicBezTo>
                        <a:cubicBezTo>
                          <a:pt x="313" y="3"/>
                          <a:pt x="313" y="3"/>
                          <a:pt x="313" y="3"/>
                        </a:cubicBezTo>
                        <a:cubicBezTo>
                          <a:pt x="317" y="0"/>
                          <a:pt x="324" y="4"/>
                          <a:pt x="329" y="12"/>
                        </a:cubicBezTo>
                        <a:cubicBezTo>
                          <a:pt x="333" y="19"/>
                          <a:pt x="333" y="28"/>
                          <a:pt x="329" y="30"/>
                        </a:cubicBezTo>
                        <a:cubicBezTo>
                          <a:pt x="329" y="30"/>
                          <a:pt x="329" y="30"/>
                          <a:pt x="329" y="30"/>
                        </a:cubicBezTo>
                        <a:cubicBezTo>
                          <a:pt x="213" y="100"/>
                          <a:pt x="213" y="100"/>
                          <a:pt x="213" y="100"/>
                        </a:cubicBezTo>
                        <a:cubicBezTo>
                          <a:pt x="212" y="101"/>
                          <a:pt x="210" y="101"/>
                          <a:pt x="208" y="100"/>
                        </a:cubicBezTo>
                        <a:cubicBezTo>
                          <a:pt x="208" y="100"/>
                          <a:pt x="208" y="100"/>
                          <a:pt x="208" y="100"/>
                        </a:cubicBezTo>
                        <a:cubicBezTo>
                          <a:pt x="5" y="48"/>
                          <a:pt x="5" y="48"/>
                          <a:pt x="5" y="48"/>
                        </a:cubicBezTo>
                        <a:cubicBezTo>
                          <a:pt x="1" y="47"/>
                          <a:pt x="0" y="40"/>
                          <a:pt x="3" y="31"/>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47" name="Picture 109">
                    <a:extLst>
                      <a:ext uri="{FF2B5EF4-FFF2-40B4-BE49-F238E27FC236}">
                        <a16:creationId xmlns:a16="http://schemas.microsoft.com/office/drawing/2014/main" id="{22257354-9103-FC62-55E1-281277E6B783}"/>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rot="21231786">
                    <a:off x="3274735" y="3879780"/>
                    <a:ext cx="72283"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110">
                    <a:extLst>
                      <a:ext uri="{FF2B5EF4-FFF2-40B4-BE49-F238E27FC236}">
                        <a16:creationId xmlns:a16="http://schemas.microsoft.com/office/drawing/2014/main" id="{6C5AB659-8FCE-D447-A5C1-B800F6ED12A2}"/>
                      </a:ext>
                    </a:extLst>
                  </p:cNvPr>
                  <p:cNvSpPr>
                    <a:spLocks/>
                  </p:cNvSpPr>
                  <p:nvPr/>
                </p:nvSpPr>
                <p:spPr bwMode="auto">
                  <a:xfrm rot="21231786">
                    <a:off x="3282460" y="3884804"/>
                    <a:ext cx="59433" cy="61848"/>
                  </a:xfrm>
                  <a:custGeom>
                    <a:avLst/>
                    <a:gdLst>
                      <a:gd name="T0" fmla="*/ 13 w 42"/>
                      <a:gd name="T1" fmla="*/ 37 h 41"/>
                      <a:gd name="T2" fmla="*/ 5 w 42"/>
                      <a:gd name="T3" fmla="*/ 13 h 41"/>
                      <a:gd name="T4" fmla="*/ 29 w 42"/>
                      <a:gd name="T5" fmla="*/ 4 h 41"/>
                      <a:gd name="T6" fmla="*/ 37 w 42"/>
                      <a:gd name="T7" fmla="*/ 29 h 41"/>
                      <a:gd name="T8" fmla="*/ 13 w 42"/>
                      <a:gd name="T9" fmla="*/ 37 h 41"/>
                    </a:gdLst>
                    <a:ahLst/>
                    <a:cxnLst>
                      <a:cxn ang="0">
                        <a:pos x="T0" y="T1"/>
                      </a:cxn>
                      <a:cxn ang="0">
                        <a:pos x="T2" y="T3"/>
                      </a:cxn>
                      <a:cxn ang="0">
                        <a:pos x="T4" y="T5"/>
                      </a:cxn>
                      <a:cxn ang="0">
                        <a:pos x="T6" y="T7"/>
                      </a:cxn>
                      <a:cxn ang="0">
                        <a:pos x="T8" y="T9"/>
                      </a:cxn>
                    </a:cxnLst>
                    <a:rect l="0" t="0" r="r" b="b"/>
                    <a:pathLst>
                      <a:path w="42" h="41">
                        <a:moveTo>
                          <a:pt x="13" y="37"/>
                        </a:moveTo>
                        <a:cubicBezTo>
                          <a:pt x="4" y="33"/>
                          <a:pt x="0" y="22"/>
                          <a:pt x="5" y="13"/>
                        </a:cubicBezTo>
                        <a:cubicBezTo>
                          <a:pt x="9" y="4"/>
                          <a:pt x="20" y="0"/>
                          <a:pt x="29" y="4"/>
                        </a:cubicBezTo>
                        <a:cubicBezTo>
                          <a:pt x="38" y="9"/>
                          <a:pt x="42" y="20"/>
                          <a:pt x="37" y="29"/>
                        </a:cubicBezTo>
                        <a:cubicBezTo>
                          <a:pt x="33" y="38"/>
                          <a:pt x="22" y="41"/>
                          <a:pt x="13" y="3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49" name="Picture 111">
                    <a:extLst>
                      <a:ext uri="{FF2B5EF4-FFF2-40B4-BE49-F238E27FC236}">
                        <a16:creationId xmlns:a16="http://schemas.microsoft.com/office/drawing/2014/main" id="{29C90922-E9DB-A0A2-8B2D-2AD6BD296F10}"/>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rot="21231786">
                    <a:off x="3334246" y="3889595"/>
                    <a:ext cx="72283"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112">
                    <a:extLst>
                      <a:ext uri="{FF2B5EF4-FFF2-40B4-BE49-F238E27FC236}">
                        <a16:creationId xmlns:a16="http://schemas.microsoft.com/office/drawing/2014/main" id="{21F1D086-88AB-129D-45C6-5E32FA5964B3}"/>
                      </a:ext>
                    </a:extLst>
                  </p:cNvPr>
                  <p:cNvSpPr>
                    <a:spLocks/>
                  </p:cNvSpPr>
                  <p:nvPr/>
                </p:nvSpPr>
                <p:spPr bwMode="auto">
                  <a:xfrm rot="21231786">
                    <a:off x="3342173" y="3896321"/>
                    <a:ext cx="59433" cy="61848"/>
                  </a:xfrm>
                  <a:custGeom>
                    <a:avLst/>
                    <a:gdLst>
                      <a:gd name="T0" fmla="*/ 12 w 41"/>
                      <a:gd name="T1" fmla="*/ 36 h 41"/>
                      <a:gd name="T2" fmla="*/ 4 w 41"/>
                      <a:gd name="T3" fmla="*/ 12 h 41"/>
                      <a:gd name="T4" fmla="*/ 28 w 41"/>
                      <a:gd name="T5" fmla="*/ 4 h 41"/>
                      <a:gd name="T6" fmla="*/ 37 w 41"/>
                      <a:gd name="T7" fmla="*/ 28 h 41"/>
                      <a:gd name="T8" fmla="*/ 12 w 41"/>
                      <a:gd name="T9" fmla="*/ 36 h 41"/>
                    </a:gdLst>
                    <a:ahLst/>
                    <a:cxnLst>
                      <a:cxn ang="0">
                        <a:pos x="T0" y="T1"/>
                      </a:cxn>
                      <a:cxn ang="0">
                        <a:pos x="T2" y="T3"/>
                      </a:cxn>
                      <a:cxn ang="0">
                        <a:pos x="T4" y="T5"/>
                      </a:cxn>
                      <a:cxn ang="0">
                        <a:pos x="T6" y="T7"/>
                      </a:cxn>
                      <a:cxn ang="0">
                        <a:pos x="T8" y="T9"/>
                      </a:cxn>
                    </a:cxnLst>
                    <a:rect l="0" t="0" r="r" b="b"/>
                    <a:pathLst>
                      <a:path w="41" h="41">
                        <a:moveTo>
                          <a:pt x="12" y="36"/>
                        </a:moveTo>
                        <a:cubicBezTo>
                          <a:pt x="3" y="32"/>
                          <a:pt x="0" y="21"/>
                          <a:pt x="4" y="12"/>
                        </a:cubicBezTo>
                        <a:cubicBezTo>
                          <a:pt x="9" y="3"/>
                          <a:pt x="19" y="0"/>
                          <a:pt x="28" y="4"/>
                        </a:cubicBezTo>
                        <a:cubicBezTo>
                          <a:pt x="37" y="8"/>
                          <a:pt x="41" y="19"/>
                          <a:pt x="37" y="28"/>
                        </a:cubicBezTo>
                        <a:cubicBezTo>
                          <a:pt x="32" y="37"/>
                          <a:pt x="21" y="41"/>
                          <a:pt x="12" y="3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51" name="Picture 113">
                    <a:extLst>
                      <a:ext uri="{FF2B5EF4-FFF2-40B4-BE49-F238E27FC236}">
                        <a16:creationId xmlns:a16="http://schemas.microsoft.com/office/drawing/2014/main" id="{8A55924D-38EE-4C56-9538-E1599812E634}"/>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rot="21231786">
                    <a:off x="3283881" y="3820356"/>
                    <a:ext cx="72283"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Freeform 114">
                    <a:extLst>
                      <a:ext uri="{FF2B5EF4-FFF2-40B4-BE49-F238E27FC236}">
                        <a16:creationId xmlns:a16="http://schemas.microsoft.com/office/drawing/2014/main" id="{7B30BAB2-F283-2BA8-F5E9-304EA2BBB107}"/>
                      </a:ext>
                    </a:extLst>
                  </p:cNvPr>
                  <p:cNvSpPr>
                    <a:spLocks/>
                  </p:cNvSpPr>
                  <p:nvPr/>
                </p:nvSpPr>
                <p:spPr bwMode="auto">
                  <a:xfrm rot="21231786">
                    <a:off x="3291709" y="3825448"/>
                    <a:ext cx="57827" cy="63566"/>
                  </a:xfrm>
                  <a:custGeom>
                    <a:avLst/>
                    <a:gdLst>
                      <a:gd name="T0" fmla="*/ 12 w 41"/>
                      <a:gd name="T1" fmla="*/ 37 h 42"/>
                      <a:gd name="T2" fmla="*/ 4 w 41"/>
                      <a:gd name="T3" fmla="*/ 13 h 42"/>
                      <a:gd name="T4" fmla="*/ 28 w 41"/>
                      <a:gd name="T5" fmla="*/ 5 h 42"/>
                      <a:gd name="T6" fmla="*/ 36 w 41"/>
                      <a:gd name="T7" fmla="*/ 29 h 42"/>
                      <a:gd name="T8" fmla="*/ 12 w 41"/>
                      <a:gd name="T9" fmla="*/ 37 h 42"/>
                    </a:gdLst>
                    <a:ahLst/>
                    <a:cxnLst>
                      <a:cxn ang="0">
                        <a:pos x="T0" y="T1"/>
                      </a:cxn>
                      <a:cxn ang="0">
                        <a:pos x="T2" y="T3"/>
                      </a:cxn>
                      <a:cxn ang="0">
                        <a:pos x="T4" y="T5"/>
                      </a:cxn>
                      <a:cxn ang="0">
                        <a:pos x="T6" y="T7"/>
                      </a:cxn>
                      <a:cxn ang="0">
                        <a:pos x="T8" y="T9"/>
                      </a:cxn>
                    </a:cxnLst>
                    <a:rect l="0" t="0" r="r" b="b"/>
                    <a:pathLst>
                      <a:path w="41" h="42">
                        <a:moveTo>
                          <a:pt x="12" y="37"/>
                        </a:moveTo>
                        <a:cubicBezTo>
                          <a:pt x="3" y="33"/>
                          <a:pt x="0" y="22"/>
                          <a:pt x="4" y="13"/>
                        </a:cubicBezTo>
                        <a:cubicBezTo>
                          <a:pt x="8" y="4"/>
                          <a:pt x="19" y="0"/>
                          <a:pt x="28" y="5"/>
                        </a:cubicBezTo>
                        <a:cubicBezTo>
                          <a:pt x="37" y="9"/>
                          <a:pt x="41" y="20"/>
                          <a:pt x="36" y="29"/>
                        </a:cubicBezTo>
                        <a:cubicBezTo>
                          <a:pt x="32" y="38"/>
                          <a:pt x="21" y="42"/>
                          <a:pt x="12" y="3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53" name="Picture 115">
                    <a:extLst>
                      <a:ext uri="{FF2B5EF4-FFF2-40B4-BE49-F238E27FC236}">
                        <a16:creationId xmlns:a16="http://schemas.microsoft.com/office/drawing/2014/main" id="{673CCD72-16A9-B560-DB75-FD403CD43A0D}"/>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rot="21231786">
                    <a:off x="3341790" y="3830323"/>
                    <a:ext cx="72283"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16">
                    <a:extLst>
                      <a:ext uri="{FF2B5EF4-FFF2-40B4-BE49-F238E27FC236}">
                        <a16:creationId xmlns:a16="http://schemas.microsoft.com/office/drawing/2014/main" id="{BF5CD5C7-5295-CCDF-FEDE-6333DB7EC206}"/>
                      </a:ext>
                    </a:extLst>
                  </p:cNvPr>
                  <p:cNvSpPr>
                    <a:spLocks/>
                  </p:cNvSpPr>
                  <p:nvPr/>
                </p:nvSpPr>
                <p:spPr bwMode="auto">
                  <a:xfrm rot="21231786">
                    <a:off x="3349718" y="3837126"/>
                    <a:ext cx="57827" cy="61848"/>
                  </a:xfrm>
                  <a:custGeom>
                    <a:avLst/>
                    <a:gdLst>
                      <a:gd name="T0" fmla="*/ 13 w 41"/>
                      <a:gd name="T1" fmla="*/ 37 h 41"/>
                      <a:gd name="T2" fmla="*/ 4 w 41"/>
                      <a:gd name="T3" fmla="*/ 13 h 41"/>
                      <a:gd name="T4" fmla="*/ 28 w 41"/>
                      <a:gd name="T5" fmla="*/ 4 h 41"/>
                      <a:gd name="T6" fmla="*/ 37 w 41"/>
                      <a:gd name="T7" fmla="*/ 29 h 41"/>
                      <a:gd name="T8" fmla="*/ 13 w 41"/>
                      <a:gd name="T9" fmla="*/ 37 h 41"/>
                    </a:gdLst>
                    <a:ahLst/>
                    <a:cxnLst>
                      <a:cxn ang="0">
                        <a:pos x="T0" y="T1"/>
                      </a:cxn>
                      <a:cxn ang="0">
                        <a:pos x="T2" y="T3"/>
                      </a:cxn>
                      <a:cxn ang="0">
                        <a:pos x="T4" y="T5"/>
                      </a:cxn>
                      <a:cxn ang="0">
                        <a:pos x="T6" y="T7"/>
                      </a:cxn>
                      <a:cxn ang="0">
                        <a:pos x="T8" y="T9"/>
                      </a:cxn>
                    </a:cxnLst>
                    <a:rect l="0" t="0" r="r" b="b"/>
                    <a:pathLst>
                      <a:path w="41" h="41">
                        <a:moveTo>
                          <a:pt x="13" y="37"/>
                        </a:moveTo>
                        <a:cubicBezTo>
                          <a:pt x="4" y="32"/>
                          <a:pt x="0" y="22"/>
                          <a:pt x="4" y="13"/>
                        </a:cubicBezTo>
                        <a:cubicBezTo>
                          <a:pt x="9" y="4"/>
                          <a:pt x="20" y="0"/>
                          <a:pt x="28" y="4"/>
                        </a:cubicBezTo>
                        <a:cubicBezTo>
                          <a:pt x="37" y="9"/>
                          <a:pt x="41" y="20"/>
                          <a:pt x="37" y="29"/>
                        </a:cubicBezTo>
                        <a:cubicBezTo>
                          <a:pt x="32" y="38"/>
                          <a:pt x="21" y="41"/>
                          <a:pt x="13" y="3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55" name="Freeform 117">
                    <a:extLst>
                      <a:ext uri="{FF2B5EF4-FFF2-40B4-BE49-F238E27FC236}">
                        <a16:creationId xmlns:a16="http://schemas.microsoft.com/office/drawing/2014/main" id="{D25A09E8-513B-1668-01F6-CE851F5E0476}"/>
                      </a:ext>
                    </a:extLst>
                  </p:cNvPr>
                  <p:cNvSpPr>
                    <a:spLocks/>
                  </p:cNvSpPr>
                  <p:nvPr/>
                </p:nvSpPr>
                <p:spPr bwMode="auto">
                  <a:xfrm rot="21231786">
                    <a:off x="2987120" y="3781754"/>
                    <a:ext cx="213638" cy="140876"/>
                  </a:xfrm>
                  <a:custGeom>
                    <a:avLst/>
                    <a:gdLst>
                      <a:gd name="T0" fmla="*/ 151 w 151"/>
                      <a:gd name="T1" fmla="*/ 16 h 93"/>
                      <a:gd name="T2" fmla="*/ 151 w 151"/>
                      <a:gd name="T3" fmla="*/ 16 h 93"/>
                      <a:gd name="T4" fmla="*/ 151 w 151"/>
                      <a:gd name="T5" fmla="*/ 16 h 93"/>
                      <a:gd name="T6" fmla="*/ 143 w 151"/>
                      <a:gd name="T7" fmla="*/ 13 h 93"/>
                      <a:gd name="T8" fmla="*/ 123 w 151"/>
                      <a:gd name="T9" fmla="*/ 11 h 93"/>
                      <a:gd name="T10" fmla="*/ 101 w 151"/>
                      <a:gd name="T11" fmla="*/ 17 h 93"/>
                      <a:gd name="T12" fmla="*/ 87 w 151"/>
                      <a:gd name="T13" fmla="*/ 24 h 93"/>
                      <a:gd name="T14" fmla="*/ 82 w 151"/>
                      <a:gd name="T15" fmla="*/ 28 h 93"/>
                      <a:gd name="T16" fmla="*/ 74 w 151"/>
                      <a:gd name="T17" fmla="*/ 24 h 93"/>
                      <a:gd name="T18" fmla="*/ 70 w 151"/>
                      <a:gd name="T19" fmla="*/ 27 h 93"/>
                      <a:gd name="T20" fmla="*/ 70 w 151"/>
                      <a:gd name="T21" fmla="*/ 27 h 93"/>
                      <a:gd name="T22" fmla="*/ 64 w 151"/>
                      <a:gd name="T23" fmla="*/ 17 h 93"/>
                      <a:gd name="T24" fmla="*/ 59 w 151"/>
                      <a:gd name="T25" fmla="*/ 16 h 93"/>
                      <a:gd name="T26" fmla="*/ 54 w 151"/>
                      <a:gd name="T27" fmla="*/ 20 h 93"/>
                      <a:gd name="T28" fmla="*/ 53 w 151"/>
                      <a:gd name="T29" fmla="*/ 19 h 93"/>
                      <a:gd name="T30" fmla="*/ 52 w 151"/>
                      <a:gd name="T31" fmla="*/ 14 h 93"/>
                      <a:gd name="T32" fmla="*/ 45 w 151"/>
                      <a:gd name="T33" fmla="*/ 11 h 93"/>
                      <a:gd name="T34" fmla="*/ 41 w 151"/>
                      <a:gd name="T35" fmla="*/ 15 h 93"/>
                      <a:gd name="T36" fmla="*/ 39 w 151"/>
                      <a:gd name="T37" fmla="*/ 17 h 93"/>
                      <a:gd name="T38" fmla="*/ 35 w 151"/>
                      <a:gd name="T39" fmla="*/ 7 h 93"/>
                      <a:gd name="T40" fmla="*/ 31 w 151"/>
                      <a:gd name="T41" fmla="*/ 6 h 93"/>
                      <a:gd name="T42" fmla="*/ 27 w 151"/>
                      <a:gd name="T43" fmla="*/ 8 h 93"/>
                      <a:gd name="T44" fmla="*/ 27 w 151"/>
                      <a:gd name="T45" fmla="*/ 7 h 93"/>
                      <a:gd name="T46" fmla="*/ 20 w 151"/>
                      <a:gd name="T47" fmla="*/ 2 h 93"/>
                      <a:gd name="T48" fmla="*/ 12 w 151"/>
                      <a:gd name="T49" fmla="*/ 4 h 93"/>
                      <a:gd name="T50" fmla="*/ 9 w 151"/>
                      <a:gd name="T51" fmla="*/ 4 h 93"/>
                      <a:gd name="T52" fmla="*/ 8 w 151"/>
                      <a:gd name="T53" fmla="*/ 3 h 93"/>
                      <a:gd name="T54" fmla="*/ 2 w 151"/>
                      <a:gd name="T55" fmla="*/ 9 h 93"/>
                      <a:gd name="T56" fmla="*/ 3 w 151"/>
                      <a:gd name="T57" fmla="*/ 16 h 93"/>
                      <a:gd name="T58" fmla="*/ 7 w 151"/>
                      <a:gd name="T59" fmla="*/ 20 h 93"/>
                      <a:gd name="T60" fmla="*/ 11 w 151"/>
                      <a:gd name="T61" fmla="*/ 27 h 93"/>
                      <a:gd name="T62" fmla="*/ 17 w 151"/>
                      <a:gd name="T63" fmla="*/ 28 h 93"/>
                      <a:gd name="T64" fmla="*/ 20 w 151"/>
                      <a:gd name="T65" fmla="*/ 25 h 93"/>
                      <a:gd name="T66" fmla="*/ 21 w 151"/>
                      <a:gd name="T67" fmla="*/ 28 h 93"/>
                      <a:gd name="T68" fmla="*/ 26 w 151"/>
                      <a:gd name="T69" fmla="*/ 31 h 93"/>
                      <a:gd name="T70" fmla="*/ 32 w 151"/>
                      <a:gd name="T71" fmla="*/ 29 h 93"/>
                      <a:gd name="T72" fmla="*/ 36 w 151"/>
                      <a:gd name="T73" fmla="*/ 26 h 93"/>
                      <a:gd name="T74" fmla="*/ 35 w 151"/>
                      <a:gd name="T75" fmla="*/ 31 h 93"/>
                      <a:gd name="T76" fmla="*/ 38 w 151"/>
                      <a:gd name="T77" fmla="*/ 37 h 93"/>
                      <a:gd name="T78" fmla="*/ 44 w 151"/>
                      <a:gd name="T79" fmla="*/ 37 h 93"/>
                      <a:gd name="T80" fmla="*/ 49 w 151"/>
                      <a:gd name="T81" fmla="*/ 33 h 93"/>
                      <a:gd name="T82" fmla="*/ 49 w 151"/>
                      <a:gd name="T83" fmla="*/ 38 h 93"/>
                      <a:gd name="T84" fmla="*/ 53 w 151"/>
                      <a:gd name="T85" fmla="*/ 42 h 93"/>
                      <a:gd name="T86" fmla="*/ 62 w 151"/>
                      <a:gd name="T87" fmla="*/ 41 h 93"/>
                      <a:gd name="T88" fmla="*/ 66 w 151"/>
                      <a:gd name="T89" fmla="*/ 39 h 93"/>
                      <a:gd name="T90" fmla="*/ 67 w 151"/>
                      <a:gd name="T91" fmla="*/ 44 h 93"/>
                      <a:gd name="T92" fmla="*/ 72 w 151"/>
                      <a:gd name="T93" fmla="*/ 47 h 93"/>
                      <a:gd name="T94" fmla="*/ 75 w 151"/>
                      <a:gd name="T95" fmla="*/ 46 h 93"/>
                      <a:gd name="T96" fmla="*/ 76 w 151"/>
                      <a:gd name="T97" fmla="*/ 54 h 93"/>
                      <a:gd name="T98" fmla="*/ 83 w 151"/>
                      <a:gd name="T99" fmla="*/ 70 h 93"/>
                      <a:gd name="T100" fmla="*/ 101 w 151"/>
                      <a:gd name="T101" fmla="*/ 90 h 93"/>
                      <a:gd name="T102" fmla="*/ 105 w 151"/>
                      <a:gd name="T103" fmla="*/ 93 h 93"/>
                      <a:gd name="T104" fmla="*/ 105 w 151"/>
                      <a:gd name="T105" fmla="*/ 93 h 93"/>
                      <a:gd name="T106" fmla="*/ 105 w 151"/>
                      <a:gd name="T107" fmla="*/ 93 h 93"/>
                      <a:gd name="T108" fmla="*/ 128 w 151"/>
                      <a:gd name="T109" fmla="*/ 54 h 93"/>
                      <a:gd name="T110" fmla="*/ 151 w 151"/>
                      <a:gd name="T111" fmla="*/ 1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93">
                        <a:moveTo>
                          <a:pt x="151" y="16"/>
                        </a:moveTo>
                        <a:cubicBezTo>
                          <a:pt x="151" y="16"/>
                          <a:pt x="151" y="16"/>
                          <a:pt x="151" y="16"/>
                        </a:cubicBezTo>
                        <a:cubicBezTo>
                          <a:pt x="151" y="16"/>
                          <a:pt x="151" y="16"/>
                          <a:pt x="151" y="16"/>
                        </a:cubicBezTo>
                        <a:cubicBezTo>
                          <a:pt x="149" y="15"/>
                          <a:pt x="146" y="13"/>
                          <a:pt x="143" y="13"/>
                        </a:cubicBezTo>
                        <a:cubicBezTo>
                          <a:pt x="136" y="11"/>
                          <a:pt x="130" y="11"/>
                          <a:pt x="123" y="11"/>
                        </a:cubicBezTo>
                        <a:cubicBezTo>
                          <a:pt x="115" y="12"/>
                          <a:pt x="108" y="14"/>
                          <a:pt x="101" y="17"/>
                        </a:cubicBezTo>
                        <a:cubicBezTo>
                          <a:pt x="96" y="18"/>
                          <a:pt x="92" y="21"/>
                          <a:pt x="87" y="24"/>
                        </a:cubicBezTo>
                        <a:cubicBezTo>
                          <a:pt x="85" y="25"/>
                          <a:pt x="84" y="26"/>
                          <a:pt x="82" y="28"/>
                        </a:cubicBezTo>
                        <a:cubicBezTo>
                          <a:pt x="81" y="23"/>
                          <a:pt x="77" y="22"/>
                          <a:pt x="74" y="24"/>
                        </a:cubicBezTo>
                        <a:cubicBezTo>
                          <a:pt x="73" y="25"/>
                          <a:pt x="71" y="26"/>
                          <a:pt x="70" y="27"/>
                        </a:cubicBezTo>
                        <a:cubicBezTo>
                          <a:pt x="70" y="27"/>
                          <a:pt x="70" y="27"/>
                          <a:pt x="70" y="27"/>
                        </a:cubicBezTo>
                        <a:cubicBezTo>
                          <a:pt x="69" y="22"/>
                          <a:pt x="67" y="19"/>
                          <a:pt x="64" y="17"/>
                        </a:cubicBezTo>
                        <a:cubicBezTo>
                          <a:pt x="63" y="15"/>
                          <a:pt x="61" y="15"/>
                          <a:pt x="59" y="16"/>
                        </a:cubicBezTo>
                        <a:cubicBezTo>
                          <a:pt x="57" y="17"/>
                          <a:pt x="55" y="19"/>
                          <a:pt x="54" y="20"/>
                        </a:cubicBezTo>
                        <a:cubicBezTo>
                          <a:pt x="54" y="20"/>
                          <a:pt x="54" y="19"/>
                          <a:pt x="53" y="19"/>
                        </a:cubicBezTo>
                        <a:cubicBezTo>
                          <a:pt x="53" y="17"/>
                          <a:pt x="53" y="15"/>
                          <a:pt x="52" y="14"/>
                        </a:cubicBezTo>
                        <a:cubicBezTo>
                          <a:pt x="51" y="10"/>
                          <a:pt x="48" y="9"/>
                          <a:pt x="45" y="11"/>
                        </a:cubicBezTo>
                        <a:cubicBezTo>
                          <a:pt x="43" y="13"/>
                          <a:pt x="42" y="14"/>
                          <a:pt x="41" y="15"/>
                        </a:cubicBezTo>
                        <a:cubicBezTo>
                          <a:pt x="40" y="16"/>
                          <a:pt x="40" y="16"/>
                          <a:pt x="39" y="17"/>
                        </a:cubicBezTo>
                        <a:cubicBezTo>
                          <a:pt x="38" y="13"/>
                          <a:pt x="38" y="10"/>
                          <a:pt x="35" y="7"/>
                        </a:cubicBezTo>
                        <a:cubicBezTo>
                          <a:pt x="34" y="5"/>
                          <a:pt x="33" y="5"/>
                          <a:pt x="31" y="6"/>
                        </a:cubicBezTo>
                        <a:cubicBezTo>
                          <a:pt x="29" y="6"/>
                          <a:pt x="28" y="7"/>
                          <a:pt x="27" y="8"/>
                        </a:cubicBezTo>
                        <a:cubicBezTo>
                          <a:pt x="27" y="8"/>
                          <a:pt x="27" y="7"/>
                          <a:pt x="27" y="7"/>
                        </a:cubicBezTo>
                        <a:cubicBezTo>
                          <a:pt x="27" y="2"/>
                          <a:pt x="25" y="0"/>
                          <a:pt x="20" y="2"/>
                        </a:cubicBezTo>
                        <a:cubicBezTo>
                          <a:pt x="18" y="2"/>
                          <a:pt x="15" y="4"/>
                          <a:pt x="12" y="4"/>
                        </a:cubicBezTo>
                        <a:cubicBezTo>
                          <a:pt x="11" y="5"/>
                          <a:pt x="10" y="5"/>
                          <a:pt x="9" y="4"/>
                        </a:cubicBezTo>
                        <a:cubicBezTo>
                          <a:pt x="8" y="3"/>
                          <a:pt x="8" y="3"/>
                          <a:pt x="8" y="3"/>
                        </a:cubicBezTo>
                        <a:cubicBezTo>
                          <a:pt x="6" y="3"/>
                          <a:pt x="4" y="4"/>
                          <a:pt x="2" y="9"/>
                        </a:cubicBezTo>
                        <a:cubicBezTo>
                          <a:pt x="0" y="14"/>
                          <a:pt x="3" y="16"/>
                          <a:pt x="3" y="16"/>
                        </a:cubicBezTo>
                        <a:cubicBezTo>
                          <a:pt x="3" y="16"/>
                          <a:pt x="6" y="17"/>
                          <a:pt x="7" y="20"/>
                        </a:cubicBezTo>
                        <a:cubicBezTo>
                          <a:pt x="9" y="22"/>
                          <a:pt x="10" y="25"/>
                          <a:pt x="11" y="27"/>
                        </a:cubicBezTo>
                        <a:cubicBezTo>
                          <a:pt x="13" y="29"/>
                          <a:pt x="15" y="29"/>
                          <a:pt x="17" y="28"/>
                        </a:cubicBezTo>
                        <a:cubicBezTo>
                          <a:pt x="18" y="27"/>
                          <a:pt x="19" y="26"/>
                          <a:pt x="20" y="25"/>
                        </a:cubicBezTo>
                        <a:cubicBezTo>
                          <a:pt x="21" y="26"/>
                          <a:pt x="21" y="27"/>
                          <a:pt x="21" y="28"/>
                        </a:cubicBezTo>
                        <a:cubicBezTo>
                          <a:pt x="21" y="31"/>
                          <a:pt x="23" y="32"/>
                          <a:pt x="26" y="31"/>
                        </a:cubicBezTo>
                        <a:cubicBezTo>
                          <a:pt x="28" y="31"/>
                          <a:pt x="30" y="30"/>
                          <a:pt x="32" y="29"/>
                        </a:cubicBezTo>
                        <a:cubicBezTo>
                          <a:pt x="33" y="28"/>
                          <a:pt x="34" y="27"/>
                          <a:pt x="36" y="26"/>
                        </a:cubicBezTo>
                        <a:cubicBezTo>
                          <a:pt x="35" y="28"/>
                          <a:pt x="35" y="30"/>
                          <a:pt x="35" y="31"/>
                        </a:cubicBezTo>
                        <a:cubicBezTo>
                          <a:pt x="35" y="33"/>
                          <a:pt x="36" y="36"/>
                          <a:pt x="38" y="37"/>
                        </a:cubicBezTo>
                        <a:cubicBezTo>
                          <a:pt x="40" y="38"/>
                          <a:pt x="42" y="38"/>
                          <a:pt x="44" y="37"/>
                        </a:cubicBezTo>
                        <a:cubicBezTo>
                          <a:pt x="46" y="36"/>
                          <a:pt x="47" y="34"/>
                          <a:pt x="49" y="33"/>
                        </a:cubicBezTo>
                        <a:cubicBezTo>
                          <a:pt x="49" y="35"/>
                          <a:pt x="49" y="36"/>
                          <a:pt x="49" y="38"/>
                        </a:cubicBezTo>
                        <a:cubicBezTo>
                          <a:pt x="49" y="41"/>
                          <a:pt x="50" y="42"/>
                          <a:pt x="53" y="42"/>
                        </a:cubicBezTo>
                        <a:cubicBezTo>
                          <a:pt x="56" y="43"/>
                          <a:pt x="59" y="42"/>
                          <a:pt x="62" y="41"/>
                        </a:cubicBezTo>
                        <a:cubicBezTo>
                          <a:pt x="63" y="40"/>
                          <a:pt x="64" y="39"/>
                          <a:pt x="66" y="39"/>
                        </a:cubicBezTo>
                        <a:cubicBezTo>
                          <a:pt x="66" y="41"/>
                          <a:pt x="66" y="43"/>
                          <a:pt x="67" y="44"/>
                        </a:cubicBezTo>
                        <a:cubicBezTo>
                          <a:pt x="67" y="47"/>
                          <a:pt x="70" y="48"/>
                          <a:pt x="72" y="47"/>
                        </a:cubicBezTo>
                        <a:cubicBezTo>
                          <a:pt x="73" y="47"/>
                          <a:pt x="74" y="46"/>
                          <a:pt x="75" y="46"/>
                        </a:cubicBezTo>
                        <a:cubicBezTo>
                          <a:pt x="75" y="49"/>
                          <a:pt x="75" y="51"/>
                          <a:pt x="76" y="54"/>
                        </a:cubicBezTo>
                        <a:cubicBezTo>
                          <a:pt x="77" y="60"/>
                          <a:pt x="80" y="65"/>
                          <a:pt x="83" y="70"/>
                        </a:cubicBezTo>
                        <a:cubicBezTo>
                          <a:pt x="88" y="78"/>
                          <a:pt x="94" y="85"/>
                          <a:pt x="101" y="90"/>
                        </a:cubicBezTo>
                        <a:cubicBezTo>
                          <a:pt x="102" y="91"/>
                          <a:pt x="104" y="92"/>
                          <a:pt x="105" y="93"/>
                        </a:cubicBezTo>
                        <a:cubicBezTo>
                          <a:pt x="105" y="93"/>
                          <a:pt x="105" y="93"/>
                          <a:pt x="105" y="93"/>
                        </a:cubicBezTo>
                        <a:cubicBezTo>
                          <a:pt x="105" y="93"/>
                          <a:pt x="105" y="93"/>
                          <a:pt x="105" y="93"/>
                        </a:cubicBezTo>
                        <a:cubicBezTo>
                          <a:pt x="105" y="93"/>
                          <a:pt x="133" y="80"/>
                          <a:pt x="128" y="54"/>
                        </a:cubicBezTo>
                        <a:cubicBezTo>
                          <a:pt x="123" y="28"/>
                          <a:pt x="151" y="16"/>
                          <a:pt x="151" y="16"/>
                        </a:cubicBezTo>
                        <a:close/>
                      </a:path>
                    </a:pathLst>
                  </a:custGeom>
                  <a:solidFill>
                    <a:srgbClr val="D2E4F5"/>
                  </a:solidFill>
                  <a:ln w="6350" cap="rnd">
                    <a:solidFill>
                      <a:srgbClr val="589BDE"/>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56" name="Freeform 118">
                    <a:extLst>
                      <a:ext uri="{FF2B5EF4-FFF2-40B4-BE49-F238E27FC236}">
                        <a16:creationId xmlns:a16="http://schemas.microsoft.com/office/drawing/2014/main" id="{B54D27F3-3183-2CA7-8F12-F79757119C4D}"/>
                      </a:ext>
                    </a:extLst>
                  </p:cNvPr>
                  <p:cNvSpPr>
                    <a:spLocks/>
                  </p:cNvSpPr>
                  <p:nvPr/>
                </p:nvSpPr>
                <p:spPr bwMode="auto">
                  <a:xfrm rot="21231786">
                    <a:off x="3289086" y="3633358"/>
                    <a:ext cx="32126" cy="32643"/>
                  </a:xfrm>
                  <a:custGeom>
                    <a:avLst/>
                    <a:gdLst>
                      <a:gd name="T0" fmla="*/ 19 w 22"/>
                      <a:gd name="T1" fmla="*/ 6 h 22"/>
                      <a:gd name="T2" fmla="*/ 16 w 22"/>
                      <a:gd name="T3" fmla="*/ 19 h 22"/>
                      <a:gd name="T4" fmla="*/ 3 w 22"/>
                      <a:gd name="T5" fmla="*/ 16 h 22"/>
                      <a:gd name="T6" fmla="*/ 5 w 22"/>
                      <a:gd name="T7" fmla="*/ 3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22" y="11"/>
                          <a:pt x="20" y="17"/>
                          <a:pt x="16" y="19"/>
                        </a:cubicBezTo>
                        <a:cubicBezTo>
                          <a:pt x="12" y="22"/>
                          <a:pt x="6" y="20"/>
                          <a:pt x="3" y="16"/>
                        </a:cubicBezTo>
                        <a:cubicBezTo>
                          <a:pt x="0" y="11"/>
                          <a:pt x="1" y="5"/>
                          <a:pt x="5" y="3"/>
                        </a:cubicBezTo>
                        <a:cubicBezTo>
                          <a:pt x="10" y="0"/>
                          <a:pt x="16" y="1"/>
                          <a:pt x="19"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57" name="Freeform 119">
                    <a:extLst>
                      <a:ext uri="{FF2B5EF4-FFF2-40B4-BE49-F238E27FC236}">
                        <a16:creationId xmlns:a16="http://schemas.microsoft.com/office/drawing/2014/main" id="{B52E5EE6-AE68-F0E5-3269-C17BB61566CD}"/>
                      </a:ext>
                    </a:extLst>
                  </p:cNvPr>
                  <p:cNvSpPr>
                    <a:spLocks/>
                  </p:cNvSpPr>
                  <p:nvPr/>
                </p:nvSpPr>
                <p:spPr bwMode="auto">
                  <a:xfrm rot="21231786">
                    <a:off x="3200927" y="3649590"/>
                    <a:ext cx="30520" cy="32643"/>
                  </a:xfrm>
                  <a:custGeom>
                    <a:avLst/>
                    <a:gdLst>
                      <a:gd name="T0" fmla="*/ 18 w 21"/>
                      <a:gd name="T1" fmla="*/ 6 h 22"/>
                      <a:gd name="T2" fmla="*/ 16 w 21"/>
                      <a:gd name="T3" fmla="*/ 19 h 22"/>
                      <a:gd name="T4" fmla="*/ 3 w 21"/>
                      <a:gd name="T5" fmla="*/ 16 h 22"/>
                      <a:gd name="T6" fmla="*/ 5 w 21"/>
                      <a:gd name="T7" fmla="*/ 2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0"/>
                          <a:pt x="20" y="16"/>
                          <a:pt x="16" y="19"/>
                        </a:cubicBezTo>
                        <a:cubicBezTo>
                          <a:pt x="12" y="22"/>
                          <a:pt x="6" y="20"/>
                          <a:pt x="3" y="16"/>
                        </a:cubicBezTo>
                        <a:cubicBezTo>
                          <a:pt x="0" y="11"/>
                          <a:pt x="1" y="5"/>
                          <a:pt x="5" y="2"/>
                        </a:cubicBezTo>
                        <a:cubicBezTo>
                          <a:pt x="10" y="0"/>
                          <a:pt x="16" y="1"/>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58" name="Freeform 124">
                    <a:extLst>
                      <a:ext uri="{FF2B5EF4-FFF2-40B4-BE49-F238E27FC236}">
                        <a16:creationId xmlns:a16="http://schemas.microsoft.com/office/drawing/2014/main" id="{3627DACA-7393-8B20-1157-B04384F97083}"/>
                      </a:ext>
                    </a:extLst>
                  </p:cNvPr>
                  <p:cNvSpPr>
                    <a:spLocks/>
                  </p:cNvSpPr>
                  <p:nvPr/>
                </p:nvSpPr>
                <p:spPr bwMode="auto">
                  <a:xfrm rot="21231786">
                    <a:off x="3178576" y="3998058"/>
                    <a:ext cx="30520" cy="32643"/>
                  </a:xfrm>
                  <a:custGeom>
                    <a:avLst/>
                    <a:gdLst>
                      <a:gd name="T0" fmla="*/ 19 w 22"/>
                      <a:gd name="T1" fmla="*/ 6 h 22"/>
                      <a:gd name="T2" fmla="*/ 16 w 22"/>
                      <a:gd name="T3" fmla="*/ 19 h 22"/>
                      <a:gd name="T4" fmla="*/ 3 w 22"/>
                      <a:gd name="T5" fmla="*/ 16 h 22"/>
                      <a:gd name="T6" fmla="*/ 5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22" y="10"/>
                          <a:pt x="20" y="16"/>
                          <a:pt x="16" y="19"/>
                        </a:cubicBezTo>
                        <a:cubicBezTo>
                          <a:pt x="12" y="22"/>
                          <a:pt x="6" y="20"/>
                          <a:pt x="3" y="16"/>
                        </a:cubicBezTo>
                        <a:cubicBezTo>
                          <a:pt x="0" y="11"/>
                          <a:pt x="1" y="5"/>
                          <a:pt x="5" y="2"/>
                        </a:cubicBezTo>
                        <a:cubicBezTo>
                          <a:pt x="10" y="0"/>
                          <a:pt x="16" y="1"/>
                          <a:pt x="19"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59" name="Freeform 126">
                    <a:extLst>
                      <a:ext uri="{FF2B5EF4-FFF2-40B4-BE49-F238E27FC236}">
                        <a16:creationId xmlns:a16="http://schemas.microsoft.com/office/drawing/2014/main" id="{408F02F3-454C-23E0-5C5B-C51A141719B6}"/>
                      </a:ext>
                    </a:extLst>
                  </p:cNvPr>
                  <p:cNvSpPr>
                    <a:spLocks/>
                  </p:cNvSpPr>
                  <p:nvPr/>
                </p:nvSpPr>
                <p:spPr bwMode="auto">
                  <a:xfrm rot="21231786">
                    <a:off x="3368110" y="3643643"/>
                    <a:ext cx="30520" cy="32643"/>
                  </a:xfrm>
                  <a:custGeom>
                    <a:avLst/>
                    <a:gdLst>
                      <a:gd name="T0" fmla="*/ 18 w 21"/>
                      <a:gd name="T1" fmla="*/ 6 h 22"/>
                      <a:gd name="T2" fmla="*/ 16 w 21"/>
                      <a:gd name="T3" fmla="*/ 20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20"/>
                        </a:cubicBezTo>
                        <a:cubicBezTo>
                          <a:pt x="12" y="22"/>
                          <a:pt x="6" y="21"/>
                          <a:pt x="3" y="16"/>
                        </a:cubicBezTo>
                        <a:cubicBezTo>
                          <a:pt x="0" y="12"/>
                          <a:pt x="1" y="6"/>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0" name="Freeform 128">
                    <a:extLst>
                      <a:ext uri="{FF2B5EF4-FFF2-40B4-BE49-F238E27FC236}">
                        <a16:creationId xmlns:a16="http://schemas.microsoft.com/office/drawing/2014/main" id="{3068AC4A-1CBB-C7F9-7EA1-E5D2540ACD8D}"/>
                      </a:ext>
                    </a:extLst>
                  </p:cNvPr>
                  <p:cNvSpPr>
                    <a:spLocks/>
                  </p:cNvSpPr>
                  <p:nvPr/>
                </p:nvSpPr>
                <p:spPr bwMode="auto">
                  <a:xfrm rot="21231786">
                    <a:off x="3126005" y="3995220"/>
                    <a:ext cx="30520" cy="34360"/>
                  </a:xfrm>
                  <a:custGeom>
                    <a:avLst/>
                    <a:gdLst>
                      <a:gd name="T0" fmla="*/ 18 w 21"/>
                      <a:gd name="T1" fmla="*/ 6 h 22"/>
                      <a:gd name="T2" fmla="*/ 16 w 21"/>
                      <a:gd name="T3" fmla="*/ 20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20"/>
                        </a:cubicBezTo>
                        <a:cubicBezTo>
                          <a:pt x="11" y="22"/>
                          <a:pt x="6" y="21"/>
                          <a:pt x="3" y="16"/>
                        </a:cubicBezTo>
                        <a:cubicBezTo>
                          <a:pt x="0" y="11"/>
                          <a:pt x="1" y="6"/>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1" name="Freeform 129">
                    <a:extLst>
                      <a:ext uri="{FF2B5EF4-FFF2-40B4-BE49-F238E27FC236}">
                        <a16:creationId xmlns:a16="http://schemas.microsoft.com/office/drawing/2014/main" id="{934EB811-7F9F-51C5-23CC-17DD927AFCED}"/>
                      </a:ext>
                    </a:extLst>
                  </p:cNvPr>
                  <p:cNvSpPr>
                    <a:spLocks/>
                  </p:cNvSpPr>
                  <p:nvPr/>
                </p:nvSpPr>
                <p:spPr bwMode="auto">
                  <a:xfrm rot="21231786">
                    <a:off x="3195840" y="3592172"/>
                    <a:ext cx="28913" cy="32643"/>
                  </a:xfrm>
                  <a:custGeom>
                    <a:avLst/>
                    <a:gdLst>
                      <a:gd name="T0" fmla="*/ 18 w 21"/>
                      <a:gd name="T1" fmla="*/ 7 h 22"/>
                      <a:gd name="T2" fmla="*/ 16 w 21"/>
                      <a:gd name="T3" fmla="*/ 20 h 22"/>
                      <a:gd name="T4" fmla="*/ 3 w 21"/>
                      <a:gd name="T5" fmla="*/ 16 h 22"/>
                      <a:gd name="T6" fmla="*/ 5 w 21"/>
                      <a:gd name="T7" fmla="*/ 3 h 22"/>
                      <a:gd name="T8" fmla="*/ 18 w 21"/>
                      <a:gd name="T9" fmla="*/ 7 h 22"/>
                    </a:gdLst>
                    <a:ahLst/>
                    <a:cxnLst>
                      <a:cxn ang="0">
                        <a:pos x="T0" y="T1"/>
                      </a:cxn>
                      <a:cxn ang="0">
                        <a:pos x="T2" y="T3"/>
                      </a:cxn>
                      <a:cxn ang="0">
                        <a:pos x="T4" y="T5"/>
                      </a:cxn>
                      <a:cxn ang="0">
                        <a:pos x="T6" y="T7"/>
                      </a:cxn>
                      <a:cxn ang="0">
                        <a:pos x="T8" y="T9"/>
                      </a:cxn>
                    </a:cxnLst>
                    <a:rect l="0" t="0" r="r" b="b"/>
                    <a:pathLst>
                      <a:path w="21" h="22">
                        <a:moveTo>
                          <a:pt x="18" y="7"/>
                        </a:moveTo>
                        <a:cubicBezTo>
                          <a:pt x="21" y="11"/>
                          <a:pt x="20" y="17"/>
                          <a:pt x="16" y="20"/>
                        </a:cubicBezTo>
                        <a:cubicBezTo>
                          <a:pt x="12" y="22"/>
                          <a:pt x="6" y="21"/>
                          <a:pt x="3" y="16"/>
                        </a:cubicBezTo>
                        <a:cubicBezTo>
                          <a:pt x="0" y="12"/>
                          <a:pt x="1" y="6"/>
                          <a:pt x="5" y="3"/>
                        </a:cubicBezTo>
                        <a:cubicBezTo>
                          <a:pt x="10" y="0"/>
                          <a:pt x="15" y="2"/>
                          <a:pt x="18" y="7"/>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2" name="Freeform 130">
                    <a:extLst>
                      <a:ext uri="{FF2B5EF4-FFF2-40B4-BE49-F238E27FC236}">
                        <a16:creationId xmlns:a16="http://schemas.microsoft.com/office/drawing/2014/main" id="{E1572A91-9C38-E909-A98E-1B000AB26AA8}"/>
                      </a:ext>
                    </a:extLst>
                  </p:cNvPr>
                  <p:cNvSpPr>
                    <a:spLocks/>
                  </p:cNvSpPr>
                  <p:nvPr/>
                </p:nvSpPr>
                <p:spPr bwMode="auto">
                  <a:xfrm rot="21231786">
                    <a:off x="3321483" y="3586915"/>
                    <a:ext cx="30520" cy="34360"/>
                  </a:xfrm>
                  <a:custGeom>
                    <a:avLst/>
                    <a:gdLst>
                      <a:gd name="T0" fmla="*/ 18 w 21"/>
                      <a:gd name="T1" fmla="*/ 6 h 22"/>
                      <a:gd name="T2" fmla="*/ 16 w 21"/>
                      <a:gd name="T3" fmla="*/ 19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19"/>
                        </a:cubicBezTo>
                        <a:cubicBezTo>
                          <a:pt x="12" y="22"/>
                          <a:pt x="6" y="21"/>
                          <a:pt x="3" y="16"/>
                        </a:cubicBezTo>
                        <a:cubicBezTo>
                          <a:pt x="0" y="11"/>
                          <a:pt x="1" y="5"/>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3" name="Freeform 131">
                    <a:extLst>
                      <a:ext uri="{FF2B5EF4-FFF2-40B4-BE49-F238E27FC236}">
                        <a16:creationId xmlns:a16="http://schemas.microsoft.com/office/drawing/2014/main" id="{3091B236-2DB9-2577-2239-24B9AACD5087}"/>
                      </a:ext>
                    </a:extLst>
                  </p:cNvPr>
                  <p:cNvSpPr>
                    <a:spLocks/>
                  </p:cNvSpPr>
                  <p:nvPr/>
                </p:nvSpPr>
                <p:spPr bwMode="auto">
                  <a:xfrm rot="21231786">
                    <a:off x="3035608" y="3663475"/>
                    <a:ext cx="30520" cy="34360"/>
                  </a:xfrm>
                  <a:custGeom>
                    <a:avLst/>
                    <a:gdLst>
                      <a:gd name="T0" fmla="*/ 18 w 21"/>
                      <a:gd name="T1" fmla="*/ 6 h 22"/>
                      <a:gd name="T2" fmla="*/ 16 w 21"/>
                      <a:gd name="T3" fmla="*/ 20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20"/>
                        </a:cubicBezTo>
                        <a:cubicBezTo>
                          <a:pt x="12" y="22"/>
                          <a:pt x="6" y="21"/>
                          <a:pt x="3" y="16"/>
                        </a:cubicBezTo>
                        <a:cubicBezTo>
                          <a:pt x="0" y="12"/>
                          <a:pt x="1" y="6"/>
                          <a:pt x="5" y="3"/>
                        </a:cubicBezTo>
                        <a:cubicBezTo>
                          <a:pt x="10"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4" name="Freeform 132">
                    <a:extLst>
                      <a:ext uri="{FF2B5EF4-FFF2-40B4-BE49-F238E27FC236}">
                        <a16:creationId xmlns:a16="http://schemas.microsoft.com/office/drawing/2014/main" id="{DAB062A6-D8EC-E9D7-E122-35EF5B27E11F}"/>
                      </a:ext>
                    </a:extLst>
                  </p:cNvPr>
                  <p:cNvSpPr>
                    <a:spLocks/>
                  </p:cNvSpPr>
                  <p:nvPr/>
                </p:nvSpPr>
                <p:spPr bwMode="auto">
                  <a:xfrm rot="21231786">
                    <a:off x="3051696" y="3717044"/>
                    <a:ext cx="30520" cy="34360"/>
                  </a:xfrm>
                  <a:custGeom>
                    <a:avLst/>
                    <a:gdLst>
                      <a:gd name="T0" fmla="*/ 18 w 21"/>
                      <a:gd name="T1" fmla="*/ 7 h 23"/>
                      <a:gd name="T2" fmla="*/ 16 w 21"/>
                      <a:gd name="T3" fmla="*/ 20 h 23"/>
                      <a:gd name="T4" fmla="*/ 3 w 21"/>
                      <a:gd name="T5" fmla="*/ 16 h 23"/>
                      <a:gd name="T6" fmla="*/ 5 w 21"/>
                      <a:gd name="T7" fmla="*/ 3 h 23"/>
                      <a:gd name="T8" fmla="*/ 18 w 21"/>
                      <a:gd name="T9" fmla="*/ 7 h 23"/>
                    </a:gdLst>
                    <a:ahLst/>
                    <a:cxnLst>
                      <a:cxn ang="0">
                        <a:pos x="T0" y="T1"/>
                      </a:cxn>
                      <a:cxn ang="0">
                        <a:pos x="T2" y="T3"/>
                      </a:cxn>
                      <a:cxn ang="0">
                        <a:pos x="T4" y="T5"/>
                      </a:cxn>
                      <a:cxn ang="0">
                        <a:pos x="T6" y="T7"/>
                      </a:cxn>
                      <a:cxn ang="0">
                        <a:pos x="T8" y="T9"/>
                      </a:cxn>
                    </a:cxnLst>
                    <a:rect l="0" t="0" r="r" b="b"/>
                    <a:pathLst>
                      <a:path w="21" h="23">
                        <a:moveTo>
                          <a:pt x="18" y="7"/>
                        </a:moveTo>
                        <a:cubicBezTo>
                          <a:pt x="21" y="11"/>
                          <a:pt x="20" y="17"/>
                          <a:pt x="16" y="20"/>
                        </a:cubicBezTo>
                        <a:cubicBezTo>
                          <a:pt x="12" y="23"/>
                          <a:pt x="6" y="21"/>
                          <a:pt x="3" y="16"/>
                        </a:cubicBezTo>
                        <a:cubicBezTo>
                          <a:pt x="0" y="12"/>
                          <a:pt x="1" y="6"/>
                          <a:pt x="5" y="3"/>
                        </a:cubicBezTo>
                        <a:cubicBezTo>
                          <a:pt x="9" y="0"/>
                          <a:pt x="15" y="2"/>
                          <a:pt x="18" y="7"/>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5" name="Freeform 133">
                    <a:extLst>
                      <a:ext uri="{FF2B5EF4-FFF2-40B4-BE49-F238E27FC236}">
                        <a16:creationId xmlns:a16="http://schemas.microsoft.com/office/drawing/2014/main" id="{219C7C1C-9564-25FD-4593-7234E908744B}"/>
                      </a:ext>
                    </a:extLst>
                  </p:cNvPr>
                  <p:cNvSpPr>
                    <a:spLocks/>
                  </p:cNvSpPr>
                  <p:nvPr/>
                </p:nvSpPr>
                <p:spPr bwMode="auto">
                  <a:xfrm rot="21231786">
                    <a:off x="3141554" y="3723957"/>
                    <a:ext cx="30520" cy="32643"/>
                  </a:xfrm>
                  <a:custGeom>
                    <a:avLst/>
                    <a:gdLst>
                      <a:gd name="T0" fmla="*/ 18 w 21"/>
                      <a:gd name="T1" fmla="*/ 6 h 22"/>
                      <a:gd name="T2" fmla="*/ 16 w 21"/>
                      <a:gd name="T3" fmla="*/ 19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19"/>
                        </a:cubicBezTo>
                        <a:cubicBezTo>
                          <a:pt x="11" y="22"/>
                          <a:pt x="6" y="21"/>
                          <a:pt x="3" y="16"/>
                        </a:cubicBezTo>
                        <a:cubicBezTo>
                          <a:pt x="0" y="11"/>
                          <a:pt x="1" y="5"/>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6" name="Freeform 137">
                    <a:extLst>
                      <a:ext uri="{FF2B5EF4-FFF2-40B4-BE49-F238E27FC236}">
                        <a16:creationId xmlns:a16="http://schemas.microsoft.com/office/drawing/2014/main" id="{66AE208C-A51F-FD01-7EB3-5572AF326C42}"/>
                      </a:ext>
                    </a:extLst>
                  </p:cNvPr>
                  <p:cNvSpPr>
                    <a:spLocks/>
                  </p:cNvSpPr>
                  <p:nvPr/>
                </p:nvSpPr>
                <p:spPr bwMode="auto">
                  <a:xfrm rot="21231786">
                    <a:off x="3116387" y="3621886"/>
                    <a:ext cx="32126" cy="34360"/>
                  </a:xfrm>
                  <a:custGeom>
                    <a:avLst/>
                    <a:gdLst>
                      <a:gd name="T0" fmla="*/ 19 w 22"/>
                      <a:gd name="T1" fmla="*/ 6 h 22"/>
                      <a:gd name="T2" fmla="*/ 16 w 22"/>
                      <a:gd name="T3" fmla="*/ 19 h 22"/>
                      <a:gd name="T4" fmla="*/ 3 w 22"/>
                      <a:gd name="T5" fmla="*/ 16 h 22"/>
                      <a:gd name="T6" fmla="*/ 6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22" y="10"/>
                          <a:pt x="21" y="16"/>
                          <a:pt x="16" y="19"/>
                        </a:cubicBezTo>
                        <a:cubicBezTo>
                          <a:pt x="12" y="22"/>
                          <a:pt x="6" y="20"/>
                          <a:pt x="3" y="16"/>
                        </a:cubicBezTo>
                        <a:cubicBezTo>
                          <a:pt x="0" y="11"/>
                          <a:pt x="1" y="5"/>
                          <a:pt x="6" y="2"/>
                        </a:cubicBezTo>
                        <a:cubicBezTo>
                          <a:pt x="10" y="0"/>
                          <a:pt x="16" y="1"/>
                          <a:pt x="19"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7" name="Freeform 138">
                    <a:extLst>
                      <a:ext uri="{FF2B5EF4-FFF2-40B4-BE49-F238E27FC236}">
                        <a16:creationId xmlns:a16="http://schemas.microsoft.com/office/drawing/2014/main" id="{0E7D1BED-C8F5-487A-203A-87F328F4BF0B}"/>
                      </a:ext>
                    </a:extLst>
                  </p:cNvPr>
                  <p:cNvSpPr>
                    <a:spLocks/>
                  </p:cNvSpPr>
                  <p:nvPr/>
                </p:nvSpPr>
                <p:spPr bwMode="auto">
                  <a:xfrm rot="21231786">
                    <a:off x="3095709" y="3664545"/>
                    <a:ext cx="32126" cy="34360"/>
                  </a:xfrm>
                  <a:custGeom>
                    <a:avLst/>
                    <a:gdLst>
                      <a:gd name="T0" fmla="*/ 19 w 22"/>
                      <a:gd name="T1" fmla="*/ 7 h 23"/>
                      <a:gd name="T2" fmla="*/ 16 w 22"/>
                      <a:gd name="T3" fmla="*/ 20 h 23"/>
                      <a:gd name="T4" fmla="*/ 3 w 22"/>
                      <a:gd name="T5" fmla="*/ 16 h 23"/>
                      <a:gd name="T6" fmla="*/ 5 w 22"/>
                      <a:gd name="T7" fmla="*/ 3 h 23"/>
                      <a:gd name="T8" fmla="*/ 19 w 22"/>
                      <a:gd name="T9" fmla="*/ 7 h 23"/>
                    </a:gdLst>
                    <a:ahLst/>
                    <a:cxnLst>
                      <a:cxn ang="0">
                        <a:pos x="T0" y="T1"/>
                      </a:cxn>
                      <a:cxn ang="0">
                        <a:pos x="T2" y="T3"/>
                      </a:cxn>
                      <a:cxn ang="0">
                        <a:pos x="T4" y="T5"/>
                      </a:cxn>
                      <a:cxn ang="0">
                        <a:pos x="T6" y="T7"/>
                      </a:cxn>
                      <a:cxn ang="0">
                        <a:pos x="T8" y="T9"/>
                      </a:cxn>
                    </a:cxnLst>
                    <a:rect l="0" t="0" r="r" b="b"/>
                    <a:pathLst>
                      <a:path w="22" h="23">
                        <a:moveTo>
                          <a:pt x="19" y="7"/>
                        </a:moveTo>
                        <a:cubicBezTo>
                          <a:pt x="22" y="11"/>
                          <a:pt x="21" y="17"/>
                          <a:pt x="16" y="20"/>
                        </a:cubicBezTo>
                        <a:cubicBezTo>
                          <a:pt x="12" y="23"/>
                          <a:pt x="6" y="21"/>
                          <a:pt x="3" y="16"/>
                        </a:cubicBezTo>
                        <a:cubicBezTo>
                          <a:pt x="0" y="12"/>
                          <a:pt x="1" y="6"/>
                          <a:pt x="5" y="3"/>
                        </a:cubicBezTo>
                        <a:cubicBezTo>
                          <a:pt x="10" y="0"/>
                          <a:pt x="16" y="2"/>
                          <a:pt x="19" y="7"/>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8" name="Freeform 140">
                    <a:extLst>
                      <a:ext uri="{FF2B5EF4-FFF2-40B4-BE49-F238E27FC236}">
                        <a16:creationId xmlns:a16="http://schemas.microsoft.com/office/drawing/2014/main" id="{DE775679-896C-C9E3-42E8-5C435B6D615D}"/>
                      </a:ext>
                    </a:extLst>
                  </p:cNvPr>
                  <p:cNvSpPr>
                    <a:spLocks/>
                  </p:cNvSpPr>
                  <p:nvPr/>
                </p:nvSpPr>
                <p:spPr bwMode="auto">
                  <a:xfrm rot="21231786">
                    <a:off x="3092910" y="3575063"/>
                    <a:ext cx="30520" cy="32643"/>
                  </a:xfrm>
                  <a:custGeom>
                    <a:avLst/>
                    <a:gdLst>
                      <a:gd name="T0" fmla="*/ 18 w 21"/>
                      <a:gd name="T1" fmla="*/ 6 h 22"/>
                      <a:gd name="T2" fmla="*/ 16 w 21"/>
                      <a:gd name="T3" fmla="*/ 19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19"/>
                        </a:cubicBezTo>
                        <a:cubicBezTo>
                          <a:pt x="12" y="22"/>
                          <a:pt x="6" y="21"/>
                          <a:pt x="3" y="16"/>
                        </a:cubicBezTo>
                        <a:cubicBezTo>
                          <a:pt x="0" y="11"/>
                          <a:pt x="1" y="5"/>
                          <a:pt x="5" y="3"/>
                        </a:cubicBezTo>
                        <a:cubicBezTo>
                          <a:pt x="10"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69" name="Freeform 141">
                    <a:extLst>
                      <a:ext uri="{FF2B5EF4-FFF2-40B4-BE49-F238E27FC236}">
                        <a16:creationId xmlns:a16="http://schemas.microsoft.com/office/drawing/2014/main" id="{A720328B-171B-83E9-2EC1-B124717C1076}"/>
                      </a:ext>
                    </a:extLst>
                  </p:cNvPr>
                  <p:cNvSpPr>
                    <a:spLocks/>
                  </p:cNvSpPr>
                  <p:nvPr/>
                </p:nvSpPr>
                <p:spPr bwMode="auto">
                  <a:xfrm rot="21231786">
                    <a:off x="3013221" y="3913145"/>
                    <a:ext cx="32126" cy="32643"/>
                  </a:xfrm>
                  <a:custGeom>
                    <a:avLst/>
                    <a:gdLst>
                      <a:gd name="T0" fmla="*/ 19 w 22"/>
                      <a:gd name="T1" fmla="*/ 6 h 22"/>
                      <a:gd name="T2" fmla="*/ 16 w 22"/>
                      <a:gd name="T3" fmla="*/ 20 h 22"/>
                      <a:gd name="T4" fmla="*/ 3 w 22"/>
                      <a:gd name="T5" fmla="*/ 16 h 22"/>
                      <a:gd name="T6" fmla="*/ 5 w 22"/>
                      <a:gd name="T7" fmla="*/ 3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22" y="11"/>
                          <a:pt x="21" y="17"/>
                          <a:pt x="16" y="20"/>
                        </a:cubicBezTo>
                        <a:cubicBezTo>
                          <a:pt x="12" y="22"/>
                          <a:pt x="6" y="21"/>
                          <a:pt x="3" y="16"/>
                        </a:cubicBezTo>
                        <a:cubicBezTo>
                          <a:pt x="0" y="12"/>
                          <a:pt x="1" y="6"/>
                          <a:pt x="5" y="3"/>
                        </a:cubicBezTo>
                        <a:cubicBezTo>
                          <a:pt x="10" y="0"/>
                          <a:pt x="16" y="2"/>
                          <a:pt x="19"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70" name="Freeform 142">
                    <a:extLst>
                      <a:ext uri="{FF2B5EF4-FFF2-40B4-BE49-F238E27FC236}">
                        <a16:creationId xmlns:a16="http://schemas.microsoft.com/office/drawing/2014/main" id="{9F4F55C7-C4FD-80B3-9767-C802E2497917}"/>
                      </a:ext>
                    </a:extLst>
                  </p:cNvPr>
                  <p:cNvSpPr>
                    <a:spLocks/>
                  </p:cNvSpPr>
                  <p:nvPr/>
                </p:nvSpPr>
                <p:spPr bwMode="auto">
                  <a:xfrm rot="21231786">
                    <a:off x="3055263" y="3980585"/>
                    <a:ext cx="30520" cy="34360"/>
                  </a:xfrm>
                  <a:custGeom>
                    <a:avLst/>
                    <a:gdLst>
                      <a:gd name="T0" fmla="*/ 18 w 21"/>
                      <a:gd name="T1" fmla="*/ 6 h 22"/>
                      <a:gd name="T2" fmla="*/ 16 w 21"/>
                      <a:gd name="T3" fmla="*/ 19 h 22"/>
                      <a:gd name="T4" fmla="*/ 3 w 21"/>
                      <a:gd name="T5" fmla="*/ 16 h 22"/>
                      <a:gd name="T6" fmla="*/ 5 w 21"/>
                      <a:gd name="T7" fmla="*/ 2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6"/>
                          <a:pt x="16" y="19"/>
                        </a:cubicBezTo>
                        <a:cubicBezTo>
                          <a:pt x="12" y="22"/>
                          <a:pt x="6" y="20"/>
                          <a:pt x="3" y="16"/>
                        </a:cubicBezTo>
                        <a:cubicBezTo>
                          <a:pt x="0" y="11"/>
                          <a:pt x="1" y="5"/>
                          <a:pt x="5" y="2"/>
                        </a:cubicBezTo>
                        <a:cubicBezTo>
                          <a:pt x="9" y="0"/>
                          <a:pt x="15" y="1"/>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71" name="Freeform 143">
                    <a:extLst>
                      <a:ext uri="{FF2B5EF4-FFF2-40B4-BE49-F238E27FC236}">
                        <a16:creationId xmlns:a16="http://schemas.microsoft.com/office/drawing/2014/main" id="{D5F0F0AB-3AD5-6C86-5162-2D2A84E76577}"/>
                      </a:ext>
                    </a:extLst>
                  </p:cNvPr>
                  <p:cNvSpPr>
                    <a:spLocks/>
                  </p:cNvSpPr>
                  <p:nvPr/>
                </p:nvSpPr>
                <p:spPr bwMode="auto">
                  <a:xfrm rot="21231786">
                    <a:off x="2975878" y="3996818"/>
                    <a:ext cx="28913" cy="32643"/>
                  </a:xfrm>
                  <a:custGeom>
                    <a:avLst/>
                    <a:gdLst>
                      <a:gd name="T0" fmla="*/ 18 w 21"/>
                      <a:gd name="T1" fmla="*/ 6 h 22"/>
                      <a:gd name="T2" fmla="*/ 16 w 21"/>
                      <a:gd name="T3" fmla="*/ 19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19"/>
                        </a:cubicBezTo>
                        <a:cubicBezTo>
                          <a:pt x="12" y="22"/>
                          <a:pt x="6" y="21"/>
                          <a:pt x="3" y="16"/>
                        </a:cubicBezTo>
                        <a:cubicBezTo>
                          <a:pt x="0" y="11"/>
                          <a:pt x="1" y="6"/>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72" name="Freeform 145">
                    <a:extLst>
                      <a:ext uri="{FF2B5EF4-FFF2-40B4-BE49-F238E27FC236}">
                        <a16:creationId xmlns:a16="http://schemas.microsoft.com/office/drawing/2014/main" id="{D3F6CBD2-FADF-CEAA-90FE-DB9DAA349E2D}"/>
                      </a:ext>
                    </a:extLst>
                  </p:cNvPr>
                  <p:cNvSpPr>
                    <a:spLocks/>
                  </p:cNvSpPr>
                  <p:nvPr/>
                </p:nvSpPr>
                <p:spPr bwMode="auto">
                  <a:xfrm rot="21231786">
                    <a:off x="3561852" y="3662366"/>
                    <a:ext cx="122078" cy="158056"/>
                  </a:xfrm>
                  <a:custGeom>
                    <a:avLst/>
                    <a:gdLst>
                      <a:gd name="T0" fmla="*/ 6 w 87"/>
                      <a:gd name="T1" fmla="*/ 17 h 104"/>
                      <a:gd name="T2" fmla="*/ 3 w 87"/>
                      <a:gd name="T3" fmla="*/ 91 h 104"/>
                      <a:gd name="T4" fmla="*/ 12 w 87"/>
                      <a:gd name="T5" fmla="*/ 101 h 104"/>
                      <a:gd name="T6" fmla="*/ 80 w 87"/>
                      <a:gd name="T7" fmla="*/ 66 h 104"/>
                      <a:gd name="T8" fmla="*/ 81 w 87"/>
                      <a:gd name="T9" fmla="*/ 47 h 104"/>
                      <a:gd name="T10" fmla="*/ 20 w 87"/>
                      <a:gd name="T11" fmla="*/ 12 h 104"/>
                      <a:gd name="T12" fmla="*/ 6 w 87"/>
                      <a:gd name="T13" fmla="*/ 17 h 104"/>
                    </a:gdLst>
                    <a:ahLst/>
                    <a:cxnLst>
                      <a:cxn ang="0">
                        <a:pos x="T0" y="T1"/>
                      </a:cxn>
                      <a:cxn ang="0">
                        <a:pos x="T2" y="T3"/>
                      </a:cxn>
                      <a:cxn ang="0">
                        <a:pos x="T4" y="T5"/>
                      </a:cxn>
                      <a:cxn ang="0">
                        <a:pos x="T6" y="T7"/>
                      </a:cxn>
                      <a:cxn ang="0">
                        <a:pos x="T8" y="T9"/>
                      </a:cxn>
                      <a:cxn ang="0">
                        <a:pos x="T10" y="T11"/>
                      </a:cxn>
                      <a:cxn ang="0">
                        <a:pos x="T12" y="T13"/>
                      </a:cxn>
                    </a:cxnLst>
                    <a:rect l="0" t="0" r="r" b="b"/>
                    <a:pathLst>
                      <a:path w="87" h="104">
                        <a:moveTo>
                          <a:pt x="6" y="17"/>
                        </a:moveTo>
                        <a:cubicBezTo>
                          <a:pt x="6" y="17"/>
                          <a:pt x="26" y="48"/>
                          <a:pt x="3" y="91"/>
                        </a:cubicBezTo>
                        <a:cubicBezTo>
                          <a:pt x="3" y="91"/>
                          <a:pt x="0" y="104"/>
                          <a:pt x="12" y="101"/>
                        </a:cubicBezTo>
                        <a:cubicBezTo>
                          <a:pt x="33" y="78"/>
                          <a:pt x="82" y="73"/>
                          <a:pt x="80" y="66"/>
                        </a:cubicBezTo>
                        <a:cubicBezTo>
                          <a:pt x="77" y="59"/>
                          <a:pt x="78" y="54"/>
                          <a:pt x="81" y="47"/>
                        </a:cubicBezTo>
                        <a:cubicBezTo>
                          <a:pt x="87" y="35"/>
                          <a:pt x="32" y="38"/>
                          <a:pt x="20" y="12"/>
                        </a:cubicBezTo>
                        <a:cubicBezTo>
                          <a:pt x="20" y="12"/>
                          <a:pt x="8" y="0"/>
                          <a:pt x="6" y="17"/>
                        </a:cubicBezTo>
                        <a:close/>
                      </a:path>
                    </a:pathLst>
                  </a:custGeom>
                  <a:solidFill>
                    <a:schemeClr val="bg2"/>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73" name="Freeform 147">
                    <a:extLst>
                      <a:ext uri="{FF2B5EF4-FFF2-40B4-BE49-F238E27FC236}">
                        <a16:creationId xmlns:a16="http://schemas.microsoft.com/office/drawing/2014/main" id="{A6409958-B0B3-D8CE-E0C7-657281008DBD}"/>
                      </a:ext>
                    </a:extLst>
                  </p:cNvPr>
                  <p:cNvSpPr>
                    <a:spLocks/>
                  </p:cNvSpPr>
                  <p:nvPr/>
                </p:nvSpPr>
                <p:spPr bwMode="auto">
                  <a:xfrm rot="21231786">
                    <a:off x="3764529" y="4228275"/>
                    <a:ext cx="138141" cy="156338"/>
                  </a:xfrm>
                  <a:custGeom>
                    <a:avLst/>
                    <a:gdLst>
                      <a:gd name="T0" fmla="*/ 16 w 97"/>
                      <a:gd name="T1" fmla="*/ 72 h 103"/>
                      <a:gd name="T2" fmla="*/ 86 w 97"/>
                      <a:gd name="T3" fmla="*/ 97 h 103"/>
                      <a:gd name="T4" fmla="*/ 97 w 97"/>
                      <a:gd name="T5" fmla="*/ 91 h 103"/>
                      <a:gd name="T6" fmla="*/ 84 w 97"/>
                      <a:gd name="T7" fmla="*/ 16 h 103"/>
                      <a:gd name="T8" fmla="*/ 66 w 97"/>
                      <a:gd name="T9" fmla="*/ 9 h 103"/>
                      <a:gd name="T10" fmla="*/ 15 w 97"/>
                      <a:gd name="T11" fmla="*/ 57 h 103"/>
                      <a:gd name="T12" fmla="*/ 16 w 97"/>
                      <a:gd name="T13" fmla="*/ 72 h 103"/>
                    </a:gdLst>
                    <a:ahLst/>
                    <a:cxnLst>
                      <a:cxn ang="0">
                        <a:pos x="T0" y="T1"/>
                      </a:cxn>
                      <a:cxn ang="0">
                        <a:pos x="T2" y="T3"/>
                      </a:cxn>
                      <a:cxn ang="0">
                        <a:pos x="T4" y="T5"/>
                      </a:cxn>
                      <a:cxn ang="0">
                        <a:pos x="T6" y="T7"/>
                      </a:cxn>
                      <a:cxn ang="0">
                        <a:pos x="T8" y="T9"/>
                      </a:cxn>
                      <a:cxn ang="0">
                        <a:pos x="T10" y="T11"/>
                      </a:cxn>
                      <a:cxn ang="0">
                        <a:pos x="T12" y="T13"/>
                      </a:cxn>
                    </a:cxnLst>
                    <a:rect l="0" t="0" r="r" b="b"/>
                    <a:pathLst>
                      <a:path w="97" h="103">
                        <a:moveTo>
                          <a:pt x="16" y="72"/>
                        </a:moveTo>
                        <a:cubicBezTo>
                          <a:pt x="16" y="72"/>
                          <a:pt x="51" y="62"/>
                          <a:pt x="86" y="97"/>
                        </a:cubicBezTo>
                        <a:cubicBezTo>
                          <a:pt x="86" y="97"/>
                          <a:pt x="97" y="103"/>
                          <a:pt x="97" y="91"/>
                        </a:cubicBezTo>
                        <a:cubicBezTo>
                          <a:pt x="82" y="64"/>
                          <a:pt x="91" y="16"/>
                          <a:pt x="84" y="16"/>
                        </a:cubicBezTo>
                        <a:cubicBezTo>
                          <a:pt x="77" y="16"/>
                          <a:pt x="72" y="15"/>
                          <a:pt x="66" y="9"/>
                        </a:cubicBezTo>
                        <a:cubicBezTo>
                          <a:pt x="57" y="0"/>
                          <a:pt x="43" y="53"/>
                          <a:pt x="15" y="57"/>
                        </a:cubicBezTo>
                        <a:cubicBezTo>
                          <a:pt x="15" y="57"/>
                          <a:pt x="0" y="65"/>
                          <a:pt x="16" y="72"/>
                        </a:cubicBezTo>
                        <a:close/>
                      </a:path>
                    </a:pathLst>
                  </a:custGeom>
                  <a:solidFill>
                    <a:schemeClr val="bg2"/>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74" name="Rectangle 184">
                    <a:extLst>
                      <a:ext uri="{FF2B5EF4-FFF2-40B4-BE49-F238E27FC236}">
                        <a16:creationId xmlns:a16="http://schemas.microsoft.com/office/drawing/2014/main" id="{EAF46FE4-9702-ABEE-4182-18242593BF4A}"/>
                      </a:ext>
                    </a:extLst>
                  </p:cNvPr>
                  <p:cNvSpPr>
                    <a:spLocks noChangeArrowheads="1"/>
                  </p:cNvSpPr>
                  <p:nvPr/>
                </p:nvSpPr>
                <p:spPr bwMode="auto">
                  <a:xfrm>
                    <a:off x="2796488" y="4153846"/>
                    <a:ext cx="451634" cy="24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ADCC</a:t>
                    </a:r>
                    <a:br>
                      <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br>
                    <a:r>
                      <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(Fc portion)</a:t>
                    </a:r>
                    <a:r>
                      <a:rPr kumimoji="0" lang="en-US" altLang="de-DE" sz="900"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mn-cs"/>
                      </a:rPr>
                      <a:t>1</a:t>
                    </a:r>
                    <a:endPar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 name="Freeform 86">
                    <a:extLst>
                      <a:ext uri="{FF2B5EF4-FFF2-40B4-BE49-F238E27FC236}">
                        <a16:creationId xmlns:a16="http://schemas.microsoft.com/office/drawing/2014/main" id="{0133ED32-BEDD-FF08-217A-11114A24719D}"/>
                      </a:ext>
                    </a:extLst>
                  </p:cNvPr>
                  <p:cNvSpPr>
                    <a:spLocks/>
                  </p:cNvSpPr>
                  <p:nvPr/>
                </p:nvSpPr>
                <p:spPr bwMode="auto">
                  <a:xfrm rot="21231786">
                    <a:off x="1923468" y="3035527"/>
                    <a:ext cx="1154925" cy="1180264"/>
                  </a:xfrm>
                  <a:custGeom>
                    <a:avLst/>
                    <a:gdLst>
                      <a:gd name="T0" fmla="*/ 685 w 815"/>
                      <a:gd name="T1" fmla="*/ 635 h 779"/>
                      <a:gd name="T2" fmla="*/ 728 w 815"/>
                      <a:gd name="T3" fmla="*/ 585 h 779"/>
                      <a:gd name="T4" fmla="*/ 778 w 815"/>
                      <a:gd name="T5" fmla="*/ 596 h 779"/>
                      <a:gd name="T6" fmla="*/ 808 w 815"/>
                      <a:gd name="T7" fmla="*/ 571 h 779"/>
                      <a:gd name="T8" fmla="*/ 815 w 815"/>
                      <a:gd name="T9" fmla="*/ 541 h 779"/>
                      <a:gd name="T10" fmla="*/ 804 w 815"/>
                      <a:gd name="T11" fmla="*/ 520 h 779"/>
                      <a:gd name="T12" fmla="*/ 762 w 815"/>
                      <a:gd name="T13" fmla="*/ 497 h 779"/>
                      <a:gd name="T14" fmla="*/ 773 w 815"/>
                      <a:gd name="T15" fmla="*/ 428 h 779"/>
                      <a:gd name="T16" fmla="*/ 796 w 815"/>
                      <a:gd name="T17" fmla="*/ 359 h 779"/>
                      <a:gd name="T18" fmla="*/ 763 w 815"/>
                      <a:gd name="T19" fmla="*/ 272 h 779"/>
                      <a:gd name="T20" fmla="*/ 711 w 815"/>
                      <a:gd name="T21" fmla="*/ 182 h 779"/>
                      <a:gd name="T22" fmla="*/ 619 w 815"/>
                      <a:gd name="T23" fmla="*/ 85 h 779"/>
                      <a:gd name="T24" fmla="*/ 646 w 815"/>
                      <a:gd name="T25" fmla="*/ 40 h 779"/>
                      <a:gd name="T26" fmla="*/ 632 w 815"/>
                      <a:gd name="T27" fmla="*/ 10 h 779"/>
                      <a:gd name="T28" fmla="*/ 608 w 815"/>
                      <a:gd name="T29" fmla="*/ 1 h 779"/>
                      <a:gd name="T30" fmla="*/ 586 w 815"/>
                      <a:gd name="T31" fmla="*/ 9 h 779"/>
                      <a:gd name="T32" fmla="*/ 550 w 815"/>
                      <a:gd name="T33" fmla="*/ 42 h 779"/>
                      <a:gd name="T34" fmla="*/ 427 w 815"/>
                      <a:gd name="T35" fmla="*/ 20 h 779"/>
                      <a:gd name="T36" fmla="*/ 333 w 815"/>
                      <a:gd name="T37" fmla="*/ 21 h 779"/>
                      <a:gd name="T38" fmla="*/ 258 w 815"/>
                      <a:gd name="T39" fmla="*/ 47 h 779"/>
                      <a:gd name="T40" fmla="*/ 230 w 815"/>
                      <a:gd name="T41" fmla="*/ 22 h 779"/>
                      <a:gd name="T42" fmla="*/ 196 w 815"/>
                      <a:gd name="T43" fmla="*/ 20 h 779"/>
                      <a:gd name="T44" fmla="*/ 178 w 815"/>
                      <a:gd name="T45" fmla="*/ 37 h 779"/>
                      <a:gd name="T46" fmla="*/ 174 w 815"/>
                      <a:gd name="T47" fmla="*/ 61 h 779"/>
                      <a:gd name="T48" fmla="*/ 184 w 815"/>
                      <a:gd name="T49" fmla="*/ 94 h 779"/>
                      <a:gd name="T50" fmla="*/ 119 w 815"/>
                      <a:gd name="T51" fmla="*/ 155 h 779"/>
                      <a:gd name="T52" fmla="*/ 69 w 815"/>
                      <a:gd name="T53" fmla="*/ 251 h 779"/>
                      <a:gd name="T54" fmla="*/ 46 w 815"/>
                      <a:gd name="T55" fmla="*/ 372 h 779"/>
                      <a:gd name="T56" fmla="*/ 39 w 815"/>
                      <a:gd name="T57" fmla="*/ 400 h 779"/>
                      <a:gd name="T58" fmla="*/ 17 w 815"/>
                      <a:gd name="T59" fmla="*/ 411 h 779"/>
                      <a:gd name="T60" fmla="*/ 2 w 815"/>
                      <a:gd name="T61" fmla="*/ 440 h 779"/>
                      <a:gd name="T62" fmla="*/ 10 w 815"/>
                      <a:gd name="T63" fmla="*/ 464 h 779"/>
                      <a:gd name="T64" fmla="*/ 31 w 815"/>
                      <a:gd name="T65" fmla="*/ 477 h 779"/>
                      <a:gd name="T66" fmla="*/ 60 w 815"/>
                      <a:gd name="T67" fmla="*/ 485 h 779"/>
                      <a:gd name="T68" fmla="*/ 105 w 815"/>
                      <a:gd name="T69" fmla="*/ 586 h 779"/>
                      <a:gd name="T70" fmla="*/ 169 w 815"/>
                      <a:gd name="T71" fmla="*/ 662 h 779"/>
                      <a:gd name="T72" fmla="*/ 226 w 815"/>
                      <a:gd name="T73" fmla="*/ 706 h 779"/>
                      <a:gd name="T74" fmla="*/ 223 w 815"/>
                      <a:gd name="T75" fmla="*/ 742 h 779"/>
                      <a:gd name="T76" fmla="*/ 256 w 815"/>
                      <a:gd name="T77" fmla="*/ 774 h 779"/>
                      <a:gd name="T78" fmla="*/ 281 w 815"/>
                      <a:gd name="T79" fmla="*/ 779 h 779"/>
                      <a:gd name="T80" fmla="*/ 302 w 815"/>
                      <a:gd name="T81" fmla="*/ 768 h 779"/>
                      <a:gd name="T82" fmla="*/ 333 w 815"/>
                      <a:gd name="T83" fmla="*/ 740 h 779"/>
                      <a:gd name="T84" fmla="*/ 454 w 815"/>
                      <a:gd name="T85" fmla="*/ 745 h 779"/>
                      <a:gd name="T86" fmla="*/ 547 w 815"/>
                      <a:gd name="T87" fmla="*/ 718 h 779"/>
                      <a:gd name="T88" fmla="*/ 639 w 815"/>
                      <a:gd name="T89" fmla="*/ 677 h 779"/>
                      <a:gd name="T90" fmla="*/ 685 w 815"/>
                      <a:gd name="T91" fmla="*/ 63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5" h="779">
                        <a:moveTo>
                          <a:pt x="685" y="635"/>
                        </a:moveTo>
                        <a:cubicBezTo>
                          <a:pt x="690" y="622"/>
                          <a:pt x="714" y="589"/>
                          <a:pt x="728" y="585"/>
                        </a:cubicBezTo>
                        <a:cubicBezTo>
                          <a:pt x="742" y="581"/>
                          <a:pt x="762" y="590"/>
                          <a:pt x="778" y="596"/>
                        </a:cubicBezTo>
                        <a:cubicBezTo>
                          <a:pt x="789" y="599"/>
                          <a:pt x="801" y="586"/>
                          <a:pt x="808" y="571"/>
                        </a:cubicBezTo>
                        <a:cubicBezTo>
                          <a:pt x="812" y="563"/>
                          <a:pt x="815" y="549"/>
                          <a:pt x="815" y="541"/>
                        </a:cubicBezTo>
                        <a:cubicBezTo>
                          <a:pt x="814" y="531"/>
                          <a:pt x="811" y="524"/>
                          <a:pt x="804" y="520"/>
                        </a:cubicBezTo>
                        <a:cubicBezTo>
                          <a:pt x="792" y="513"/>
                          <a:pt x="767" y="507"/>
                          <a:pt x="762" y="497"/>
                        </a:cubicBezTo>
                        <a:cubicBezTo>
                          <a:pt x="758" y="488"/>
                          <a:pt x="769" y="435"/>
                          <a:pt x="773" y="428"/>
                        </a:cubicBezTo>
                        <a:cubicBezTo>
                          <a:pt x="778" y="420"/>
                          <a:pt x="795" y="385"/>
                          <a:pt x="796" y="359"/>
                        </a:cubicBezTo>
                        <a:cubicBezTo>
                          <a:pt x="797" y="332"/>
                          <a:pt x="786" y="319"/>
                          <a:pt x="763" y="272"/>
                        </a:cubicBezTo>
                        <a:cubicBezTo>
                          <a:pt x="757" y="260"/>
                          <a:pt x="734" y="206"/>
                          <a:pt x="711" y="182"/>
                        </a:cubicBezTo>
                        <a:cubicBezTo>
                          <a:pt x="688" y="158"/>
                          <a:pt x="619" y="102"/>
                          <a:pt x="619" y="85"/>
                        </a:cubicBezTo>
                        <a:cubicBezTo>
                          <a:pt x="619" y="75"/>
                          <a:pt x="638" y="55"/>
                          <a:pt x="646" y="40"/>
                        </a:cubicBezTo>
                        <a:cubicBezTo>
                          <a:pt x="651" y="30"/>
                          <a:pt x="646" y="19"/>
                          <a:pt x="632" y="10"/>
                        </a:cubicBezTo>
                        <a:cubicBezTo>
                          <a:pt x="625" y="5"/>
                          <a:pt x="616" y="2"/>
                          <a:pt x="608" y="1"/>
                        </a:cubicBezTo>
                        <a:cubicBezTo>
                          <a:pt x="598" y="0"/>
                          <a:pt x="591" y="3"/>
                          <a:pt x="586" y="9"/>
                        </a:cubicBezTo>
                        <a:cubicBezTo>
                          <a:pt x="577" y="20"/>
                          <a:pt x="564" y="37"/>
                          <a:pt x="550" y="42"/>
                        </a:cubicBezTo>
                        <a:cubicBezTo>
                          <a:pt x="536" y="47"/>
                          <a:pt x="442" y="25"/>
                          <a:pt x="427" y="20"/>
                        </a:cubicBezTo>
                        <a:cubicBezTo>
                          <a:pt x="412" y="15"/>
                          <a:pt x="369" y="6"/>
                          <a:pt x="333" y="21"/>
                        </a:cubicBezTo>
                        <a:cubicBezTo>
                          <a:pt x="296" y="37"/>
                          <a:pt x="272" y="47"/>
                          <a:pt x="258" y="47"/>
                        </a:cubicBezTo>
                        <a:cubicBezTo>
                          <a:pt x="244" y="47"/>
                          <a:pt x="237" y="33"/>
                          <a:pt x="230" y="22"/>
                        </a:cubicBezTo>
                        <a:cubicBezTo>
                          <a:pt x="223" y="13"/>
                          <a:pt x="210" y="12"/>
                          <a:pt x="196" y="20"/>
                        </a:cubicBezTo>
                        <a:cubicBezTo>
                          <a:pt x="189" y="25"/>
                          <a:pt x="182" y="31"/>
                          <a:pt x="178" y="37"/>
                        </a:cubicBezTo>
                        <a:cubicBezTo>
                          <a:pt x="172" y="46"/>
                          <a:pt x="171" y="54"/>
                          <a:pt x="174" y="61"/>
                        </a:cubicBezTo>
                        <a:cubicBezTo>
                          <a:pt x="179" y="71"/>
                          <a:pt x="185" y="79"/>
                          <a:pt x="184" y="94"/>
                        </a:cubicBezTo>
                        <a:cubicBezTo>
                          <a:pt x="184" y="114"/>
                          <a:pt x="136" y="139"/>
                          <a:pt x="119" y="155"/>
                        </a:cubicBezTo>
                        <a:cubicBezTo>
                          <a:pt x="101" y="171"/>
                          <a:pt x="71" y="216"/>
                          <a:pt x="69" y="251"/>
                        </a:cubicBezTo>
                        <a:cubicBezTo>
                          <a:pt x="67" y="286"/>
                          <a:pt x="46" y="322"/>
                          <a:pt x="46" y="372"/>
                        </a:cubicBezTo>
                        <a:cubicBezTo>
                          <a:pt x="46" y="380"/>
                          <a:pt x="45" y="392"/>
                          <a:pt x="39" y="400"/>
                        </a:cubicBezTo>
                        <a:cubicBezTo>
                          <a:pt x="33" y="407"/>
                          <a:pt x="27" y="409"/>
                          <a:pt x="17" y="411"/>
                        </a:cubicBezTo>
                        <a:cubicBezTo>
                          <a:pt x="6" y="413"/>
                          <a:pt x="0" y="424"/>
                          <a:pt x="2" y="440"/>
                        </a:cubicBezTo>
                        <a:cubicBezTo>
                          <a:pt x="3" y="449"/>
                          <a:pt x="6" y="458"/>
                          <a:pt x="10" y="464"/>
                        </a:cubicBezTo>
                        <a:cubicBezTo>
                          <a:pt x="16" y="472"/>
                          <a:pt x="23" y="477"/>
                          <a:pt x="31" y="477"/>
                        </a:cubicBezTo>
                        <a:cubicBezTo>
                          <a:pt x="39" y="477"/>
                          <a:pt x="45" y="469"/>
                          <a:pt x="60" y="485"/>
                        </a:cubicBezTo>
                        <a:cubicBezTo>
                          <a:pt x="75" y="501"/>
                          <a:pt x="104" y="568"/>
                          <a:pt x="105" y="586"/>
                        </a:cubicBezTo>
                        <a:cubicBezTo>
                          <a:pt x="107" y="603"/>
                          <a:pt x="151" y="658"/>
                          <a:pt x="169" y="662"/>
                        </a:cubicBezTo>
                        <a:cubicBezTo>
                          <a:pt x="186" y="666"/>
                          <a:pt x="221" y="697"/>
                          <a:pt x="226" y="706"/>
                        </a:cubicBezTo>
                        <a:cubicBezTo>
                          <a:pt x="231" y="714"/>
                          <a:pt x="227" y="730"/>
                          <a:pt x="223" y="742"/>
                        </a:cubicBezTo>
                        <a:cubicBezTo>
                          <a:pt x="219" y="753"/>
                          <a:pt x="241" y="767"/>
                          <a:pt x="256" y="774"/>
                        </a:cubicBezTo>
                        <a:cubicBezTo>
                          <a:pt x="264" y="777"/>
                          <a:pt x="273" y="779"/>
                          <a:pt x="281" y="779"/>
                        </a:cubicBezTo>
                        <a:cubicBezTo>
                          <a:pt x="291" y="778"/>
                          <a:pt x="298" y="775"/>
                          <a:pt x="302" y="768"/>
                        </a:cubicBezTo>
                        <a:cubicBezTo>
                          <a:pt x="308" y="758"/>
                          <a:pt x="309" y="742"/>
                          <a:pt x="333" y="740"/>
                        </a:cubicBezTo>
                        <a:cubicBezTo>
                          <a:pt x="357" y="737"/>
                          <a:pt x="427" y="746"/>
                          <a:pt x="454" y="745"/>
                        </a:cubicBezTo>
                        <a:cubicBezTo>
                          <a:pt x="481" y="745"/>
                          <a:pt x="530" y="726"/>
                          <a:pt x="547" y="718"/>
                        </a:cubicBezTo>
                        <a:cubicBezTo>
                          <a:pt x="573" y="706"/>
                          <a:pt x="625" y="684"/>
                          <a:pt x="639" y="677"/>
                        </a:cubicBezTo>
                        <a:cubicBezTo>
                          <a:pt x="654" y="670"/>
                          <a:pt x="682" y="642"/>
                          <a:pt x="685" y="635"/>
                        </a:cubicBezTo>
                        <a:close/>
                      </a:path>
                    </a:pathLst>
                  </a:custGeom>
                  <a:solidFill>
                    <a:srgbClr val="8CC4EC"/>
                  </a:solidFill>
                  <a:ln w="6350" cap="flat">
                    <a:solidFill>
                      <a:srgbClr val="589BDE"/>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76" name="Freeform 40">
                    <a:extLst>
                      <a:ext uri="{FF2B5EF4-FFF2-40B4-BE49-F238E27FC236}">
                        <a16:creationId xmlns:a16="http://schemas.microsoft.com/office/drawing/2014/main" id="{7387BD60-D8F8-AFC9-CC06-DFAA3DCA5F52}"/>
                      </a:ext>
                    </a:extLst>
                  </p:cNvPr>
                  <p:cNvSpPr>
                    <a:spLocks/>
                  </p:cNvSpPr>
                  <p:nvPr/>
                </p:nvSpPr>
                <p:spPr bwMode="auto">
                  <a:xfrm rot="21231786">
                    <a:off x="2122873" y="3174194"/>
                    <a:ext cx="794925" cy="686363"/>
                  </a:xfrm>
                  <a:custGeom>
                    <a:avLst/>
                    <a:gdLst>
                      <a:gd name="T0" fmla="*/ 67156 w 145831"/>
                      <a:gd name="T1" fmla="*/ 75464 h 109400"/>
                      <a:gd name="T2" fmla="*/ 7761 w 145831"/>
                      <a:gd name="T3" fmla="*/ 35304 h 109400"/>
                      <a:gd name="T4" fmla="*/ 113999 w 145831"/>
                      <a:gd name="T5" fmla="*/ 20862 h 109400"/>
                      <a:gd name="T6" fmla="*/ 136851 w 145831"/>
                      <a:gd name="T7" fmla="*/ 81023 h 109400"/>
                      <a:gd name="T8" fmla="*/ 67156 w 145831"/>
                      <a:gd name="T9" fmla="*/ 75464 h 109400"/>
                    </a:gdLst>
                    <a:ahLst/>
                    <a:cxnLst>
                      <a:cxn ang="0">
                        <a:pos x="T0" y="T1"/>
                      </a:cxn>
                      <a:cxn ang="0">
                        <a:pos x="T2" y="T3"/>
                      </a:cxn>
                      <a:cxn ang="0">
                        <a:pos x="T4" y="T5"/>
                      </a:cxn>
                      <a:cxn ang="0">
                        <a:pos x="T6" y="T7"/>
                      </a:cxn>
                      <a:cxn ang="0">
                        <a:pos x="T8" y="T9"/>
                      </a:cxn>
                    </a:cxnLst>
                    <a:rect l="0" t="0" r="r" b="b"/>
                    <a:pathLst>
                      <a:path w="145831" h="109400">
                        <a:moveTo>
                          <a:pt x="67156" y="75464"/>
                        </a:moveTo>
                        <a:cubicBezTo>
                          <a:pt x="36131" y="65020"/>
                          <a:pt x="0" y="62957"/>
                          <a:pt x="7761" y="35304"/>
                        </a:cubicBezTo>
                        <a:cubicBezTo>
                          <a:pt x="15487" y="7684"/>
                          <a:pt x="88893" y="0"/>
                          <a:pt x="113999" y="20862"/>
                        </a:cubicBezTo>
                        <a:cubicBezTo>
                          <a:pt x="133642" y="37186"/>
                          <a:pt x="145831" y="33895"/>
                          <a:pt x="136851" y="81023"/>
                        </a:cubicBezTo>
                        <a:cubicBezTo>
                          <a:pt x="131444" y="109400"/>
                          <a:pt x="98169" y="85922"/>
                          <a:pt x="67156" y="75464"/>
                        </a:cubicBezTo>
                        <a:close/>
                      </a:path>
                    </a:pathLst>
                  </a:custGeom>
                  <a:solidFill>
                    <a:srgbClr val="589BDE"/>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77" name="Freeform 41">
                    <a:extLst>
                      <a:ext uri="{FF2B5EF4-FFF2-40B4-BE49-F238E27FC236}">
                        <a16:creationId xmlns:a16="http://schemas.microsoft.com/office/drawing/2014/main" id="{1B50ABCE-E27E-3065-451F-43D26E501335}"/>
                      </a:ext>
                    </a:extLst>
                  </p:cNvPr>
                  <p:cNvSpPr>
                    <a:spLocks/>
                  </p:cNvSpPr>
                  <p:nvPr/>
                </p:nvSpPr>
                <p:spPr bwMode="auto">
                  <a:xfrm rot="21231786">
                    <a:off x="2580806" y="3373019"/>
                    <a:ext cx="286852" cy="347032"/>
                  </a:xfrm>
                  <a:custGeom>
                    <a:avLst/>
                    <a:gdLst>
                      <a:gd name="T0" fmla="*/ 21164 w 45358"/>
                      <a:gd name="T1" fmla="*/ 26310 h 54967"/>
                      <a:gd name="T2" fmla="*/ 34253 w 45358"/>
                      <a:gd name="T3" fmla="*/ 4494 h 54967"/>
                      <a:gd name="T4" fmla="*/ 37746 w 45358"/>
                      <a:gd name="T5" fmla="*/ 48735 h 54967"/>
                      <a:gd name="T6" fmla="*/ 7554 w 45358"/>
                      <a:gd name="T7" fmla="*/ 44777 h 54967"/>
                      <a:gd name="T8" fmla="*/ 21164 w 45358"/>
                      <a:gd name="T9" fmla="*/ 26310 h 54967"/>
                    </a:gdLst>
                    <a:ahLst/>
                    <a:cxnLst>
                      <a:cxn ang="0">
                        <a:pos x="T0" y="T1"/>
                      </a:cxn>
                      <a:cxn ang="0">
                        <a:pos x="T2" y="T3"/>
                      </a:cxn>
                      <a:cxn ang="0">
                        <a:pos x="T4" y="T5"/>
                      </a:cxn>
                      <a:cxn ang="0">
                        <a:pos x="T6" y="T7"/>
                      </a:cxn>
                      <a:cxn ang="0">
                        <a:pos x="T8" y="T9"/>
                      </a:cxn>
                    </a:cxnLst>
                    <a:rect l="0" t="0" r="r" b="b"/>
                    <a:pathLst>
                      <a:path w="45358" h="54967">
                        <a:moveTo>
                          <a:pt x="21164" y="26310"/>
                        </a:moveTo>
                        <a:cubicBezTo>
                          <a:pt x="26281" y="15552"/>
                          <a:pt x="27069" y="0"/>
                          <a:pt x="34253" y="4494"/>
                        </a:cubicBezTo>
                        <a:cubicBezTo>
                          <a:pt x="41431" y="8973"/>
                          <a:pt x="45358" y="40769"/>
                          <a:pt x="37746" y="48735"/>
                        </a:cubicBezTo>
                        <a:cubicBezTo>
                          <a:pt x="31790" y="54967"/>
                          <a:pt x="20099" y="50878"/>
                          <a:pt x="7554" y="44777"/>
                        </a:cubicBezTo>
                        <a:cubicBezTo>
                          <a:pt x="0" y="41104"/>
                          <a:pt x="16043" y="37062"/>
                          <a:pt x="21164" y="26310"/>
                        </a:cubicBezTo>
                        <a:close/>
                      </a:path>
                    </a:pathLst>
                  </a:custGeom>
                  <a:solidFill>
                    <a:srgbClr val="8CC4E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78" name="Freeform 69">
                    <a:extLst>
                      <a:ext uri="{FF2B5EF4-FFF2-40B4-BE49-F238E27FC236}">
                        <a16:creationId xmlns:a16="http://schemas.microsoft.com/office/drawing/2014/main" id="{F8FFE7C0-B4A0-0EE6-0C24-0846A53B630C}"/>
                      </a:ext>
                    </a:extLst>
                  </p:cNvPr>
                  <p:cNvSpPr>
                    <a:spLocks/>
                  </p:cNvSpPr>
                  <p:nvPr/>
                </p:nvSpPr>
                <p:spPr bwMode="auto">
                  <a:xfrm rot="18406997">
                    <a:off x="5075574" y="3841965"/>
                    <a:ext cx="150991" cy="130568"/>
                  </a:xfrm>
                  <a:custGeom>
                    <a:avLst/>
                    <a:gdLst>
                      <a:gd name="T0" fmla="*/ 62 w 107"/>
                      <a:gd name="T1" fmla="*/ 86 h 86"/>
                      <a:gd name="T2" fmla="*/ 67 w 107"/>
                      <a:gd name="T3" fmla="*/ 83 h 86"/>
                      <a:gd name="T4" fmla="*/ 75 w 107"/>
                      <a:gd name="T5" fmla="*/ 75 h 86"/>
                      <a:gd name="T6" fmla="*/ 80 w 107"/>
                      <a:gd name="T7" fmla="*/ 73 h 86"/>
                      <a:gd name="T8" fmla="*/ 102 w 107"/>
                      <a:gd name="T9" fmla="*/ 81 h 86"/>
                      <a:gd name="T10" fmla="*/ 105 w 107"/>
                      <a:gd name="T11" fmla="*/ 81 h 86"/>
                      <a:gd name="T12" fmla="*/ 104 w 107"/>
                      <a:gd name="T13" fmla="*/ 76 h 86"/>
                      <a:gd name="T14" fmla="*/ 88 w 107"/>
                      <a:gd name="T15" fmla="*/ 64 h 86"/>
                      <a:gd name="T16" fmla="*/ 84 w 107"/>
                      <a:gd name="T17" fmla="*/ 54 h 86"/>
                      <a:gd name="T18" fmla="*/ 84 w 107"/>
                      <a:gd name="T19" fmla="*/ 51 h 86"/>
                      <a:gd name="T20" fmla="*/ 81 w 107"/>
                      <a:gd name="T21" fmla="*/ 39 h 86"/>
                      <a:gd name="T22" fmla="*/ 73 w 107"/>
                      <a:gd name="T23" fmla="*/ 30 h 86"/>
                      <a:gd name="T24" fmla="*/ 46 w 107"/>
                      <a:gd name="T25" fmla="*/ 4 h 86"/>
                      <a:gd name="T26" fmla="*/ 35 w 107"/>
                      <a:gd name="T27" fmla="*/ 2 h 86"/>
                      <a:gd name="T28" fmla="*/ 27 w 107"/>
                      <a:gd name="T29" fmla="*/ 7 h 86"/>
                      <a:gd name="T30" fmla="*/ 6 w 107"/>
                      <a:gd name="T31" fmla="*/ 24 h 86"/>
                      <a:gd name="T32" fmla="*/ 1 w 107"/>
                      <a:gd name="T33" fmla="*/ 61 h 86"/>
                      <a:gd name="T34" fmla="*/ 7 w 107"/>
                      <a:gd name="T35" fmla="*/ 74 h 86"/>
                      <a:gd name="T36" fmla="*/ 15 w 107"/>
                      <a:gd name="T37" fmla="*/ 78 h 86"/>
                      <a:gd name="T38" fmla="*/ 62 w 107"/>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7" h="86">
                        <a:moveTo>
                          <a:pt x="62" y="86"/>
                        </a:moveTo>
                        <a:cubicBezTo>
                          <a:pt x="63" y="85"/>
                          <a:pt x="65" y="85"/>
                          <a:pt x="67" y="83"/>
                        </a:cubicBezTo>
                        <a:cubicBezTo>
                          <a:pt x="70" y="81"/>
                          <a:pt x="73" y="78"/>
                          <a:pt x="75" y="75"/>
                        </a:cubicBezTo>
                        <a:cubicBezTo>
                          <a:pt x="76" y="72"/>
                          <a:pt x="78" y="72"/>
                          <a:pt x="80" y="73"/>
                        </a:cubicBezTo>
                        <a:cubicBezTo>
                          <a:pt x="87" y="76"/>
                          <a:pt x="94" y="79"/>
                          <a:pt x="102" y="81"/>
                        </a:cubicBezTo>
                        <a:cubicBezTo>
                          <a:pt x="103" y="82"/>
                          <a:pt x="104" y="82"/>
                          <a:pt x="105" y="81"/>
                        </a:cubicBezTo>
                        <a:cubicBezTo>
                          <a:pt x="105" y="79"/>
                          <a:pt x="107" y="77"/>
                          <a:pt x="104" y="76"/>
                        </a:cubicBezTo>
                        <a:cubicBezTo>
                          <a:pt x="99" y="72"/>
                          <a:pt x="93" y="67"/>
                          <a:pt x="88" y="64"/>
                        </a:cubicBezTo>
                        <a:cubicBezTo>
                          <a:pt x="84" y="61"/>
                          <a:pt x="82" y="59"/>
                          <a:pt x="84" y="54"/>
                        </a:cubicBezTo>
                        <a:cubicBezTo>
                          <a:pt x="84" y="53"/>
                          <a:pt x="84" y="52"/>
                          <a:pt x="84" y="51"/>
                        </a:cubicBezTo>
                        <a:cubicBezTo>
                          <a:pt x="85" y="46"/>
                          <a:pt x="84" y="42"/>
                          <a:pt x="81" y="39"/>
                        </a:cubicBezTo>
                        <a:cubicBezTo>
                          <a:pt x="78" y="36"/>
                          <a:pt x="76" y="33"/>
                          <a:pt x="73" y="30"/>
                        </a:cubicBezTo>
                        <a:cubicBezTo>
                          <a:pt x="66" y="20"/>
                          <a:pt x="57" y="11"/>
                          <a:pt x="46" y="4"/>
                        </a:cubicBezTo>
                        <a:cubicBezTo>
                          <a:pt x="43" y="2"/>
                          <a:pt x="39" y="0"/>
                          <a:pt x="35" y="2"/>
                        </a:cubicBezTo>
                        <a:cubicBezTo>
                          <a:pt x="32" y="3"/>
                          <a:pt x="29" y="5"/>
                          <a:pt x="27" y="7"/>
                        </a:cubicBezTo>
                        <a:cubicBezTo>
                          <a:pt x="20" y="12"/>
                          <a:pt x="10" y="16"/>
                          <a:pt x="6" y="24"/>
                        </a:cubicBezTo>
                        <a:cubicBezTo>
                          <a:pt x="0" y="34"/>
                          <a:pt x="1" y="49"/>
                          <a:pt x="1" y="61"/>
                        </a:cubicBezTo>
                        <a:cubicBezTo>
                          <a:pt x="1" y="66"/>
                          <a:pt x="2" y="71"/>
                          <a:pt x="7" y="74"/>
                        </a:cubicBezTo>
                        <a:cubicBezTo>
                          <a:pt x="10" y="76"/>
                          <a:pt x="13" y="77"/>
                          <a:pt x="15" y="78"/>
                        </a:cubicBezTo>
                        <a:cubicBezTo>
                          <a:pt x="30" y="84"/>
                          <a:pt x="45" y="84"/>
                          <a:pt x="62" y="86"/>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79" name="Freeform 70">
                    <a:extLst>
                      <a:ext uri="{FF2B5EF4-FFF2-40B4-BE49-F238E27FC236}">
                        <a16:creationId xmlns:a16="http://schemas.microsoft.com/office/drawing/2014/main" id="{30D2E2EA-8252-A747-ECAB-8579F31B8200}"/>
                      </a:ext>
                    </a:extLst>
                  </p:cNvPr>
                  <p:cNvSpPr>
                    <a:spLocks/>
                  </p:cNvSpPr>
                  <p:nvPr/>
                </p:nvSpPr>
                <p:spPr bwMode="auto">
                  <a:xfrm rot="18406997">
                    <a:off x="5074490" y="3828129"/>
                    <a:ext cx="176692" cy="139158"/>
                  </a:xfrm>
                  <a:custGeom>
                    <a:avLst/>
                    <a:gdLst>
                      <a:gd name="T0" fmla="*/ 61 w 125"/>
                      <a:gd name="T1" fmla="*/ 86 h 92"/>
                      <a:gd name="T2" fmla="*/ 14 w 125"/>
                      <a:gd name="T3" fmla="*/ 78 h 92"/>
                      <a:gd name="T4" fmla="*/ 6 w 125"/>
                      <a:gd name="T5" fmla="*/ 74 h 92"/>
                      <a:gd name="T6" fmla="*/ 0 w 125"/>
                      <a:gd name="T7" fmla="*/ 61 h 92"/>
                      <a:gd name="T8" fmla="*/ 29 w 125"/>
                      <a:gd name="T9" fmla="*/ 43 h 92"/>
                      <a:gd name="T10" fmla="*/ 34 w 125"/>
                      <a:gd name="T11" fmla="*/ 2 h 92"/>
                      <a:gd name="T12" fmla="*/ 45 w 125"/>
                      <a:gd name="T13" fmla="*/ 4 h 92"/>
                      <a:gd name="T14" fmla="*/ 72 w 125"/>
                      <a:gd name="T15" fmla="*/ 30 h 92"/>
                      <a:gd name="T16" fmla="*/ 80 w 125"/>
                      <a:gd name="T17" fmla="*/ 39 h 92"/>
                      <a:gd name="T18" fmla="*/ 83 w 125"/>
                      <a:gd name="T19" fmla="*/ 51 h 92"/>
                      <a:gd name="T20" fmla="*/ 83 w 125"/>
                      <a:gd name="T21" fmla="*/ 54 h 92"/>
                      <a:gd name="T22" fmla="*/ 87 w 125"/>
                      <a:gd name="T23" fmla="*/ 64 h 92"/>
                      <a:gd name="T24" fmla="*/ 122 w 125"/>
                      <a:gd name="T25" fmla="*/ 83 h 92"/>
                      <a:gd name="T26" fmla="*/ 124 w 125"/>
                      <a:gd name="T27" fmla="*/ 90 h 92"/>
                      <a:gd name="T28" fmla="*/ 117 w 125"/>
                      <a:gd name="T29" fmla="*/ 92 h 92"/>
                      <a:gd name="T30" fmla="*/ 79 w 125"/>
                      <a:gd name="T31" fmla="*/ 73 h 92"/>
                      <a:gd name="T32" fmla="*/ 74 w 125"/>
                      <a:gd name="T33" fmla="*/ 75 h 92"/>
                      <a:gd name="T34" fmla="*/ 66 w 125"/>
                      <a:gd name="T35" fmla="*/ 83 h 92"/>
                      <a:gd name="T36" fmla="*/ 61 w 125"/>
                      <a:gd name="T3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92">
                        <a:moveTo>
                          <a:pt x="61" y="86"/>
                        </a:moveTo>
                        <a:cubicBezTo>
                          <a:pt x="44" y="84"/>
                          <a:pt x="29" y="84"/>
                          <a:pt x="14" y="78"/>
                        </a:cubicBezTo>
                        <a:cubicBezTo>
                          <a:pt x="12" y="77"/>
                          <a:pt x="9" y="76"/>
                          <a:pt x="6" y="74"/>
                        </a:cubicBezTo>
                        <a:cubicBezTo>
                          <a:pt x="1" y="71"/>
                          <a:pt x="0" y="66"/>
                          <a:pt x="0" y="61"/>
                        </a:cubicBezTo>
                        <a:cubicBezTo>
                          <a:pt x="0" y="49"/>
                          <a:pt x="22" y="53"/>
                          <a:pt x="29" y="43"/>
                        </a:cubicBezTo>
                        <a:cubicBezTo>
                          <a:pt x="42" y="24"/>
                          <a:pt x="27" y="7"/>
                          <a:pt x="34" y="2"/>
                        </a:cubicBezTo>
                        <a:cubicBezTo>
                          <a:pt x="38" y="0"/>
                          <a:pt x="42" y="2"/>
                          <a:pt x="45" y="4"/>
                        </a:cubicBezTo>
                        <a:cubicBezTo>
                          <a:pt x="56" y="11"/>
                          <a:pt x="65" y="20"/>
                          <a:pt x="72" y="30"/>
                        </a:cubicBezTo>
                        <a:cubicBezTo>
                          <a:pt x="75" y="33"/>
                          <a:pt x="77" y="36"/>
                          <a:pt x="80" y="39"/>
                        </a:cubicBezTo>
                        <a:cubicBezTo>
                          <a:pt x="83" y="42"/>
                          <a:pt x="84" y="46"/>
                          <a:pt x="83" y="51"/>
                        </a:cubicBezTo>
                        <a:cubicBezTo>
                          <a:pt x="83" y="52"/>
                          <a:pt x="83" y="53"/>
                          <a:pt x="83" y="54"/>
                        </a:cubicBezTo>
                        <a:cubicBezTo>
                          <a:pt x="81" y="59"/>
                          <a:pt x="83" y="61"/>
                          <a:pt x="87" y="64"/>
                        </a:cubicBezTo>
                        <a:cubicBezTo>
                          <a:pt x="92" y="67"/>
                          <a:pt x="117" y="79"/>
                          <a:pt x="122" y="83"/>
                        </a:cubicBezTo>
                        <a:cubicBezTo>
                          <a:pt x="125" y="84"/>
                          <a:pt x="124" y="88"/>
                          <a:pt x="124" y="90"/>
                        </a:cubicBezTo>
                        <a:cubicBezTo>
                          <a:pt x="123" y="92"/>
                          <a:pt x="118" y="92"/>
                          <a:pt x="117" y="92"/>
                        </a:cubicBezTo>
                        <a:cubicBezTo>
                          <a:pt x="110" y="89"/>
                          <a:pt x="86" y="76"/>
                          <a:pt x="79" y="73"/>
                        </a:cubicBezTo>
                        <a:cubicBezTo>
                          <a:pt x="77" y="72"/>
                          <a:pt x="75" y="72"/>
                          <a:pt x="74" y="75"/>
                        </a:cubicBezTo>
                        <a:cubicBezTo>
                          <a:pt x="72" y="78"/>
                          <a:pt x="69" y="81"/>
                          <a:pt x="66" y="83"/>
                        </a:cubicBezTo>
                        <a:cubicBezTo>
                          <a:pt x="64" y="85"/>
                          <a:pt x="62" y="85"/>
                          <a:pt x="61" y="86"/>
                        </a:cubicBezTo>
                        <a:close/>
                      </a:path>
                    </a:pathLst>
                  </a:custGeom>
                  <a:noFill/>
                  <a:ln w="6350" cap="rnd">
                    <a:solidFill>
                      <a:srgbClr val="9783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80" name="Freeform 71">
                    <a:extLst>
                      <a:ext uri="{FF2B5EF4-FFF2-40B4-BE49-F238E27FC236}">
                        <a16:creationId xmlns:a16="http://schemas.microsoft.com/office/drawing/2014/main" id="{D6987C57-4EF1-0E58-C413-E160E3D23A20}"/>
                      </a:ext>
                    </a:extLst>
                  </p:cNvPr>
                  <p:cNvSpPr>
                    <a:spLocks/>
                  </p:cNvSpPr>
                  <p:nvPr/>
                </p:nvSpPr>
                <p:spPr bwMode="auto">
                  <a:xfrm rot="18406997">
                    <a:off x="5074490" y="3828129"/>
                    <a:ext cx="176692" cy="139158"/>
                  </a:xfrm>
                  <a:custGeom>
                    <a:avLst/>
                    <a:gdLst>
                      <a:gd name="T0" fmla="*/ 61 w 125"/>
                      <a:gd name="T1" fmla="*/ 86 h 92"/>
                      <a:gd name="T2" fmla="*/ 14 w 125"/>
                      <a:gd name="T3" fmla="*/ 78 h 92"/>
                      <a:gd name="T4" fmla="*/ 6 w 125"/>
                      <a:gd name="T5" fmla="*/ 74 h 92"/>
                      <a:gd name="T6" fmla="*/ 0 w 125"/>
                      <a:gd name="T7" fmla="*/ 61 h 92"/>
                      <a:gd name="T8" fmla="*/ 29 w 125"/>
                      <a:gd name="T9" fmla="*/ 43 h 92"/>
                      <a:gd name="T10" fmla="*/ 34 w 125"/>
                      <a:gd name="T11" fmla="*/ 2 h 92"/>
                      <a:gd name="T12" fmla="*/ 45 w 125"/>
                      <a:gd name="T13" fmla="*/ 4 h 92"/>
                      <a:gd name="T14" fmla="*/ 72 w 125"/>
                      <a:gd name="T15" fmla="*/ 30 h 92"/>
                      <a:gd name="T16" fmla="*/ 80 w 125"/>
                      <a:gd name="T17" fmla="*/ 39 h 92"/>
                      <a:gd name="T18" fmla="*/ 83 w 125"/>
                      <a:gd name="T19" fmla="*/ 51 h 92"/>
                      <a:gd name="T20" fmla="*/ 83 w 125"/>
                      <a:gd name="T21" fmla="*/ 54 h 92"/>
                      <a:gd name="T22" fmla="*/ 87 w 125"/>
                      <a:gd name="T23" fmla="*/ 64 h 92"/>
                      <a:gd name="T24" fmla="*/ 122 w 125"/>
                      <a:gd name="T25" fmla="*/ 83 h 92"/>
                      <a:gd name="T26" fmla="*/ 124 w 125"/>
                      <a:gd name="T27" fmla="*/ 90 h 92"/>
                      <a:gd name="T28" fmla="*/ 117 w 125"/>
                      <a:gd name="T29" fmla="*/ 92 h 92"/>
                      <a:gd name="T30" fmla="*/ 79 w 125"/>
                      <a:gd name="T31" fmla="*/ 73 h 92"/>
                      <a:gd name="T32" fmla="*/ 74 w 125"/>
                      <a:gd name="T33" fmla="*/ 75 h 92"/>
                      <a:gd name="T34" fmla="*/ 66 w 125"/>
                      <a:gd name="T35" fmla="*/ 83 h 92"/>
                      <a:gd name="T36" fmla="*/ 61 w 125"/>
                      <a:gd name="T3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92">
                        <a:moveTo>
                          <a:pt x="61" y="86"/>
                        </a:moveTo>
                        <a:cubicBezTo>
                          <a:pt x="44" y="84"/>
                          <a:pt x="29" y="84"/>
                          <a:pt x="14" y="78"/>
                        </a:cubicBezTo>
                        <a:cubicBezTo>
                          <a:pt x="12" y="77"/>
                          <a:pt x="9" y="76"/>
                          <a:pt x="6" y="74"/>
                        </a:cubicBezTo>
                        <a:cubicBezTo>
                          <a:pt x="1" y="71"/>
                          <a:pt x="0" y="66"/>
                          <a:pt x="0" y="61"/>
                        </a:cubicBezTo>
                        <a:cubicBezTo>
                          <a:pt x="1" y="49"/>
                          <a:pt x="22" y="53"/>
                          <a:pt x="29" y="43"/>
                        </a:cubicBezTo>
                        <a:cubicBezTo>
                          <a:pt x="42" y="24"/>
                          <a:pt x="27" y="7"/>
                          <a:pt x="34" y="2"/>
                        </a:cubicBezTo>
                        <a:cubicBezTo>
                          <a:pt x="38" y="0"/>
                          <a:pt x="42" y="2"/>
                          <a:pt x="45" y="4"/>
                        </a:cubicBezTo>
                        <a:cubicBezTo>
                          <a:pt x="56" y="11"/>
                          <a:pt x="65" y="20"/>
                          <a:pt x="72" y="30"/>
                        </a:cubicBezTo>
                        <a:cubicBezTo>
                          <a:pt x="75" y="33"/>
                          <a:pt x="77" y="36"/>
                          <a:pt x="80" y="39"/>
                        </a:cubicBezTo>
                        <a:cubicBezTo>
                          <a:pt x="83" y="42"/>
                          <a:pt x="84" y="46"/>
                          <a:pt x="83" y="51"/>
                        </a:cubicBezTo>
                        <a:cubicBezTo>
                          <a:pt x="83" y="52"/>
                          <a:pt x="83" y="53"/>
                          <a:pt x="83" y="54"/>
                        </a:cubicBezTo>
                        <a:cubicBezTo>
                          <a:pt x="81" y="59"/>
                          <a:pt x="83" y="61"/>
                          <a:pt x="87" y="64"/>
                        </a:cubicBezTo>
                        <a:cubicBezTo>
                          <a:pt x="92" y="67"/>
                          <a:pt x="117" y="79"/>
                          <a:pt x="122" y="83"/>
                        </a:cubicBezTo>
                        <a:cubicBezTo>
                          <a:pt x="125" y="84"/>
                          <a:pt x="124" y="88"/>
                          <a:pt x="124" y="90"/>
                        </a:cubicBezTo>
                        <a:cubicBezTo>
                          <a:pt x="123" y="92"/>
                          <a:pt x="118" y="92"/>
                          <a:pt x="117" y="92"/>
                        </a:cubicBezTo>
                        <a:cubicBezTo>
                          <a:pt x="110" y="89"/>
                          <a:pt x="86" y="76"/>
                          <a:pt x="79" y="73"/>
                        </a:cubicBezTo>
                        <a:cubicBezTo>
                          <a:pt x="77" y="72"/>
                          <a:pt x="75" y="72"/>
                          <a:pt x="74" y="75"/>
                        </a:cubicBezTo>
                        <a:cubicBezTo>
                          <a:pt x="72" y="78"/>
                          <a:pt x="69" y="81"/>
                          <a:pt x="66" y="83"/>
                        </a:cubicBezTo>
                        <a:cubicBezTo>
                          <a:pt x="64" y="85"/>
                          <a:pt x="62" y="85"/>
                          <a:pt x="61" y="86"/>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81" name="Freeform 72">
                    <a:extLst>
                      <a:ext uri="{FF2B5EF4-FFF2-40B4-BE49-F238E27FC236}">
                        <a16:creationId xmlns:a16="http://schemas.microsoft.com/office/drawing/2014/main" id="{A24585C3-FFD7-3C86-A107-FA71F8FF25D2}"/>
                      </a:ext>
                    </a:extLst>
                  </p:cNvPr>
                  <p:cNvSpPr>
                    <a:spLocks/>
                  </p:cNvSpPr>
                  <p:nvPr/>
                </p:nvSpPr>
                <p:spPr bwMode="auto">
                  <a:xfrm rot="18406997">
                    <a:off x="4740209" y="3822584"/>
                    <a:ext cx="85134" cy="197570"/>
                  </a:xfrm>
                  <a:custGeom>
                    <a:avLst/>
                    <a:gdLst>
                      <a:gd name="T0" fmla="*/ 45 w 60"/>
                      <a:gd name="T1" fmla="*/ 129 h 131"/>
                      <a:gd name="T2" fmla="*/ 28 w 60"/>
                      <a:gd name="T3" fmla="*/ 125 h 131"/>
                      <a:gd name="T4" fmla="*/ 1 w 60"/>
                      <a:gd name="T5" fmla="*/ 13 h 131"/>
                      <a:gd name="T6" fmla="*/ 15 w 60"/>
                      <a:gd name="T7" fmla="*/ 2 h 131"/>
                      <a:gd name="T8" fmla="*/ 32 w 60"/>
                      <a:gd name="T9" fmla="*/ 5 h 131"/>
                      <a:gd name="T10" fmla="*/ 59 w 60"/>
                      <a:gd name="T11" fmla="*/ 117 h 131"/>
                      <a:gd name="T12" fmla="*/ 45 w 60"/>
                      <a:gd name="T13" fmla="*/ 129 h 131"/>
                    </a:gdLst>
                    <a:ahLst/>
                    <a:cxnLst>
                      <a:cxn ang="0">
                        <a:pos x="T0" y="T1"/>
                      </a:cxn>
                      <a:cxn ang="0">
                        <a:pos x="T2" y="T3"/>
                      </a:cxn>
                      <a:cxn ang="0">
                        <a:pos x="T4" y="T5"/>
                      </a:cxn>
                      <a:cxn ang="0">
                        <a:pos x="T6" y="T7"/>
                      </a:cxn>
                      <a:cxn ang="0">
                        <a:pos x="T8" y="T9"/>
                      </a:cxn>
                      <a:cxn ang="0">
                        <a:pos x="T10" y="T11"/>
                      </a:cxn>
                      <a:cxn ang="0">
                        <a:pos x="T12" y="T13"/>
                      </a:cxn>
                    </a:cxnLst>
                    <a:rect l="0" t="0" r="r" b="b"/>
                    <a:pathLst>
                      <a:path w="60" h="131">
                        <a:moveTo>
                          <a:pt x="45" y="129"/>
                        </a:moveTo>
                        <a:cubicBezTo>
                          <a:pt x="36" y="131"/>
                          <a:pt x="29" y="129"/>
                          <a:pt x="28" y="125"/>
                        </a:cubicBezTo>
                        <a:cubicBezTo>
                          <a:pt x="1" y="13"/>
                          <a:pt x="1" y="13"/>
                          <a:pt x="1" y="13"/>
                        </a:cubicBezTo>
                        <a:cubicBezTo>
                          <a:pt x="0" y="9"/>
                          <a:pt x="6" y="4"/>
                          <a:pt x="15" y="2"/>
                        </a:cubicBezTo>
                        <a:cubicBezTo>
                          <a:pt x="23" y="0"/>
                          <a:pt x="31" y="1"/>
                          <a:pt x="32" y="5"/>
                        </a:cubicBezTo>
                        <a:cubicBezTo>
                          <a:pt x="59" y="117"/>
                          <a:pt x="59" y="117"/>
                          <a:pt x="59" y="117"/>
                        </a:cubicBezTo>
                        <a:cubicBezTo>
                          <a:pt x="60" y="121"/>
                          <a:pt x="54" y="127"/>
                          <a:pt x="45" y="129"/>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82" name="Freeform 73">
                    <a:extLst>
                      <a:ext uri="{FF2B5EF4-FFF2-40B4-BE49-F238E27FC236}">
                        <a16:creationId xmlns:a16="http://schemas.microsoft.com/office/drawing/2014/main" id="{92AEC065-FD4C-6EB2-261A-E607A977642B}"/>
                      </a:ext>
                    </a:extLst>
                  </p:cNvPr>
                  <p:cNvSpPr>
                    <a:spLocks/>
                  </p:cNvSpPr>
                  <p:nvPr/>
                </p:nvSpPr>
                <p:spPr bwMode="auto">
                  <a:xfrm rot="18406997">
                    <a:off x="4794521" y="4138721"/>
                    <a:ext cx="186330" cy="92771"/>
                  </a:xfrm>
                  <a:custGeom>
                    <a:avLst/>
                    <a:gdLst>
                      <a:gd name="T0" fmla="*/ 129 w 131"/>
                      <a:gd name="T1" fmla="*/ 14 h 61"/>
                      <a:gd name="T2" fmla="*/ 118 w 131"/>
                      <a:gd name="T3" fmla="*/ 1 h 61"/>
                      <a:gd name="T4" fmla="*/ 6 w 131"/>
                      <a:gd name="T5" fmla="*/ 29 h 61"/>
                      <a:gd name="T6" fmla="*/ 6 w 131"/>
                      <a:gd name="T7" fmla="*/ 29 h 61"/>
                      <a:gd name="T8" fmla="*/ 2 w 131"/>
                      <a:gd name="T9" fmla="*/ 46 h 61"/>
                      <a:gd name="T10" fmla="*/ 14 w 131"/>
                      <a:gd name="T11" fmla="*/ 60 h 61"/>
                      <a:gd name="T12" fmla="*/ 14 w 131"/>
                      <a:gd name="T13" fmla="*/ 60 h 61"/>
                      <a:gd name="T14" fmla="*/ 125 w 131"/>
                      <a:gd name="T15" fmla="*/ 32 h 61"/>
                      <a:gd name="T16" fmla="*/ 129 w 131"/>
                      <a:gd name="T17"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61">
                        <a:moveTo>
                          <a:pt x="129" y="14"/>
                        </a:moveTo>
                        <a:cubicBezTo>
                          <a:pt x="127" y="6"/>
                          <a:pt x="122" y="0"/>
                          <a:pt x="118" y="1"/>
                        </a:cubicBezTo>
                        <a:cubicBezTo>
                          <a:pt x="6" y="29"/>
                          <a:pt x="6" y="29"/>
                          <a:pt x="6" y="29"/>
                        </a:cubicBezTo>
                        <a:cubicBezTo>
                          <a:pt x="6" y="29"/>
                          <a:pt x="6" y="29"/>
                          <a:pt x="6" y="29"/>
                        </a:cubicBezTo>
                        <a:cubicBezTo>
                          <a:pt x="2" y="30"/>
                          <a:pt x="0" y="38"/>
                          <a:pt x="2" y="46"/>
                        </a:cubicBezTo>
                        <a:cubicBezTo>
                          <a:pt x="5" y="55"/>
                          <a:pt x="9" y="61"/>
                          <a:pt x="14" y="60"/>
                        </a:cubicBezTo>
                        <a:cubicBezTo>
                          <a:pt x="14" y="60"/>
                          <a:pt x="14" y="60"/>
                          <a:pt x="14" y="60"/>
                        </a:cubicBezTo>
                        <a:cubicBezTo>
                          <a:pt x="125" y="32"/>
                          <a:pt x="125" y="32"/>
                          <a:pt x="125" y="32"/>
                        </a:cubicBezTo>
                        <a:cubicBezTo>
                          <a:pt x="130" y="31"/>
                          <a:pt x="131" y="23"/>
                          <a:pt x="129" y="14"/>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83" name="Freeform 74">
                    <a:extLst>
                      <a:ext uri="{FF2B5EF4-FFF2-40B4-BE49-F238E27FC236}">
                        <a16:creationId xmlns:a16="http://schemas.microsoft.com/office/drawing/2014/main" id="{7AD3BD3A-82A6-9D6D-8031-EC1C82DC9667}"/>
                      </a:ext>
                    </a:extLst>
                  </p:cNvPr>
                  <p:cNvSpPr>
                    <a:spLocks/>
                  </p:cNvSpPr>
                  <p:nvPr/>
                </p:nvSpPr>
                <p:spPr bwMode="auto">
                  <a:xfrm rot="18406997">
                    <a:off x="4736986" y="3725320"/>
                    <a:ext cx="332503" cy="395139"/>
                  </a:xfrm>
                  <a:custGeom>
                    <a:avLst/>
                    <a:gdLst>
                      <a:gd name="T0" fmla="*/ 229 w 235"/>
                      <a:gd name="T1" fmla="*/ 248 h 261"/>
                      <a:gd name="T2" fmla="*/ 232 w 235"/>
                      <a:gd name="T3" fmla="*/ 231 h 261"/>
                      <a:gd name="T4" fmla="*/ 61 w 235"/>
                      <a:gd name="T5" fmla="*/ 128 h 261"/>
                      <a:gd name="T6" fmla="*/ 32 w 235"/>
                      <a:gd name="T7" fmla="*/ 7 h 261"/>
                      <a:gd name="T8" fmla="*/ 14 w 235"/>
                      <a:gd name="T9" fmla="*/ 2 h 261"/>
                      <a:gd name="T10" fmla="*/ 1 w 235"/>
                      <a:gd name="T11" fmla="*/ 15 h 261"/>
                      <a:gd name="T12" fmla="*/ 1 w 235"/>
                      <a:gd name="T13" fmla="*/ 15 h 261"/>
                      <a:gd name="T14" fmla="*/ 32 w 235"/>
                      <a:gd name="T15" fmla="*/ 146 h 261"/>
                      <a:gd name="T16" fmla="*/ 35 w 235"/>
                      <a:gd name="T17" fmla="*/ 150 h 261"/>
                      <a:gd name="T18" fmla="*/ 35 w 235"/>
                      <a:gd name="T19" fmla="*/ 150 h 261"/>
                      <a:gd name="T20" fmla="*/ 35 w 235"/>
                      <a:gd name="T21" fmla="*/ 150 h 261"/>
                      <a:gd name="T22" fmla="*/ 215 w 235"/>
                      <a:gd name="T23" fmla="*/ 259 h 261"/>
                      <a:gd name="T24" fmla="*/ 229 w 235"/>
                      <a:gd name="T25"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261">
                        <a:moveTo>
                          <a:pt x="229" y="248"/>
                        </a:moveTo>
                        <a:cubicBezTo>
                          <a:pt x="233" y="241"/>
                          <a:pt x="235" y="233"/>
                          <a:pt x="232" y="231"/>
                        </a:cubicBezTo>
                        <a:cubicBezTo>
                          <a:pt x="61" y="128"/>
                          <a:pt x="61" y="128"/>
                          <a:pt x="61" y="128"/>
                        </a:cubicBezTo>
                        <a:cubicBezTo>
                          <a:pt x="32" y="7"/>
                          <a:pt x="32" y="7"/>
                          <a:pt x="32" y="7"/>
                        </a:cubicBezTo>
                        <a:cubicBezTo>
                          <a:pt x="31" y="2"/>
                          <a:pt x="23" y="0"/>
                          <a:pt x="14" y="2"/>
                        </a:cubicBezTo>
                        <a:cubicBezTo>
                          <a:pt x="6" y="5"/>
                          <a:pt x="0" y="10"/>
                          <a:pt x="1" y="15"/>
                        </a:cubicBezTo>
                        <a:cubicBezTo>
                          <a:pt x="1" y="15"/>
                          <a:pt x="1" y="15"/>
                          <a:pt x="1" y="15"/>
                        </a:cubicBezTo>
                        <a:cubicBezTo>
                          <a:pt x="32" y="146"/>
                          <a:pt x="32" y="146"/>
                          <a:pt x="32" y="146"/>
                        </a:cubicBezTo>
                        <a:cubicBezTo>
                          <a:pt x="33" y="148"/>
                          <a:pt x="34" y="149"/>
                          <a:pt x="35" y="150"/>
                        </a:cubicBezTo>
                        <a:cubicBezTo>
                          <a:pt x="35" y="150"/>
                          <a:pt x="35" y="150"/>
                          <a:pt x="35" y="150"/>
                        </a:cubicBezTo>
                        <a:cubicBezTo>
                          <a:pt x="35" y="150"/>
                          <a:pt x="35" y="150"/>
                          <a:pt x="35" y="150"/>
                        </a:cubicBezTo>
                        <a:cubicBezTo>
                          <a:pt x="215" y="259"/>
                          <a:pt x="215" y="259"/>
                          <a:pt x="215" y="259"/>
                        </a:cubicBezTo>
                        <a:cubicBezTo>
                          <a:pt x="218" y="261"/>
                          <a:pt x="224" y="256"/>
                          <a:pt x="229" y="248"/>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84" name="Freeform 75">
                    <a:extLst>
                      <a:ext uri="{FF2B5EF4-FFF2-40B4-BE49-F238E27FC236}">
                        <a16:creationId xmlns:a16="http://schemas.microsoft.com/office/drawing/2014/main" id="{6F5C65B4-5F43-087F-B502-C5BB67C2694A}"/>
                      </a:ext>
                    </a:extLst>
                  </p:cNvPr>
                  <p:cNvSpPr>
                    <a:spLocks/>
                  </p:cNvSpPr>
                  <p:nvPr/>
                </p:nvSpPr>
                <p:spPr bwMode="auto">
                  <a:xfrm rot="18406997">
                    <a:off x="4724902" y="3980966"/>
                    <a:ext cx="461006" cy="211314"/>
                  </a:xfrm>
                  <a:custGeom>
                    <a:avLst/>
                    <a:gdLst>
                      <a:gd name="T0" fmla="*/ 320 w 326"/>
                      <a:gd name="T1" fmla="*/ 126 h 139"/>
                      <a:gd name="T2" fmla="*/ 306 w 326"/>
                      <a:gd name="T3" fmla="*/ 137 h 139"/>
                      <a:gd name="T4" fmla="*/ 135 w 326"/>
                      <a:gd name="T5" fmla="*/ 34 h 139"/>
                      <a:gd name="T6" fmla="*/ 15 w 326"/>
                      <a:gd name="T7" fmla="*/ 64 h 139"/>
                      <a:gd name="T8" fmla="*/ 2 w 326"/>
                      <a:gd name="T9" fmla="*/ 51 h 139"/>
                      <a:gd name="T10" fmla="*/ 8 w 326"/>
                      <a:gd name="T11" fmla="*/ 33 h 139"/>
                      <a:gd name="T12" fmla="*/ 7 w 326"/>
                      <a:gd name="T13" fmla="*/ 33 h 139"/>
                      <a:gd name="T14" fmla="*/ 138 w 326"/>
                      <a:gd name="T15" fmla="*/ 0 h 139"/>
                      <a:gd name="T16" fmla="*/ 143 w 326"/>
                      <a:gd name="T17" fmla="*/ 1 h 139"/>
                      <a:gd name="T18" fmla="*/ 143 w 326"/>
                      <a:gd name="T19" fmla="*/ 1 h 139"/>
                      <a:gd name="T20" fmla="*/ 323 w 326"/>
                      <a:gd name="T21" fmla="*/ 109 h 139"/>
                      <a:gd name="T22" fmla="*/ 320 w 326"/>
                      <a:gd name="T23" fmla="*/ 12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139">
                        <a:moveTo>
                          <a:pt x="320" y="126"/>
                        </a:moveTo>
                        <a:cubicBezTo>
                          <a:pt x="316" y="134"/>
                          <a:pt x="309" y="139"/>
                          <a:pt x="306" y="137"/>
                        </a:cubicBezTo>
                        <a:cubicBezTo>
                          <a:pt x="135" y="34"/>
                          <a:pt x="135" y="34"/>
                          <a:pt x="135" y="34"/>
                        </a:cubicBezTo>
                        <a:cubicBezTo>
                          <a:pt x="15" y="64"/>
                          <a:pt x="15" y="64"/>
                          <a:pt x="15" y="64"/>
                        </a:cubicBezTo>
                        <a:cubicBezTo>
                          <a:pt x="10" y="66"/>
                          <a:pt x="5" y="60"/>
                          <a:pt x="2" y="51"/>
                        </a:cubicBezTo>
                        <a:cubicBezTo>
                          <a:pt x="0" y="43"/>
                          <a:pt x="3" y="35"/>
                          <a:pt x="8" y="33"/>
                        </a:cubicBezTo>
                        <a:cubicBezTo>
                          <a:pt x="7" y="33"/>
                          <a:pt x="7" y="33"/>
                          <a:pt x="7" y="33"/>
                        </a:cubicBezTo>
                        <a:cubicBezTo>
                          <a:pt x="138" y="0"/>
                          <a:pt x="138" y="0"/>
                          <a:pt x="138" y="0"/>
                        </a:cubicBezTo>
                        <a:cubicBezTo>
                          <a:pt x="140" y="0"/>
                          <a:pt x="142" y="0"/>
                          <a:pt x="143" y="1"/>
                        </a:cubicBezTo>
                        <a:cubicBezTo>
                          <a:pt x="143" y="1"/>
                          <a:pt x="143" y="1"/>
                          <a:pt x="143" y="1"/>
                        </a:cubicBezTo>
                        <a:cubicBezTo>
                          <a:pt x="323" y="109"/>
                          <a:pt x="323" y="109"/>
                          <a:pt x="323" y="109"/>
                        </a:cubicBezTo>
                        <a:cubicBezTo>
                          <a:pt x="326" y="111"/>
                          <a:pt x="325" y="119"/>
                          <a:pt x="320" y="126"/>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85" name="Picture 76">
                    <a:extLst>
                      <a:ext uri="{FF2B5EF4-FFF2-40B4-BE49-F238E27FC236}">
                        <a16:creationId xmlns:a16="http://schemas.microsoft.com/office/drawing/2014/main" id="{1033069B-23F9-F510-C98B-23564F33FF6E}"/>
                      </a:ext>
                    </a:extLst>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rot="18406997">
                    <a:off x="4947829" y="3919262"/>
                    <a:ext cx="72284"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Freeform 77">
                    <a:extLst>
                      <a:ext uri="{FF2B5EF4-FFF2-40B4-BE49-F238E27FC236}">
                        <a16:creationId xmlns:a16="http://schemas.microsoft.com/office/drawing/2014/main" id="{5401CACD-CD22-EE99-DDA0-35685C2FA229}"/>
                      </a:ext>
                    </a:extLst>
                  </p:cNvPr>
                  <p:cNvSpPr>
                    <a:spLocks/>
                  </p:cNvSpPr>
                  <p:nvPr/>
                </p:nvSpPr>
                <p:spPr bwMode="auto">
                  <a:xfrm rot="18406997">
                    <a:off x="4955529" y="3927176"/>
                    <a:ext cx="57827" cy="60130"/>
                  </a:xfrm>
                  <a:custGeom>
                    <a:avLst/>
                    <a:gdLst>
                      <a:gd name="T0" fmla="*/ 32 w 40"/>
                      <a:gd name="T1" fmla="*/ 7 h 40"/>
                      <a:gd name="T2" fmla="*/ 33 w 40"/>
                      <a:gd name="T3" fmla="*/ 33 h 40"/>
                      <a:gd name="T4" fmla="*/ 8 w 40"/>
                      <a:gd name="T5" fmla="*/ 33 h 40"/>
                      <a:gd name="T6" fmla="*/ 7 w 40"/>
                      <a:gd name="T7" fmla="*/ 8 h 40"/>
                      <a:gd name="T8" fmla="*/ 32 w 40"/>
                      <a:gd name="T9" fmla="*/ 7 h 40"/>
                    </a:gdLst>
                    <a:ahLst/>
                    <a:cxnLst>
                      <a:cxn ang="0">
                        <a:pos x="T0" y="T1"/>
                      </a:cxn>
                      <a:cxn ang="0">
                        <a:pos x="T2" y="T3"/>
                      </a:cxn>
                      <a:cxn ang="0">
                        <a:pos x="T4" y="T5"/>
                      </a:cxn>
                      <a:cxn ang="0">
                        <a:pos x="T6" y="T7"/>
                      </a:cxn>
                      <a:cxn ang="0">
                        <a:pos x="T8" y="T9"/>
                      </a:cxn>
                    </a:cxnLst>
                    <a:rect l="0" t="0" r="r" b="b"/>
                    <a:pathLst>
                      <a:path w="40" h="40">
                        <a:moveTo>
                          <a:pt x="32" y="7"/>
                        </a:moveTo>
                        <a:cubicBezTo>
                          <a:pt x="39" y="14"/>
                          <a:pt x="40" y="25"/>
                          <a:pt x="33" y="33"/>
                        </a:cubicBezTo>
                        <a:cubicBezTo>
                          <a:pt x="26" y="40"/>
                          <a:pt x="15" y="40"/>
                          <a:pt x="8" y="33"/>
                        </a:cubicBezTo>
                        <a:cubicBezTo>
                          <a:pt x="0" y="27"/>
                          <a:pt x="0" y="15"/>
                          <a:pt x="7" y="8"/>
                        </a:cubicBezTo>
                        <a:cubicBezTo>
                          <a:pt x="13" y="1"/>
                          <a:pt x="25" y="0"/>
                          <a:pt x="32" y="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87" name="Picture 78">
                    <a:extLst>
                      <a:ext uri="{FF2B5EF4-FFF2-40B4-BE49-F238E27FC236}">
                        <a16:creationId xmlns:a16="http://schemas.microsoft.com/office/drawing/2014/main" id="{309AB9B8-2CCB-6B9A-345C-9393C5DED544}"/>
                      </a:ext>
                    </a:extLst>
                  </p:cNvPr>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rot="18406997">
                    <a:off x="4894048" y="3943644"/>
                    <a:ext cx="72284"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79">
                    <a:extLst>
                      <a:ext uri="{FF2B5EF4-FFF2-40B4-BE49-F238E27FC236}">
                        <a16:creationId xmlns:a16="http://schemas.microsoft.com/office/drawing/2014/main" id="{12BF4DEA-A25C-D35F-A1A6-1307BC96BD0E}"/>
                      </a:ext>
                    </a:extLst>
                  </p:cNvPr>
                  <p:cNvSpPr>
                    <a:spLocks/>
                  </p:cNvSpPr>
                  <p:nvPr/>
                </p:nvSpPr>
                <p:spPr bwMode="auto">
                  <a:xfrm rot="18406997">
                    <a:off x="4901054" y="3948454"/>
                    <a:ext cx="56221" cy="61848"/>
                  </a:xfrm>
                  <a:custGeom>
                    <a:avLst/>
                    <a:gdLst>
                      <a:gd name="T0" fmla="*/ 33 w 40"/>
                      <a:gd name="T1" fmla="*/ 7 h 41"/>
                      <a:gd name="T2" fmla="*/ 33 w 40"/>
                      <a:gd name="T3" fmla="*/ 33 h 41"/>
                      <a:gd name="T4" fmla="*/ 8 w 40"/>
                      <a:gd name="T5" fmla="*/ 34 h 41"/>
                      <a:gd name="T6" fmla="*/ 7 w 40"/>
                      <a:gd name="T7" fmla="*/ 8 h 41"/>
                      <a:gd name="T8" fmla="*/ 33 w 40"/>
                      <a:gd name="T9" fmla="*/ 7 h 41"/>
                    </a:gdLst>
                    <a:ahLst/>
                    <a:cxnLst>
                      <a:cxn ang="0">
                        <a:pos x="T0" y="T1"/>
                      </a:cxn>
                      <a:cxn ang="0">
                        <a:pos x="T2" y="T3"/>
                      </a:cxn>
                      <a:cxn ang="0">
                        <a:pos x="T4" y="T5"/>
                      </a:cxn>
                      <a:cxn ang="0">
                        <a:pos x="T6" y="T7"/>
                      </a:cxn>
                      <a:cxn ang="0">
                        <a:pos x="T8" y="T9"/>
                      </a:cxn>
                    </a:cxnLst>
                    <a:rect l="0" t="0" r="r" b="b"/>
                    <a:pathLst>
                      <a:path w="40" h="41">
                        <a:moveTo>
                          <a:pt x="33" y="7"/>
                        </a:moveTo>
                        <a:cubicBezTo>
                          <a:pt x="40" y="14"/>
                          <a:pt x="40" y="26"/>
                          <a:pt x="33" y="33"/>
                        </a:cubicBezTo>
                        <a:cubicBezTo>
                          <a:pt x="27" y="40"/>
                          <a:pt x="15" y="41"/>
                          <a:pt x="8" y="34"/>
                        </a:cubicBezTo>
                        <a:cubicBezTo>
                          <a:pt x="1" y="27"/>
                          <a:pt x="0" y="16"/>
                          <a:pt x="7" y="8"/>
                        </a:cubicBezTo>
                        <a:cubicBezTo>
                          <a:pt x="14" y="1"/>
                          <a:pt x="25" y="0"/>
                          <a:pt x="33" y="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89" name="Picture 80">
                    <a:extLst>
                      <a:ext uri="{FF2B5EF4-FFF2-40B4-BE49-F238E27FC236}">
                        <a16:creationId xmlns:a16="http://schemas.microsoft.com/office/drawing/2014/main" id="{5C976517-1824-0E48-D427-D66D79434ED9}"/>
                      </a:ext>
                    </a:extLst>
                  </p:cNvPr>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rot="18406997">
                    <a:off x="4970192" y="3975006"/>
                    <a:ext cx="72284"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81">
                    <a:extLst>
                      <a:ext uri="{FF2B5EF4-FFF2-40B4-BE49-F238E27FC236}">
                        <a16:creationId xmlns:a16="http://schemas.microsoft.com/office/drawing/2014/main" id="{44255DD3-9567-3724-C645-CE151A23B8DB}"/>
                      </a:ext>
                    </a:extLst>
                  </p:cNvPr>
                  <p:cNvSpPr>
                    <a:spLocks/>
                  </p:cNvSpPr>
                  <p:nvPr/>
                </p:nvSpPr>
                <p:spPr bwMode="auto">
                  <a:xfrm rot="18406997">
                    <a:off x="4978223" y="3983595"/>
                    <a:ext cx="56221" cy="60130"/>
                  </a:xfrm>
                  <a:custGeom>
                    <a:avLst/>
                    <a:gdLst>
                      <a:gd name="T0" fmla="*/ 32 w 40"/>
                      <a:gd name="T1" fmla="*/ 7 h 40"/>
                      <a:gd name="T2" fmla="*/ 33 w 40"/>
                      <a:gd name="T3" fmla="*/ 33 h 40"/>
                      <a:gd name="T4" fmla="*/ 8 w 40"/>
                      <a:gd name="T5" fmla="*/ 34 h 40"/>
                      <a:gd name="T6" fmla="*/ 7 w 40"/>
                      <a:gd name="T7" fmla="*/ 8 h 40"/>
                      <a:gd name="T8" fmla="*/ 32 w 40"/>
                      <a:gd name="T9" fmla="*/ 7 h 40"/>
                    </a:gdLst>
                    <a:ahLst/>
                    <a:cxnLst>
                      <a:cxn ang="0">
                        <a:pos x="T0" y="T1"/>
                      </a:cxn>
                      <a:cxn ang="0">
                        <a:pos x="T2" y="T3"/>
                      </a:cxn>
                      <a:cxn ang="0">
                        <a:pos x="T4" y="T5"/>
                      </a:cxn>
                      <a:cxn ang="0">
                        <a:pos x="T6" y="T7"/>
                      </a:cxn>
                      <a:cxn ang="0">
                        <a:pos x="T8" y="T9"/>
                      </a:cxn>
                    </a:cxnLst>
                    <a:rect l="0" t="0" r="r" b="b"/>
                    <a:pathLst>
                      <a:path w="40" h="40">
                        <a:moveTo>
                          <a:pt x="32" y="7"/>
                        </a:moveTo>
                        <a:cubicBezTo>
                          <a:pt x="40" y="14"/>
                          <a:pt x="40" y="25"/>
                          <a:pt x="33" y="33"/>
                        </a:cubicBezTo>
                        <a:cubicBezTo>
                          <a:pt x="26" y="40"/>
                          <a:pt x="15" y="40"/>
                          <a:pt x="8" y="34"/>
                        </a:cubicBezTo>
                        <a:cubicBezTo>
                          <a:pt x="0" y="27"/>
                          <a:pt x="0" y="15"/>
                          <a:pt x="7" y="8"/>
                        </a:cubicBezTo>
                        <a:cubicBezTo>
                          <a:pt x="14" y="1"/>
                          <a:pt x="25" y="0"/>
                          <a:pt x="32" y="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pic>
                <p:nvPicPr>
                  <p:cNvPr id="91" name="Picture 82">
                    <a:extLst>
                      <a:ext uri="{FF2B5EF4-FFF2-40B4-BE49-F238E27FC236}">
                        <a16:creationId xmlns:a16="http://schemas.microsoft.com/office/drawing/2014/main" id="{DAF7B876-4E89-06C8-64F8-14700F25C2F8}"/>
                      </a:ext>
                    </a:extLst>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rot="18406997">
                    <a:off x="4916409" y="3999390"/>
                    <a:ext cx="72284"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 name="Freeform 83">
                    <a:extLst>
                      <a:ext uri="{FF2B5EF4-FFF2-40B4-BE49-F238E27FC236}">
                        <a16:creationId xmlns:a16="http://schemas.microsoft.com/office/drawing/2014/main" id="{EF0064E1-4657-4AD9-7D07-3940D37EE2C1}"/>
                      </a:ext>
                    </a:extLst>
                  </p:cNvPr>
                  <p:cNvSpPr>
                    <a:spLocks/>
                  </p:cNvSpPr>
                  <p:nvPr/>
                </p:nvSpPr>
                <p:spPr bwMode="auto">
                  <a:xfrm rot="18406997">
                    <a:off x="4923130" y="4006932"/>
                    <a:ext cx="56221" cy="60130"/>
                  </a:xfrm>
                  <a:custGeom>
                    <a:avLst/>
                    <a:gdLst>
                      <a:gd name="T0" fmla="*/ 33 w 40"/>
                      <a:gd name="T1" fmla="*/ 6 h 40"/>
                      <a:gd name="T2" fmla="*/ 34 w 40"/>
                      <a:gd name="T3" fmla="*/ 32 h 40"/>
                      <a:gd name="T4" fmla="*/ 8 w 40"/>
                      <a:gd name="T5" fmla="*/ 33 h 40"/>
                      <a:gd name="T6" fmla="*/ 7 w 40"/>
                      <a:gd name="T7" fmla="*/ 7 h 40"/>
                      <a:gd name="T8" fmla="*/ 33 w 40"/>
                      <a:gd name="T9" fmla="*/ 6 h 40"/>
                    </a:gdLst>
                    <a:ahLst/>
                    <a:cxnLst>
                      <a:cxn ang="0">
                        <a:pos x="T0" y="T1"/>
                      </a:cxn>
                      <a:cxn ang="0">
                        <a:pos x="T2" y="T3"/>
                      </a:cxn>
                      <a:cxn ang="0">
                        <a:pos x="T4" y="T5"/>
                      </a:cxn>
                      <a:cxn ang="0">
                        <a:pos x="T6" y="T7"/>
                      </a:cxn>
                      <a:cxn ang="0">
                        <a:pos x="T8" y="T9"/>
                      </a:cxn>
                    </a:cxnLst>
                    <a:rect l="0" t="0" r="r" b="b"/>
                    <a:pathLst>
                      <a:path w="40" h="40">
                        <a:moveTo>
                          <a:pt x="33" y="6"/>
                        </a:moveTo>
                        <a:cubicBezTo>
                          <a:pt x="40" y="13"/>
                          <a:pt x="40" y="25"/>
                          <a:pt x="34" y="32"/>
                        </a:cubicBezTo>
                        <a:cubicBezTo>
                          <a:pt x="27" y="39"/>
                          <a:pt x="15" y="40"/>
                          <a:pt x="8" y="33"/>
                        </a:cubicBezTo>
                        <a:cubicBezTo>
                          <a:pt x="1" y="26"/>
                          <a:pt x="0" y="15"/>
                          <a:pt x="7" y="7"/>
                        </a:cubicBezTo>
                        <a:cubicBezTo>
                          <a:pt x="14" y="0"/>
                          <a:pt x="25" y="0"/>
                          <a:pt x="33" y="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93" name="Freeform 166">
                    <a:extLst>
                      <a:ext uri="{FF2B5EF4-FFF2-40B4-BE49-F238E27FC236}">
                        <a16:creationId xmlns:a16="http://schemas.microsoft.com/office/drawing/2014/main" id="{52ECEE96-F369-C566-E6BD-4A100AF0BC6A}"/>
                      </a:ext>
                    </a:extLst>
                  </p:cNvPr>
                  <p:cNvSpPr>
                    <a:spLocks/>
                  </p:cNvSpPr>
                  <p:nvPr/>
                </p:nvSpPr>
                <p:spPr bwMode="auto">
                  <a:xfrm rot="18406997">
                    <a:off x="5419099" y="3160240"/>
                    <a:ext cx="162236" cy="121978"/>
                  </a:xfrm>
                  <a:custGeom>
                    <a:avLst/>
                    <a:gdLst>
                      <a:gd name="T0" fmla="*/ 29 w 115"/>
                      <a:gd name="T1" fmla="*/ 29 h 81"/>
                      <a:gd name="T2" fmla="*/ 27 w 115"/>
                      <a:gd name="T3" fmla="*/ 35 h 81"/>
                      <a:gd name="T4" fmla="*/ 27 w 115"/>
                      <a:gd name="T5" fmla="*/ 47 h 81"/>
                      <a:gd name="T6" fmla="*/ 25 w 115"/>
                      <a:gd name="T7" fmla="*/ 51 h 81"/>
                      <a:gd name="T8" fmla="*/ 3 w 115"/>
                      <a:gd name="T9" fmla="*/ 60 h 81"/>
                      <a:gd name="T10" fmla="*/ 1 w 115"/>
                      <a:gd name="T11" fmla="*/ 63 h 81"/>
                      <a:gd name="T12" fmla="*/ 5 w 115"/>
                      <a:gd name="T13" fmla="*/ 66 h 81"/>
                      <a:gd name="T14" fmla="*/ 25 w 115"/>
                      <a:gd name="T15" fmla="*/ 63 h 81"/>
                      <a:gd name="T16" fmla="*/ 35 w 115"/>
                      <a:gd name="T17" fmla="*/ 68 h 81"/>
                      <a:gd name="T18" fmla="*/ 37 w 115"/>
                      <a:gd name="T19" fmla="*/ 70 h 81"/>
                      <a:gd name="T20" fmla="*/ 48 w 115"/>
                      <a:gd name="T21" fmla="*/ 77 h 81"/>
                      <a:gd name="T22" fmla="*/ 59 w 115"/>
                      <a:gd name="T23" fmla="*/ 78 h 81"/>
                      <a:gd name="T24" fmla="*/ 96 w 115"/>
                      <a:gd name="T25" fmla="*/ 78 h 81"/>
                      <a:gd name="T26" fmla="*/ 106 w 115"/>
                      <a:gd name="T27" fmla="*/ 73 h 81"/>
                      <a:gd name="T28" fmla="*/ 109 w 115"/>
                      <a:gd name="T29" fmla="*/ 64 h 81"/>
                      <a:gd name="T30" fmla="*/ 112 w 115"/>
                      <a:gd name="T31" fmla="*/ 37 h 81"/>
                      <a:gd name="T32" fmla="*/ 90 w 115"/>
                      <a:gd name="T33" fmla="*/ 7 h 81"/>
                      <a:gd name="T34" fmla="*/ 76 w 115"/>
                      <a:gd name="T35" fmla="*/ 1 h 81"/>
                      <a:gd name="T36" fmla="*/ 68 w 115"/>
                      <a:gd name="T37" fmla="*/ 4 h 81"/>
                      <a:gd name="T38" fmla="*/ 29 w 115"/>
                      <a:gd name="T39" fmla="*/ 2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81">
                        <a:moveTo>
                          <a:pt x="29" y="29"/>
                        </a:moveTo>
                        <a:cubicBezTo>
                          <a:pt x="28" y="31"/>
                          <a:pt x="27" y="33"/>
                          <a:pt x="27" y="35"/>
                        </a:cubicBezTo>
                        <a:cubicBezTo>
                          <a:pt x="26" y="39"/>
                          <a:pt x="26" y="43"/>
                          <a:pt x="27" y="47"/>
                        </a:cubicBezTo>
                        <a:cubicBezTo>
                          <a:pt x="28" y="49"/>
                          <a:pt x="27" y="50"/>
                          <a:pt x="25" y="51"/>
                        </a:cubicBezTo>
                        <a:cubicBezTo>
                          <a:pt x="17" y="54"/>
                          <a:pt x="10" y="57"/>
                          <a:pt x="3" y="60"/>
                        </a:cubicBezTo>
                        <a:cubicBezTo>
                          <a:pt x="2" y="61"/>
                          <a:pt x="0" y="61"/>
                          <a:pt x="1" y="63"/>
                        </a:cubicBezTo>
                        <a:cubicBezTo>
                          <a:pt x="2" y="64"/>
                          <a:pt x="2" y="66"/>
                          <a:pt x="5" y="66"/>
                        </a:cubicBezTo>
                        <a:cubicBezTo>
                          <a:pt x="12" y="65"/>
                          <a:pt x="19" y="64"/>
                          <a:pt x="25" y="63"/>
                        </a:cubicBezTo>
                        <a:cubicBezTo>
                          <a:pt x="30" y="63"/>
                          <a:pt x="33" y="63"/>
                          <a:pt x="35" y="68"/>
                        </a:cubicBezTo>
                        <a:cubicBezTo>
                          <a:pt x="35" y="69"/>
                          <a:pt x="36" y="70"/>
                          <a:pt x="37" y="70"/>
                        </a:cubicBezTo>
                        <a:cubicBezTo>
                          <a:pt x="39" y="75"/>
                          <a:pt x="43" y="76"/>
                          <a:pt x="48" y="77"/>
                        </a:cubicBezTo>
                        <a:cubicBezTo>
                          <a:pt x="51" y="77"/>
                          <a:pt x="55" y="78"/>
                          <a:pt x="59" y="78"/>
                        </a:cubicBezTo>
                        <a:cubicBezTo>
                          <a:pt x="71" y="80"/>
                          <a:pt x="84" y="81"/>
                          <a:pt x="96" y="78"/>
                        </a:cubicBezTo>
                        <a:cubicBezTo>
                          <a:pt x="100" y="78"/>
                          <a:pt x="104" y="77"/>
                          <a:pt x="106" y="73"/>
                        </a:cubicBezTo>
                        <a:cubicBezTo>
                          <a:pt x="108" y="70"/>
                          <a:pt x="108" y="67"/>
                          <a:pt x="109" y="64"/>
                        </a:cubicBezTo>
                        <a:cubicBezTo>
                          <a:pt x="110" y="55"/>
                          <a:pt x="115" y="45"/>
                          <a:pt x="112" y="37"/>
                        </a:cubicBezTo>
                        <a:cubicBezTo>
                          <a:pt x="109" y="26"/>
                          <a:pt x="98" y="16"/>
                          <a:pt x="90" y="7"/>
                        </a:cubicBezTo>
                        <a:cubicBezTo>
                          <a:pt x="86" y="3"/>
                          <a:pt x="82" y="0"/>
                          <a:pt x="76" y="1"/>
                        </a:cubicBezTo>
                        <a:cubicBezTo>
                          <a:pt x="73" y="2"/>
                          <a:pt x="71" y="3"/>
                          <a:pt x="68" y="4"/>
                        </a:cubicBezTo>
                        <a:cubicBezTo>
                          <a:pt x="53" y="9"/>
                          <a:pt x="42" y="20"/>
                          <a:pt x="29" y="29"/>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94" name="Freeform 167">
                    <a:extLst>
                      <a:ext uri="{FF2B5EF4-FFF2-40B4-BE49-F238E27FC236}">
                        <a16:creationId xmlns:a16="http://schemas.microsoft.com/office/drawing/2014/main" id="{49BEF894-E899-38E3-D75D-497EB4032763}"/>
                      </a:ext>
                    </a:extLst>
                  </p:cNvPr>
                  <p:cNvSpPr>
                    <a:spLocks/>
                  </p:cNvSpPr>
                  <p:nvPr/>
                </p:nvSpPr>
                <p:spPr bwMode="auto">
                  <a:xfrm rot="18406997">
                    <a:off x="5417597" y="3166996"/>
                    <a:ext cx="155811" cy="121978"/>
                  </a:xfrm>
                  <a:custGeom>
                    <a:avLst/>
                    <a:gdLst>
                      <a:gd name="T0" fmla="*/ 32 w 110"/>
                      <a:gd name="T1" fmla="*/ 29 h 81"/>
                      <a:gd name="T2" fmla="*/ 71 w 110"/>
                      <a:gd name="T3" fmla="*/ 4 h 81"/>
                      <a:gd name="T4" fmla="*/ 79 w 110"/>
                      <a:gd name="T5" fmla="*/ 1 h 81"/>
                      <a:gd name="T6" fmla="*/ 93 w 110"/>
                      <a:gd name="T7" fmla="*/ 7 h 81"/>
                      <a:gd name="T8" fmla="*/ 84 w 110"/>
                      <a:gd name="T9" fmla="*/ 39 h 81"/>
                      <a:gd name="T10" fmla="*/ 109 w 110"/>
                      <a:gd name="T11" fmla="*/ 73 h 81"/>
                      <a:gd name="T12" fmla="*/ 99 w 110"/>
                      <a:gd name="T13" fmla="*/ 78 h 81"/>
                      <a:gd name="T14" fmla="*/ 62 w 110"/>
                      <a:gd name="T15" fmla="*/ 78 h 81"/>
                      <a:gd name="T16" fmla="*/ 51 w 110"/>
                      <a:gd name="T17" fmla="*/ 77 h 81"/>
                      <a:gd name="T18" fmla="*/ 40 w 110"/>
                      <a:gd name="T19" fmla="*/ 70 h 81"/>
                      <a:gd name="T20" fmla="*/ 38 w 110"/>
                      <a:gd name="T21" fmla="*/ 68 h 81"/>
                      <a:gd name="T22" fmla="*/ 28 w 110"/>
                      <a:gd name="T23" fmla="*/ 63 h 81"/>
                      <a:gd name="T24" fmla="*/ 7 w 110"/>
                      <a:gd name="T25" fmla="*/ 68 h 81"/>
                      <a:gd name="T26" fmla="*/ 1 w 110"/>
                      <a:gd name="T27" fmla="*/ 63 h 81"/>
                      <a:gd name="T28" fmla="*/ 5 w 110"/>
                      <a:gd name="T29" fmla="*/ 58 h 81"/>
                      <a:gd name="T30" fmla="*/ 28 w 110"/>
                      <a:gd name="T31" fmla="*/ 51 h 81"/>
                      <a:gd name="T32" fmla="*/ 30 w 110"/>
                      <a:gd name="T33" fmla="*/ 47 h 81"/>
                      <a:gd name="T34" fmla="*/ 30 w 110"/>
                      <a:gd name="T35" fmla="*/ 35 h 81"/>
                      <a:gd name="T36" fmla="*/ 32 w 110"/>
                      <a:gd name="T37" fmla="*/ 2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81">
                        <a:moveTo>
                          <a:pt x="32" y="29"/>
                        </a:moveTo>
                        <a:cubicBezTo>
                          <a:pt x="45" y="20"/>
                          <a:pt x="56" y="9"/>
                          <a:pt x="71" y="4"/>
                        </a:cubicBezTo>
                        <a:cubicBezTo>
                          <a:pt x="74" y="3"/>
                          <a:pt x="76" y="2"/>
                          <a:pt x="79" y="1"/>
                        </a:cubicBezTo>
                        <a:cubicBezTo>
                          <a:pt x="85" y="0"/>
                          <a:pt x="89" y="3"/>
                          <a:pt x="93" y="7"/>
                        </a:cubicBezTo>
                        <a:cubicBezTo>
                          <a:pt x="101" y="16"/>
                          <a:pt x="82" y="27"/>
                          <a:pt x="84" y="39"/>
                        </a:cubicBezTo>
                        <a:cubicBezTo>
                          <a:pt x="88" y="62"/>
                          <a:pt x="110" y="64"/>
                          <a:pt x="109" y="73"/>
                        </a:cubicBezTo>
                        <a:cubicBezTo>
                          <a:pt x="107" y="77"/>
                          <a:pt x="103" y="78"/>
                          <a:pt x="99" y="78"/>
                        </a:cubicBezTo>
                        <a:cubicBezTo>
                          <a:pt x="87" y="81"/>
                          <a:pt x="74" y="80"/>
                          <a:pt x="62" y="78"/>
                        </a:cubicBezTo>
                        <a:cubicBezTo>
                          <a:pt x="58" y="78"/>
                          <a:pt x="54" y="77"/>
                          <a:pt x="51" y="77"/>
                        </a:cubicBezTo>
                        <a:cubicBezTo>
                          <a:pt x="46" y="76"/>
                          <a:pt x="42" y="75"/>
                          <a:pt x="40" y="70"/>
                        </a:cubicBezTo>
                        <a:cubicBezTo>
                          <a:pt x="39" y="70"/>
                          <a:pt x="38" y="69"/>
                          <a:pt x="38" y="68"/>
                        </a:cubicBezTo>
                        <a:cubicBezTo>
                          <a:pt x="36" y="63"/>
                          <a:pt x="33" y="63"/>
                          <a:pt x="28" y="63"/>
                        </a:cubicBezTo>
                        <a:cubicBezTo>
                          <a:pt x="22" y="64"/>
                          <a:pt x="14" y="66"/>
                          <a:pt x="7" y="68"/>
                        </a:cubicBezTo>
                        <a:cubicBezTo>
                          <a:pt x="4" y="68"/>
                          <a:pt x="2" y="65"/>
                          <a:pt x="1" y="63"/>
                        </a:cubicBezTo>
                        <a:cubicBezTo>
                          <a:pt x="0" y="62"/>
                          <a:pt x="3" y="58"/>
                          <a:pt x="5" y="58"/>
                        </a:cubicBezTo>
                        <a:cubicBezTo>
                          <a:pt x="12" y="55"/>
                          <a:pt x="20" y="54"/>
                          <a:pt x="28" y="51"/>
                        </a:cubicBezTo>
                        <a:cubicBezTo>
                          <a:pt x="30" y="50"/>
                          <a:pt x="31" y="49"/>
                          <a:pt x="30" y="47"/>
                        </a:cubicBezTo>
                        <a:cubicBezTo>
                          <a:pt x="29" y="43"/>
                          <a:pt x="29" y="39"/>
                          <a:pt x="30" y="35"/>
                        </a:cubicBezTo>
                        <a:cubicBezTo>
                          <a:pt x="30" y="33"/>
                          <a:pt x="31" y="31"/>
                          <a:pt x="32" y="29"/>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95" name="Freeform 168">
                    <a:extLst>
                      <a:ext uri="{FF2B5EF4-FFF2-40B4-BE49-F238E27FC236}">
                        <a16:creationId xmlns:a16="http://schemas.microsoft.com/office/drawing/2014/main" id="{5723CF77-1C91-9A2D-0070-4733D4256B18}"/>
                      </a:ext>
                    </a:extLst>
                  </p:cNvPr>
                  <p:cNvSpPr>
                    <a:spLocks/>
                  </p:cNvSpPr>
                  <p:nvPr/>
                </p:nvSpPr>
                <p:spPr bwMode="auto">
                  <a:xfrm rot="18406997">
                    <a:off x="5697231" y="3472843"/>
                    <a:ext cx="160629" cy="127131"/>
                  </a:xfrm>
                  <a:custGeom>
                    <a:avLst/>
                    <a:gdLst>
                      <a:gd name="T0" fmla="*/ 41 w 114"/>
                      <a:gd name="T1" fmla="*/ 7 h 83"/>
                      <a:gd name="T2" fmla="*/ 36 w 114"/>
                      <a:gd name="T3" fmla="*/ 11 h 83"/>
                      <a:gd name="T4" fmla="*/ 31 w 114"/>
                      <a:gd name="T5" fmla="*/ 21 h 83"/>
                      <a:gd name="T6" fmla="*/ 27 w 114"/>
                      <a:gd name="T7" fmla="*/ 24 h 83"/>
                      <a:gd name="T8" fmla="*/ 4 w 114"/>
                      <a:gd name="T9" fmla="*/ 22 h 83"/>
                      <a:gd name="T10" fmla="*/ 1 w 114"/>
                      <a:gd name="T11" fmla="*/ 24 h 83"/>
                      <a:gd name="T12" fmla="*/ 3 w 114"/>
                      <a:gd name="T13" fmla="*/ 28 h 83"/>
                      <a:gd name="T14" fmla="*/ 22 w 114"/>
                      <a:gd name="T15" fmla="*/ 35 h 83"/>
                      <a:gd name="T16" fmla="*/ 28 w 114"/>
                      <a:gd name="T17" fmla="*/ 44 h 83"/>
                      <a:gd name="T18" fmla="*/ 29 w 114"/>
                      <a:gd name="T19" fmla="*/ 47 h 83"/>
                      <a:gd name="T20" fmla="*/ 36 w 114"/>
                      <a:gd name="T21" fmla="*/ 57 h 83"/>
                      <a:gd name="T22" fmla="*/ 45 w 114"/>
                      <a:gd name="T23" fmla="*/ 64 h 83"/>
                      <a:gd name="T24" fmla="*/ 78 w 114"/>
                      <a:gd name="T25" fmla="*/ 81 h 83"/>
                      <a:gd name="T26" fmla="*/ 90 w 114"/>
                      <a:gd name="T27" fmla="*/ 81 h 83"/>
                      <a:gd name="T28" fmla="*/ 96 w 114"/>
                      <a:gd name="T29" fmla="*/ 74 h 83"/>
                      <a:gd name="T30" fmla="*/ 112 w 114"/>
                      <a:gd name="T31" fmla="*/ 52 h 83"/>
                      <a:gd name="T32" fmla="*/ 106 w 114"/>
                      <a:gd name="T33" fmla="*/ 14 h 83"/>
                      <a:gd name="T34" fmla="*/ 96 w 114"/>
                      <a:gd name="T35" fmla="*/ 3 h 83"/>
                      <a:gd name="T36" fmla="*/ 87 w 114"/>
                      <a:gd name="T37" fmla="*/ 2 h 83"/>
                      <a:gd name="T38" fmla="*/ 41 w 114"/>
                      <a:gd name="T3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4" h="83">
                        <a:moveTo>
                          <a:pt x="41" y="7"/>
                        </a:moveTo>
                        <a:cubicBezTo>
                          <a:pt x="40" y="8"/>
                          <a:pt x="37" y="9"/>
                          <a:pt x="36" y="11"/>
                        </a:cubicBezTo>
                        <a:cubicBezTo>
                          <a:pt x="34" y="14"/>
                          <a:pt x="32" y="18"/>
                          <a:pt x="31" y="21"/>
                        </a:cubicBezTo>
                        <a:cubicBezTo>
                          <a:pt x="31" y="24"/>
                          <a:pt x="29" y="24"/>
                          <a:pt x="27" y="24"/>
                        </a:cubicBezTo>
                        <a:cubicBezTo>
                          <a:pt x="19" y="23"/>
                          <a:pt x="11" y="23"/>
                          <a:pt x="4" y="22"/>
                        </a:cubicBezTo>
                        <a:cubicBezTo>
                          <a:pt x="2" y="22"/>
                          <a:pt x="1" y="22"/>
                          <a:pt x="1" y="24"/>
                        </a:cubicBezTo>
                        <a:cubicBezTo>
                          <a:pt x="1" y="26"/>
                          <a:pt x="0" y="28"/>
                          <a:pt x="3" y="28"/>
                        </a:cubicBezTo>
                        <a:cubicBezTo>
                          <a:pt x="9" y="31"/>
                          <a:pt x="15" y="33"/>
                          <a:pt x="22" y="35"/>
                        </a:cubicBezTo>
                        <a:cubicBezTo>
                          <a:pt x="26" y="37"/>
                          <a:pt x="29" y="39"/>
                          <a:pt x="28" y="44"/>
                        </a:cubicBezTo>
                        <a:cubicBezTo>
                          <a:pt x="28" y="45"/>
                          <a:pt x="29" y="46"/>
                          <a:pt x="29" y="47"/>
                        </a:cubicBezTo>
                        <a:cubicBezTo>
                          <a:pt x="29" y="52"/>
                          <a:pt x="32" y="55"/>
                          <a:pt x="36" y="57"/>
                        </a:cubicBezTo>
                        <a:cubicBezTo>
                          <a:pt x="39" y="59"/>
                          <a:pt x="42" y="62"/>
                          <a:pt x="45" y="64"/>
                        </a:cubicBezTo>
                        <a:cubicBezTo>
                          <a:pt x="55" y="71"/>
                          <a:pt x="66" y="78"/>
                          <a:pt x="78" y="81"/>
                        </a:cubicBezTo>
                        <a:cubicBezTo>
                          <a:pt x="82" y="82"/>
                          <a:pt x="86" y="83"/>
                          <a:pt x="90" y="81"/>
                        </a:cubicBezTo>
                        <a:cubicBezTo>
                          <a:pt x="92" y="79"/>
                          <a:pt x="94" y="76"/>
                          <a:pt x="96" y="74"/>
                        </a:cubicBezTo>
                        <a:cubicBezTo>
                          <a:pt x="101" y="67"/>
                          <a:pt x="110" y="60"/>
                          <a:pt x="112" y="52"/>
                        </a:cubicBezTo>
                        <a:cubicBezTo>
                          <a:pt x="114" y="40"/>
                          <a:pt x="109" y="26"/>
                          <a:pt x="106" y="14"/>
                        </a:cubicBezTo>
                        <a:cubicBezTo>
                          <a:pt x="104" y="9"/>
                          <a:pt x="102" y="5"/>
                          <a:pt x="96" y="3"/>
                        </a:cubicBezTo>
                        <a:cubicBezTo>
                          <a:pt x="93" y="3"/>
                          <a:pt x="90" y="2"/>
                          <a:pt x="87" y="2"/>
                        </a:cubicBezTo>
                        <a:cubicBezTo>
                          <a:pt x="72" y="0"/>
                          <a:pt x="57" y="4"/>
                          <a:pt x="41" y="7"/>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96" name="Freeform 169">
                    <a:extLst>
                      <a:ext uri="{FF2B5EF4-FFF2-40B4-BE49-F238E27FC236}">
                        <a16:creationId xmlns:a16="http://schemas.microsoft.com/office/drawing/2014/main" id="{DD1AD44B-451C-2C5D-3BED-C4439E357E9E}"/>
                      </a:ext>
                    </a:extLst>
                  </p:cNvPr>
                  <p:cNvSpPr>
                    <a:spLocks/>
                  </p:cNvSpPr>
                  <p:nvPr/>
                </p:nvSpPr>
                <p:spPr bwMode="auto">
                  <a:xfrm rot="18406997">
                    <a:off x="5687085" y="3481625"/>
                    <a:ext cx="168661" cy="127131"/>
                  </a:xfrm>
                  <a:custGeom>
                    <a:avLst/>
                    <a:gdLst>
                      <a:gd name="T0" fmla="*/ 51 w 119"/>
                      <a:gd name="T1" fmla="*/ 7 h 83"/>
                      <a:gd name="T2" fmla="*/ 97 w 119"/>
                      <a:gd name="T3" fmla="*/ 2 h 83"/>
                      <a:gd name="T4" fmla="*/ 106 w 119"/>
                      <a:gd name="T5" fmla="*/ 3 h 83"/>
                      <a:gd name="T6" fmla="*/ 116 w 119"/>
                      <a:gd name="T7" fmla="*/ 14 h 83"/>
                      <a:gd name="T8" fmla="*/ 93 w 119"/>
                      <a:gd name="T9" fmla="*/ 39 h 83"/>
                      <a:gd name="T10" fmla="*/ 100 w 119"/>
                      <a:gd name="T11" fmla="*/ 81 h 83"/>
                      <a:gd name="T12" fmla="*/ 88 w 119"/>
                      <a:gd name="T13" fmla="*/ 81 h 83"/>
                      <a:gd name="T14" fmla="*/ 55 w 119"/>
                      <a:gd name="T15" fmla="*/ 64 h 83"/>
                      <a:gd name="T16" fmla="*/ 46 w 119"/>
                      <a:gd name="T17" fmla="*/ 57 h 83"/>
                      <a:gd name="T18" fmla="*/ 39 w 119"/>
                      <a:gd name="T19" fmla="*/ 47 h 83"/>
                      <a:gd name="T20" fmla="*/ 38 w 119"/>
                      <a:gd name="T21" fmla="*/ 44 h 83"/>
                      <a:gd name="T22" fmla="*/ 32 w 119"/>
                      <a:gd name="T23" fmla="*/ 35 h 83"/>
                      <a:gd name="T24" fmla="*/ 4 w 119"/>
                      <a:gd name="T25" fmla="*/ 28 h 83"/>
                      <a:gd name="T26" fmla="*/ 0 w 119"/>
                      <a:gd name="T27" fmla="*/ 22 h 83"/>
                      <a:gd name="T28" fmla="*/ 6 w 119"/>
                      <a:gd name="T29" fmla="*/ 18 h 83"/>
                      <a:gd name="T30" fmla="*/ 37 w 119"/>
                      <a:gd name="T31" fmla="*/ 24 h 83"/>
                      <a:gd name="T32" fmla="*/ 41 w 119"/>
                      <a:gd name="T33" fmla="*/ 21 h 83"/>
                      <a:gd name="T34" fmla="*/ 46 w 119"/>
                      <a:gd name="T35" fmla="*/ 11 h 83"/>
                      <a:gd name="T36" fmla="*/ 51 w 119"/>
                      <a:gd name="T37"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83">
                        <a:moveTo>
                          <a:pt x="51" y="7"/>
                        </a:moveTo>
                        <a:cubicBezTo>
                          <a:pt x="67" y="4"/>
                          <a:pt x="82" y="0"/>
                          <a:pt x="97" y="2"/>
                        </a:cubicBezTo>
                        <a:cubicBezTo>
                          <a:pt x="100" y="2"/>
                          <a:pt x="103" y="3"/>
                          <a:pt x="106" y="3"/>
                        </a:cubicBezTo>
                        <a:cubicBezTo>
                          <a:pt x="112" y="5"/>
                          <a:pt x="114" y="9"/>
                          <a:pt x="116" y="14"/>
                        </a:cubicBezTo>
                        <a:cubicBezTo>
                          <a:pt x="119" y="26"/>
                          <a:pt x="97" y="28"/>
                          <a:pt x="93" y="39"/>
                        </a:cubicBezTo>
                        <a:cubicBezTo>
                          <a:pt x="86" y="61"/>
                          <a:pt x="105" y="74"/>
                          <a:pt x="100" y="81"/>
                        </a:cubicBezTo>
                        <a:cubicBezTo>
                          <a:pt x="96" y="83"/>
                          <a:pt x="92" y="82"/>
                          <a:pt x="88" y="81"/>
                        </a:cubicBezTo>
                        <a:cubicBezTo>
                          <a:pt x="76" y="78"/>
                          <a:pt x="65" y="71"/>
                          <a:pt x="55" y="64"/>
                        </a:cubicBezTo>
                        <a:cubicBezTo>
                          <a:pt x="52" y="62"/>
                          <a:pt x="49" y="59"/>
                          <a:pt x="46" y="57"/>
                        </a:cubicBezTo>
                        <a:cubicBezTo>
                          <a:pt x="42" y="55"/>
                          <a:pt x="39" y="52"/>
                          <a:pt x="39" y="47"/>
                        </a:cubicBezTo>
                        <a:cubicBezTo>
                          <a:pt x="39" y="46"/>
                          <a:pt x="38" y="45"/>
                          <a:pt x="38" y="44"/>
                        </a:cubicBezTo>
                        <a:cubicBezTo>
                          <a:pt x="39" y="39"/>
                          <a:pt x="36" y="37"/>
                          <a:pt x="32" y="35"/>
                        </a:cubicBezTo>
                        <a:cubicBezTo>
                          <a:pt x="25" y="33"/>
                          <a:pt x="10" y="30"/>
                          <a:pt x="4" y="28"/>
                        </a:cubicBezTo>
                        <a:cubicBezTo>
                          <a:pt x="1" y="27"/>
                          <a:pt x="0" y="24"/>
                          <a:pt x="0" y="22"/>
                        </a:cubicBezTo>
                        <a:cubicBezTo>
                          <a:pt x="0" y="20"/>
                          <a:pt x="5" y="18"/>
                          <a:pt x="6" y="18"/>
                        </a:cubicBezTo>
                        <a:cubicBezTo>
                          <a:pt x="14" y="19"/>
                          <a:pt x="29" y="23"/>
                          <a:pt x="37" y="24"/>
                        </a:cubicBezTo>
                        <a:cubicBezTo>
                          <a:pt x="39" y="24"/>
                          <a:pt x="41" y="24"/>
                          <a:pt x="41" y="21"/>
                        </a:cubicBezTo>
                        <a:cubicBezTo>
                          <a:pt x="42" y="18"/>
                          <a:pt x="44" y="14"/>
                          <a:pt x="46" y="11"/>
                        </a:cubicBezTo>
                        <a:cubicBezTo>
                          <a:pt x="47" y="9"/>
                          <a:pt x="50" y="8"/>
                          <a:pt x="51" y="7"/>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97" name="Freeform 170">
                    <a:extLst>
                      <a:ext uri="{FF2B5EF4-FFF2-40B4-BE49-F238E27FC236}">
                        <a16:creationId xmlns:a16="http://schemas.microsoft.com/office/drawing/2014/main" id="{BCFA8C21-E08A-E160-9D34-4C1355960F3E}"/>
                      </a:ext>
                    </a:extLst>
                  </p:cNvPr>
                  <p:cNvSpPr>
                    <a:spLocks/>
                  </p:cNvSpPr>
                  <p:nvPr/>
                </p:nvSpPr>
                <p:spPr bwMode="auto">
                  <a:xfrm rot="18406997">
                    <a:off x="5652324" y="4125830"/>
                    <a:ext cx="123685" cy="161491"/>
                  </a:xfrm>
                  <a:custGeom>
                    <a:avLst/>
                    <a:gdLst>
                      <a:gd name="T0" fmla="*/ 87 w 87"/>
                      <a:gd name="T1" fmla="*/ 46 h 106"/>
                      <a:gd name="T2" fmla="*/ 84 w 87"/>
                      <a:gd name="T3" fmla="*/ 40 h 106"/>
                      <a:gd name="T4" fmla="*/ 75 w 87"/>
                      <a:gd name="T5" fmla="*/ 32 h 106"/>
                      <a:gd name="T6" fmla="*/ 74 w 87"/>
                      <a:gd name="T7" fmla="*/ 27 h 106"/>
                      <a:gd name="T8" fmla="*/ 82 w 87"/>
                      <a:gd name="T9" fmla="*/ 6 h 106"/>
                      <a:gd name="T10" fmla="*/ 81 w 87"/>
                      <a:gd name="T11" fmla="*/ 2 h 106"/>
                      <a:gd name="T12" fmla="*/ 76 w 87"/>
                      <a:gd name="T13" fmla="*/ 3 h 106"/>
                      <a:gd name="T14" fmla="*/ 64 w 87"/>
                      <a:gd name="T15" fmla="*/ 19 h 106"/>
                      <a:gd name="T16" fmla="*/ 54 w 87"/>
                      <a:gd name="T17" fmla="*/ 23 h 106"/>
                      <a:gd name="T18" fmla="*/ 51 w 87"/>
                      <a:gd name="T19" fmla="*/ 22 h 106"/>
                      <a:gd name="T20" fmla="*/ 39 w 87"/>
                      <a:gd name="T21" fmla="*/ 26 h 106"/>
                      <a:gd name="T22" fmla="*/ 30 w 87"/>
                      <a:gd name="T23" fmla="*/ 33 h 106"/>
                      <a:gd name="T24" fmla="*/ 4 w 87"/>
                      <a:gd name="T25" fmla="*/ 60 h 106"/>
                      <a:gd name="T26" fmla="*/ 2 w 87"/>
                      <a:gd name="T27" fmla="*/ 71 h 106"/>
                      <a:gd name="T28" fmla="*/ 7 w 87"/>
                      <a:gd name="T29" fmla="*/ 79 h 106"/>
                      <a:gd name="T30" fmla="*/ 24 w 87"/>
                      <a:gd name="T31" fmla="*/ 100 h 106"/>
                      <a:gd name="T32" fmla="*/ 61 w 87"/>
                      <a:gd name="T33" fmla="*/ 105 h 106"/>
                      <a:gd name="T34" fmla="*/ 75 w 87"/>
                      <a:gd name="T35" fmla="*/ 99 h 106"/>
                      <a:gd name="T36" fmla="*/ 79 w 87"/>
                      <a:gd name="T37" fmla="*/ 91 h 106"/>
                      <a:gd name="T38" fmla="*/ 87 w 87"/>
                      <a:gd name="T39" fmla="*/ 4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06">
                        <a:moveTo>
                          <a:pt x="87" y="46"/>
                        </a:moveTo>
                        <a:cubicBezTo>
                          <a:pt x="86" y="44"/>
                          <a:pt x="85" y="42"/>
                          <a:pt x="84" y="40"/>
                        </a:cubicBezTo>
                        <a:cubicBezTo>
                          <a:pt x="81" y="37"/>
                          <a:pt x="79" y="34"/>
                          <a:pt x="75" y="32"/>
                        </a:cubicBezTo>
                        <a:cubicBezTo>
                          <a:pt x="73" y="31"/>
                          <a:pt x="73" y="29"/>
                          <a:pt x="74" y="27"/>
                        </a:cubicBezTo>
                        <a:cubicBezTo>
                          <a:pt x="77" y="20"/>
                          <a:pt x="79" y="13"/>
                          <a:pt x="82" y="6"/>
                        </a:cubicBezTo>
                        <a:cubicBezTo>
                          <a:pt x="82" y="4"/>
                          <a:pt x="83" y="3"/>
                          <a:pt x="81" y="2"/>
                        </a:cubicBezTo>
                        <a:cubicBezTo>
                          <a:pt x="80" y="2"/>
                          <a:pt x="78" y="0"/>
                          <a:pt x="76" y="3"/>
                        </a:cubicBezTo>
                        <a:cubicBezTo>
                          <a:pt x="72" y="8"/>
                          <a:pt x="68" y="14"/>
                          <a:pt x="64" y="19"/>
                        </a:cubicBezTo>
                        <a:cubicBezTo>
                          <a:pt x="62" y="23"/>
                          <a:pt x="59" y="25"/>
                          <a:pt x="54" y="23"/>
                        </a:cubicBezTo>
                        <a:cubicBezTo>
                          <a:pt x="54" y="23"/>
                          <a:pt x="52" y="23"/>
                          <a:pt x="51" y="22"/>
                        </a:cubicBezTo>
                        <a:cubicBezTo>
                          <a:pt x="47" y="21"/>
                          <a:pt x="43" y="23"/>
                          <a:pt x="39" y="26"/>
                        </a:cubicBezTo>
                        <a:cubicBezTo>
                          <a:pt x="36" y="28"/>
                          <a:pt x="33" y="31"/>
                          <a:pt x="30" y="33"/>
                        </a:cubicBezTo>
                        <a:cubicBezTo>
                          <a:pt x="20" y="41"/>
                          <a:pt x="11" y="49"/>
                          <a:pt x="4" y="60"/>
                        </a:cubicBezTo>
                        <a:cubicBezTo>
                          <a:pt x="2" y="63"/>
                          <a:pt x="0" y="67"/>
                          <a:pt x="2" y="71"/>
                        </a:cubicBezTo>
                        <a:cubicBezTo>
                          <a:pt x="3" y="74"/>
                          <a:pt x="5" y="76"/>
                          <a:pt x="7" y="79"/>
                        </a:cubicBezTo>
                        <a:cubicBezTo>
                          <a:pt x="12" y="86"/>
                          <a:pt x="16" y="96"/>
                          <a:pt x="24" y="100"/>
                        </a:cubicBezTo>
                        <a:cubicBezTo>
                          <a:pt x="34" y="106"/>
                          <a:pt x="49" y="105"/>
                          <a:pt x="61" y="105"/>
                        </a:cubicBezTo>
                        <a:cubicBezTo>
                          <a:pt x="67" y="105"/>
                          <a:pt x="72" y="104"/>
                          <a:pt x="75" y="99"/>
                        </a:cubicBezTo>
                        <a:cubicBezTo>
                          <a:pt x="76" y="97"/>
                          <a:pt x="78" y="94"/>
                          <a:pt x="79" y="91"/>
                        </a:cubicBezTo>
                        <a:cubicBezTo>
                          <a:pt x="85" y="77"/>
                          <a:pt x="85" y="62"/>
                          <a:pt x="87" y="46"/>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98" name="Line 171">
                    <a:extLst>
                      <a:ext uri="{FF2B5EF4-FFF2-40B4-BE49-F238E27FC236}">
                        <a16:creationId xmlns:a16="http://schemas.microsoft.com/office/drawing/2014/main" id="{0931F934-D893-6825-7A30-AE492D0C5B21}"/>
                      </a:ext>
                    </a:extLst>
                  </p:cNvPr>
                  <p:cNvSpPr>
                    <a:spLocks noChangeShapeType="1"/>
                  </p:cNvSpPr>
                  <p:nvPr/>
                </p:nvSpPr>
                <p:spPr bwMode="auto">
                  <a:xfrm rot="18406997">
                    <a:off x="5708571" y="434626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99" name="Line 172">
                    <a:extLst>
                      <a:ext uri="{FF2B5EF4-FFF2-40B4-BE49-F238E27FC236}">
                        <a16:creationId xmlns:a16="http://schemas.microsoft.com/office/drawing/2014/main" id="{42DCB9E9-E5C8-D46B-41AC-4AB9E209B8D1}"/>
                      </a:ext>
                    </a:extLst>
                  </p:cNvPr>
                  <p:cNvSpPr>
                    <a:spLocks noChangeShapeType="1"/>
                  </p:cNvSpPr>
                  <p:nvPr/>
                </p:nvSpPr>
                <p:spPr bwMode="auto">
                  <a:xfrm rot="18406997">
                    <a:off x="5708571" y="434626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0" name="Freeform 173">
                    <a:extLst>
                      <a:ext uri="{FF2B5EF4-FFF2-40B4-BE49-F238E27FC236}">
                        <a16:creationId xmlns:a16="http://schemas.microsoft.com/office/drawing/2014/main" id="{9AA3DEEE-6187-CF73-2751-22EE1A590BEC}"/>
                      </a:ext>
                    </a:extLst>
                  </p:cNvPr>
                  <p:cNvSpPr>
                    <a:spLocks/>
                  </p:cNvSpPr>
                  <p:nvPr/>
                </p:nvSpPr>
                <p:spPr bwMode="auto">
                  <a:xfrm rot="18406997">
                    <a:off x="5649046" y="4120635"/>
                    <a:ext cx="123685" cy="166646"/>
                  </a:xfrm>
                  <a:custGeom>
                    <a:avLst/>
                    <a:gdLst>
                      <a:gd name="T0" fmla="*/ 87 w 87"/>
                      <a:gd name="T1" fmla="*/ 51 h 110"/>
                      <a:gd name="T2" fmla="*/ 79 w 87"/>
                      <a:gd name="T3" fmla="*/ 96 h 110"/>
                      <a:gd name="T4" fmla="*/ 75 w 87"/>
                      <a:gd name="T5" fmla="*/ 104 h 110"/>
                      <a:gd name="T6" fmla="*/ 61 w 87"/>
                      <a:gd name="T7" fmla="*/ 110 h 110"/>
                      <a:gd name="T8" fmla="*/ 44 w 87"/>
                      <a:gd name="T9" fmla="*/ 81 h 110"/>
                      <a:gd name="T10" fmla="*/ 2 w 87"/>
                      <a:gd name="T11" fmla="*/ 76 h 110"/>
                      <a:gd name="T12" fmla="*/ 4 w 87"/>
                      <a:gd name="T13" fmla="*/ 65 h 110"/>
                      <a:gd name="T14" fmla="*/ 30 w 87"/>
                      <a:gd name="T15" fmla="*/ 38 h 110"/>
                      <a:gd name="T16" fmla="*/ 39 w 87"/>
                      <a:gd name="T17" fmla="*/ 31 h 110"/>
                      <a:gd name="T18" fmla="*/ 51 w 87"/>
                      <a:gd name="T19" fmla="*/ 27 h 110"/>
                      <a:gd name="T20" fmla="*/ 54 w 87"/>
                      <a:gd name="T21" fmla="*/ 28 h 110"/>
                      <a:gd name="T22" fmla="*/ 64 w 87"/>
                      <a:gd name="T23" fmla="*/ 24 h 110"/>
                      <a:gd name="T24" fmla="*/ 77 w 87"/>
                      <a:gd name="T25" fmla="*/ 3 h 110"/>
                      <a:gd name="T26" fmla="*/ 84 w 87"/>
                      <a:gd name="T27" fmla="*/ 1 h 110"/>
                      <a:gd name="T28" fmla="*/ 86 w 87"/>
                      <a:gd name="T29" fmla="*/ 8 h 110"/>
                      <a:gd name="T30" fmla="*/ 74 w 87"/>
                      <a:gd name="T31" fmla="*/ 32 h 110"/>
                      <a:gd name="T32" fmla="*/ 75 w 87"/>
                      <a:gd name="T33" fmla="*/ 37 h 110"/>
                      <a:gd name="T34" fmla="*/ 84 w 87"/>
                      <a:gd name="T35" fmla="*/ 45 h 110"/>
                      <a:gd name="T36" fmla="*/ 87 w 87"/>
                      <a:gd name="T37" fmla="*/ 5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110">
                        <a:moveTo>
                          <a:pt x="87" y="51"/>
                        </a:moveTo>
                        <a:cubicBezTo>
                          <a:pt x="85" y="67"/>
                          <a:pt x="85" y="82"/>
                          <a:pt x="79" y="96"/>
                        </a:cubicBezTo>
                        <a:cubicBezTo>
                          <a:pt x="78" y="99"/>
                          <a:pt x="76" y="102"/>
                          <a:pt x="75" y="104"/>
                        </a:cubicBezTo>
                        <a:cubicBezTo>
                          <a:pt x="72" y="109"/>
                          <a:pt x="67" y="110"/>
                          <a:pt x="61" y="110"/>
                        </a:cubicBezTo>
                        <a:cubicBezTo>
                          <a:pt x="49" y="110"/>
                          <a:pt x="54" y="88"/>
                          <a:pt x="44" y="81"/>
                        </a:cubicBezTo>
                        <a:cubicBezTo>
                          <a:pt x="24" y="68"/>
                          <a:pt x="7" y="83"/>
                          <a:pt x="2" y="76"/>
                        </a:cubicBezTo>
                        <a:cubicBezTo>
                          <a:pt x="0" y="72"/>
                          <a:pt x="2" y="68"/>
                          <a:pt x="4" y="65"/>
                        </a:cubicBezTo>
                        <a:cubicBezTo>
                          <a:pt x="11" y="54"/>
                          <a:pt x="20" y="46"/>
                          <a:pt x="30" y="38"/>
                        </a:cubicBezTo>
                        <a:cubicBezTo>
                          <a:pt x="33" y="36"/>
                          <a:pt x="36" y="33"/>
                          <a:pt x="39" y="31"/>
                        </a:cubicBezTo>
                        <a:cubicBezTo>
                          <a:pt x="43" y="28"/>
                          <a:pt x="47" y="26"/>
                          <a:pt x="51" y="27"/>
                        </a:cubicBezTo>
                        <a:cubicBezTo>
                          <a:pt x="52" y="28"/>
                          <a:pt x="53" y="28"/>
                          <a:pt x="54" y="28"/>
                        </a:cubicBezTo>
                        <a:cubicBezTo>
                          <a:pt x="61" y="30"/>
                          <a:pt x="62" y="28"/>
                          <a:pt x="64" y="24"/>
                        </a:cubicBezTo>
                        <a:cubicBezTo>
                          <a:pt x="68" y="19"/>
                          <a:pt x="73" y="8"/>
                          <a:pt x="77" y="3"/>
                        </a:cubicBezTo>
                        <a:cubicBezTo>
                          <a:pt x="79" y="0"/>
                          <a:pt x="83" y="1"/>
                          <a:pt x="84" y="1"/>
                        </a:cubicBezTo>
                        <a:cubicBezTo>
                          <a:pt x="86" y="2"/>
                          <a:pt x="87" y="7"/>
                          <a:pt x="86" y="8"/>
                        </a:cubicBezTo>
                        <a:cubicBezTo>
                          <a:pt x="83" y="15"/>
                          <a:pt x="77" y="25"/>
                          <a:pt x="74" y="32"/>
                        </a:cubicBezTo>
                        <a:cubicBezTo>
                          <a:pt x="73" y="34"/>
                          <a:pt x="73" y="36"/>
                          <a:pt x="75" y="37"/>
                        </a:cubicBezTo>
                        <a:cubicBezTo>
                          <a:pt x="79" y="39"/>
                          <a:pt x="81" y="42"/>
                          <a:pt x="84" y="45"/>
                        </a:cubicBezTo>
                        <a:cubicBezTo>
                          <a:pt x="85" y="47"/>
                          <a:pt x="86" y="49"/>
                          <a:pt x="87" y="51"/>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1" name="Freeform 16">
                    <a:extLst>
                      <a:ext uri="{FF2B5EF4-FFF2-40B4-BE49-F238E27FC236}">
                        <a16:creationId xmlns:a16="http://schemas.microsoft.com/office/drawing/2014/main" id="{5AB8D04C-E212-1DB4-7061-F005602A5CB6}"/>
                      </a:ext>
                    </a:extLst>
                  </p:cNvPr>
                  <p:cNvSpPr>
                    <a:spLocks/>
                  </p:cNvSpPr>
                  <p:nvPr/>
                </p:nvSpPr>
                <p:spPr bwMode="auto">
                  <a:xfrm rot="6363700">
                    <a:off x="4088170" y="3509634"/>
                    <a:ext cx="295959" cy="417771"/>
                  </a:xfrm>
                  <a:custGeom>
                    <a:avLst/>
                    <a:gdLst>
                      <a:gd name="T0" fmla="*/ 18685 w 33733"/>
                      <a:gd name="T1" fmla="*/ 19755 h 42706"/>
                      <a:gd name="T2" fmla="*/ 6492 w 33733"/>
                      <a:gd name="T3" fmla="*/ 42329 h 42706"/>
                      <a:gd name="T4" fmla="*/ 7397 w 33733"/>
                      <a:gd name="T5" fmla="*/ 13667 h 42706"/>
                      <a:gd name="T6" fmla="*/ 29268 w 33733"/>
                      <a:gd name="T7" fmla="*/ 2285 h 42706"/>
                      <a:gd name="T8" fmla="*/ 18685 w 33733"/>
                      <a:gd name="T9" fmla="*/ 19755 h 42706"/>
                    </a:gdLst>
                    <a:ahLst/>
                    <a:cxnLst>
                      <a:cxn ang="0">
                        <a:pos x="T0" y="T1"/>
                      </a:cxn>
                      <a:cxn ang="0">
                        <a:pos x="T2" y="T3"/>
                      </a:cxn>
                      <a:cxn ang="0">
                        <a:pos x="T4" y="T5"/>
                      </a:cxn>
                      <a:cxn ang="0">
                        <a:pos x="T6" y="T7"/>
                      </a:cxn>
                      <a:cxn ang="0">
                        <a:pos x="T8" y="T9"/>
                      </a:cxn>
                    </a:cxnLst>
                    <a:rect l="0" t="0" r="r" b="b"/>
                    <a:pathLst>
                      <a:path w="33733" h="42706">
                        <a:moveTo>
                          <a:pt x="18685" y="19755"/>
                        </a:moveTo>
                        <a:cubicBezTo>
                          <a:pt x="14051" y="29776"/>
                          <a:pt x="12814" y="42706"/>
                          <a:pt x="6492" y="42329"/>
                        </a:cubicBezTo>
                        <a:cubicBezTo>
                          <a:pt x="174" y="41952"/>
                          <a:pt x="0" y="22822"/>
                          <a:pt x="7397" y="13667"/>
                        </a:cubicBezTo>
                        <a:cubicBezTo>
                          <a:pt x="13185" y="6504"/>
                          <a:pt x="21853" y="0"/>
                          <a:pt x="29268" y="2285"/>
                        </a:cubicBezTo>
                        <a:cubicBezTo>
                          <a:pt x="33733" y="3661"/>
                          <a:pt x="23318" y="9734"/>
                          <a:pt x="18685" y="19755"/>
                        </a:cubicBezTo>
                        <a:close/>
                      </a:path>
                    </a:pathLst>
                  </a:custGeom>
                  <a:solidFill>
                    <a:srgbClr val="E2E3E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2" name="Freeform 174">
                    <a:extLst>
                      <a:ext uri="{FF2B5EF4-FFF2-40B4-BE49-F238E27FC236}">
                        <a16:creationId xmlns:a16="http://schemas.microsoft.com/office/drawing/2014/main" id="{B0C363B4-A414-FA9A-91D3-40F4D3A5204B}"/>
                      </a:ext>
                    </a:extLst>
                  </p:cNvPr>
                  <p:cNvSpPr>
                    <a:spLocks/>
                  </p:cNvSpPr>
                  <p:nvPr/>
                </p:nvSpPr>
                <p:spPr bwMode="auto">
                  <a:xfrm rot="18406997">
                    <a:off x="5075522" y="3838588"/>
                    <a:ext cx="155811" cy="130568"/>
                  </a:xfrm>
                  <a:custGeom>
                    <a:avLst/>
                    <a:gdLst>
                      <a:gd name="T0" fmla="*/ 61 w 111"/>
                      <a:gd name="T1" fmla="*/ 86 h 86"/>
                      <a:gd name="T2" fmla="*/ 14 w 111"/>
                      <a:gd name="T3" fmla="*/ 78 h 86"/>
                      <a:gd name="T4" fmla="*/ 6 w 111"/>
                      <a:gd name="T5" fmla="*/ 74 h 86"/>
                      <a:gd name="T6" fmla="*/ 0 w 111"/>
                      <a:gd name="T7" fmla="*/ 61 h 86"/>
                      <a:gd name="T8" fmla="*/ 29 w 111"/>
                      <a:gd name="T9" fmla="*/ 43 h 86"/>
                      <a:gd name="T10" fmla="*/ 34 w 111"/>
                      <a:gd name="T11" fmla="*/ 2 h 86"/>
                      <a:gd name="T12" fmla="*/ 45 w 111"/>
                      <a:gd name="T13" fmla="*/ 4 h 86"/>
                      <a:gd name="T14" fmla="*/ 72 w 111"/>
                      <a:gd name="T15" fmla="*/ 30 h 86"/>
                      <a:gd name="T16" fmla="*/ 80 w 111"/>
                      <a:gd name="T17" fmla="*/ 39 h 86"/>
                      <a:gd name="T18" fmla="*/ 83 w 111"/>
                      <a:gd name="T19" fmla="*/ 51 h 86"/>
                      <a:gd name="T20" fmla="*/ 83 w 111"/>
                      <a:gd name="T21" fmla="*/ 54 h 86"/>
                      <a:gd name="T22" fmla="*/ 87 w 111"/>
                      <a:gd name="T23" fmla="*/ 64 h 86"/>
                      <a:gd name="T24" fmla="*/ 108 w 111"/>
                      <a:gd name="T25" fmla="*/ 75 h 86"/>
                      <a:gd name="T26" fmla="*/ 110 w 111"/>
                      <a:gd name="T27" fmla="*/ 82 h 86"/>
                      <a:gd name="T28" fmla="*/ 103 w 111"/>
                      <a:gd name="T29" fmla="*/ 84 h 86"/>
                      <a:gd name="T30" fmla="*/ 79 w 111"/>
                      <a:gd name="T31" fmla="*/ 73 h 86"/>
                      <a:gd name="T32" fmla="*/ 74 w 111"/>
                      <a:gd name="T33" fmla="*/ 75 h 86"/>
                      <a:gd name="T34" fmla="*/ 66 w 111"/>
                      <a:gd name="T35" fmla="*/ 83 h 86"/>
                      <a:gd name="T36" fmla="*/ 61 w 111"/>
                      <a:gd name="T3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6">
                        <a:moveTo>
                          <a:pt x="61" y="86"/>
                        </a:moveTo>
                        <a:cubicBezTo>
                          <a:pt x="44" y="84"/>
                          <a:pt x="29" y="84"/>
                          <a:pt x="14" y="78"/>
                        </a:cubicBezTo>
                        <a:cubicBezTo>
                          <a:pt x="12" y="77"/>
                          <a:pt x="9" y="76"/>
                          <a:pt x="6" y="74"/>
                        </a:cubicBezTo>
                        <a:cubicBezTo>
                          <a:pt x="1" y="71"/>
                          <a:pt x="0" y="66"/>
                          <a:pt x="0" y="61"/>
                        </a:cubicBezTo>
                        <a:cubicBezTo>
                          <a:pt x="1" y="49"/>
                          <a:pt x="22" y="53"/>
                          <a:pt x="29" y="43"/>
                        </a:cubicBezTo>
                        <a:cubicBezTo>
                          <a:pt x="42" y="24"/>
                          <a:pt x="27" y="7"/>
                          <a:pt x="34" y="2"/>
                        </a:cubicBezTo>
                        <a:cubicBezTo>
                          <a:pt x="38" y="0"/>
                          <a:pt x="42" y="2"/>
                          <a:pt x="45" y="4"/>
                        </a:cubicBezTo>
                        <a:cubicBezTo>
                          <a:pt x="56" y="11"/>
                          <a:pt x="65" y="20"/>
                          <a:pt x="72" y="30"/>
                        </a:cubicBezTo>
                        <a:cubicBezTo>
                          <a:pt x="75" y="33"/>
                          <a:pt x="77" y="36"/>
                          <a:pt x="80" y="39"/>
                        </a:cubicBezTo>
                        <a:cubicBezTo>
                          <a:pt x="83" y="42"/>
                          <a:pt x="84" y="46"/>
                          <a:pt x="83" y="51"/>
                        </a:cubicBezTo>
                        <a:cubicBezTo>
                          <a:pt x="83" y="52"/>
                          <a:pt x="83" y="53"/>
                          <a:pt x="83" y="54"/>
                        </a:cubicBezTo>
                        <a:cubicBezTo>
                          <a:pt x="81" y="59"/>
                          <a:pt x="83" y="61"/>
                          <a:pt x="87" y="64"/>
                        </a:cubicBezTo>
                        <a:cubicBezTo>
                          <a:pt x="92" y="67"/>
                          <a:pt x="102" y="72"/>
                          <a:pt x="108" y="75"/>
                        </a:cubicBezTo>
                        <a:cubicBezTo>
                          <a:pt x="111" y="77"/>
                          <a:pt x="110" y="81"/>
                          <a:pt x="110" y="82"/>
                        </a:cubicBezTo>
                        <a:cubicBezTo>
                          <a:pt x="109" y="84"/>
                          <a:pt x="104" y="85"/>
                          <a:pt x="103" y="84"/>
                        </a:cubicBezTo>
                        <a:cubicBezTo>
                          <a:pt x="96" y="81"/>
                          <a:pt x="86" y="76"/>
                          <a:pt x="79" y="73"/>
                        </a:cubicBezTo>
                        <a:cubicBezTo>
                          <a:pt x="77" y="72"/>
                          <a:pt x="75" y="72"/>
                          <a:pt x="74" y="75"/>
                        </a:cubicBezTo>
                        <a:cubicBezTo>
                          <a:pt x="72" y="78"/>
                          <a:pt x="69" y="81"/>
                          <a:pt x="66" y="83"/>
                        </a:cubicBezTo>
                        <a:cubicBezTo>
                          <a:pt x="64" y="85"/>
                          <a:pt x="62" y="85"/>
                          <a:pt x="61" y="86"/>
                        </a:cubicBezTo>
                      </a:path>
                    </a:pathLst>
                  </a:custGeom>
                  <a:solidFill>
                    <a:srgbClr val="DED8C5"/>
                  </a:solidFill>
                  <a:ln w="4763" cap="flat">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3" name="Freeform 175">
                    <a:extLst>
                      <a:ext uri="{FF2B5EF4-FFF2-40B4-BE49-F238E27FC236}">
                        <a16:creationId xmlns:a16="http://schemas.microsoft.com/office/drawing/2014/main" id="{273FCE41-02F4-159F-C53C-FE834F6856A5}"/>
                      </a:ext>
                    </a:extLst>
                  </p:cNvPr>
                  <p:cNvSpPr>
                    <a:spLocks/>
                  </p:cNvSpPr>
                  <p:nvPr/>
                </p:nvSpPr>
                <p:spPr bwMode="auto">
                  <a:xfrm rot="18406997">
                    <a:off x="5075522" y="3838588"/>
                    <a:ext cx="155811" cy="130568"/>
                  </a:xfrm>
                  <a:custGeom>
                    <a:avLst/>
                    <a:gdLst>
                      <a:gd name="T0" fmla="*/ 61 w 111"/>
                      <a:gd name="T1" fmla="*/ 86 h 86"/>
                      <a:gd name="T2" fmla="*/ 14 w 111"/>
                      <a:gd name="T3" fmla="*/ 78 h 86"/>
                      <a:gd name="T4" fmla="*/ 6 w 111"/>
                      <a:gd name="T5" fmla="*/ 74 h 86"/>
                      <a:gd name="T6" fmla="*/ 0 w 111"/>
                      <a:gd name="T7" fmla="*/ 61 h 86"/>
                      <a:gd name="T8" fmla="*/ 29 w 111"/>
                      <a:gd name="T9" fmla="*/ 43 h 86"/>
                      <a:gd name="T10" fmla="*/ 34 w 111"/>
                      <a:gd name="T11" fmla="*/ 2 h 86"/>
                      <a:gd name="T12" fmla="*/ 45 w 111"/>
                      <a:gd name="T13" fmla="*/ 4 h 86"/>
                      <a:gd name="T14" fmla="*/ 72 w 111"/>
                      <a:gd name="T15" fmla="*/ 30 h 86"/>
                      <a:gd name="T16" fmla="*/ 80 w 111"/>
                      <a:gd name="T17" fmla="*/ 39 h 86"/>
                      <a:gd name="T18" fmla="*/ 83 w 111"/>
                      <a:gd name="T19" fmla="*/ 51 h 86"/>
                      <a:gd name="T20" fmla="*/ 83 w 111"/>
                      <a:gd name="T21" fmla="*/ 54 h 86"/>
                      <a:gd name="T22" fmla="*/ 87 w 111"/>
                      <a:gd name="T23" fmla="*/ 64 h 86"/>
                      <a:gd name="T24" fmla="*/ 108 w 111"/>
                      <a:gd name="T25" fmla="*/ 75 h 86"/>
                      <a:gd name="T26" fmla="*/ 110 w 111"/>
                      <a:gd name="T27" fmla="*/ 82 h 86"/>
                      <a:gd name="T28" fmla="*/ 103 w 111"/>
                      <a:gd name="T29" fmla="*/ 84 h 86"/>
                      <a:gd name="T30" fmla="*/ 79 w 111"/>
                      <a:gd name="T31" fmla="*/ 73 h 86"/>
                      <a:gd name="T32" fmla="*/ 74 w 111"/>
                      <a:gd name="T33" fmla="*/ 75 h 86"/>
                      <a:gd name="T34" fmla="*/ 66 w 111"/>
                      <a:gd name="T35" fmla="*/ 83 h 86"/>
                      <a:gd name="T36" fmla="*/ 61 w 111"/>
                      <a:gd name="T3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6">
                        <a:moveTo>
                          <a:pt x="61" y="86"/>
                        </a:moveTo>
                        <a:cubicBezTo>
                          <a:pt x="44" y="84"/>
                          <a:pt x="29" y="84"/>
                          <a:pt x="14" y="78"/>
                        </a:cubicBezTo>
                        <a:cubicBezTo>
                          <a:pt x="12" y="77"/>
                          <a:pt x="9" y="76"/>
                          <a:pt x="6" y="74"/>
                        </a:cubicBezTo>
                        <a:cubicBezTo>
                          <a:pt x="1" y="71"/>
                          <a:pt x="0" y="66"/>
                          <a:pt x="0" y="61"/>
                        </a:cubicBezTo>
                        <a:cubicBezTo>
                          <a:pt x="1" y="49"/>
                          <a:pt x="22" y="53"/>
                          <a:pt x="29" y="43"/>
                        </a:cubicBezTo>
                        <a:cubicBezTo>
                          <a:pt x="42" y="24"/>
                          <a:pt x="27" y="7"/>
                          <a:pt x="34" y="2"/>
                        </a:cubicBezTo>
                        <a:cubicBezTo>
                          <a:pt x="38" y="0"/>
                          <a:pt x="42" y="2"/>
                          <a:pt x="45" y="4"/>
                        </a:cubicBezTo>
                        <a:cubicBezTo>
                          <a:pt x="56" y="11"/>
                          <a:pt x="65" y="20"/>
                          <a:pt x="72" y="30"/>
                        </a:cubicBezTo>
                        <a:cubicBezTo>
                          <a:pt x="75" y="33"/>
                          <a:pt x="77" y="36"/>
                          <a:pt x="80" y="39"/>
                        </a:cubicBezTo>
                        <a:cubicBezTo>
                          <a:pt x="83" y="42"/>
                          <a:pt x="84" y="46"/>
                          <a:pt x="83" y="51"/>
                        </a:cubicBezTo>
                        <a:cubicBezTo>
                          <a:pt x="83" y="52"/>
                          <a:pt x="83" y="53"/>
                          <a:pt x="83" y="54"/>
                        </a:cubicBezTo>
                        <a:cubicBezTo>
                          <a:pt x="81" y="59"/>
                          <a:pt x="83" y="61"/>
                          <a:pt x="87" y="64"/>
                        </a:cubicBezTo>
                        <a:cubicBezTo>
                          <a:pt x="92" y="67"/>
                          <a:pt x="102" y="72"/>
                          <a:pt x="108" y="75"/>
                        </a:cubicBezTo>
                        <a:cubicBezTo>
                          <a:pt x="111" y="77"/>
                          <a:pt x="110" y="81"/>
                          <a:pt x="110" y="82"/>
                        </a:cubicBezTo>
                        <a:cubicBezTo>
                          <a:pt x="109" y="84"/>
                          <a:pt x="104" y="85"/>
                          <a:pt x="103" y="84"/>
                        </a:cubicBezTo>
                        <a:cubicBezTo>
                          <a:pt x="96" y="81"/>
                          <a:pt x="86" y="76"/>
                          <a:pt x="79" y="73"/>
                        </a:cubicBezTo>
                        <a:cubicBezTo>
                          <a:pt x="77" y="72"/>
                          <a:pt x="75" y="72"/>
                          <a:pt x="74" y="75"/>
                        </a:cubicBezTo>
                        <a:cubicBezTo>
                          <a:pt x="72" y="78"/>
                          <a:pt x="69" y="81"/>
                          <a:pt x="66" y="83"/>
                        </a:cubicBezTo>
                        <a:cubicBezTo>
                          <a:pt x="64" y="85"/>
                          <a:pt x="62" y="85"/>
                          <a:pt x="61" y="86"/>
                        </a:cubicBezTo>
                      </a:path>
                    </a:pathLst>
                  </a:custGeom>
                  <a:noFill/>
                  <a:ln w="4763" cap="flat">
                    <a:solidFill>
                      <a:srgbClr val="9783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4" name="Freeform 176">
                    <a:extLst>
                      <a:ext uri="{FF2B5EF4-FFF2-40B4-BE49-F238E27FC236}">
                        <a16:creationId xmlns:a16="http://schemas.microsoft.com/office/drawing/2014/main" id="{70E3EE2C-F31D-E7B1-C2D5-6DB56F72EB5B}"/>
                      </a:ext>
                    </a:extLst>
                  </p:cNvPr>
                  <p:cNvSpPr>
                    <a:spLocks/>
                  </p:cNvSpPr>
                  <p:nvPr/>
                </p:nvSpPr>
                <p:spPr bwMode="auto">
                  <a:xfrm rot="18406997">
                    <a:off x="5023878" y="3294568"/>
                    <a:ext cx="118865" cy="170082"/>
                  </a:xfrm>
                  <a:custGeom>
                    <a:avLst/>
                    <a:gdLst>
                      <a:gd name="T0" fmla="*/ 8 w 84"/>
                      <a:gd name="T1" fmla="*/ 72 h 113"/>
                      <a:gd name="T2" fmla="*/ 12 w 84"/>
                      <a:gd name="T3" fmla="*/ 77 h 113"/>
                      <a:gd name="T4" fmla="*/ 22 w 84"/>
                      <a:gd name="T5" fmla="*/ 82 h 113"/>
                      <a:gd name="T6" fmla="*/ 25 w 84"/>
                      <a:gd name="T7" fmla="*/ 86 h 113"/>
                      <a:gd name="T8" fmla="*/ 24 w 84"/>
                      <a:gd name="T9" fmla="*/ 109 h 113"/>
                      <a:gd name="T10" fmla="*/ 25 w 84"/>
                      <a:gd name="T11" fmla="*/ 112 h 113"/>
                      <a:gd name="T12" fmla="*/ 30 w 84"/>
                      <a:gd name="T13" fmla="*/ 110 h 113"/>
                      <a:gd name="T14" fmla="*/ 37 w 84"/>
                      <a:gd name="T15" fmla="*/ 91 h 113"/>
                      <a:gd name="T16" fmla="*/ 45 w 84"/>
                      <a:gd name="T17" fmla="*/ 85 h 113"/>
                      <a:gd name="T18" fmla="*/ 48 w 84"/>
                      <a:gd name="T19" fmla="*/ 84 h 113"/>
                      <a:gd name="T20" fmla="*/ 59 w 84"/>
                      <a:gd name="T21" fmla="*/ 78 h 113"/>
                      <a:gd name="T22" fmla="*/ 65 w 84"/>
                      <a:gd name="T23" fmla="*/ 68 h 113"/>
                      <a:gd name="T24" fmla="*/ 82 w 84"/>
                      <a:gd name="T25" fmla="*/ 35 h 113"/>
                      <a:gd name="T26" fmla="*/ 81 w 84"/>
                      <a:gd name="T27" fmla="*/ 24 h 113"/>
                      <a:gd name="T28" fmla="*/ 74 w 84"/>
                      <a:gd name="T29" fmla="*/ 18 h 113"/>
                      <a:gd name="T30" fmla="*/ 52 w 84"/>
                      <a:gd name="T31" fmla="*/ 2 h 113"/>
                      <a:gd name="T32" fmla="*/ 14 w 84"/>
                      <a:gd name="T33" fmla="*/ 8 h 113"/>
                      <a:gd name="T34" fmla="*/ 3 w 84"/>
                      <a:gd name="T35" fmla="*/ 17 h 113"/>
                      <a:gd name="T36" fmla="*/ 2 w 84"/>
                      <a:gd name="T37" fmla="*/ 26 h 113"/>
                      <a:gd name="T38" fmla="*/ 8 w 84"/>
                      <a:gd name="T39" fmla="*/ 7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13">
                        <a:moveTo>
                          <a:pt x="8" y="72"/>
                        </a:moveTo>
                        <a:cubicBezTo>
                          <a:pt x="9" y="73"/>
                          <a:pt x="10" y="76"/>
                          <a:pt x="12" y="77"/>
                        </a:cubicBezTo>
                        <a:cubicBezTo>
                          <a:pt x="15" y="79"/>
                          <a:pt x="19" y="81"/>
                          <a:pt x="22" y="82"/>
                        </a:cubicBezTo>
                        <a:cubicBezTo>
                          <a:pt x="25" y="83"/>
                          <a:pt x="26" y="84"/>
                          <a:pt x="25" y="86"/>
                        </a:cubicBezTo>
                        <a:cubicBezTo>
                          <a:pt x="25" y="94"/>
                          <a:pt x="24" y="102"/>
                          <a:pt x="24" y="109"/>
                        </a:cubicBezTo>
                        <a:cubicBezTo>
                          <a:pt x="24" y="111"/>
                          <a:pt x="23" y="112"/>
                          <a:pt x="25" y="112"/>
                        </a:cubicBezTo>
                        <a:cubicBezTo>
                          <a:pt x="27" y="112"/>
                          <a:pt x="29" y="113"/>
                          <a:pt x="30" y="110"/>
                        </a:cubicBezTo>
                        <a:cubicBezTo>
                          <a:pt x="32" y="104"/>
                          <a:pt x="35" y="98"/>
                          <a:pt x="37" y="91"/>
                        </a:cubicBezTo>
                        <a:cubicBezTo>
                          <a:pt x="38" y="87"/>
                          <a:pt x="40" y="84"/>
                          <a:pt x="45" y="85"/>
                        </a:cubicBezTo>
                        <a:cubicBezTo>
                          <a:pt x="46" y="85"/>
                          <a:pt x="47" y="84"/>
                          <a:pt x="48" y="84"/>
                        </a:cubicBezTo>
                        <a:cubicBezTo>
                          <a:pt x="53" y="84"/>
                          <a:pt x="56" y="82"/>
                          <a:pt x="59" y="78"/>
                        </a:cubicBezTo>
                        <a:cubicBezTo>
                          <a:pt x="61" y="74"/>
                          <a:pt x="63" y="71"/>
                          <a:pt x="65" y="68"/>
                        </a:cubicBezTo>
                        <a:cubicBezTo>
                          <a:pt x="72" y="58"/>
                          <a:pt x="79" y="47"/>
                          <a:pt x="82" y="35"/>
                        </a:cubicBezTo>
                        <a:cubicBezTo>
                          <a:pt x="83" y="31"/>
                          <a:pt x="84" y="27"/>
                          <a:pt x="81" y="24"/>
                        </a:cubicBezTo>
                        <a:cubicBezTo>
                          <a:pt x="79" y="21"/>
                          <a:pt x="77" y="19"/>
                          <a:pt x="74" y="18"/>
                        </a:cubicBezTo>
                        <a:cubicBezTo>
                          <a:pt x="67" y="12"/>
                          <a:pt x="60" y="4"/>
                          <a:pt x="52" y="2"/>
                        </a:cubicBezTo>
                        <a:cubicBezTo>
                          <a:pt x="40" y="0"/>
                          <a:pt x="26" y="5"/>
                          <a:pt x="14" y="8"/>
                        </a:cubicBezTo>
                        <a:cubicBezTo>
                          <a:pt x="9" y="9"/>
                          <a:pt x="5" y="12"/>
                          <a:pt x="3" y="17"/>
                        </a:cubicBezTo>
                        <a:cubicBezTo>
                          <a:pt x="3" y="20"/>
                          <a:pt x="2" y="23"/>
                          <a:pt x="2" y="26"/>
                        </a:cubicBezTo>
                        <a:cubicBezTo>
                          <a:pt x="0" y="42"/>
                          <a:pt x="5" y="56"/>
                          <a:pt x="8" y="72"/>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5" name="Freeform 177">
                    <a:extLst>
                      <a:ext uri="{FF2B5EF4-FFF2-40B4-BE49-F238E27FC236}">
                        <a16:creationId xmlns:a16="http://schemas.microsoft.com/office/drawing/2014/main" id="{5E4F7C3D-6515-F141-A169-83883F7098D4}"/>
                      </a:ext>
                    </a:extLst>
                  </p:cNvPr>
                  <p:cNvSpPr>
                    <a:spLocks/>
                  </p:cNvSpPr>
                  <p:nvPr/>
                </p:nvSpPr>
                <p:spPr bwMode="auto">
                  <a:xfrm rot="18406997">
                    <a:off x="5029778" y="3298423"/>
                    <a:ext cx="118865" cy="171799"/>
                  </a:xfrm>
                  <a:custGeom>
                    <a:avLst/>
                    <a:gdLst>
                      <a:gd name="T0" fmla="*/ 8 w 84"/>
                      <a:gd name="T1" fmla="*/ 67 h 113"/>
                      <a:gd name="T2" fmla="*/ 2 w 84"/>
                      <a:gd name="T3" fmla="*/ 21 h 113"/>
                      <a:gd name="T4" fmla="*/ 3 w 84"/>
                      <a:gd name="T5" fmla="*/ 12 h 113"/>
                      <a:gd name="T6" fmla="*/ 14 w 84"/>
                      <a:gd name="T7" fmla="*/ 3 h 113"/>
                      <a:gd name="T8" fmla="*/ 40 w 84"/>
                      <a:gd name="T9" fmla="*/ 25 h 113"/>
                      <a:gd name="T10" fmla="*/ 81 w 84"/>
                      <a:gd name="T11" fmla="*/ 19 h 113"/>
                      <a:gd name="T12" fmla="*/ 82 w 84"/>
                      <a:gd name="T13" fmla="*/ 30 h 113"/>
                      <a:gd name="T14" fmla="*/ 65 w 84"/>
                      <a:gd name="T15" fmla="*/ 63 h 113"/>
                      <a:gd name="T16" fmla="*/ 59 w 84"/>
                      <a:gd name="T17" fmla="*/ 73 h 113"/>
                      <a:gd name="T18" fmla="*/ 48 w 84"/>
                      <a:gd name="T19" fmla="*/ 79 h 113"/>
                      <a:gd name="T20" fmla="*/ 45 w 84"/>
                      <a:gd name="T21" fmla="*/ 80 h 113"/>
                      <a:gd name="T22" fmla="*/ 37 w 84"/>
                      <a:gd name="T23" fmla="*/ 86 h 113"/>
                      <a:gd name="T24" fmla="*/ 31 w 84"/>
                      <a:gd name="T25" fmla="*/ 110 h 113"/>
                      <a:gd name="T26" fmla="*/ 25 w 84"/>
                      <a:gd name="T27" fmla="*/ 113 h 113"/>
                      <a:gd name="T28" fmla="*/ 21 w 84"/>
                      <a:gd name="T29" fmla="*/ 107 h 113"/>
                      <a:gd name="T30" fmla="*/ 25 w 84"/>
                      <a:gd name="T31" fmla="*/ 81 h 113"/>
                      <a:gd name="T32" fmla="*/ 22 w 84"/>
                      <a:gd name="T33" fmla="*/ 77 h 113"/>
                      <a:gd name="T34" fmla="*/ 12 w 84"/>
                      <a:gd name="T35" fmla="*/ 72 h 113"/>
                      <a:gd name="T36" fmla="*/ 8 w 84"/>
                      <a:gd name="T37" fmla="*/ 6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13">
                        <a:moveTo>
                          <a:pt x="8" y="67"/>
                        </a:moveTo>
                        <a:cubicBezTo>
                          <a:pt x="5" y="51"/>
                          <a:pt x="0" y="37"/>
                          <a:pt x="2" y="21"/>
                        </a:cubicBezTo>
                        <a:cubicBezTo>
                          <a:pt x="2" y="18"/>
                          <a:pt x="3" y="15"/>
                          <a:pt x="3" y="12"/>
                        </a:cubicBezTo>
                        <a:cubicBezTo>
                          <a:pt x="5" y="7"/>
                          <a:pt x="9" y="4"/>
                          <a:pt x="14" y="3"/>
                        </a:cubicBezTo>
                        <a:cubicBezTo>
                          <a:pt x="26" y="0"/>
                          <a:pt x="28" y="22"/>
                          <a:pt x="40" y="25"/>
                        </a:cubicBezTo>
                        <a:cubicBezTo>
                          <a:pt x="62" y="33"/>
                          <a:pt x="74" y="14"/>
                          <a:pt x="81" y="19"/>
                        </a:cubicBezTo>
                        <a:cubicBezTo>
                          <a:pt x="84" y="22"/>
                          <a:pt x="83" y="26"/>
                          <a:pt x="82" y="30"/>
                        </a:cubicBezTo>
                        <a:cubicBezTo>
                          <a:pt x="79" y="42"/>
                          <a:pt x="72" y="53"/>
                          <a:pt x="65" y="63"/>
                        </a:cubicBezTo>
                        <a:cubicBezTo>
                          <a:pt x="63" y="66"/>
                          <a:pt x="61" y="69"/>
                          <a:pt x="59" y="73"/>
                        </a:cubicBezTo>
                        <a:cubicBezTo>
                          <a:pt x="56" y="77"/>
                          <a:pt x="53" y="79"/>
                          <a:pt x="48" y="79"/>
                        </a:cubicBezTo>
                        <a:cubicBezTo>
                          <a:pt x="47" y="79"/>
                          <a:pt x="46" y="80"/>
                          <a:pt x="45" y="80"/>
                        </a:cubicBezTo>
                        <a:cubicBezTo>
                          <a:pt x="40" y="79"/>
                          <a:pt x="38" y="82"/>
                          <a:pt x="37" y="86"/>
                        </a:cubicBezTo>
                        <a:cubicBezTo>
                          <a:pt x="35" y="93"/>
                          <a:pt x="33" y="103"/>
                          <a:pt x="31" y="110"/>
                        </a:cubicBezTo>
                        <a:cubicBezTo>
                          <a:pt x="30" y="112"/>
                          <a:pt x="27" y="113"/>
                          <a:pt x="25" y="113"/>
                        </a:cubicBezTo>
                        <a:cubicBezTo>
                          <a:pt x="23" y="113"/>
                          <a:pt x="21" y="109"/>
                          <a:pt x="21" y="107"/>
                        </a:cubicBezTo>
                        <a:cubicBezTo>
                          <a:pt x="22" y="100"/>
                          <a:pt x="25" y="89"/>
                          <a:pt x="25" y="81"/>
                        </a:cubicBezTo>
                        <a:cubicBezTo>
                          <a:pt x="26" y="79"/>
                          <a:pt x="25" y="78"/>
                          <a:pt x="22" y="77"/>
                        </a:cubicBezTo>
                        <a:cubicBezTo>
                          <a:pt x="19" y="76"/>
                          <a:pt x="15" y="74"/>
                          <a:pt x="12" y="72"/>
                        </a:cubicBezTo>
                        <a:cubicBezTo>
                          <a:pt x="10" y="71"/>
                          <a:pt x="9" y="68"/>
                          <a:pt x="8" y="67"/>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6" name="Freeform 92">
                    <a:extLst>
                      <a:ext uri="{FF2B5EF4-FFF2-40B4-BE49-F238E27FC236}">
                        <a16:creationId xmlns:a16="http://schemas.microsoft.com/office/drawing/2014/main" id="{DD3BD063-91AA-3863-EED6-478EFCE995C0}"/>
                      </a:ext>
                    </a:extLst>
                  </p:cNvPr>
                  <p:cNvSpPr>
                    <a:spLocks/>
                  </p:cNvSpPr>
                  <p:nvPr/>
                </p:nvSpPr>
                <p:spPr bwMode="auto">
                  <a:xfrm rot="18406997">
                    <a:off x="5301138" y="3532129"/>
                    <a:ext cx="430487" cy="521518"/>
                  </a:xfrm>
                  <a:custGeom>
                    <a:avLst/>
                    <a:gdLst>
                      <a:gd name="T0" fmla="*/ 33421 w 95679"/>
                      <a:gd name="T1" fmla="*/ 54257 h 108397"/>
                      <a:gd name="T2" fmla="*/ 9435 w 95679"/>
                      <a:gd name="T3" fmla="*/ 59785 h 108397"/>
                      <a:gd name="T4" fmla="*/ 48146 w 95679"/>
                      <a:gd name="T5" fmla="*/ 108200 h 108397"/>
                      <a:gd name="T6" fmla="*/ 95606 w 95679"/>
                      <a:gd name="T7" fmla="*/ 63840 h 108397"/>
                      <a:gd name="T8" fmla="*/ 53288 w 95679"/>
                      <a:gd name="T9" fmla="*/ 19629 h 108397"/>
                      <a:gd name="T10" fmla="*/ 33421 w 95679"/>
                      <a:gd name="T11" fmla="*/ 54257 h 108397"/>
                    </a:gdLst>
                    <a:ahLst/>
                    <a:cxnLst>
                      <a:cxn ang="0">
                        <a:pos x="T0" y="T1"/>
                      </a:cxn>
                      <a:cxn ang="0">
                        <a:pos x="T2" y="T3"/>
                      </a:cxn>
                      <a:cxn ang="0">
                        <a:pos x="T4" y="T5"/>
                      </a:cxn>
                      <a:cxn ang="0">
                        <a:pos x="T6" y="T7"/>
                      </a:cxn>
                      <a:cxn ang="0">
                        <a:pos x="T8" y="T9"/>
                      </a:cxn>
                      <a:cxn ang="0">
                        <a:pos x="T10" y="T11"/>
                      </a:cxn>
                    </a:cxnLst>
                    <a:rect l="0" t="0" r="r" b="b"/>
                    <a:pathLst>
                      <a:path w="95679" h="108397">
                        <a:moveTo>
                          <a:pt x="33421" y="54257"/>
                        </a:moveTo>
                        <a:cubicBezTo>
                          <a:pt x="33421" y="54257"/>
                          <a:pt x="18869" y="43701"/>
                          <a:pt x="9435" y="59785"/>
                        </a:cubicBezTo>
                        <a:cubicBezTo>
                          <a:pt x="0" y="75869"/>
                          <a:pt x="11952" y="108397"/>
                          <a:pt x="48146" y="108200"/>
                        </a:cubicBezTo>
                        <a:cubicBezTo>
                          <a:pt x="89525" y="107976"/>
                          <a:pt x="95679" y="77607"/>
                          <a:pt x="95606" y="63840"/>
                        </a:cubicBezTo>
                        <a:cubicBezTo>
                          <a:pt x="95526" y="48876"/>
                          <a:pt x="81620" y="0"/>
                          <a:pt x="53288" y="19629"/>
                        </a:cubicBezTo>
                        <a:cubicBezTo>
                          <a:pt x="41392" y="27871"/>
                          <a:pt x="51058" y="61344"/>
                          <a:pt x="33421" y="54257"/>
                        </a:cubicBezTo>
                        <a:close/>
                      </a:path>
                    </a:pathLst>
                  </a:custGeom>
                  <a:solidFill>
                    <a:srgbClr val="9783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7" name="Freeform 93">
                    <a:extLst>
                      <a:ext uri="{FF2B5EF4-FFF2-40B4-BE49-F238E27FC236}">
                        <a16:creationId xmlns:a16="http://schemas.microsoft.com/office/drawing/2014/main" id="{AC641E9D-C810-0EE5-240B-6E2059752F2B}"/>
                      </a:ext>
                    </a:extLst>
                  </p:cNvPr>
                  <p:cNvSpPr>
                    <a:spLocks/>
                  </p:cNvSpPr>
                  <p:nvPr/>
                </p:nvSpPr>
                <p:spPr bwMode="auto">
                  <a:xfrm rot="18406997">
                    <a:off x="5464398" y="3781803"/>
                    <a:ext cx="231412" cy="258664"/>
                  </a:xfrm>
                  <a:custGeom>
                    <a:avLst/>
                    <a:gdLst>
                      <a:gd name="T0" fmla="*/ 19873 w 39678"/>
                      <a:gd name="T1" fmla="*/ 30364 h 50253"/>
                      <a:gd name="T2" fmla="*/ 35791 w 39678"/>
                      <a:gd name="T3" fmla="*/ 46312 h 50253"/>
                      <a:gd name="T4" fmla="*/ 3885 w 39678"/>
                      <a:gd name="T5" fmla="*/ 29890 h 50253"/>
                      <a:gd name="T6" fmla="*/ 8335 w 39678"/>
                      <a:gd name="T7" fmla="*/ 4599 h 50253"/>
                      <a:gd name="T8" fmla="*/ 19873 w 39678"/>
                      <a:gd name="T9" fmla="*/ 30364 h 50253"/>
                    </a:gdLst>
                    <a:ahLst/>
                    <a:cxnLst>
                      <a:cxn ang="0">
                        <a:pos x="T0" y="T1"/>
                      </a:cxn>
                      <a:cxn ang="0">
                        <a:pos x="T2" y="T3"/>
                      </a:cxn>
                      <a:cxn ang="0">
                        <a:pos x="T4" y="T5"/>
                      </a:cxn>
                      <a:cxn ang="0">
                        <a:pos x="T6" y="T7"/>
                      </a:cxn>
                      <a:cxn ang="0">
                        <a:pos x="T8" y="T9"/>
                      </a:cxn>
                    </a:cxnLst>
                    <a:rect l="0" t="0" r="r" b="b"/>
                    <a:pathLst>
                      <a:path w="39678" h="50253">
                        <a:moveTo>
                          <a:pt x="19873" y="30364"/>
                        </a:moveTo>
                        <a:cubicBezTo>
                          <a:pt x="27066" y="39256"/>
                          <a:pt x="39678" y="42373"/>
                          <a:pt x="35791" y="46312"/>
                        </a:cubicBezTo>
                        <a:cubicBezTo>
                          <a:pt x="31915" y="50253"/>
                          <a:pt x="8851" y="39614"/>
                          <a:pt x="3885" y="29890"/>
                        </a:cubicBezTo>
                        <a:cubicBezTo>
                          <a:pt x="0" y="22283"/>
                          <a:pt x="2794" y="12240"/>
                          <a:pt x="8335" y="4599"/>
                        </a:cubicBezTo>
                        <a:cubicBezTo>
                          <a:pt x="11671" y="0"/>
                          <a:pt x="12684" y="21471"/>
                          <a:pt x="19873" y="30364"/>
                        </a:cubicBezTo>
                        <a:close/>
                      </a:path>
                    </a:pathLst>
                  </a:custGeom>
                  <a:solidFill>
                    <a:srgbClr val="DED8C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8" name="Freeform 84">
                    <a:extLst>
                      <a:ext uri="{FF2B5EF4-FFF2-40B4-BE49-F238E27FC236}">
                        <a16:creationId xmlns:a16="http://schemas.microsoft.com/office/drawing/2014/main" id="{4D333CFF-8B35-32DC-785B-7636571D5031}"/>
                      </a:ext>
                    </a:extLst>
                  </p:cNvPr>
                  <p:cNvSpPr>
                    <a:spLocks/>
                  </p:cNvSpPr>
                  <p:nvPr/>
                </p:nvSpPr>
                <p:spPr bwMode="auto">
                  <a:xfrm rot="20631065">
                    <a:off x="4589630" y="3860225"/>
                    <a:ext cx="146173" cy="144311"/>
                  </a:xfrm>
                  <a:custGeom>
                    <a:avLst/>
                    <a:gdLst>
                      <a:gd name="T0" fmla="*/ 70 w 104"/>
                      <a:gd name="T1" fmla="*/ 81 h 96"/>
                      <a:gd name="T2" fmla="*/ 97 w 104"/>
                      <a:gd name="T3" fmla="*/ 12 h 96"/>
                      <a:gd name="T4" fmla="*/ 92 w 104"/>
                      <a:gd name="T5" fmla="*/ 0 h 96"/>
                      <a:gd name="T6" fmla="*/ 17 w 104"/>
                      <a:gd name="T7" fmla="*/ 10 h 96"/>
                      <a:gd name="T8" fmla="*/ 9 w 104"/>
                      <a:gd name="T9" fmla="*/ 28 h 96"/>
                      <a:gd name="T10" fmla="*/ 55 w 104"/>
                      <a:gd name="T11" fmla="*/ 81 h 96"/>
                      <a:gd name="T12" fmla="*/ 70 w 104"/>
                      <a:gd name="T13" fmla="*/ 81 h 96"/>
                    </a:gdLst>
                    <a:ahLst/>
                    <a:cxnLst>
                      <a:cxn ang="0">
                        <a:pos x="T0" y="T1"/>
                      </a:cxn>
                      <a:cxn ang="0">
                        <a:pos x="T2" y="T3"/>
                      </a:cxn>
                      <a:cxn ang="0">
                        <a:pos x="T4" y="T5"/>
                      </a:cxn>
                      <a:cxn ang="0">
                        <a:pos x="T6" y="T7"/>
                      </a:cxn>
                      <a:cxn ang="0">
                        <a:pos x="T8" y="T9"/>
                      </a:cxn>
                      <a:cxn ang="0">
                        <a:pos x="T10" y="T11"/>
                      </a:cxn>
                      <a:cxn ang="0">
                        <a:pos x="T12" y="T13"/>
                      </a:cxn>
                    </a:cxnLst>
                    <a:rect l="0" t="0" r="r" b="b"/>
                    <a:pathLst>
                      <a:path w="104" h="96">
                        <a:moveTo>
                          <a:pt x="70" y="81"/>
                        </a:moveTo>
                        <a:cubicBezTo>
                          <a:pt x="70" y="81"/>
                          <a:pt x="62" y="45"/>
                          <a:pt x="97" y="12"/>
                        </a:cubicBezTo>
                        <a:cubicBezTo>
                          <a:pt x="97" y="12"/>
                          <a:pt x="104" y="0"/>
                          <a:pt x="92" y="0"/>
                        </a:cubicBezTo>
                        <a:cubicBezTo>
                          <a:pt x="65" y="14"/>
                          <a:pt x="17" y="3"/>
                          <a:pt x="17" y="10"/>
                        </a:cubicBezTo>
                        <a:cubicBezTo>
                          <a:pt x="17" y="18"/>
                          <a:pt x="15" y="22"/>
                          <a:pt x="9" y="28"/>
                        </a:cubicBezTo>
                        <a:cubicBezTo>
                          <a:pt x="0" y="37"/>
                          <a:pt x="53" y="53"/>
                          <a:pt x="55" y="81"/>
                        </a:cubicBezTo>
                        <a:cubicBezTo>
                          <a:pt x="55" y="81"/>
                          <a:pt x="63" y="96"/>
                          <a:pt x="70" y="81"/>
                        </a:cubicBezTo>
                        <a:close/>
                      </a:path>
                    </a:pathLst>
                  </a:custGeom>
                  <a:solidFill>
                    <a:schemeClr val="bg2"/>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09" name="Rectangle 218">
                    <a:extLst>
                      <a:ext uri="{FF2B5EF4-FFF2-40B4-BE49-F238E27FC236}">
                        <a16:creationId xmlns:a16="http://schemas.microsoft.com/office/drawing/2014/main" id="{4C353940-7240-92D4-568B-7607A0C6AF38}"/>
                      </a:ext>
                    </a:extLst>
                  </p:cNvPr>
                  <p:cNvSpPr>
                    <a:spLocks noChangeArrowheads="1"/>
                  </p:cNvSpPr>
                  <p:nvPr/>
                </p:nvSpPr>
                <p:spPr bwMode="auto">
                  <a:xfrm>
                    <a:off x="3943665" y="3761887"/>
                    <a:ext cx="404386" cy="120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900" b="1"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Malignant </a:t>
                    </a:r>
                    <a:endParaRPr kumimoji="0" lang="en-US" altLang="de-DE" sz="9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p:txBody>
              </p:sp>
              <p:sp>
                <p:nvSpPr>
                  <p:cNvPr id="110" name="Freeform 11">
                    <a:extLst>
                      <a:ext uri="{FF2B5EF4-FFF2-40B4-BE49-F238E27FC236}">
                        <a16:creationId xmlns:a16="http://schemas.microsoft.com/office/drawing/2014/main" id="{C71F192D-454B-ED95-94D1-589B173D1D82}"/>
                      </a:ext>
                    </a:extLst>
                  </p:cNvPr>
                  <p:cNvSpPr>
                    <a:spLocks/>
                  </p:cNvSpPr>
                  <p:nvPr/>
                </p:nvSpPr>
                <p:spPr bwMode="auto">
                  <a:xfrm rot="20149099">
                    <a:off x="4831212" y="4208920"/>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11" name="Freeform 11">
                    <a:extLst>
                      <a:ext uri="{FF2B5EF4-FFF2-40B4-BE49-F238E27FC236}">
                        <a16:creationId xmlns:a16="http://schemas.microsoft.com/office/drawing/2014/main" id="{939DE4F8-BCD7-9870-47D6-9257F888106E}"/>
                      </a:ext>
                    </a:extLst>
                  </p:cNvPr>
                  <p:cNvSpPr>
                    <a:spLocks/>
                  </p:cNvSpPr>
                  <p:nvPr/>
                </p:nvSpPr>
                <p:spPr bwMode="auto">
                  <a:xfrm rot="20149099">
                    <a:off x="4768363" y="4186555"/>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12" name="Freeform 11">
                    <a:extLst>
                      <a:ext uri="{FF2B5EF4-FFF2-40B4-BE49-F238E27FC236}">
                        <a16:creationId xmlns:a16="http://schemas.microsoft.com/office/drawing/2014/main" id="{358421ED-D7D7-F74B-6426-D6EA54F88006}"/>
                      </a:ext>
                    </a:extLst>
                  </p:cNvPr>
                  <p:cNvSpPr>
                    <a:spLocks/>
                  </p:cNvSpPr>
                  <p:nvPr/>
                </p:nvSpPr>
                <p:spPr bwMode="auto">
                  <a:xfrm rot="15060000">
                    <a:off x="4261346" y="3110918"/>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13" name="Freeform 11">
                    <a:extLst>
                      <a:ext uri="{FF2B5EF4-FFF2-40B4-BE49-F238E27FC236}">
                        <a16:creationId xmlns:a16="http://schemas.microsoft.com/office/drawing/2014/main" id="{3BCA8BEB-DA94-4E3A-538D-3775E81434B3}"/>
                      </a:ext>
                    </a:extLst>
                  </p:cNvPr>
                  <p:cNvSpPr>
                    <a:spLocks/>
                  </p:cNvSpPr>
                  <p:nvPr/>
                </p:nvSpPr>
                <p:spPr bwMode="auto">
                  <a:xfrm rot="15060000">
                    <a:off x="4242251" y="3160549"/>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14" name="Freeform 11">
                    <a:extLst>
                      <a:ext uri="{FF2B5EF4-FFF2-40B4-BE49-F238E27FC236}">
                        <a16:creationId xmlns:a16="http://schemas.microsoft.com/office/drawing/2014/main" id="{6F54802D-00DF-704A-1C6F-A1432A618065}"/>
                      </a:ext>
                    </a:extLst>
                  </p:cNvPr>
                  <p:cNvSpPr>
                    <a:spLocks/>
                  </p:cNvSpPr>
                  <p:nvPr/>
                </p:nvSpPr>
                <p:spPr bwMode="auto">
                  <a:xfrm rot="16680000">
                    <a:off x="3522104" y="4049358"/>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15" name="Freeform 11">
                    <a:extLst>
                      <a:ext uri="{FF2B5EF4-FFF2-40B4-BE49-F238E27FC236}">
                        <a16:creationId xmlns:a16="http://schemas.microsoft.com/office/drawing/2014/main" id="{5DEC9D15-C2A7-6B56-AAC0-319D6D2C0654}"/>
                      </a:ext>
                    </a:extLst>
                  </p:cNvPr>
                  <p:cNvSpPr>
                    <a:spLocks/>
                  </p:cNvSpPr>
                  <p:nvPr/>
                </p:nvSpPr>
                <p:spPr bwMode="auto">
                  <a:xfrm rot="16680000">
                    <a:off x="3478221" y="4080315"/>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C2C81"/>
                      </a:solidFill>
                      <a:effectLst/>
                      <a:uLnTx/>
                      <a:uFillTx/>
                      <a:latin typeface="Arial Narrow" panose="020B0606020202030204" pitchFamily="34" charset="0"/>
                      <a:ea typeface="+mn-ea"/>
                      <a:cs typeface="+mn-cs"/>
                    </a:endParaRPr>
                  </a:p>
                </p:txBody>
              </p:sp>
              <p:sp>
                <p:nvSpPr>
                  <p:cNvPr id="116" name="Rectangle 216">
                    <a:extLst>
                      <a:ext uri="{FF2B5EF4-FFF2-40B4-BE49-F238E27FC236}">
                        <a16:creationId xmlns:a16="http://schemas.microsoft.com/office/drawing/2014/main" id="{051524B6-43DD-3806-1AEA-D6D6A903D659}"/>
                      </a:ext>
                    </a:extLst>
                  </p:cNvPr>
                  <p:cNvSpPr>
                    <a:spLocks noChangeArrowheads="1"/>
                  </p:cNvSpPr>
                  <p:nvPr/>
                </p:nvSpPr>
                <p:spPr bwMode="auto">
                  <a:xfrm>
                    <a:off x="2185085" y="3371728"/>
                    <a:ext cx="546863" cy="120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900" b="1"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NK cell</a:t>
                    </a:r>
                    <a:endParaRPr kumimoji="0" lang="en-US" altLang="de-DE" sz="9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p:txBody>
              </p:sp>
              <p:sp>
                <p:nvSpPr>
                  <p:cNvPr id="117" name="Rectangle 212">
                    <a:extLst>
                      <a:ext uri="{FF2B5EF4-FFF2-40B4-BE49-F238E27FC236}">
                        <a16:creationId xmlns:a16="http://schemas.microsoft.com/office/drawing/2014/main" id="{BB1801F6-6D6A-53E1-616B-E4280EDF1FFE}"/>
                      </a:ext>
                    </a:extLst>
                  </p:cNvPr>
                  <p:cNvSpPr>
                    <a:spLocks noChangeArrowheads="1"/>
                  </p:cNvSpPr>
                  <p:nvPr/>
                </p:nvSpPr>
                <p:spPr bwMode="auto">
                  <a:xfrm>
                    <a:off x="5330632" y="3673608"/>
                    <a:ext cx="483596" cy="120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900" b="1"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Macrophage</a:t>
                    </a:r>
                    <a:endParaRPr kumimoji="0" lang="en-US" altLang="de-DE" sz="9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p:txBody>
              </p:sp>
            </p:grpSp>
          </p:grpSp>
          <p:cxnSp>
            <p:nvCxnSpPr>
              <p:cNvPr id="12" name="Straight Arrow Connector 11">
                <a:extLst>
                  <a:ext uri="{FF2B5EF4-FFF2-40B4-BE49-F238E27FC236}">
                    <a16:creationId xmlns:a16="http://schemas.microsoft.com/office/drawing/2014/main" id="{C9BC2418-9298-2441-75A8-8CBB409A381D}"/>
                  </a:ext>
                </a:extLst>
              </p:cNvPr>
              <p:cNvCxnSpPr>
                <a:cxnSpLocks/>
              </p:cNvCxnSpPr>
              <p:nvPr/>
            </p:nvCxnSpPr>
            <p:spPr>
              <a:xfrm flipH="1">
                <a:off x="3244632" y="2634554"/>
                <a:ext cx="423452" cy="817479"/>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D8D7862C-3E7C-83F8-81C3-FB53A9D1B433}"/>
                </a:ext>
              </a:extLst>
            </p:cNvPr>
            <p:cNvGrpSpPr/>
            <p:nvPr/>
          </p:nvGrpSpPr>
          <p:grpSpPr>
            <a:xfrm>
              <a:off x="9240954" y="1899843"/>
              <a:ext cx="2596039" cy="1373326"/>
              <a:chOff x="9240954" y="1899843"/>
              <a:chExt cx="2596039" cy="1373326"/>
            </a:xfrm>
          </p:grpSpPr>
          <p:sp>
            <p:nvSpPr>
              <p:cNvPr id="132" name="Text Placeholder 5">
                <a:extLst>
                  <a:ext uri="{FF2B5EF4-FFF2-40B4-BE49-F238E27FC236}">
                    <a16:creationId xmlns:a16="http://schemas.microsoft.com/office/drawing/2014/main" id="{FCFF00EC-978F-CA6E-A83F-E0EA8F3B5808}"/>
                  </a:ext>
                </a:extLst>
              </p:cNvPr>
              <p:cNvSpPr txBox="1">
                <a:spLocks/>
              </p:cNvSpPr>
              <p:nvPr/>
            </p:nvSpPr>
            <p:spPr>
              <a:xfrm>
                <a:off x="9240954" y="1899843"/>
                <a:ext cx="2582861" cy="543806"/>
              </a:xfrm>
              <a:prstGeom prst="roundRect">
                <a:avLst>
                  <a:gd name="adj" fmla="val 12987"/>
                </a:avLst>
              </a:prstGeom>
              <a:solidFill>
                <a:srgbClr val="CADCF2"/>
              </a:solidFill>
              <a:ln w="12700">
                <a:noFill/>
              </a:ln>
            </p:spPr>
            <p:txBody>
              <a:bodyPr vert="horz" wrap="square" lIns="73152" tIns="36576" rIns="73152" bIns="36576" rtlCol="0" anchor="ctr">
                <a:spAutoFit/>
              </a:bodyPr>
              <a:lstStyle>
                <a:lvl1pPr marL="243834" indent="-243834" algn="l" defTabSz="1219170" rtl="0" eaLnBrk="1" latinLnBrk="0" hangingPunct="1">
                  <a:spcBef>
                    <a:spcPts val="1000"/>
                  </a:spcBef>
                  <a:buClr>
                    <a:srgbClr val="66CC00"/>
                  </a:buClr>
                  <a:buFont typeface="Arial" panose="020B0604020202020204" pitchFamily="34" charset="0"/>
                  <a:buChar char="●"/>
                  <a:defRPr sz="2133" kern="1200">
                    <a:solidFill>
                      <a:srgbClr val="000000"/>
                    </a:solidFill>
                    <a:latin typeface="+mn-lt"/>
                    <a:ea typeface="+mn-ea"/>
                    <a:cs typeface="+mn-cs"/>
                  </a:defRPr>
                </a:lvl1pPr>
                <a:lvl2pPr marL="597393" indent="-243834" algn="l" defTabSz="1219170" rtl="0" eaLnBrk="1" latinLnBrk="0" hangingPunct="1">
                  <a:spcBef>
                    <a:spcPts val="500"/>
                  </a:spcBef>
                  <a:buFont typeface="Arial" panose="020B0604020202020204" pitchFamily="34" charset="0"/>
                  <a:buChar char="–"/>
                  <a:defRPr sz="2133" kern="1200">
                    <a:solidFill>
                      <a:srgbClr val="000000"/>
                    </a:solidFill>
                    <a:latin typeface="+mn-lt"/>
                    <a:ea typeface="+mn-ea"/>
                    <a:cs typeface="+mn-cs"/>
                  </a:defRPr>
                </a:lvl2pPr>
                <a:lvl3pPr marL="853419" indent="-196846" algn="l" defTabSz="1219170" rtl="0" eaLnBrk="1" latinLnBrk="0" hangingPunct="1">
                  <a:spcBef>
                    <a:spcPct val="20000"/>
                  </a:spcBef>
                  <a:buFont typeface="Wingdings" panose="05000000000000000000" pitchFamily="2" charset="2"/>
                  <a:buChar char="§"/>
                  <a:defRPr sz="2133" kern="1200">
                    <a:solidFill>
                      <a:srgbClr val="000000"/>
                    </a:solidFill>
                    <a:latin typeface="+mn-lt"/>
                    <a:ea typeface="+mn-ea"/>
                    <a:cs typeface="+mn-cs"/>
                  </a:defRPr>
                </a:lvl3pPr>
                <a:lvl4pPr marL="1097253" indent="-158747" algn="l" defTabSz="1219170" rtl="0" eaLnBrk="1" latinLnBrk="0" hangingPunct="1">
                  <a:spcBef>
                    <a:spcPts val="500"/>
                  </a:spcBef>
                  <a:buFont typeface="Arial" panose="020B0604020202020204" pitchFamily="34" charset="0"/>
                  <a:buChar char="-"/>
                  <a:defRPr sz="2133" kern="1200">
                    <a:solidFill>
                      <a:srgbClr val="000000"/>
                    </a:solidFill>
                    <a:latin typeface="+mn-lt"/>
                    <a:ea typeface="+mn-ea"/>
                    <a:cs typeface="+mn-cs"/>
                  </a:defRPr>
                </a:lvl4pPr>
                <a:lvl5pPr marL="1983268" indent="-148163" algn="l" defTabSz="1219170" rtl="0" eaLnBrk="1" latinLnBrk="0" hangingPunct="1">
                  <a:spcBef>
                    <a:spcPct val="20000"/>
                  </a:spcBef>
                  <a:buFont typeface="Arial" panose="020B0604020202020204" pitchFamily="34" charset="0"/>
                  <a:buChar char="•"/>
                  <a:defRPr sz="2133" kern="1200">
                    <a:solidFill>
                      <a:srgbClr val="000000"/>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1" i="0" u="none" strike="noStrike" kern="0" cap="none" spc="0" normalizeH="0" baseline="0" noProof="0" dirty="0">
                    <a:ln>
                      <a:noFill/>
                    </a:ln>
                    <a:solidFill>
                      <a:srgbClr val="005CAB"/>
                    </a:solidFill>
                    <a:effectLst/>
                    <a:uLnTx/>
                    <a:uFillTx/>
                    <a:latin typeface="Arial Narrow" panose="020B0606020202030204" pitchFamily="34" charset="0"/>
                    <a:ea typeface="+mn-ea"/>
                    <a:cs typeface="+mn-cs"/>
                  </a:rPr>
                  <a:t>Tafasitamab</a:t>
                </a:r>
                <a:br>
                  <a:rPr kumimoji="0" lang="en-US" sz="1400" b="1" i="0" u="none" strike="noStrike" kern="0" cap="none" spc="0" normalizeH="0" baseline="0" noProof="0" dirty="0">
                    <a:ln>
                      <a:noFill/>
                    </a:ln>
                    <a:solidFill>
                      <a:srgbClr val="005CAB"/>
                    </a:solidFill>
                    <a:effectLst/>
                    <a:uLnTx/>
                    <a:uFillTx/>
                    <a:latin typeface="Arial Narrow" panose="020B0606020202030204" pitchFamily="34" charset="0"/>
                    <a:ea typeface="+mn-ea"/>
                    <a:cs typeface="+mn-cs"/>
                  </a:rPr>
                </a:br>
                <a:r>
                  <a:rPr kumimoji="0" lang="en-US" sz="1400" b="1" i="0" u="none" strike="noStrike" kern="0" cap="none" spc="0" normalizeH="0" baseline="0" noProof="0" dirty="0">
                    <a:ln>
                      <a:noFill/>
                    </a:ln>
                    <a:solidFill>
                      <a:srgbClr val="005CAB"/>
                    </a:solidFill>
                    <a:effectLst/>
                    <a:uLnTx/>
                    <a:uFillTx/>
                    <a:latin typeface="Arial Narrow" panose="020B0606020202030204" pitchFamily="34" charset="0"/>
                    <a:ea typeface="+mn-ea"/>
                    <a:cs typeface="+mn-cs"/>
                  </a:rPr>
                  <a:t>(Fc-modified, anti-CD19 mAb)</a:t>
                </a:r>
                <a:r>
                  <a:rPr kumimoji="0" lang="en-US" sz="1400" b="1" i="0" u="none" strike="noStrike" kern="0" cap="none" spc="0" normalizeH="0" baseline="30000" noProof="0" dirty="0">
                    <a:ln>
                      <a:noFill/>
                    </a:ln>
                    <a:solidFill>
                      <a:srgbClr val="005CAB"/>
                    </a:solidFill>
                    <a:effectLst/>
                    <a:uLnTx/>
                    <a:uFillTx/>
                    <a:latin typeface="Arial Narrow" panose="020B0606020202030204" pitchFamily="34" charset="0"/>
                    <a:ea typeface="+mn-ea"/>
                    <a:cs typeface="+mn-cs"/>
                  </a:rPr>
                  <a:t>1-4 </a:t>
                </a:r>
                <a:endParaRPr kumimoji="0" lang="en-US" sz="1400" b="1" i="0" u="none" strike="noStrike" kern="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133" name="TextBox 132">
                <a:extLst>
                  <a:ext uri="{FF2B5EF4-FFF2-40B4-BE49-F238E27FC236}">
                    <a16:creationId xmlns:a16="http://schemas.microsoft.com/office/drawing/2014/main" id="{FEBBDC3F-081B-E188-E4BD-B83BE540CCFF}"/>
                  </a:ext>
                </a:extLst>
              </p:cNvPr>
              <p:cNvSpPr txBox="1"/>
              <p:nvPr/>
            </p:nvSpPr>
            <p:spPr>
              <a:xfrm>
                <a:off x="9296299" y="2454689"/>
                <a:ext cx="1018175" cy="400183"/>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Affinity-matured</a:t>
                </a:r>
                <a:b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b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CD19-binding site</a:t>
                </a:r>
              </a:p>
            </p:txBody>
          </p:sp>
          <p:sp>
            <p:nvSpPr>
              <p:cNvPr id="134" name="TextBox 133">
                <a:extLst>
                  <a:ext uri="{FF2B5EF4-FFF2-40B4-BE49-F238E27FC236}">
                    <a16:creationId xmlns:a16="http://schemas.microsoft.com/office/drawing/2014/main" id="{0DD7C5E0-49F5-3D9B-A2FC-37B012F4216E}"/>
                  </a:ext>
                </a:extLst>
              </p:cNvPr>
              <p:cNvSpPr txBox="1"/>
              <p:nvPr/>
            </p:nvSpPr>
            <p:spPr>
              <a:xfrm>
                <a:off x="11180095" y="2872986"/>
                <a:ext cx="656898" cy="400183"/>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Modified</a:t>
                </a:r>
                <a:b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b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Fc portion</a:t>
                </a:r>
              </a:p>
            </p:txBody>
          </p:sp>
          <p:grpSp>
            <p:nvGrpSpPr>
              <p:cNvPr id="135" name="Group 134">
                <a:extLst>
                  <a:ext uri="{FF2B5EF4-FFF2-40B4-BE49-F238E27FC236}">
                    <a16:creationId xmlns:a16="http://schemas.microsoft.com/office/drawing/2014/main" id="{A1C12182-019F-CD9C-E426-D6F13F035E6B}"/>
                  </a:ext>
                </a:extLst>
              </p:cNvPr>
              <p:cNvGrpSpPr/>
              <p:nvPr/>
            </p:nvGrpSpPr>
            <p:grpSpPr>
              <a:xfrm rot="20469673">
                <a:off x="10233534" y="2672667"/>
                <a:ext cx="989833" cy="595018"/>
                <a:chOff x="8145286" y="2367374"/>
                <a:chExt cx="1959151" cy="1177705"/>
              </a:xfrm>
            </p:grpSpPr>
            <p:grpSp>
              <p:nvGrpSpPr>
                <p:cNvPr id="138" name="Group 137">
                  <a:extLst>
                    <a:ext uri="{FF2B5EF4-FFF2-40B4-BE49-F238E27FC236}">
                      <a16:creationId xmlns:a16="http://schemas.microsoft.com/office/drawing/2014/main" id="{8A48DE9B-56A3-DE8F-829B-989703CF91CF}"/>
                    </a:ext>
                  </a:extLst>
                </p:cNvPr>
                <p:cNvGrpSpPr/>
                <p:nvPr/>
              </p:nvGrpSpPr>
              <p:grpSpPr>
                <a:xfrm>
                  <a:off x="8145286" y="2368139"/>
                  <a:ext cx="1372417" cy="1176940"/>
                  <a:chOff x="8145286" y="2368139"/>
                  <a:chExt cx="1372417" cy="1176940"/>
                </a:xfrm>
              </p:grpSpPr>
              <p:sp>
                <p:nvSpPr>
                  <p:cNvPr id="146" name="Rectangle: Rounded Corners 145">
                    <a:extLst>
                      <a:ext uri="{FF2B5EF4-FFF2-40B4-BE49-F238E27FC236}">
                        <a16:creationId xmlns:a16="http://schemas.microsoft.com/office/drawing/2014/main" id="{721AF818-606F-DE22-D91D-BF987B605D30}"/>
                      </a:ext>
                    </a:extLst>
                  </p:cNvPr>
                  <p:cNvSpPr/>
                  <p:nvPr/>
                </p:nvSpPr>
                <p:spPr>
                  <a:xfrm rot="2672280">
                    <a:off x="8348631" y="2652250"/>
                    <a:ext cx="602952" cy="151233"/>
                  </a:xfrm>
                  <a:prstGeom prst="roundRect">
                    <a:avLst>
                      <a:gd name="adj" fmla="val 24915"/>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47" name="Rectangle: Rounded Corners 146">
                    <a:extLst>
                      <a:ext uri="{FF2B5EF4-FFF2-40B4-BE49-F238E27FC236}">
                        <a16:creationId xmlns:a16="http://schemas.microsoft.com/office/drawing/2014/main" id="{0E4FBB9E-3B08-6AC6-34E7-85ABDD7D7F6C}"/>
                      </a:ext>
                    </a:extLst>
                  </p:cNvPr>
                  <p:cNvSpPr/>
                  <p:nvPr/>
                </p:nvSpPr>
                <p:spPr>
                  <a:xfrm rot="2672280">
                    <a:off x="8405605" y="2498867"/>
                    <a:ext cx="181920" cy="151233"/>
                  </a:xfrm>
                  <a:prstGeom prst="roundRect">
                    <a:avLst>
                      <a:gd name="adj" fmla="val 24915"/>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48" name="Freeform: Shape 147">
                    <a:extLst>
                      <a:ext uri="{FF2B5EF4-FFF2-40B4-BE49-F238E27FC236}">
                        <a16:creationId xmlns:a16="http://schemas.microsoft.com/office/drawing/2014/main" id="{20CA8759-85F1-30B8-EBF8-CBD38332A524}"/>
                      </a:ext>
                    </a:extLst>
                  </p:cNvPr>
                  <p:cNvSpPr/>
                  <p:nvPr/>
                </p:nvSpPr>
                <p:spPr>
                  <a:xfrm rot="2672280">
                    <a:off x="8145286" y="2696634"/>
                    <a:ext cx="1372417" cy="810887"/>
                  </a:xfrm>
                  <a:custGeom>
                    <a:avLst/>
                    <a:gdLst>
                      <a:gd name="connsiteX0" fmla="*/ 7382 w 1372417"/>
                      <a:gd name="connsiteY0" fmla="*/ 12807 h 816311"/>
                      <a:gd name="connsiteX1" fmla="*/ 25206 w 1372417"/>
                      <a:gd name="connsiteY1" fmla="*/ 5424 h 816311"/>
                      <a:gd name="connsiteX2" fmla="*/ 649662 w 1372417"/>
                      <a:gd name="connsiteY2" fmla="*/ 5424 h 816311"/>
                      <a:gd name="connsiteX3" fmla="*/ 649805 w 1372417"/>
                      <a:gd name="connsiteY3" fmla="*/ 5483 h 816311"/>
                      <a:gd name="connsiteX4" fmla="*/ 663351 w 1372417"/>
                      <a:gd name="connsiteY4" fmla="*/ 0 h 816311"/>
                      <a:gd name="connsiteX5" fmla="*/ 681114 w 1372417"/>
                      <a:gd name="connsiteY5" fmla="*/ 7526 h 816311"/>
                      <a:gd name="connsiteX6" fmla="*/ 1365178 w 1372417"/>
                      <a:gd name="connsiteY6" fmla="*/ 702711 h 816311"/>
                      <a:gd name="connsiteX7" fmla="*/ 1364890 w 1372417"/>
                      <a:gd name="connsiteY7" fmla="*/ 738357 h 816311"/>
                      <a:gd name="connsiteX8" fmla="*/ 1293026 w 1372417"/>
                      <a:gd name="connsiteY8" fmla="*/ 809072 h 816311"/>
                      <a:gd name="connsiteX9" fmla="*/ 1257380 w 1372417"/>
                      <a:gd name="connsiteY9" fmla="*/ 808784 h 816311"/>
                      <a:gd name="connsiteX10" fmla="*/ 615686 w 1372417"/>
                      <a:gd name="connsiteY10" fmla="*/ 156657 h 816311"/>
                      <a:gd name="connsiteX11" fmla="*/ 25206 w 1372417"/>
                      <a:gd name="connsiteY11" fmla="*/ 156657 h 816311"/>
                      <a:gd name="connsiteX12" fmla="*/ 0 w 1372417"/>
                      <a:gd name="connsiteY12" fmla="*/ 131451 h 816311"/>
                      <a:gd name="connsiteX13" fmla="*/ 0 w 1372417"/>
                      <a:gd name="connsiteY13" fmla="*/ 30630 h 816311"/>
                      <a:gd name="connsiteX14" fmla="*/ 7382 w 1372417"/>
                      <a:gd name="connsiteY14" fmla="*/ 12807 h 816311"/>
                      <a:gd name="connsiteX0" fmla="*/ 7382 w 1372417"/>
                      <a:gd name="connsiteY0" fmla="*/ 12807 h 816311"/>
                      <a:gd name="connsiteX1" fmla="*/ 25206 w 1372417"/>
                      <a:gd name="connsiteY1" fmla="*/ 5424 h 816311"/>
                      <a:gd name="connsiteX2" fmla="*/ 649662 w 1372417"/>
                      <a:gd name="connsiteY2" fmla="*/ 5424 h 816311"/>
                      <a:gd name="connsiteX3" fmla="*/ 663351 w 1372417"/>
                      <a:gd name="connsiteY3" fmla="*/ 0 h 816311"/>
                      <a:gd name="connsiteX4" fmla="*/ 681114 w 1372417"/>
                      <a:gd name="connsiteY4" fmla="*/ 7526 h 816311"/>
                      <a:gd name="connsiteX5" fmla="*/ 1365178 w 1372417"/>
                      <a:gd name="connsiteY5" fmla="*/ 702711 h 816311"/>
                      <a:gd name="connsiteX6" fmla="*/ 1364890 w 1372417"/>
                      <a:gd name="connsiteY6" fmla="*/ 738357 h 816311"/>
                      <a:gd name="connsiteX7" fmla="*/ 1293026 w 1372417"/>
                      <a:gd name="connsiteY7" fmla="*/ 809072 h 816311"/>
                      <a:gd name="connsiteX8" fmla="*/ 1257380 w 1372417"/>
                      <a:gd name="connsiteY8" fmla="*/ 808784 h 816311"/>
                      <a:gd name="connsiteX9" fmla="*/ 615686 w 1372417"/>
                      <a:gd name="connsiteY9" fmla="*/ 156657 h 816311"/>
                      <a:gd name="connsiteX10" fmla="*/ 25206 w 1372417"/>
                      <a:gd name="connsiteY10" fmla="*/ 156657 h 816311"/>
                      <a:gd name="connsiteX11" fmla="*/ 0 w 1372417"/>
                      <a:gd name="connsiteY11" fmla="*/ 131451 h 816311"/>
                      <a:gd name="connsiteX12" fmla="*/ 0 w 1372417"/>
                      <a:gd name="connsiteY12" fmla="*/ 30630 h 816311"/>
                      <a:gd name="connsiteX13" fmla="*/ 7382 w 1372417"/>
                      <a:gd name="connsiteY13" fmla="*/ 12807 h 816311"/>
                      <a:gd name="connsiteX0" fmla="*/ 7382 w 1372417"/>
                      <a:gd name="connsiteY0" fmla="*/ 7383 h 810887"/>
                      <a:gd name="connsiteX1" fmla="*/ 25206 w 1372417"/>
                      <a:gd name="connsiteY1" fmla="*/ 0 h 810887"/>
                      <a:gd name="connsiteX2" fmla="*/ 649662 w 1372417"/>
                      <a:gd name="connsiteY2" fmla="*/ 0 h 810887"/>
                      <a:gd name="connsiteX3" fmla="*/ 681114 w 1372417"/>
                      <a:gd name="connsiteY3" fmla="*/ 2102 h 810887"/>
                      <a:gd name="connsiteX4" fmla="*/ 1365178 w 1372417"/>
                      <a:gd name="connsiteY4" fmla="*/ 697287 h 810887"/>
                      <a:gd name="connsiteX5" fmla="*/ 1364890 w 1372417"/>
                      <a:gd name="connsiteY5" fmla="*/ 732933 h 810887"/>
                      <a:gd name="connsiteX6" fmla="*/ 1293026 w 1372417"/>
                      <a:gd name="connsiteY6" fmla="*/ 803648 h 810887"/>
                      <a:gd name="connsiteX7" fmla="*/ 1257380 w 1372417"/>
                      <a:gd name="connsiteY7" fmla="*/ 803360 h 810887"/>
                      <a:gd name="connsiteX8" fmla="*/ 615686 w 1372417"/>
                      <a:gd name="connsiteY8" fmla="*/ 151233 h 810887"/>
                      <a:gd name="connsiteX9" fmla="*/ 25206 w 1372417"/>
                      <a:gd name="connsiteY9" fmla="*/ 151233 h 810887"/>
                      <a:gd name="connsiteX10" fmla="*/ 0 w 1372417"/>
                      <a:gd name="connsiteY10" fmla="*/ 126027 h 810887"/>
                      <a:gd name="connsiteX11" fmla="*/ 0 w 1372417"/>
                      <a:gd name="connsiteY11" fmla="*/ 25206 h 810887"/>
                      <a:gd name="connsiteX12" fmla="*/ 7382 w 1372417"/>
                      <a:gd name="connsiteY12" fmla="*/ 7383 h 810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417" h="810887">
                        <a:moveTo>
                          <a:pt x="7382" y="7383"/>
                        </a:moveTo>
                        <a:cubicBezTo>
                          <a:pt x="11944" y="2821"/>
                          <a:pt x="18245" y="0"/>
                          <a:pt x="25206" y="0"/>
                        </a:cubicBezTo>
                        <a:lnTo>
                          <a:pt x="649662" y="0"/>
                        </a:lnTo>
                        <a:lnTo>
                          <a:pt x="681114" y="2102"/>
                        </a:lnTo>
                        <a:lnTo>
                          <a:pt x="1365178" y="697287"/>
                        </a:lnTo>
                        <a:cubicBezTo>
                          <a:pt x="1374942" y="707210"/>
                          <a:pt x="1374812" y="723170"/>
                          <a:pt x="1364890" y="732933"/>
                        </a:cubicBezTo>
                        <a:lnTo>
                          <a:pt x="1293026" y="803648"/>
                        </a:lnTo>
                        <a:cubicBezTo>
                          <a:pt x="1283104" y="813411"/>
                          <a:pt x="1267144" y="813283"/>
                          <a:pt x="1257380" y="803360"/>
                        </a:cubicBezTo>
                        <a:lnTo>
                          <a:pt x="615686" y="151233"/>
                        </a:lnTo>
                        <a:lnTo>
                          <a:pt x="25206" y="151233"/>
                        </a:lnTo>
                        <a:cubicBezTo>
                          <a:pt x="11285" y="151233"/>
                          <a:pt x="0" y="139948"/>
                          <a:pt x="0" y="126027"/>
                        </a:cubicBezTo>
                        <a:lnTo>
                          <a:pt x="0" y="25206"/>
                        </a:lnTo>
                        <a:cubicBezTo>
                          <a:pt x="0" y="18246"/>
                          <a:pt x="2821" y="11944"/>
                          <a:pt x="7382" y="7383"/>
                        </a:cubicBezTo>
                        <a:close/>
                      </a:path>
                    </a:pathLst>
                  </a:custGeom>
                  <a:solidFill>
                    <a:srgbClr val="1F307E"/>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49" name="Rectangle: Rounded Corners 148">
                    <a:extLst>
                      <a:ext uri="{FF2B5EF4-FFF2-40B4-BE49-F238E27FC236}">
                        <a16:creationId xmlns:a16="http://schemas.microsoft.com/office/drawing/2014/main" id="{B0A637D4-4D40-3B95-C627-95700AC76222}"/>
                      </a:ext>
                    </a:extLst>
                  </p:cNvPr>
                  <p:cNvSpPr/>
                  <p:nvPr/>
                </p:nvSpPr>
                <p:spPr>
                  <a:xfrm rot="2672280">
                    <a:off x="8544096" y="2368139"/>
                    <a:ext cx="181920" cy="151233"/>
                  </a:xfrm>
                  <a:prstGeom prst="roundRect">
                    <a:avLst>
                      <a:gd name="adj" fmla="val 24915"/>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50" name="Oval 149">
                    <a:extLst>
                      <a:ext uri="{FF2B5EF4-FFF2-40B4-BE49-F238E27FC236}">
                        <a16:creationId xmlns:a16="http://schemas.microsoft.com/office/drawing/2014/main" id="{CCBB2042-1520-4DB9-C25E-911021D808A5}"/>
                      </a:ext>
                    </a:extLst>
                  </p:cNvPr>
                  <p:cNvSpPr/>
                  <p:nvPr/>
                </p:nvSpPr>
                <p:spPr>
                  <a:xfrm>
                    <a:off x="8966835" y="3240405"/>
                    <a:ext cx="131441" cy="131441"/>
                  </a:xfrm>
                  <a:prstGeom prst="ellipse">
                    <a:avLst/>
                  </a:prstGeom>
                  <a:gradFill flip="none" rotWithShape="1">
                    <a:gsLst>
                      <a:gs pos="0">
                        <a:schemeClr val="accent4"/>
                      </a:gs>
                      <a:gs pos="100000">
                        <a:schemeClr val="bg1"/>
                      </a:gs>
                    </a:gsLst>
                    <a:path path="circle">
                      <a:fillToRect t="100000" r="100000"/>
                    </a:path>
                    <a:tileRect l="-100000" b="-100000"/>
                  </a:gradFill>
                  <a:ln w="127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51" name="Oval 150">
                    <a:extLst>
                      <a:ext uri="{FF2B5EF4-FFF2-40B4-BE49-F238E27FC236}">
                        <a16:creationId xmlns:a16="http://schemas.microsoft.com/office/drawing/2014/main" id="{86531157-3FD2-141B-39C4-FEE76F14F5FD}"/>
                      </a:ext>
                    </a:extLst>
                  </p:cNvPr>
                  <p:cNvSpPr/>
                  <p:nvPr/>
                </p:nvSpPr>
                <p:spPr>
                  <a:xfrm>
                    <a:off x="8966835" y="3413638"/>
                    <a:ext cx="131441" cy="131441"/>
                  </a:xfrm>
                  <a:prstGeom prst="ellipse">
                    <a:avLst/>
                  </a:prstGeom>
                  <a:gradFill flip="none" rotWithShape="1">
                    <a:gsLst>
                      <a:gs pos="0">
                        <a:schemeClr val="accent4"/>
                      </a:gs>
                      <a:gs pos="100000">
                        <a:schemeClr val="bg1"/>
                      </a:gs>
                    </a:gsLst>
                    <a:path path="circle">
                      <a:fillToRect t="100000" r="100000"/>
                    </a:path>
                    <a:tileRect l="-100000" b="-100000"/>
                  </a:gradFill>
                  <a:ln w="127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grpSp>
            <p:grpSp>
              <p:nvGrpSpPr>
                <p:cNvPr id="139" name="Group 138">
                  <a:extLst>
                    <a:ext uri="{FF2B5EF4-FFF2-40B4-BE49-F238E27FC236}">
                      <a16:creationId xmlns:a16="http://schemas.microsoft.com/office/drawing/2014/main" id="{371E3F03-B533-CD0A-FBBD-987BEA7AC4BB}"/>
                    </a:ext>
                  </a:extLst>
                </p:cNvPr>
                <p:cNvGrpSpPr/>
                <p:nvPr/>
              </p:nvGrpSpPr>
              <p:grpSpPr>
                <a:xfrm flipH="1">
                  <a:off x="8732020" y="2367374"/>
                  <a:ext cx="1372417" cy="1177705"/>
                  <a:chOff x="8145286" y="2367374"/>
                  <a:chExt cx="1372417" cy="1177705"/>
                </a:xfrm>
              </p:grpSpPr>
              <p:sp>
                <p:nvSpPr>
                  <p:cNvPr id="140" name="Rectangle: Rounded Corners 139">
                    <a:extLst>
                      <a:ext uri="{FF2B5EF4-FFF2-40B4-BE49-F238E27FC236}">
                        <a16:creationId xmlns:a16="http://schemas.microsoft.com/office/drawing/2014/main" id="{E47FE346-D679-BA26-81FB-2C7E1C063AAE}"/>
                      </a:ext>
                    </a:extLst>
                  </p:cNvPr>
                  <p:cNvSpPr/>
                  <p:nvPr/>
                </p:nvSpPr>
                <p:spPr>
                  <a:xfrm rot="2672280">
                    <a:off x="8348631" y="2652250"/>
                    <a:ext cx="602952" cy="151233"/>
                  </a:xfrm>
                  <a:prstGeom prst="roundRect">
                    <a:avLst>
                      <a:gd name="adj" fmla="val 24915"/>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41" name="Rectangle: Rounded Corners 140">
                    <a:extLst>
                      <a:ext uri="{FF2B5EF4-FFF2-40B4-BE49-F238E27FC236}">
                        <a16:creationId xmlns:a16="http://schemas.microsoft.com/office/drawing/2014/main" id="{6355CAB0-678A-106C-E1CD-AC0C0E2EC80D}"/>
                      </a:ext>
                    </a:extLst>
                  </p:cNvPr>
                  <p:cNvSpPr/>
                  <p:nvPr/>
                </p:nvSpPr>
                <p:spPr>
                  <a:xfrm rot="2672280">
                    <a:off x="8403145" y="2498104"/>
                    <a:ext cx="181920" cy="151233"/>
                  </a:xfrm>
                  <a:prstGeom prst="roundRect">
                    <a:avLst>
                      <a:gd name="adj" fmla="val 24915"/>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42" name="Freeform: Shape 141">
                    <a:extLst>
                      <a:ext uri="{FF2B5EF4-FFF2-40B4-BE49-F238E27FC236}">
                        <a16:creationId xmlns:a16="http://schemas.microsoft.com/office/drawing/2014/main" id="{54DA49AB-52E0-26A9-791E-4B46004D9237}"/>
                      </a:ext>
                    </a:extLst>
                  </p:cNvPr>
                  <p:cNvSpPr/>
                  <p:nvPr/>
                </p:nvSpPr>
                <p:spPr>
                  <a:xfrm rot="2672280">
                    <a:off x="8145286" y="2696633"/>
                    <a:ext cx="1372417" cy="810887"/>
                  </a:xfrm>
                  <a:custGeom>
                    <a:avLst/>
                    <a:gdLst>
                      <a:gd name="connsiteX0" fmla="*/ 7382 w 1372417"/>
                      <a:gd name="connsiteY0" fmla="*/ 12807 h 816311"/>
                      <a:gd name="connsiteX1" fmla="*/ 25206 w 1372417"/>
                      <a:gd name="connsiteY1" fmla="*/ 5424 h 816311"/>
                      <a:gd name="connsiteX2" fmla="*/ 649662 w 1372417"/>
                      <a:gd name="connsiteY2" fmla="*/ 5424 h 816311"/>
                      <a:gd name="connsiteX3" fmla="*/ 649805 w 1372417"/>
                      <a:gd name="connsiteY3" fmla="*/ 5483 h 816311"/>
                      <a:gd name="connsiteX4" fmla="*/ 663351 w 1372417"/>
                      <a:gd name="connsiteY4" fmla="*/ 0 h 816311"/>
                      <a:gd name="connsiteX5" fmla="*/ 681114 w 1372417"/>
                      <a:gd name="connsiteY5" fmla="*/ 7526 h 816311"/>
                      <a:gd name="connsiteX6" fmla="*/ 1365178 w 1372417"/>
                      <a:gd name="connsiteY6" fmla="*/ 702711 h 816311"/>
                      <a:gd name="connsiteX7" fmla="*/ 1364890 w 1372417"/>
                      <a:gd name="connsiteY7" fmla="*/ 738357 h 816311"/>
                      <a:gd name="connsiteX8" fmla="*/ 1293026 w 1372417"/>
                      <a:gd name="connsiteY8" fmla="*/ 809072 h 816311"/>
                      <a:gd name="connsiteX9" fmla="*/ 1257380 w 1372417"/>
                      <a:gd name="connsiteY9" fmla="*/ 808784 h 816311"/>
                      <a:gd name="connsiteX10" fmla="*/ 615686 w 1372417"/>
                      <a:gd name="connsiteY10" fmla="*/ 156657 h 816311"/>
                      <a:gd name="connsiteX11" fmla="*/ 25206 w 1372417"/>
                      <a:gd name="connsiteY11" fmla="*/ 156657 h 816311"/>
                      <a:gd name="connsiteX12" fmla="*/ 0 w 1372417"/>
                      <a:gd name="connsiteY12" fmla="*/ 131451 h 816311"/>
                      <a:gd name="connsiteX13" fmla="*/ 0 w 1372417"/>
                      <a:gd name="connsiteY13" fmla="*/ 30630 h 816311"/>
                      <a:gd name="connsiteX14" fmla="*/ 7382 w 1372417"/>
                      <a:gd name="connsiteY14" fmla="*/ 12807 h 816311"/>
                      <a:gd name="connsiteX0" fmla="*/ 7382 w 1372417"/>
                      <a:gd name="connsiteY0" fmla="*/ 12807 h 816311"/>
                      <a:gd name="connsiteX1" fmla="*/ 25206 w 1372417"/>
                      <a:gd name="connsiteY1" fmla="*/ 5424 h 816311"/>
                      <a:gd name="connsiteX2" fmla="*/ 649662 w 1372417"/>
                      <a:gd name="connsiteY2" fmla="*/ 5424 h 816311"/>
                      <a:gd name="connsiteX3" fmla="*/ 663351 w 1372417"/>
                      <a:gd name="connsiteY3" fmla="*/ 0 h 816311"/>
                      <a:gd name="connsiteX4" fmla="*/ 681114 w 1372417"/>
                      <a:gd name="connsiteY4" fmla="*/ 7526 h 816311"/>
                      <a:gd name="connsiteX5" fmla="*/ 1365178 w 1372417"/>
                      <a:gd name="connsiteY5" fmla="*/ 702711 h 816311"/>
                      <a:gd name="connsiteX6" fmla="*/ 1364890 w 1372417"/>
                      <a:gd name="connsiteY6" fmla="*/ 738357 h 816311"/>
                      <a:gd name="connsiteX7" fmla="*/ 1293026 w 1372417"/>
                      <a:gd name="connsiteY7" fmla="*/ 809072 h 816311"/>
                      <a:gd name="connsiteX8" fmla="*/ 1257380 w 1372417"/>
                      <a:gd name="connsiteY8" fmla="*/ 808784 h 816311"/>
                      <a:gd name="connsiteX9" fmla="*/ 615686 w 1372417"/>
                      <a:gd name="connsiteY9" fmla="*/ 156657 h 816311"/>
                      <a:gd name="connsiteX10" fmla="*/ 25206 w 1372417"/>
                      <a:gd name="connsiteY10" fmla="*/ 156657 h 816311"/>
                      <a:gd name="connsiteX11" fmla="*/ 0 w 1372417"/>
                      <a:gd name="connsiteY11" fmla="*/ 131451 h 816311"/>
                      <a:gd name="connsiteX12" fmla="*/ 0 w 1372417"/>
                      <a:gd name="connsiteY12" fmla="*/ 30630 h 816311"/>
                      <a:gd name="connsiteX13" fmla="*/ 7382 w 1372417"/>
                      <a:gd name="connsiteY13" fmla="*/ 12807 h 816311"/>
                      <a:gd name="connsiteX0" fmla="*/ 7382 w 1372417"/>
                      <a:gd name="connsiteY0" fmla="*/ 7383 h 810887"/>
                      <a:gd name="connsiteX1" fmla="*/ 25206 w 1372417"/>
                      <a:gd name="connsiteY1" fmla="*/ 0 h 810887"/>
                      <a:gd name="connsiteX2" fmla="*/ 649662 w 1372417"/>
                      <a:gd name="connsiteY2" fmla="*/ 0 h 810887"/>
                      <a:gd name="connsiteX3" fmla="*/ 681114 w 1372417"/>
                      <a:gd name="connsiteY3" fmla="*/ 2102 h 810887"/>
                      <a:gd name="connsiteX4" fmla="*/ 1365178 w 1372417"/>
                      <a:gd name="connsiteY4" fmla="*/ 697287 h 810887"/>
                      <a:gd name="connsiteX5" fmla="*/ 1364890 w 1372417"/>
                      <a:gd name="connsiteY5" fmla="*/ 732933 h 810887"/>
                      <a:gd name="connsiteX6" fmla="*/ 1293026 w 1372417"/>
                      <a:gd name="connsiteY6" fmla="*/ 803648 h 810887"/>
                      <a:gd name="connsiteX7" fmla="*/ 1257380 w 1372417"/>
                      <a:gd name="connsiteY7" fmla="*/ 803360 h 810887"/>
                      <a:gd name="connsiteX8" fmla="*/ 615686 w 1372417"/>
                      <a:gd name="connsiteY8" fmla="*/ 151233 h 810887"/>
                      <a:gd name="connsiteX9" fmla="*/ 25206 w 1372417"/>
                      <a:gd name="connsiteY9" fmla="*/ 151233 h 810887"/>
                      <a:gd name="connsiteX10" fmla="*/ 0 w 1372417"/>
                      <a:gd name="connsiteY10" fmla="*/ 126027 h 810887"/>
                      <a:gd name="connsiteX11" fmla="*/ 0 w 1372417"/>
                      <a:gd name="connsiteY11" fmla="*/ 25206 h 810887"/>
                      <a:gd name="connsiteX12" fmla="*/ 7382 w 1372417"/>
                      <a:gd name="connsiteY12" fmla="*/ 7383 h 810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417" h="810887">
                        <a:moveTo>
                          <a:pt x="7382" y="7383"/>
                        </a:moveTo>
                        <a:cubicBezTo>
                          <a:pt x="11944" y="2821"/>
                          <a:pt x="18245" y="0"/>
                          <a:pt x="25206" y="0"/>
                        </a:cubicBezTo>
                        <a:lnTo>
                          <a:pt x="649662" y="0"/>
                        </a:lnTo>
                        <a:lnTo>
                          <a:pt x="681114" y="2102"/>
                        </a:lnTo>
                        <a:lnTo>
                          <a:pt x="1365178" y="697287"/>
                        </a:lnTo>
                        <a:cubicBezTo>
                          <a:pt x="1374942" y="707210"/>
                          <a:pt x="1374812" y="723170"/>
                          <a:pt x="1364890" y="732933"/>
                        </a:cubicBezTo>
                        <a:lnTo>
                          <a:pt x="1293026" y="803648"/>
                        </a:lnTo>
                        <a:cubicBezTo>
                          <a:pt x="1283104" y="813411"/>
                          <a:pt x="1267144" y="813283"/>
                          <a:pt x="1257380" y="803360"/>
                        </a:cubicBezTo>
                        <a:lnTo>
                          <a:pt x="615686" y="151233"/>
                        </a:lnTo>
                        <a:lnTo>
                          <a:pt x="25206" y="151233"/>
                        </a:lnTo>
                        <a:cubicBezTo>
                          <a:pt x="11285" y="151233"/>
                          <a:pt x="0" y="139948"/>
                          <a:pt x="0" y="126027"/>
                        </a:cubicBezTo>
                        <a:lnTo>
                          <a:pt x="0" y="25206"/>
                        </a:lnTo>
                        <a:cubicBezTo>
                          <a:pt x="0" y="18246"/>
                          <a:pt x="2821" y="11944"/>
                          <a:pt x="7382" y="7383"/>
                        </a:cubicBezTo>
                        <a:close/>
                      </a:path>
                    </a:pathLst>
                  </a:custGeom>
                  <a:solidFill>
                    <a:srgbClr val="1F307E"/>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43" name="Rectangle: Rounded Corners 142">
                    <a:extLst>
                      <a:ext uri="{FF2B5EF4-FFF2-40B4-BE49-F238E27FC236}">
                        <a16:creationId xmlns:a16="http://schemas.microsoft.com/office/drawing/2014/main" id="{25FD770C-C58A-4CAD-23EF-D141D2455C4F}"/>
                      </a:ext>
                    </a:extLst>
                  </p:cNvPr>
                  <p:cNvSpPr/>
                  <p:nvPr/>
                </p:nvSpPr>
                <p:spPr>
                  <a:xfrm rot="2672280">
                    <a:off x="8541635" y="2367374"/>
                    <a:ext cx="181920" cy="151233"/>
                  </a:xfrm>
                  <a:prstGeom prst="roundRect">
                    <a:avLst>
                      <a:gd name="adj" fmla="val 24915"/>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44" name="Oval 143">
                    <a:extLst>
                      <a:ext uri="{FF2B5EF4-FFF2-40B4-BE49-F238E27FC236}">
                        <a16:creationId xmlns:a16="http://schemas.microsoft.com/office/drawing/2014/main" id="{B3B9ED52-71ED-FC7D-5929-8F2A8BCD8FB3}"/>
                      </a:ext>
                    </a:extLst>
                  </p:cNvPr>
                  <p:cNvSpPr/>
                  <p:nvPr/>
                </p:nvSpPr>
                <p:spPr>
                  <a:xfrm>
                    <a:off x="8966835" y="3240405"/>
                    <a:ext cx="131441" cy="131441"/>
                  </a:xfrm>
                  <a:prstGeom prst="ellipse">
                    <a:avLst/>
                  </a:prstGeom>
                  <a:gradFill flip="none" rotWithShape="1">
                    <a:gsLst>
                      <a:gs pos="0">
                        <a:schemeClr val="accent4"/>
                      </a:gs>
                      <a:gs pos="100000">
                        <a:schemeClr val="bg1"/>
                      </a:gs>
                    </a:gsLst>
                    <a:path path="circle">
                      <a:fillToRect t="100000" r="100000"/>
                    </a:path>
                    <a:tileRect l="-100000" b="-100000"/>
                  </a:gradFill>
                  <a:ln w="127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45" name="Oval 144">
                    <a:extLst>
                      <a:ext uri="{FF2B5EF4-FFF2-40B4-BE49-F238E27FC236}">
                        <a16:creationId xmlns:a16="http://schemas.microsoft.com/office/drawing/2014/main" id="{434122AB-DEC0-A63C-BBAE-C2FC9F2A9A7B}"/>
                      </a:ext>
                    </a:extLst>
                  </p:cNvPr>
                  <p:cNvSpPr/>
                  <p:nvPr/>
                </p:nvSpPr>
                <p:spPr>
                  <a:xfrm>
                    <a:off x="8966835" y="3413638"/>
                    <a:ext cx="131441" cy="131441"/>
                  </a:xfrm>
                  <a:prstGeom prst="ellipse">
                    <a:avLst/>
                  </a:prstGeom>
                  <a:gradFill flip="none" rotWithShape="1">
                    <a:gsLst>
                      <a:gs pos="0">
                        <a:schemeClr val="accent4"/>
                      </a:gs>
                      <a:gs pos="100000">
                        <a:schemeClr val="bg1"/>
                      </a:gs>
                    </a:gsLst>
                    <a:path path="circle">
                      <a:fillToRect t="100000" r="100000"/>
                    </a:path>
                    <a:tileRect l="-100000" b="-100000"/>
                  </a:gradFill>
                  <a:ln w="127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grpSp>
          </p:grpSp>
          <p:cxnSp>
            <p:nvCxnSpPr>
              <p:cNvPr id="136" name="Straight Connector 135">
                <a:extLst>
                  <a:ext uri="{FF2B5EF4-FFF2-40B4-BE49-F238E27FC236}">
                    <a16:creationId xmlns:a16="http://schemas.microsoft.com/office/drawing/2014/main" id="{395FD236-4EE3-A161-06A3-BA181F031CE0}"/>
                  </a:ext>
                </a:extLst>
              </p:cNvPr>
              <p:cNvCxnSpPr>
                <a:cxnSpLocks/>
              </p:cNvCxnSpPr>
              <p:nvPr/>
            </p:nvCxnSpPr>
            <p:spPr>
              <a:xfrm>
                <a:off x="10865634" y="3205282"/>
                <a:ext cx="887395" cy="0"/>
              </a:xfrm>
              <a:prstGeom prst="line">
                <a:avLst/>
              </a:prstGeom>
              <a:ln w="127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9430468-2BA5-16FF-0501-42D52A3D3703}"/>
                  </a:ext>
                </a:extLst>
              </p:cNvPr>
              <p:cNvCxnSpPr>
                <a:cxnSpLocks/>
              </p:cNvCxnSpPr>
              <p:nvPr/>
            </p:nvCxnSpPr>
            <p:spPr>
              <a:xfrm>
                <a:off x="9343579" y="2805036"/>
                <a:ext cx="1059452" cy="0"/>
              </a:xfrm>
              <a:prstGeom prst="line">
                <a:avLst/>
              </a:prstGeom>
              <a:ln w="127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152" name="Rectangle: Rounded Corners 151">
              <a:extLst>
                <a:ext uri="{FF2B5EF4-FFF2-40B4-BE49-F238E27FC236}">
                  <a16:creationId xmlns:a16="http://schemas.microsoft.com/office/drawing/2014/main" id="{68D8C258-DA9B-4B73-A921-A09641AC80A8}"/>
                </a:ext>
              </a:extLst>
            </p:cNvPr>
            <p:cNvSpPr/>
            <p:nvPr/>
          </p:nvSpPr>
          <p:spPr>
            <a:xfrm>
              <a:off x="5574089" y="1939278"/>
              <a:ext cx="1450864" cy="962018"/>
            </a:xfrm>
            <a:prstGeom prst="roundRect">
              <a:avLst>
                <a:gd name="adj" fmla="val 7846"/>
              </a:avLst>
            </a:prstGeom>
            <a:solidFill>
              <a:schemeClr val="bg1"/>
            </a:solidFill>
            <a:ln w="25400">
              <a:solidFill>
                <a:schemeClr val="accent1"/>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pic>
          <p:nvPicPr>
            <p:cNvPr id="153" name="Picture 2">
              <a:extLst>
                <a:ext uri="{FF2B5EF4-FFF2-40B4-BE49-F238E27FC236}">
                  <a16:creationId xmlns:a16="http://schemas.microsoft.com/office/drawing/2014/main" id="{5F147517-A9BF-3327-37CA-069806B332E9}"/>
                </a:ext>
              </a:extLst>
            </p:cNvPr>
            <p:cNvPicPr>
              <a:picLocks noChangeAspect="1" noChangeArrowheads="1"/>
            </p:cNvPicPr>
            <p:nvPr/>
          </p:nvPicPr>
          <p:blipFill rotWithShape="1">
            <a:blip r:embed="rId15">
              <a:extLst>
                <a:ext uri="{28A0092B-C50C-407E-A947-70E740481C1C}">
                  <a14:useLocalDpi xmlns:a14="http://schemas.microsoft.com/office/drawing/2010/main"/>
                </a:ext>
              </a:extLst>
            </a:blip>
            <a:srcRect t="6990"/>
            <a:stretch>
              <a:fillRect/>
            </a:stretch>
          </p:blipFill>
          <p:spPr bwMode="auto">
            <a:xfrm>
              <a:off x="5709707" y="2013869"/>
              <a:ext cx="1180559" cy="6833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4" name="Rectangle 189">
              <a:extLst>
                <a:ext uri="{FF2B5EF4-FFF2-40B4-BE49-F238E27FC236}">
                  <a16:creationId xmlns:a16="http://schemas.microsoft.com/office/drawing/2014/main" id="{BAD53AA4-1CD7-598D-3D96-B35C0ABCB2CB}"/>
                </a:ext>
              </a:extLst>
            </p:cNvPr>
            <p:cNvSpPr>
              <a:spLocks noChangeArrowheads="1"/>
            </p:cNvSpPr>
            <p:nvPr/>
          </p:nvSpPr>
          <p:spPr bwMode="auto">
            <a:xfrm>
              <a:off x="5299239" y="2704607"/>
              <a:ext cx="1998682" cy="14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Lenalidomide</a:t>
              </a:r>
            </a:p>
          </p:txBody>
        </p:sp>
      </p:grpSp>
    </p:spTree>
    <p:extLst>
      <p:ext uri="{BB962C8B-B14F-4D97-AF65-F5344CB8AC3E}">
        <p14:creationId xmlns:p14="http://schemas.microsoft.com/office/powerpoint/2010/main" val="6818858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CC91E4-FBAA-62AD-AB86-4CFF70E022E2}"/>
              </a:ext>
            </a:extLst>
          </p:cNvPr>
          <p:cNvSpPr>
            <a:spLocks noGrp="1"/>
          </p:cNvSpPr>
          <p:nvPr>
            <p:ph type="title"/>
          </p:nvPr>
        </p:nvSpPr>
        <p:spPr>
          <a:xfrm>
            <a:off x="219332" y="193589"/>
            <a:ext cx="10972800" cy="1143000"/>
          </a:xfrm>
        </p:spPr>
        <p:txBody>
          <a:bodyPr/>
          <a:lstStyle/>
          <a:p>
            <a:r>
              <a:rPr lang="en-US" dirty="0"/>
              <a:t>Five-year follow-up L-MIND phase 2 trial of </a:t>
            </a:r>
            <a:r>
              <a:rPr lang="en-US" dirty="0" err="1"/>
              <a:t>tafasitamab</a:t>
            </a:r>
            <a:r>
              <a:rPr lang="en-US" dirty="0"/>
              <a:t> plus lenalidomide in RR DLBCL: outcomes by line of treatment</a:t>
            </a:r>
          </a:p>
        </p:txBody>
      </p:sp>
      <p:pic>
        <p:nvPicPr>
          <p:cNvPr id="15" name="Picture 14">
            <a:extLst>
              <a:ext uri="{FF2B5EF4-FFF2-40B4-BE49-F238E27FC236}">
                <a16:creationId xmlns:a16="http://schemas.microsoft.com/office/drawing/2014/main" id="{955DC924-049A-E0C4-A66F-B7B192A9848E}"/>
              </a:ext>
            </a:extLst>
          </p:cNvPr>
          <p:cNvPicPr>
            <a:picLocks noChangeAspect="1"/>
          </p:cNvPicPr>
          <p:nvPr/>
        </p:nvPicPr>
        <p:blipFill>
          <a:blip r:embed="rId3">
            <a:lum contrast="6000"/>
          </a:blip>
          <a:srcRect/>
          <a:stretch>
            <a:fillRect/>
          </a:stretch>
        </p:blipFill>
        <p:spPr>
          <a:xfrm>
            <a:off x="2670584" y="1727986"/>
            <a:ext cx="7059215" cy="4033836"/>
          </a:xfrm>
          <a:prstGeom prst="rect">
            <a:avLst/>
          </a:prstGeom>
        </p:spPr>
      </p:pic>
      <p:sp>
        <p:nvSpPr>
          <p:cNvPr id="17" name="TextBox 16">
            <a:extLst>
              <a:ext uri="{FF2B5EF4-FFF2-40B4-BE49-F238E27FC236}">
                <a16:creationId xmlns:a16="http://schemas.microsoft.com/office/drawing/2014/main" id="{1D0EE229-F389-A05E-D9F0-1F0FD3B71AC8}"/>
              </a:ext>
            </a:extLst>
          </p:cNvPr>
          <p:cNvSpPr txBox="1"/>
          <p:nvPr/>
        </p:nvSpPr>
        <p:spPr>
          <a:xfrm>
            <a:off x="5695222" y="6079499"/>
            <a:ext cx="6096000" cy="276999"/>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00000"/>
                </a:solidFill>
                <a:effectLst/>
                <a:uLnTx/>
                <a:uFillTx/>
                <a:latin typeface="Arial"/>
                <a:ea typeface="+mn-ea"/>
                <a:cs typeface="+mn-cs"/>
              </a:rPr>
              <a:t>Duell </a:t>
            </a:r>
            <a:r>
              <a:rPr kumimoji="0" lang="en-US" sz="1200" b="0" i="0" u="none" strike="noStrike" kern="1200" cap="none" spc="0" normalizeH="0" baseline="0" noProof="0" dirty="0" err="1">
                <a:ln>
                  <a:noFill/>
                </a:ln>
                <a:solidFill>
                  <a:srgbClr val="400000"/>
                </a:solidFill>
                <a:effectLst/>
                <a:uLnTx/>
                <a:uFillTx/>
                <a:latin typeface="Arial"/>
                <a:ea typeface="+mn-ea"/>
                <a:cs typeface="+mn-cs"/>
              </a:rPr>
              <a:t>Haematologica</a:t>
            </a:r>
            <a:r>
              <a:rPr kumimoji="0" lang="en-US" sz="1200" b="0" i="0" u="none" strike="noStrike" kern="1200" cap="none" spc="0" normalizeH="0" baseline="0" noProof="0" dirty="0">
                <a:ln>
                  <a:noFill/>
                </a:ln>
                <a:solidFill>
                  <a:srgbClr val="400000"/>
                </a:solidFill>
                <a:effectLst/>
                <a:uLnTx/>
                <a:uFillTx/>
                <a:latin typeface="Arial"/>
                <a:ea typeface="+mn-ea"/>
                <a:cs typeface="+mn-cs"/>
              </a:rPr>
              <a:t> 2024 Feb 1;109(2):553-566</a:t>
            </a:r>
          </a:p>
        </p:txBody>
      </p:sp>
    </p:spTree>
    <p:extLst>
      <p:ext uri="{BB962C8B-B14F-4D97-AF65-F5344CB8AC3E}">
        <p14:creationId xmlns:p14="http://schemas.microsoft.com/office/powerpoint/2010/main" val="2414556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53A6C0D-2B3C-9729-0087-85FB97A40D05}"/>
              </a:ext>
            </a:extLst>
          </p:cNvPr>
          <p:cNvPicPr>
            <a:picLocks noChangeAspect="1"/>
          </p:cNvPicPr>
          <p:nvPr/>
        </p:nvPicPr>
        <p:blipFill>
          <a:blip r:embed="rId3"/>
          <a:stretch>
            <a:fillRect/>
          </a:stretch>
        </p:blipFill>
        <p:spPr>
          <a:xfrm>
            <a:off x="465082" y="1615943"/>
            <a:ext cx="11554213" cy="4163355"/>
          </a:xfrm>
          <a:prstGeom prst="rect">
            <a:avLst/>
          </a:prstGeom>
        </p:spPr>
      </p:pic>
      <p:sp>
        <p:nvSpPr>
          <p:cNvPr id="16" name="Title 1">
            <a:extLst>
              <a:ext uri="{FF2B5EF4-FFF2-40B4-BE49-F238E27FC236}">
                <a16:creationId xmlns:a16="http://schemas.microsoft.com/office/drawing/2014/main" id="{9A5EEE80-AEE4-EDDA-F675-6005B5A44ADC}"/>
              </a:ext>
            </a:extLst>
          </p:cNvPr>
          <p:cNvSpPr txBox="1">
            <a:spLocks/>
          </p:cNvSpPr>
          <p:nvPr/>
        </p:nvSpPr>
        <p:spPr>
          <a:xfrm>
            <a:off x="208822" y="78924"/>
            <a:ext cx="10972800" cy="1143000"/>
          </a:xfrm>
          <a:prstGeom prst="rect">
            <a:avLst/>
          </a:prstGeom>
        </p:spPr>
        <p:txBody>
          <a:bodyPr/>
          <a:lstStyle>
            <a:lvl1pPr algn="l" rtl="0" fontAlgn="base">
              <a:lnSpc>
                <a:spcPct val="90000"/>
              </a:lnSpc>
              <a:spcBef>
                <a:spcPct val="0"/>
              </a:spcBef>
              <a:spcAft>
                <a:spcPct val="0"/>
              </a:spcAft>
              <a:defRPr sz="3600" b="1" kern="1200" spc="-60">
                <a:solidFill>
                  <a:srgbClr val="800000"/>
                </a:solidFill>
                <a:latin typeface="Arial" charset="0"/>
                <a:ea typeface="Arial" charset="0"/>
                <a:cs typeface="Arial" charset="0"/>
              </a:defRPr>
            </a:lvl1pPr>
            <a:lvl2pPr algn="l" rtl="0" fontAlgn="base">
              <a:lnSpc>
                <a:spcPct val="90000"/>
              </a:lnSpc>
              <a:spcBef>
                <a:spcPct val="0"/>
              </a:spcBef>
              <a:spcAft>
                <a:spcPct val="0"/>
              </a:spcAft>
              <a:defRPr sz="3600" b="1">
                <a:solidFill>
                  <a:srgbClr val="800000"/>
                </a:solidFill>
                <a:latin typeface="Arial" charset="0"/>
                <a:cs typeface="Arial" charset="0"/>
              </a:defRPr>
            </a:lvl2pPr>
            <a:lvl3pPr algn="l" rtl="0" fontAlgn="base">
              <a:lnSpc>
                <a:spcPct val="90000"/>
              </a:lnSpc>
              <a:spcBef>
                <a:spcPct val="0"/>
              </a:spcBef>
              <a:spcAft>
                <a:spcPct val="0"/>
              </a:spcAft>
              <a:defRPr sz="3600" b="1">
                <a:solidFill>
                  <a:srgbClr val="800000"/>
                </a:solidFill>
                <a:latin typeface="Arial" charset="0"/>
                <a:cs typeface="Arial" charset="0"/>
              </a:defRPr>
            </a:lvl3pPr>
            <a:lvl4pPr algn="l" rtl="0" fontAlgn="base">
              <a:lnSpc>
                <a:spcPct val="90000"/>
              </a:lnSpc>
              <a:spcBef>
                <a:spcPct val="0"/>
              </a:spcBef>
              <a:spcAft>
                <a:spcPct val="0"/>
              </a:spcAft>
              <a:defRPr sz="3600" b="1">
                <a:solidFill>
                  <a:srgbClr val="800000"/>
                </a:solidFill>
                <a:latin typeface="Arial" charset="0"/>
                <a:cs typeface="Arial" charset="0"/>
              </a:defRPr>
            </a:lvl4pPr>
            <a:lvl5pPr algn="l" rtl="0" fontAlgn="base">
              <a:lnSpc>
                <a:spcPct val="90000"/>
              </a:lnSpc>
              <a:spcBef>
                <a:spcPct val="0"/>
              </a:spcBef>
              <a:spcAft>
                <a:spcPct val="0"/>
              </a:spcAft>
              <a:defRPr sz="3600" b="1">
                <a:solidFill>
                  <a:srgbClr val="800000"/>
                </a:solidFill>
                <a:latin typeface="Arial" charset="0"/>
                <a:cs typeface="Arial" charset="0"/>
              </a:defRPr>
            </a:lvl5pPr>
            <a:lvl6pPr marL="457200" algn="l" rtl="0" fontAlgn="base">
              <a:lnSpc>
                <a:spcPct val="90000"/>
              </a:lnSpc>
              <a:spcBef>
                <a:spcPct val="0"/>
              </a:spcBef>
              <a:spcAft>
                <a:spcPct val="0"/>
              </a:spcAft>
              <a:defRPr sz="3600" b="1">
                <a:solidFill>
                  <a:srgbClr val="800000"/>
                </a:solidFill>
                <a:latin typeface="Arial" charset="0"/>
                <a:cs typeface="Arial" charset="0"/>
              </a:defRPr>
            </a:lvl6pPr>
            <a:lvl7pPr marL="914400" algn="l" rtl="0" fontAlgn="base">
              <a:lnSpc>
                <a:spcPct val="90000"/>
              </a:lnSpc>
              <a:spcBef>
                <a:spcPct val="0"/>
              </a:spcBef>
              <a:spcAft>
                <a:spcPct val="0"/>
              </a:spcAft>
              <a:defRPr sz="3600" b="1">
                <a:solidFill>
                  <a:srgbClr val="800000"/>
                </a:solidFill>
                <a:latin typeface="Arial" charset="0"/>
                <a:cs typeface="Arial" charset="0"/>
              </a:defRPr>
            </a:lvl7pPr>
            <a:lvl8pPr marL="1371600" algn="l" rtl="0" fontAlgn="base">
              <a:lnSpc>
                <a:spcPct val="90000"/>
              </a:lnSpc>
              <a:spcBef>
                <a:spcPct val="0"/>
              </a:spcBef>
              <a:spcAft>
                <a:spcPct val="0"/>
              </a:spcAft>
              <a:defRPr sz="3600" b="1">
                <a:solidFill>
                  <a:srgbClr val="800000"/>
                </a:solidFill>
                <a:latin typeface="Arial" charset="0"/>
                <a:cs typeface="Arial" charset="0"/>
              </a:defRPr>
            </a:lvl8pPr>
            <a:lvl9pPr marL="1828800" algn="l" rtl="0" fontAlgn="base">
              <a:lnSpc>
                <a:spcPct val="90000"/>
              </a:lnSpc>
              <a:spcBef>
                <a:spcPct val="0"/>
              </a:spcBef>
              <a:spcAft>
                <a:spcPct val="0"/>
              </a:spcAft>
              <a:defRPr sz="3600" b="1">
                <a:solidFill>
                  <a:srgbClr val="800000"/>
                </a:solidFill>
                <a:latin typeface="Arial" charset="0"/>
                <a:cs typeface="Arial"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60" normalizeH="0" baseline="0" noProof="0" dirty="0">
                <a:ln>
                  <a:noFill/>
                </a:ln>
                <a:solidFill>
                  <a:srgbClr val="800000"/>
                </a:solidFill>
                <a:effectLst/>
                <a:uLnTx/>
                <a:uFillTx/>
                <a:latin typeface="Arial" charset="0"/>
                <a:cs typeface="Arial" charset="0"/>
              </a:rPr>
              <a:t>Five-year follow-up L-MIND phase 2 trial of </a:t>
            </a:r>
            <a:r>
              <a:rPr kumimoji="0" lang="en-US" sz="3600" b="1" i="0" u="none" strike="noStrike" kern="1200" cap="none" spc="-60" normalizeH="0" baseline="0" noProof="0" dirty="0" err="1">
                <a:ln>
                  <a:noFill/>
                </a:ln>
                <a:solidFill>
                  <a:srgbClr val="800000"/>
                </a:solidFill>
                <a:effectLst/>
                <a:uLnTx/>
                <a:uFillTx/>
                <a:latin typeface="Arial" charset="0"/>
                <a:cs typeface="Arial" charset="0"/>
              </a:rPr>
              <a:t>tafasitamab</a:t>
            </a:r>
            <a:r>
              <a:rPr kumimoji="0" lang="en-US" sz="3600" b="1" i="0" u="none" strike="noStrike" kern="1200" cap="none" spc="-60" normalizeH="0" baseline="0" noProof="0" dirty="0">
                <a:ln>
                  <a:noFill/>
                </a:ln>
                <a:solidFill>
                  <a:srgbClr val="800000"/>
                </a:solidFill>
                <a:effectLst/>
                <a:uLnTx/>
                <a:uFillTx/>
                <a:latin typeface="Arial" charset="0"/>
                <a:cs typeface="Arial" charset="0"/>
              </a:rPr>
              <a:t> plus lenalidomide in RR DLBCL: outcomes by line of treatment</a:t>
            </a:r>
          </a:p>
        </p:txBody>
      </p:sp>
      <p:sp>
        <p:nvSpPr>
          <p:cNvPr id="17" name="TextBox 16">
            <a:extLst>
              <a:ext uri="{FF2B5EF4-FFF2-40B4-BE49-F238E27FC236}">
                <a16:creationId xmlns:a16="http://schemas.microsoft.com/office/drawing/2014/main" id="{9E4C65BE-6299-1788-72BA-0FBABB62EF04}"/>
              </a:ext>
            </a:extLst>
          </p:cNvPr>
          <p:cNvSpPr txBox="1"/>
          <p:nvPr/>
        </p:nvSpPr>
        <p:spPr>
          <a:xfrm>
            <a:off x="1418896" y="2479051"/>
            <a:ext cx="33528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Arial"/>
                <a:ea typeface="+mn-ea"/>
                <a:cs typeface="+mn-cs"/>
              </a:rPr>
              <a:t>Duration of response</a:t>
            </a:r>
          </a:p>
        </p:txBody>
      </p:sp>
      <p:sp>
        <p:nvSpPr>
          <p:cNvPr id="18" name="TextBox 17">
            <a:extLst>
              <a:ext uri="{FF2B5EF4-FFF2-40B4-BE49-F238E27FC236}">
                <a16:creationId xmlns:a16="http://schemas.microsoft.com/office/drawing/2014/main" id="{72CBE0BF-B051-5FDC-80C6-293643EC3F87}"/>
              </a:ext>
            </a:extLst>
          </p:cNvPr>
          <p:cNvSpPr txBox="1"/>
          <p:nvPr/>
        </p:nvSpPr>
        <p:spPr>
          <a:xfrm>
            <a:off x="6490138" y="4737609"/>
            <a:ext cx="33528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Arial"/>
                <a:ea typeface="+mn-ea"/>
                <a:cs typeface="+mn-cs"/>
              </a:rPr>
              <a:t>Duration of CR</a:t>
            </a:r>
          </a:p>
        </p:txBody>
      </p:sp>
      <p:sp>
        <p:nvSpPr>
          <p:cNvPr id="19" name="TextBox 18">
            <a:extLst>
              <a:ext uri="{FF2B5EF4-FFF2-40B4-BE49-F238E27FC236}">
                <a16:creationId xmlns:a16="http://schemas.microsoft.com/office/drawing/2014/main" id="{28DF490F-8049-3C77-B109-705A21E132E1}"/>
              </a:ext>
            </a:extLst>
          </p:cNvPr>
          <p:cNvSpPr txBox="1"/>
          <p:nvPr/>
        </p:nvSpPr>
        <p:spPr>
          <a:xfrm>
            <a:off x="7294179" y="1778340"/>
            <a:ext cx="33528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Arial"/>
                <a:ea typeface="+mn-ea"/>
                <a:cs typeface="+mn-cs"/>
              </a:rPr>
              <a:t>Overall survival</a:t>
            </a:r>
          </a:p>
        </p:txBody>
      </p:sp>
      <p:sp>
        <p:nvSpPr>
          <p:cNvPr id="20" name="TextBox 19">
            <a:extLst>
              <a:ext uri="{FF2B5EF4-FFF2-40B4-BE49-F238E27FC236}">
                <a16:creationId xmlns:a16="http://schemas.microsoft.com/office/drawing/2014/main" id="{8C7E83F6-57B0-41CB-5407-69D3D46526E6}"/>
              </a:ext>
            </a:extLst>
          </p:cNvPr>
          <p:cNvSpPr txBox="1"/>
          <p:nvPr/>
        </p:nvSpPr>
        <p:spPr>
          <a:xfrm>
            <a:off x="1255986" y="4020708"/>
            <a:ext cx="33528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Arial"/>
                <a:ea typeface="+mn-ea"/>
                <a:cs typeface="+mn-cs"/>
              </a:rPr>
              <a:t>PFS</a:t>
            </a:r>
          </a:p>
        </p:txBody>
      </p:sp>
      <p:sp>
        <p:nvSpPr>
          <p:cNvPr id="25" name="TextBox 24">
            <a:extLst>
              <a:ext uri="{FF2B5EF4-FFF2-40B4-BE49-F238E27FC236}">
                <a16:creationId xmlns:a16="http://schemas.microsoft.com/office/drawing/2014/main" id="{5EED8D16-A580-1A0B-C27D-9FBEADC2E00E}"/>
              </a:ext>
            </a:extLst>
          </p:cNvPr>
          <p:cNvSpPr txBox="1"/>
          <p:nvPr/>
        </p:nvSpPr>
        <p:spPr>
          <a:xfrm>
            <a:off x="5695222" y="6266788"/>
            <a:ext cx="6096000" cy="276999"/>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00000"/>
                </a:solidFill>
                <a:effectLst/>
                <a:uLnTx/>
                <a:uFillTx/>
                <a:latin typeface="Arial"/>
                <a:ea typeface="+mn-ea"/>
                <a:cs typeface="+mn-cs"/>
              </a:rPr>
              <a:t>Duell </a:t>
            </a:r>
            <a:r>
              <a:rPr kumimoji="0" lang="en-US" sz="1200" b="0" i="0" u="none" strike="noStrike" kern="1200" cap="none" spc="0" normalizeH="0" baseline="0" noProof="0" dirty="0" err="1">
                <a:ln>
                  <a:noFill/>
                </a:ln>
                <a:solidFill>
                  <a:srgbClr val="400000"/>
                </a:solidFill>
                <a:effectLst/>
                <a:uLnTx/>
                <a:uFillTx/>
                <a:latin typeface="Arial"/>
                <a:ea typeface="+mn-ea"/>
                <a:cs typeface="+mn-cs"/>
              </a:rPr>
              <a:t>Haematologica</a:t>
            </a:r>
            <a:r>
              <a:rPr kumimoji="0" lang="en-US" sz="1200" b="0" i="0" u="none" strike="noStrike" kern="1200" cap="none" spc="0" normalizeH="0" baseline="0" noProof="0" dirty="0">
                <a:ln>
                  <a:noFill/>
                </a:ln>
                <a:solidFill>
                  <a:srgbClr val="400000"/>
                </a:solidFill>
                <a:effectLst/>
                <a:uLnTx/>
                <a:uFillTx/>
                <a:latin typeface="Arial"/>
                <a:ea typeface="+mn-ea"/>
                <a:cs typeface="+mn-cs"/>
              </a:rPr>
              <a:t> 2024 Feb 1;109(2):553-566</a:t>
            </a:r>
          </a:p>
        </p:txBody>
      </p:sp>
      <p:sp>
        <p:nvSpPr>
          <p:cNvPr id="2" name="Rectangle 1">
            <a:extLst>
              <a:ext uri="{FF2B5EF4-FFF2-40B4-BE49-F238E27FC236}">
                <a16:creationId xmlns:a16="http://schemas.microsoft.com/office/drawing/2014/main" id="{DD2E807C-EA81-2F0B-AB97-72E6A27A2349}"/>
              </a:ext>
            </a:extLst>
          </p:cNvPr>
          <p:cNvSpPr/>
          <p:nvPr/>
        </p:nvSpPr>
        <p:spPr>
          <a:xfrm>
            <a:off x="6345716" y="3395949"/>
            <a:ext cx="5354197" cy="45719"/>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6D6D0"/>
              </a:solidFill>
              <a:effectLst/>
              <a:uLnTx/>
              <a:uFillTx/>
              <a:latin typeface="Arial"/>
              <a:ea typeface="+mn-ea"/>
              <a:cs typeface="+mn-cs"/>
            </a:endParaRPr>
          </a:p>
        </p:txBody>
      </p:sp>
    </p:spTree>
    <p:extLst>
      <p:ext uri="{BB962C8B-B14F-4D97-AF65-F5344CB8AC3E}">
        <p14:creationId xmlns:p14="http://schemas.microsoft.com/office/powerpoint/2010/main" val="15185831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0"/>
            <a:ext cx="10358967" cy="1383015"/>
          </a:xfrm>
        </p:spPr>
        <p:txBody>
          <a:bodyPr/>
          <a:lstStyle/>
          <a:p>
            <a:r>
              <a:rPr lang="en-US" sz="3200" dirty="0">
                <a:solidFill>
                  <a:srgbClr val="0432FF"/>
                </a:solidFill>
              </a:rPr>
              <a:t>Dr Smith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1049230" y="1717040"/>
          <a:ext cx="10093540" cy="2211878"/>
        </p:xfrm>
        <a:graphic>
          <a:graphicData uri="http://schemas.openxmlformats.org/drawingml/2006/table">
            <a:tbl>
              <a:tblPr firstRow="1" bandRow="1">
                <a:tableStyleId>{F2DE63D5-997A-4646-A377-4702673A728D}</a:tableStyleId>
              </a:tblPr>
              <a:tblGrid>
                <a:gridCol w="2532957">
                  <a:extLst>
                    <a:ext uri="{9D8B030D-6E8A-4147-A177-3AD203B41FA5}">
                      <a16:colId xmlns:a16="http://schemas.microsoft.com/office/drawing/2014/main" val="20000"/>
                    </a:ext>
                  </a:extLst>
                </a:gridCol>
                <a:gridCol w="7560583">
                  <a:extLst>
                    <a:ext uri="{9D8B030D-6E8A-4147-A177-3AD203B41FA5}">
                      <a16:colId xmlns:a16="http://schemas.microsoft.com/office/drawing/2014/main" val="20001"/>
                    </a:ext>
                  </a:extLst>
                </a:gridCol>
              </a:tblGrid>
              <a:tr h="1124940">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Foresight Diagnostics, a wholly-owned subsidiary of Natera Inc, Genmab US Inc, Regeneron Pharmaceuticals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086938">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Celgene Corporation, Genentech, a member of the Roche Group, Incyte Corporation, Ipsen Biopharmaceuticals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1262545"/>
                  </a:ext>
                </a:extLst>
              </a:tr>
            </a:tbl>
          </a:graphicData>
        </a:graphic>
      </p:graphicFrame>
    </p:spTree>
    <p:custDataLst>
      <p:tags r:id="rId1"/>
    </p:custDataLst>
    <p:extLst>
      <p:ext uri="{BB962C8B-B14F-4D97-AF65-F5344CB8AC3E}">
        <p14:creationId xmlns:p14="http://schemas.microsoft.com/office/powerpoint/2010/main" val="15838497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753B94-C200-5728-93FE-3130E9083EB1}"/>
              </a:ext>
            </a:extLst>
          </p:cNvPr>
          <p:cNvSpPr>
            <a:spLocks noGrp="1"/>
          </p:cNvSpPr>
          <p:nvPr>
            <p:ph type="title"/>
          </p:nvPr>
        </p:nvSpPr>
        <p:spPr>
          <a:xfrm>
            <a:off x="392514" y="296672"/>
            <a:ext cx="11582400" cy="1143000"/>
          </a:xfrm>
        </p:spPr>
        <p:txBody>
          <a:bodyPr/>
          <a:lstStyle/>
          <a:p>
            <a:r>
              <a:rPr lang="en-US" dirty="0"/>
              <a:t>Do the clinical trial results translate to the real world? </a:t>
            </a:r>
          </a:p>
        </p:txBody>
      </p:sp>
      <p:pic>
        <p:nvPicPr>
          <p:cNvPr id="5" name="Picture 4">
            <a:extLst>
              <a:ext uri="{FF2B5EF4-FFF2-40B4-BE49-F238E27FC236}">
                <a16:creationId xmlns:a16="http://schemas.microsoft.com/office/drawing/2014/main" id="{CF835871-7B1B-D1AD-1A29-7FFF62B9920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409942" y="1114389"/>
            <a:ext cx="5544572" cy="4629222"/>
          </a:xfrm>
          <a:prstGeom prst="rect">
            <a:avLst/>
          </a:prstGeom>
        </p:spPr>
      </p:pic>
      <p:sp>
        <p:nvSpPr>
          <p:cNvPr id="7" name="TextBox 6">
            <a:extLst>
              <a:ext uri="{FF2B5EF4-FFF2-40B4-BE49-F238E27FC236}">
                <a16:creationId xmlns:a16="http://schemas.microsoft.com/office/drawing/2014/main" id="{1CDA5208-13DA-A7A6-E40E-79CA1810837F}"/>
              </a:ext>
            </a:extLst>
          </p:cNvPr>
          <p:cNvSpPr txBox="1"/>
          <p:nvPr/>
        </p:nvSpPr>
        <p:spPr>
          <a:xfrm>
            <a:off x="237486" y="1536174"/>
            <a:ext cx="6096000" cy="3785652"/>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solidFill>
                  <a:srgbClr val="400000"/>
                </a:solidFill>
                <a:effectLst/>
                <a:uLnTx/>
                <a:uFillTx/>
                <a:latin typeface="Arial"/>
                <a:ea typeface="+mn-ea"/>
                <a:cs typeface="+mn-cs"/>
              </a:rPr>
              <a:t>Zinzani</a:t>
            </a:r>
            <a:r>
              <a:rPr kumimoji="0" lang="en-US" sz="1200" b="0" i="0" u="none" strike="noStrike" kern="1200" cap="none" spc="0" normalizeH="0" baseline="0" noProof="0" dirty="0">
                <a:ln>
                  <a:noFill/>
                </a:ln>
                <a:solidFill>
                  <a:srgbClr val="400000"/>
                </a:solidFill>
                <a:effectLst/>
                <a:uLnTx/>
                <a:uFillTx/>
                <a:latin typeface="Arial"/>
                <a:ea typeface="+mn-ea"/>
                <a:cs typeface="+mn-cs"/>
              </a:rPr>
              <a:t> PL, Rodgers T, Marino D, et al. </a:t>
            </a:r>
            <a:r>
              <a:rPr kumimoji="0" lang="en-US" sz="1200" b="0" i="0" u="none" strike="noStrike" kern="1200" cap="none" spc="0" normalizeH="0" baseline="0" noProof="0" dirty="0">
                <a:ln>
                  <a:noFill/>
                </a:ln>
                <a:solidFill>
                  <a:srgbClr val="0432FF"/>
                </a:solidFill>
                <a:effectLst/>
                <a:uLnTx/>
                <a:uFillTx/>
                <a:latin typeface="Arial"/>
                <a:ea typeface="+mn-ea"/>
                <a:cs typeface="+mn-cs"/>
              </a:rPr>
              <a:t>RE-MIND: Comparing </a:t>
            </a:r>
            <a:r>
              <a:rPr kumimoji="0" lang="en-US" sz="1200" b="0" i="0" u="none" strike="noStrike" kern="1200" cap="none" spc="0" normalizeH="0" baseline="0" noProof="0" dirty="0" err="1">
                <a:ln>
                  <a:noFill/>
                </a:ln>
                <a:solidFill>
                  <a:srgbClr val="0432FF"/>
                </a:solidFill>
                <a:effectLst/>
                <a:uLnTx/>
                <a:uFillTx/>
                <a:latin typeface="Arial"/>
                <a:ea typeface="+mn-ea"/>
                <a:cs typeface="+mn-cs"/>
              </a:rPr>
              <a:t>tafasitamab</a:t>
            </a:r>
            <a:r>
              <a:rPr kumimoji="0" lang="en-US" sz="1200" b="0" i="0" u="none" strike="noStrike" kern="1200" cap="none" spc="0" normalizeH="0" baseline="0" noProof="0" dirty="0">
                <a:ln>
                  <a:noFill/>
                </a:ln>
                <a:solidFill>
                  <a:srgbClr val="0432FF"/>
                </a:solidFill>
                <a:effectLst/>
                <a:uLnTx/>
                <a:uFillTx/>
                <a:latin typeface="Arial"/>
                <a:ea typeface="+mn-ea"/>
                <a:cs typeface="+mn-cs"/>
              </a:rPr>
              <a:t> + lenalidomide (L-MIND) with a real-world lenalidomide monotherapy cohort in relapsed or refractory diffuse large B-cell lymphoma</a:t>
            </a:r>
            <a:r>
              <a:rPr kumimoji="0" lang="en-US" sz="1200" b="0" i="0" u="none" strike="noStrike" kern="1200" cap="none" spc="0" normalizeH="0" baseline="0" noProof="0" dirty="0">
                <a:ln>
                  <a:noFill/>
                </a:ln>
                <a:solidFill>
                  <a:srgbClr val="400000"/>
                </a:solidFill>
                <a:effectLst/>
                <a:uLnTx/>
                <a:uFillTx/>
                <a:latin typeface="Arial"/>
                <a:ea typeface="+mn-ea"/>
                <a:cs typeface="+mn-cs"/>
              </a:rPr>
              <a:t>. Clin Cancer Res. DOI: 10.1158/1078-0432.CCR-21-1471</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400000"/>
                </a:solidFill>
                <a:effectLst/>
                <a:uLnTx/>
                <a:uFillTx/>
                <a:latin typeface="Arial"/>
                <a:ea typeface="+mn-ea"/>
                <a:cs typeface="+mn-cs"/>
              </a:rPr>
              <a:t>Nowakowski GS, Yoon DH, Peters, et al. </a:t>
            </a:r>
            <a:r>
              <a:rPr kumimoji="0" lang="en-US" sz="1200" b="0" i="0" u="none" strike="noStrike" kern="1200" cap="none" spc="0" normalizeH="0" baseline="0" noProof="0" dirty="0">
                <a:ln>
                  <a:noFill/>
                </a:ln>
                <a:solidFill>
                  <a:srgbClr val="0432FF"/>
                </a:solidFill>
                <a:effectLst/>
                <a:uLnTx/>
                <a:uFillTx/>
                <a:latin typeface="Arial"/>
                <a:ea typeface="+mn-ea"/>
                <a:cs typeface="+mn-cs"/>
              </a:rPr>
              <a:t>Improved efficacy of </a:t>
            </a:r>
            <a:r>
              <a:rPr kumimoji="0" lang="en-US" sz="1200" b="0" i="0" u="none" strike="noStrike" kern="1200" cap="none" spc="0" normalizeH="0" baseline="0" noProof="0" dirty="0" err="1">
                <a:ln>
                  <a:noFill/>
                </a:ln>
                <a:solidFill>
                  <a:srgbClr val="0432FF"/>
                </a:solidFill>
                <a:effectLst/>
                <a:uLnTx/>
                <a:uFillTx/>
                <a:latin typeface="Arial"/>
                <a:ea typeface="+mn-ea"/>
                <a:cs typeface="+mn-cs"/>
              </a:rPr>
              <a:t>tafasitamab</a:t>
            </a:r>
            <a:r>
              <a:rPr kumimoji="0" lang="en-US" sz="1200" b="0" i="0" u="none" strike="noStrike" kern="1200" cap="none" spc="0" normalizeH="0" baseline="0" noProof="0" dirty="0">
                <a:ln>
                  <a:noFill/>
                </a:ln>
                <a:solidFill>
                  <a:srgbClr val="0432FF"/>
                </a:solidFill>
                <a:effectLst/>
                <a:uLnTx/>
                <a:uFillTx/>
                <a:latin typeface="Arial"/>
                <a:ea typeface="+mn-ea"/>
                <a:cs typeface="+mn-cs"/>
              </a:rPr>
              <a:t> plus lenalidomide versus systemic therapies for relapsed/refractory DLBCL: RE-MIND2, an observational retrospective matched cohort study.</a:t>
            </a:r>
            <a:r>
              <a:rPr kumimoji="0" lang="en-US" sz="1200" b="0" i="0" u="none" strike="noStrike" kern="1200" cap="none" spc="0" normalizeH="0" baseline="0" noProof="0" dirty="0">
                <a:ln>
                  <a:noFill/>
                </a:ln>
                <a:solidFill>
                  <a:srgbClr val="400000"/>
                </a:solidFill>
                <a:effectLst/>
                <a:uLnTx/>
                <a:uFillTx/>
                <a:latin typeface="Arial"/>
                <a:ea typeface="+mn-ea"/>
                <a:cs typeface="+mn-cs"/>
              </a:rPr>
              <a:t> Clin Cancer Res. 2022;28(18):4003-4017. DOI: 10.1158/1078-0432.CCR-21-3648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400000"/>
                </a:solidFill>
                <a:effectLst/>
                <a:uLnTx/>
                <a:uFillTx/>
                <a:latin typeface="Arial"/>
                <a:ea typeface="+mn-ea"/>
                <a:cs typeface="+mn-cs"/>
              </a:rPr>
              <a:t>Qualls DA, Lambert N, Caimi PF, et al. </a:t>
            </a:r>
            <a:r>
              <a:rPr kumimoji="0" lang="en-US" sz="1200" b="0" i="0" u="none" strike="noStrike" kern="1200" cap="none" spc="0" normalizeH="0" baseline="0" noProof="0" dirty="0" err="1">
                <a:ln>
                  <a:noFill/>
                </a:ln>
                <a:solidFill>
                  <a:srgbClr val="0432FF"/>
                </a:solidFill>
                <a:effectLst/>
                <a:uLnTx/>
                <a:uFillTx/>
                <a:latin typeface="Arial"/>
                <a:ea typeface="+mn-ea"/>
                <a:cs typeface="+mn-cs"/>
              </a:rPr>
              <a:t>Tafasitamab</a:t>
            </a:r>
            <a:r>
              <a:rPr kumimoji="0" lang="en-US" sz="1200" b="0" i="0" u="none" strike="noStrike" kern="1200" cap="none" spc="0" normalizeH="0" baseline="0" noProof="0" dirty="0">
                <a:ln>
                  <a:noFill/>
                </a:ln>
                <a:solidFill>
                  <a:srgbClr val="0432FF"/>
                </a:solidFill>
                <a:effectLst/>
                <a:uLnTx/>
                <a:uFillTx/>
                <a:latin typeface="Arial"/>
                <a:ea typeface="+mn-ea"/>
                <a:cs typeface="+mn-cs"/>
              </a:rPr>
              <a:t> and lenalidomide in large B-cell lymphoma: real-world outcomes in a multicenter retrospective study. </a:t>
            </a:r>
            <a:r>
              <a:rPr kumimoji="0" lang="en-US" sz="1200" b="0" i="0" u="none" strike="noStrike" kern="1200" cap="none" spc="0" normalizeH="0" baseline="0" noProof="0" dirty="0">
                <a:ln>
                  <a:noFill/>
                </a:ln>
                <a:solidFill>
                  <a:srgbClr val="400000"/>
                </a:solidFill>
                <a:effectLst/>
                <a:uLnTx/>
                <a:uFillTx/>
                <a:latin typeface="Arial"/>
                <a:ea typeface="+mn-ea"/>
                <a:cs typeface="+mn-cs"/>
              </a:rPr>
              <a:t>Blood. 2023;142(26):2327-2331. DOI: 10.1182/blood.2023021274</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solidFill>
                  <a:srgbClr val="400000"/>
                </a:solidFill>
                <a:effectLst/>
                <a:uLnTx/>
                <a:uFillTx/>
                <a:latin typeface="Arial"/>
                <a:ea typeface="+mn-ea"/>
                <a:cs typeface="+mn-cs"/>
              </a:rPr>
              <a:t>Saverno</a:t>
            </a:r>
            <a:r>
              <a:rPr kumimoji="0" lang="en-US" sz="1200" b="0" i="0" u="none" strike="noStrike" kern="1200" cap="none" spc="0" normalizeH="0" baseline="0" noProof="0" dirty="0">
                <a:ln>
                  <a:noFill/>
                </a:ln>
                <a:solidFill>
                  <a:srgbClr val="400000"/>
                </a:solidFill>
                <a:effectLst/>
                <a:uLnTx/>
                <a:uFillTx/>
                <a:latin typeface="Arial"/>
                <a:ea typeface="+mn-ea"/>
                <a:cs typeface="+mn-cs"/>
              </a:rPr>
              <a:t> K. </a:t>
            </a:r>
            <a:r>
              <a:rPr kumimoji="0" lang="en-US" sz="1200" b="0" i="0" u="none" strike="noStrike" kern="1200" cap="none" spc="0" normalizeH="0" baseline="0" noProof="0" dirty="0">
                <a:ln>
                  <a:noFill/>
                </a:ln>
                <a:solidFill>
                  <a:srgbClr val="0432FF"/>
                </a:solidFill>
                <a:effectLst/>
                <a:uLnTx/>
                <a:uFillTx/>
                <a:latin typeface="Arial"/>
                <a:ea typeface="+mn-ea"/>
                <a:cs typeface="+mn-cs"/>
              </a:rPr>
              <a:t>Real-world effectiveness of </a:t>
            </a:r>
            <a:r>
              <a:rPr kumimoji="0" lang="en-US" sz="1200" b="0" i="0" u="none" strike="noStrike" kern="1200" cap="none" spc="0" normalizeH="0" baseline="0" noProof="0" dirty="0" err="1">
                <a:ln>
                  <a:noFill/>
                </a:ln>
                <a:solidFill>
                  <a:srgbClr val="0432FF"/>
                </a:solidFill>
                <a:effectLst/>
                <a:uLnTx/>
                <a:uFillTx/>
                <a:latin typeface="Arial"/>
                <a:ea typeface="+mn-ea"/>
                <a:cs typeface="+mn-cs"/>
              </a:rPr>
              <a:t>tafasitamab</a:t>
            </a:r>
            <a:r>
              <a:rPr kumimoji="0" lang="en-US" sz="1200" b="0" i="0" u="none" strike="noStrike" kern="1200" cap="none" spc="0" normalizeH="0" baseline="0" noProof="0" dirty="0">
                <a:ln>
                  <a:noFill/>
                </a:ln>
                <a:solidFill>
                  <a:srgbClr val="0432FF"/>
                </a:solidFill>
                <a:effectLst/>
                <a:uLnTx/>
                <a:uFillTx/>
                <a:latin typeface="Arial"/>
                <a:ea typeface="+mn-ea"/>
                <a:cs typeface="+mn-cs"/>
              </a:rPr>
              <a:t> (Tafa) for the treatment of relapsed/refractory diffuse large B-Cell lymphoma (R/R DLBCL) in the United States.</a:t>
            </a:r>
            <a:r>
              <a:rPr kumimoji="0" lang="en-US" sz="1200" b="0" i="0" u="none" strike="noStrike" kern="1200" cap="none" spc="0" normalizeH="0" baseline="0" noProof="0" dirty="0">
                <a:ln>
                  <a:noFill/>
                </a:ln>
                <a:solidFill>
                  <a:srgbClr val="400000"/>
                </a:solidFill>
                <a:effectLst/>
                <a:uLnTx/>
                <a:uFillTx/>
                <a:latin typeface="Arial"/>
                <a:ea typeface="+mn-ea"/>
                <a:cs typeface="+mn-cs"/>
              </a:rPr>
              <a:t> Poster Abstract #2375. Presented at: 66th American Society of Hematology Annual Meeting and Exposition; Dec 7–10, 2024; San Diego, US.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400000"/>
                </a:solidFill>
                <a:effectLst/>
                <a:uLnTx/>
                <a:uFillTx/>
                <a:latin typeface="Arial"/>
                <a:ea typeface="+mn-ea"/>
                <a:cs typeface="+mn-cs"/>
              </a:rPr>
              <a:t>Brem EA, Burke JM, Vukcevic M, et al. </a:t>
            </a:r>
            <a:r>
              <a:rPr kumimoji="0" lang="en-US" sz="1200" b="0" i="0" u="none" strike="noStrike" kern="1200" cap="none" spc="0" normalizeH="0" baseline="0" noProof="0" dirty="0" err="1">
                <a:ln>
                  <a:noFill/>
                </a:ln>
                <a:solidFill>
                  <a:srgbClr val="0432FF"/>
                </a:solidFill>
                <a:effectLst/>
                <a:uLnTx/>
                <a:uFillTx/>
                <a:latin typeface="Arial"/>
                <a:ea typeface="+mn-ea"/>
                <a:cs typeface="+mn-cs"/>
              </a:rPr>
              <a:t>Realmind</a:t>
            </a:r>
            <a:r>
              <a:rPr kumimoji="0" lang="en-US" sz="1200" b="0" i="0" u="none" strike="noStrike" kern="1200" cap="none" spc="0" normalizeH="0" baseline="0" noProof="0" dirty="0">
                <a:ln>
                  <a:noFill/>
                </a:ln>
                <a:solidFill>
                  <a:srgbClr val="0432FF"/>
                </a:solidFill>
                <a:effectLst/>
                <a:uLnTx/>
                <a:uFillTx/>
                <a:latin typeface="Arial"/>
                <a:ea typeface="+mn-ea"/>
                <a:cs typeface="+mn-cs"/>
              </a:rPr>
              <a:t>: A prospective and retrospective study to characterize real-world use of </a:t>
            </a:r>
            <a:r>
              <a:rPr kumimoji="0" lang="en-US" sz="1200" b="0" i="0" u="none" strike="noStrike" kern="1200" cap="none" spc="0" normalizeH="0" baseline="0" noProof="0" dirty="0" err="1">
                <a:ln>
                  <a:noFill/>
                </a:ln>
                <a:solidFill>
                  <a:srgbClr val="0432FF"/>
                </a:solidFill>
                <a:effectLst/>
                <a:uLnTx/>
                <a:uFillTx/>
                <a:latin typeface="Arial"/>
                <a:ea typeface="+mn-ea"/>
                <a:cs typeface="+mn-cs"/>
              </a:rPr>
              <a:t>tafasitamab</a:t>
            </a:r>
            <a:r>
              <a:rPr kumimoji="0" lang="en-US" sz="1200" b="0" i="0" u="none" strike="noStrike" kern="1200" cap="none" spc="0" normalizeH="0" baseline="0" noProof="0" dirty="0">
                <a:ln>
                  <a:noFill/>
                </a:ln>
                <a:solidFill>
                  <a:srgbClr val="0432FF"/>
                </a:solidFill>
                <a:effectLst/>
                <a:uLnTx/>
                <a:uFillTx/>
                <a:latin typeface="Arial"/>
                <a:ea typeface="+mn-ea"/>
                <a:cs typeface="+mn-cs"/>
              </a:rPr>
              <a:t> plus lenalidomide in US patients with relapsed/refractory diffuse large B-cell lymphoma, with a focus on patients from minority groups. </a:t>
            </a:r>
            <a:r>
              <a:rPr kumimoji="0" lang="en-US" sz="1200" b="0" i="0" u="none" strike="noStrike" kern="1200" cap="none" spc="0" normalizeH="0" baseline="0" noProof="0" dirty="0">
                <a:ln>
                  <a:noFill/>
                </a:ln>
                <a:solidFill>
                  <a:srgbClr val="400000"/>
                </a:solidFill>
                <a:effectLst/>
                <a:uLnTx/>
                <a:uFillTx/>
                <a:latin typeface="Arial"/>
                <a:ea typeface="+mn-ea"/>
                <a:cs typeface="+mn-cs"/>
              </a:rPr>
              <a:t>Blood. 2023; 142 (Supplement 1): 6251. DOI: 10.1182/blood-2023-188482</a:t>
            </a:r>
          </a:p>
        </p:txBody>
      </p:sp>
    </p:spTree>
    <p:extLst>
      <p:ext uri="{BB962C8B-B14F-4D97-AF65-F5344CB8AC3E}">
        <p14:creationId xmlns:p14="http://schemas.microsoft.com/office/powerpoint/2010/main" val="14749534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1">
            <a:extLst>
              <a:ext uri="{FF2B5EF4-FFF2-40B4-BE49-F238E27FC236}">
                <a16:creationId xmlns:a16="http://schemas.microsoft.com/office/drawing/2014/main" id="{9A0D2F2E-A284-4BB9-821C-C898FD253A10}"/>
              </a:ext>
            </a:extLst>
          </p:cNvPr>
          <p:cNvSpPr>
            <a:spLocks noGrp="1"/>
          </p:cNvSpPr>
          <p:nvPr>
            <p:ph type="ftr" sz="quarter" idx="10"/>
          </p:nvPr>
        </p:nvSpPr>
        <p:spPr>
          <a:xfrm>
            <a:off x="757381" y="5986465"/>
            <a:ext cx="10878564" cy="604223"/>
          </a:xfrm>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757575"/>
                </a:solidFill>
                <a:effectLst/>
                <a:uLnTx/>
                <a:uFillTx/>
                <a:latin typeface="Arial"/>
                <a:ea typeface="+mn-ea"/>
                <a:cs typeface="+mn-cs"/>
              </a:rPr>
              <a:t>Presented at the 2026 ASCO Annual Meeting </a:t>
            </a:r>
            <a:r>
              <a:rPr kumimoji="0" lang="en-US" sz="1000" b="0" i="0" u="none" strike="noStrike" kern="1200" cap="none" spc="0" normalizeH="0" baseline="0" noProof="0" dirty="0">
                <a:ln>
                  <a:noFill/>
                </a:ln>
                <a:solidFill>
                  <a:srgbClr val="66CC00"/>
                </a:solidFill>
                <a:effectLst/>
                <a:uLnTx/>
                <a:uFillTx/>
                <a:latin typeface="Arial" panose="020B0604020202020204" pitchFamily="34" charset="0"/>
                <a:ea typeface="+mn-ea"/>
                <a:cs typeface="Arial" panose="020B0604020202020204" pitchFamily="34" charset="0"/>
              </a:rPr>
              <a:t>•</a:t>
            </a:r>
            <a:r>
              <a:rPr kumimoji="0" lang="en-US" sz="1000" b="1" i="0" u="none" strike="noStrike" kern="1200" cap="none" spc="0" normalizeH="0" baseline="0" noProof="0" dirty="0">
                <a:ln>
                  <a:noFill/>
                </a:ln>
                <a:solidFill>
                  <a:srgbClr val="757575"/>
                </a:solidFill>
                <a:effectLst/>
                <a:uLnTx/>
                <a:uFillTx/>
                <a:latin typeface="Arial"/>
                <a:ea typeface="+mn-ea"/>
                <a:cs typeface="+mn-cs"/>
              </a:rPr>
              <a:t> Chicago, IL, USA &amp; Online </a:t>
            </a:r>
            <a:r>
              <a:rPr kumimoji="0" lang="en-US" sz="1000" b="0" i="0" u="none" strike="noStrike" kern="1200" cap="none" spc="0" normalizeH="0" baseline="0" noProof="0" dirty="0">
                <a:ln>
                  <a:noFill/>
                </a:ln>
                <a:solidFill>
                  <a:srgbClr val="66CC00"/>
                </a:solidFill>
                <a:effectLst/>
                <a:uLnTx/>
                <a:uFillTx/>
                <a:latin typeface="Arial" panose="020B0604020202020204" pitchFamily="34" charset="0"/>
                <a:ea typeface="+mn-ea"/>
                <a:cs typeface="Arial" panose="020B0604020202020204" pitchFamily="34" charset="0"/>
              </a:rPr>
              <a:t>•</a:t>
            </a:r>
            <a:r>
              <a:rPr kumimoji="0" lang="en-US" sz="1000" b="1" i="0" u="none" strike="noStrike" kern="1200" cap="none" spc="0" normalizeH="0" baseline="0" noProof="0" dirty="0">
                <a:ln>
                  <a:noFill/>
                </a:ln>
                <a:solidFill>
                  <a:srgbClr val="757575"/>
                </a:solidFill>
                <a:effectLst/>
                <a:uLnTx/>
                <a:uFillTx/>
                <a:latin typeface="Arial"/>
                <a:ea typeface="+mn-ea"/>
                <a:cs typeface="+mn-cs"/>
              </a:rPr>
              <a:t> May 29–June 2, 2026 (Abstract #7000)</a:t>
            </a:r>
          </a:p>
        </p:txBody>
      </p:sp>
      <p:sp>
        <p:nvSpPr>
          <p:cNvPr id="2" name="Title 1"/>
          <p:cNvSpPr>
            <a:spLocks noGrp="1"/>
          </p:cNvSpPr>
          <p:nvPr>
            <p:ph type="ctrTitle"/>
          </p:nvPr>
        </p:nvSpPr>
        <p:spPr>
          <a:xfrm>
            <a:off x="656647" y="816135"/>
            <a:ext cx="10878707" cy="2492990"/>
          </a:xfrm>
        </p:spPr>
        <p:txBody>
          <a:bodyPr wrap="square" anchor="b">
            <a:spAutoFit/>
          </a:bodyPr>
          <a:lstStyle/>
          <a:p>
            <a:r>
              <a:rPr lang="en-US" sz="3600" noProof="0" dirty="0"/>
              <a:t>ASCO Annual Meeting: Abstract 7000</a:t>
            </a:r>
            <a:br>
              <a:rPr lang="en-US" sz="3600" noProof="0" dirty="0"/>
            </a:br>
            <a:br>
              <a:rPr lang="en-US" sz="3600" noProof="0" dirty="0"/>
            </a:br>
            <a:r>
              <a:rPr lang="en-US" sz="3600" noProof="0" dirty="0" err="1"/>
              <a:t>frontMIND</a:t>
            </a:r>
            <a:r>
              <a:rPr lang="en-US" sz="3600" noProof="0" dirty="0"/>
              <a:t>: Phase 3 Study of Tafasitamab Plus Lenalidomide and R-CHOP for Patients With Newly Diagnosed Diffuse Large B-cell Lymphoma</a:t>
            </a:r>
          </a:p>
        </p:txBody>
      </p:sp>
      <p:sp>
        <p:nvSpPr>
          <p:cNvPr id="9" name="Subtitle 8">
            <a:extLst>
              <a:ext uri="{FF2B5EF4-FFF2-40B4-BE49-F238E27FC236}">
                <a16:creationId xmlns:a16="http://schemas.microsoft.com/office/drawing/2014/main" id="{AC37214E-640A-1044-C565-FEBD52A7EF19}"/>
              </a:ext>
            </a:extLst>
          </p:cNvPr>
          <p:cNvSpPr>
            <a:spLocks noGrp="1"/>
          </p:cNvSpPr>
          <p:nvPr>
            <p:ph type="subTitle" idx="1"/>
          </p:nvPr>
        </p:nvSpPr>
        <p:spPr>
          <a:xfrm>
            <a:off x="656646" y="3429000"/>
            <a:ext cx="10878707" cy="1058751"/>
          </a:xfrm>
          <a:noFill/>
        </p:spPr>
        <p:txBody>
          <a:bodyPr>
            <a:spAutoFit/>
          </a:bodyPr>
          <a:lstStyle/>
          <a:p>
            <a:r>
              <a:rPr lang="en-US" sz="1600" u="sng" noProof="0" dirty="0"/>
              <a:t>Georg Lenz</a:t>
            </a:r>
            <a:r>
              <a:rPr lang="en-US" sz="1600" noProof="0" dirty="0"/>
              <a:t>,</a:t>
            </a:r>
            <a:r>
              <a:rPr lang="en-US" sz="1600" baseline="30000" noProof="0" dirty="0"/>
              <a:t>1</a:t>
            </a:r>
            <a:r>
              <a:rPr lang="en-US" sz="1600" noProof="0" dirty="0"/>
              <a:t> Marek Trněný,</a:t>
            </a:r>
            <a:r>
              <a:rPr lang="en-US" sz="1600" baseline="30000" noProof="0" dirty="0"/>
              <a:t>2</a:t>
            </a:r>
            <a:r>
              <a:rPr lang="en-US" sz="1600" noProof="0" dirty="0"/>
              <a:t> John M. Burke,</a:t>
            </a:r>
            <a:r>
              <a:rPr lang="en-US" sz="1600" baseline="30000" noProof="0" dirty="0"/>
              <a:t>3</a:t>
            </a:r>
            <a:r>
              <a:rPr lang="en-US" sz="1600" noProof="0" dirty="0"/>
              <a:t> Grzegorz S. Nowakowski,</a:t>
            </a:r>
            <a:r>
              <a:rPr lang="en-US" sz="1600" baseline="30000" noProof="0" dirty="0"/>
              <a:t>4</a:t>
            </a:r>
            <a:r>
              <a:rPr lang="en-US" sz="1600" noProof="0" dirty="0"/>
              <a:t> Christopher P. Fox,</a:t>
            </a:r>
            <a:r>
              <a:rPr lang="en-US" sz="1600" baseline="30000" noProof="0" dirty="0"/>
              <a:t>5</a:t>
            </a:r>
            <a:r>
              <a:rPr lang="en-US" sz="1600" noProof="0" dirty="0"/>
              <a:t> Annalisa Chiappella,</a:t>
            </a:r>
            <a:r>
              <a:rPr lang="en-US" sz="1600" baseline="30000" noProof="0" dirty="0"/>
              <a:t>6</a:t>
            </a:r>
            <a:r>
              <a:rPr lang="en-US" sz="1600" noProof="0" dirty="0"/>
              <a:t> Johannes Duell,</a:t>
            </a:r>
            <a:r>
              <a:rPr lang="en-US" sz="1600" baseline="30000" noProof="0" dirty="0"/>
              <a:t>7</a:t>
            </a:r>
            <a:r>
              <a:rPr lang="en-US" sz="1600" noProof="0" dirty="0"/>
              <a:t> Young Woo Jeon,</a:t>
            </a:r>
            <a:r>
              <a:rPr lang="en-US" sz="1600" baseline="30000" noProof="0" dirty="0"/>
              <a:t>8</a:t>
            </a:r>
            <a:r>
              <a:rPr lang="en-US" sz="1600" noProof="0" dirty="0"/>
              <a:t> Chan Y. Cheah,</a:t>
            </a:r>
            <a:r>
              <a:rPr lang="en-US" sz="1600" baseline="30000" noProof="0" dirty="0"/>
              <a:t>9</a:t>
            </a:r>
            <a:r>
              <a:rPr lang="en-US" sz="1600" noProof="0" dirty="0"/>
              <a:t> Jason Westin,</a:t>
            </a:r>
            <a:r>
              <a:rPr lang="en-US" sz="1600" baseline="30000" noProof="0" dirty="0"/>
              <a:t>10</a:t>
            </a:r>
            <a:r>
              <a:rPr lang="en-US" sz="1600" noProof="0" dirty="0"/>
              <a:t> Joseph Z. Ye,</a:t>
            </a:r>
            <a:r>
              <a:rPr lang="en-US" sz="1600" baseline="30000" noProof="0" dirty="0"/>
              <a:t>11</a:t>
            </a:r>
            <a:r>
              <a:rPr lang="en-US" sz="1600" noProof="0" dirty="0"/>
              <a:t> Priscilla B. Caguioa,</a:t>
            </a:r>
            <a:r>
              <a:rPr lang="en-US" sz="1600" baseline="30000" noProof="0" dirty="0"/>
              <a:t>12</a:t>
            </a:r>
            <a:r>
              <a:rPr lang="en-US" sz="1600" noProof="0" dirty="0"/>
              <a:t> David Belada,</a:t>
            </a:r>
            <a:r>
              <a:rPr lang="en-US" sz="1600" baseline="30000" noProof="0" dirty="0"/>
              <a:t>13</a:t>
            </a:r>
            <a:r>
              <a:rPr lang="en-US" sz="1600" noProof="0" dirty="0"/>
              <a:t> Ho-Jin Shin,</a:t>
            </a:r>
            <a:r>
              <a:rPr lang="en-US" sz="1600" baseline="30000" noProof="0" dirty="0"/>
              <a:t>14</a:t>
            </a:r>
            <a:r>
              <a:rPr lang="en-US" sz="1600" noProof="0" dirty="0"/>
              <a:t> Sung Yong Oh,</a:t>
            </a:r>
            <a:r>
              <a:rPr lang="en-US" sz="1600" baseline="30000" noProof="0" dirty="0"/>
              <a:t>15</a:t>
            </a:r>
            <a:r>
              <a:rPr lang="en-US" sz="1600" noProof="0" dirty="0"/>
              <a:t> Sandy Amorim,</a:t>
            </a:r>
            <a:r>
              <a:rPr lang="en-US" sz="1600" baseline="30000" noProof="0" dirty="0"/>
              <a:t>16</a:t>
            </a:r>
            <a:r>
              <a:rPr lang="en-US" sz="1600" noProof="0" dirty="0"/>
              <a:t> </a:t>
            </a:r>
            <a:r>
              <a:rPr lang="en-GB" sz="1600" noProof="0" dirty="0"/>
              <a:t>Andreas Rosenwald,</a:t>
            </a:r>
            <a:r>
              <a:rPr lang="en-GB" sz="1600" baseline="30000" noProof="0" dirty="0"/>
              <a:t>17</a:t>
            </a:r>
            <a:r>
              <a:rPr lang="en-GB" sz="1600" noProof="0" dirty="0"/>
              <a:t> Roberto Chiarle,</a:t>
            </a:r>
            <a:r>
              <a:rPr lang="en-GB" sz="1600" baseline="30000" noProof="0" dirty="0"/>
              <a:t>18</a:t>
            </a:r>
            <a:r>
              <a:rPr lang="en-GB" sz="1600" noProof="0" dirty="0"/>
              <a:t> </a:t>
            </a:r>
            <a:r>
              <a:rPr lang="en-US" sz="1600" noProof="0" dirty="0"/>
              <a:t>Philomena Colucci,</a:t>
            </a:r>
            <a:r>
              <a:rPr lang="en-US" sz="1600" baseline="30000" noProof="0" dirty="0"/>
              <a:t>19</a:t>
            </a:r>
            <a:r>
              <a:rPr lang="en-US" sz="1600" noProof="0" dirty="0"/>
              <a:t> Sonia Ioannidis,</a:t>
            </a:r>
            <a:r>
              <a:rPr lang="en-US" sz="1600" baseline="30000" noProof="0" dirty="0"/>
              <a:t>20</a:t>
            </a:r>
            <a:r>
              <a:rPr lang="en-US" sz="1600" noProof="0" dirty="0"/>
              <a:t> Lulu Cheng,</a:t>
            </a:r>
            <a:r>
              <a:rPr lang="en-US" sz="1600" baseline="30000" noProof="0" dirty="0"/>
              <a:t>19</a:t>
            </a:r>
            <a:r>
              <a:rPr lang="en-US" sz="1600" noProof="0" dirty="0"/>
              <a:t> and Umberto Vitolo</a:t>
            </a:r>
            <a:r>
              <a:rPr lang="en-US" sz="1600" baseline="30000" noProof="0" dirty="0"/>
              <a:t>21</a:t>
            </a:r>
          </a:p>
        </p:txBody>
      </p:sp>
    </p:spTree>
    <p:extLst>
      <p:ext uri="{BB962C8B-B14F-4D97-AF65-F5344CB8AC3E}">
        <p14:creationId xmlns:p14="http://schemas.microsoft.com/office/powerpoint/2010/main" val="2497318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E2D9C0-86AD-35ED-4A3E-59BF29DEA59E}"/>
              </a:ext>
            </a:extLst>
          </p:cNvPr>
          <p:cNvSpPr>
            <a:spLocks noGrp="1"/>
          </p:cNvSpPr>
          <p:nvPr>
            <p:ph type="title"/>
          </p:nvPr>
        </p:nvSpPr>
        <p:spPr>
          <a:xfrm>
            <a:off x="536448" y="207525"/>
            <a:ext cx="10988804" cy="731520"/>
          </a:xfrm>
        </p:spPr>
        <p:txBody>
          <a:bodyPr>
            <a:noAutofit/>
          </a:bodyPr>
          <a:lstStyle/>
          <a:p>
            <a:r>
              <a:rPr lang="en-US" noProof="0" dirty="0"/>
              <a:t>frontMIND (NCT04824092): </a:t>
            </a:r>
            <a:r>
              <a:rPr lang="en-US" dirty="0"/>
              <a:t>Phase 3, Global, Multicenter, Placebo-Controlled, Double-Blind, Randomized Study</a:t>
            </a:r>
            <a:endParaRPr lang="en-US" noProof="0" dirty="0"/>
          </a:p>
        </p:txBody>
      </p:sp>
      <p:sp>
        <p:nvSpPr>
          <p:cNvPr id="37" name="Footer Placeholder 3">
            <a:extLst>
              <a:ext uri="{FF2B5EF4-FFF2-40B4-BE49-F238E27FC236}">
                <a16:creationId xmlns:a16="http://schemas.microsoft.com/office/drawing/2014/main" id="{3F968BB7-B819-34BC-8C4F-5204D4AFFCA9}"/>
              </a:ext>
            </a:extLst>
          </p:cNvPr>
          <p:cNvSpPr>
            <a:spLocks noGrp="1"/>
          </p:cNvSpPr>
          <p:nvPr>
            <p:ph type="ftr" sz="quarter" idx="10"/>
          </p:nvPr>
        </p:nvSpPr>
        <p:spPr/>
        <p:txBody>
          <a:bodyPr vert="horz" lIns="0" tIns="0" rIns="0" bIns="0" rtlCol="0" anchor="b"/>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srgbClr val="757575"/>
                </a:solidFill>
                <a:effectLst/>
                <a:uLnTx/>
                <a:uFillTx/>
                <a:latin typeface="Arial"/>
                <a:ea typeface="+mn-ea"/>
                <a:cs typeface="+mn-cs"/>
              </a:rPr>
              <a:t>aaIPI</a:t>
            </a:r>
            <a:r>
              <a:rPr kumimoji="0" lang="en-US" sz="800" b="0" i="0" u="none" strike="noStrike" kern="1200" cap="none" spc="0" normalizeH="0" baseline="0" noProof="0" dirty="0">
                <a:ln>
                  <a:noFill/>
                </a:ln>
                <a:solidFill>
                  <a:srgbClr val="757575"/>
                </a:solidFill>
                <a:effectLst/>
                <a:uLnTx/>
                <a:uFillTx/>
                <a:latin typeface="Arial"/>
                <a:ea typeface="+mn-ea"/>
                <a:cs typeface="+mn-cs"/>
              </a:rPr>
              <a:t>, age-adjusted IPI; CR, complete response; DLBCL, diffuse large B-cell lymphoma; ECOG PS, Eastern Cooperative Oncology Group performance status; EFS, event-free survival; EOT, end of treatment; HGBL, high-grade B-cell lymphoma; HRQoL, health-related quality of life; IPI, International Prognostic Index; iv, intravenously; Len, lenalidomide; ORR, objective response rate; OS, overall survival; PET, positron emission tomography; PFS, progression-free survival; po, orally; R-CHOP, rituximab, cyclophosphamide, doxorubicin, vincristine, and prednisone or prednisolone; Tafa, tafasitamab.</a:t>
            </a:r>
          </a:p>
        </p:txBody>
      </p:sp>
      <p:sp>
        <p:nvSpPr>
          <p:cNvPr id="3" name="Content Placeholder 9">
            <a:extLst>
              <a:ext uri="{FF2B5EF4-FFF2-40B4-BE49-F238E27FC236}">
                <a16:creationId xmlns:a16="http://schemas.microsoft.com/office/drawing/2014/main" id="{F27DE110-258E-F174-AF44-73D5D073FA80}"/>
              </a:ext>
            </a:extLst>
          </p:cNvPr>
          <p:cNvSpPr txBox="1">
            <a:spLocks/>
          </p:cNvSpPr>
          <p:nvPr/>
        </p:nvSpPr>
        <p:spPr>
          <a:xfrm>
            <a:off x="4311408" y="4800090"/>
            <a:ext cx="7331985" cy="1345735"/>
          </a:xfrm>
          <a:prstGeom prst="rect">
            <a:avLst/>
          </a:prstGeom>
          <a:solidFill>
            <a:schemeClr val="bg1">
              <a:lumMod val="95000"/>
            </a:schemeClr>
          </a:solidFill>
          <a:ln w="12700">
            <a:solidFill>
              <a:schemeClr val="tx2"/>
            </a:solidFill>
          </a:ln>
        </p:spPr>
        <p:txBody>
          <a:bodyPr wrap="square" lIns="108000" tIns="72000" rIns="108000" bIns="72000" anchor="t">
            <a:spAutoFit/>
          </a:bodyPr>
          <a:lstStyle>
            <a:defPPr>
              <a:defRPr lang="en-US"/>
            </a:defPPr>
            <a:lvl1pPr marL="296863" marR="0" lvl="0" indent="-285750" fontAlgn="auto">
              <a:lnSpc>
                <a:spcPts val="1900"/>
              </a:lnSpc>
              <a:spcBef>
                <a:spcPts val="0"/>
              </a:spcBef>
              <a:spcAft>
                <a:spcPts val="200"/>
              </a:spcAft>
              <a:buClrTx/>
              <a:buSzTx/>
              <a:buFont typeface="Arial" panose="020B0604020202020204" pitchFamily="34" charset="0"/>
              <a:buChar char="•"/>
              <a:tabLst/>
              <a:defRPr kumimoji="0" sz="1400" b="0" i="0" u="none" strike="noStrike" cap="none" spc="0" normalizeH="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defRPr>
            </a:lvl1pPr>
            <a:lvl2pPr indent="-228600">
              <a:lnSpc>
                <a:spcPts val="2500"/>
              </a:lnSpc>
              <a:spcBef>
                <a:spcPts val="600"/>
              </a:spcBef>
              <a:buClr>
                <a:srgbClr val="005CAB"/>
              </a:buClr>
              <a:buFont typeface="Tahoma" panose="020B0604030504040204" pitchFamily="34" charset="0"/>
              <a:buChar char="-"/>
              <a:defRPr sz="1600">
                <a:latin typeface="Tahoma" panose="020B0604030504040204" pitchFamily="34" charset="0"/>
                <a:ea typeface="Tahoma" panose="020B0604030504040204" pitchFamily="34" charset="0"/>
                <a:cs typeface="Tahoma" panose="020B0604030504040204" pitchFamily="34" charset="0"/>
              </a:defRPr>
            </a:lvl2pPr>
            <a:lvl3pPr marL="685800" indent="-228600">
              <a:lnSpc>
                <a:spcPts val="2500"/>
              </a:lnSpc>
              <a:spcBef>
                <a:spcPts val="600"/>
              </a:spcBef>
              <a:buClr>
                <a:srgbClr val="005CAB"/>
              </a:buClr>
              <a:buFont typeface="Arial" panose="020B0604020202020204" pitchFamily="34" charset="0"/>
              <a:buChar char="•"/>
              <a:defRPr sz="1600">
                <a:latin typeface="Tahoma" panose="020B0604030504040204" pitchFamily="34" charset="0"/>
                <a:ea typeface="Tahoma" panose="020B0604030504040204" pitchFamily="34" charset="0"/>
                <a:cs typeface="Tahoma" panose="020B0604030504040204" pitchFamily="34" charset="0"/>
              </a:defRPr>
            </a:lvl3pPr>
            <a:lvl4pPr marL="914400" indent="-228600">
              <a:lnSpc>
                <a:spcPts val="2500"/>
              </a:lnSpc>
              <a:spcBef>
                <a:spcPts val="600"/>
              </a:spcBef>
              <a:buClr>
                <a:srgbClr val="005CAB"/>
              </a:buClr>
              <a:buFont typeface="Tahoma" panose="020B0604030504040204" pitchFamily="34" charset="0"/>
              <a:buChar char="-"/>
              <a:defRPr sz="1600">
                <a:latin typeface="Tahoma" panose="020B0604030504040204" pitchFamily="34" charset="0"/>
                <a:ea typeface="Tahoma" panose="020B0604030504040204" pitchFamily="34" charset="0"/>
                <a:cs typeface="Tahoma" panose="020B0604030504040204" pitchFamily="34" charset="0"/>
              </a:defRPr>
            </a:lvl4pPr>
            <a:lvl5pPr marL="1143000" indent="-228600">
              <a:lnSpc>
                <a:spcPts val="2500"/>
              </a:lnSpc>
              <a:spcBef>
                <a:spcPts val="600"/>
              </a:spcBef>
              <a:buClr>
                <a:srgbClr val="005CAB"/>
              </a:buClr>
              <a:buFont typeface="Arial" panose="020B0604020202020204" pitchFamily="34" charset="0"/>
              <a:buChar char="•"/>
              <a:defRPr sz="1600">
                <a:latin typeface="Tahoma" panose="020B0604030504040204" pitchFamily="34" charset="0"/>
                <a:ea typeface="Tahoma" panose="020B0604030504040204" pitchFamily="34" charset="0"/>
                <a:cs typeface="Tahoma" panose="020B060403050404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685800" rtl="0" eaLnBrk="1" fontAlgn="auto" latinLnBrk="0" hangingPunct="1">
              <a:lnSpc>
                <a:spcPct val="100000"/>
              </a:lnSpc>
              <a:spcBef>
                <a:spcPts val="0"/>
              </a:spcBef>
              <a:spcAft>
                <a:spcPts val="300"/>
              </a:spcAft>
              <a:buClrTx/>
              <a:buSzPct val="120000"/>
              <a:buFont typeface="Arial" panose="020B0604020202020204" pitchFamily="34" charset="0"/>
              <a:buNone/>
              <a:tabLst/>
              <a:defRPr/>
            </a:pPr>
            <a:r>
              <a:rPr kumimoji="0" lang="en-US" sz="1400" b="1"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Study Endpoints (Investigator Assessed Unless Specified)</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1" i="0" u="none" strike="noStrike" kern="0" cap="none" spc="0" normalizeH="0" baseline="0" noProof="0" dirty="0">
                <a:ln>
                  <a:noFill/>
                </a:ln>
                <a:solidFill>
                  <a:srgbClr val="005CAB"/>
                </a:solidFill>
                <a:effectLst/>
                <a:uLnTx/>
                <a:uFillTx/>
                <a:latin typeface="Arial Narrow" panose="020B0606020202030204" pitchFamily="34" charset="0"/>
                <a:ea typeface="Tahoma" panose="020B0604030504040204" pitchFamily="34" charset="0"/>
                <a:cs typeface="Tahoma" panose="020B0604030504040204" pitchFamily="34" charset="0"/>
              </a:rPr>
              <a:t>Primary study endpoint:   	PFS</a:t>
            </a:r>
            <a:endParaRPr kumimoji="0" lang="en-US" sz="1350" b="1" i="0" u="none" strike="sngStrike" kern="0" cap="none" spc="0" normalizeH="0" baseline="0" noProof="0" dirty="0">
              <a:ln>
                <a:noFill/>
              </a:ln>
              <a:solidFill>
                <a:srgbClr val="005CAB"/>
              </a:solidFill>
              <a:effectLst/>
              <a:uLnTx/>
              <a:uFillTx/>
              <a:latin typeface="Arial Narrow" panose="020B0606020202030204" pitchFamily="34" charset="0"/>
              <a:ea typeface="Tahoma" panose="020B0604030504040204" pitchFamily="34" charset="0"/>
              <a:cs typeface="Tahoma" panose="020B0604030504040204" pitchFamily="34" charset="0"/>
            </a:endParaRP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1"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Key secondary:		</a:t>
            </a:r>
            <a:r>
              <a:rPr kumimoji="0" lang="en-US"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EFS, OS (hierarchically tested, if statistical significance met for PFS) </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1"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Select other secondary:	</a:t>
            </a:r>
            <a:r>
              <a:rPr kumimoji="0" lang="en-US" sz="1350" b="0" i="0" u="none" strike="noStrike" kern="0" cap="none" spc="-1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PET-CR at EOT, ORR at EOT, PFS by cell-of-origin subtypes, HRQoL, safety</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1" i="1"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Post-hoc</a:t>
            </a:r>
            <a:r>
              <a:rPr kumimoji="0" lang="en-US" sz="1350" b="1"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 analysis:</a:t>
            </a:r>
            <a:r>
              <a:rPr kumimoji="0" lang="en-US"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	PFS, EFS, OS on centrally confirmed lymphoma subtypes population</a:t>
            </a:r>
          </a:p>
        </p:txBody>
      </p:sp>
      <p:cxnSp>
        <p:nvCxnSpPr>
          <p:cNvPr id="8" name="Straight Arrow Connector 7">
            <a:extLst>
              <a:ext uri="{FF2B5EF4-FFF2-40B4-BE49-F238E27FC236}">
                <a16:creationId xmlns:a16="http://schemas.microsoft.com/office/drawing/2014/main" id="{5BEB463B-12A9-E0DC-065C-9A69DBC15A79}"/>
              </a:ext>
            </a:extLst>
          </p:cNvPr>
          <p:cNvCxnSpPr>
            <a:cxnSpLocks/>
            <a:stCxn id="19" idx="3"/>
          </p:cNvCxnSpPr>
          <p:nvPr/>
        </p:nvCxnSpPr>
        <p:spPr>
          <a:xfrm>
            <a:off x="9906000" y="2186998"/>
            <a:ext cx="441478" cy="1"/>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9" name="Straight Arrow Connector 8">
            <a:extLst>
              <a:ext uri="{FF2B5EF4-FFF2-40B4-BE49-F238E27FC236}">
                <a16:creationId xmlns:a16="http://schemas.microsoft.com/office/drawing/2014/main" id="{D28CB49D-9214-C228-C2DC-09FBD25FC2F4}"/>
              </a:ext>
            </a:extLst>
          </p:cNvPr>
          <p:cNvCxnSpPr>
            <a:cxnSpLocks/>
            <a:stCxn id="20" idx="3"/>
          </p:cNvCxnSpPr>
          <p:nvPr/>
        </p:nvCxnSpPr>
        <p:spPr>
          <a:xfrm>
            <a:off x="9906000" y="3894728"/>
            <a:ext cx="441478" cy="0"/>
          </a:xfrm>
          <a:prstGeom prst="straightConnector1">
            <a:avLst/>
          </a:prstGeom>
          <a:noFill/>
          <a:ln w="19050" cap="flat" cmpd="sng" algn="ctr">
            <a:solidFill>
              <a:schemeClr val="tx2"/>
            </a:solidFill>
            <a:prstDash val="solid"/>
            <a:miter lim="800000"/>
            <a:headEnd type="none" w="lg" len="lg"/>
            <a:tailEnd type="triangle" w="lg" len="med"/>
          </a:ln>
          <a:effectLst/>
        </p:spPr>
      </p:cxnSp>
      <p:sp>
        <p:nvSpPr>
          <p:cNvPr id="11" name="Rectangle: Rounded Corners 25">
            <a:extLst>
              <a:ext uri="{FF2B5EF4-FFF2-40B4-BE49-F238E27FC236}">
                <a16:creationId xmlns:a16="http://schemas.microsoft.com/office/drawing/2014/main" id="{BD43BF83-D893-A238-1C83-D8AC553B0469}"/>
              </a:ext>
            </a:extLst>
          </p:cNvPr>
          <p:cNvSpPr/>
          <p:nvPr/>
        </p:nvSpPr>
        <p:spPr>
          <a:xfrm>
            <a:off x="11216174" y="1808576"/>
            <a:ext cx="427218" cy="2502000"/>
          </a:xfrm>
          <a:prstGeom prst="rect">
            <a:avLst/>
          </a:prstGeom>
          <a:solidFill>
            <a:schemeClr val="bg1">
              <a:lumMod val="50000"/>
            </a:schemeClr>
          </a:solidFill>
          <a:ln w="12700" cap="flat" cmpd="sng" algn="ctr">
            <a:solidFill>
              <a:schemeClr val="tx2"/>
            </a:solidFill>
            <a:prstDash val="solid"/>
            <a:miter lim="800000"/>
          </a:ln>
          <a:effectLst/>
        </p:spPr>
        <p:txBody>
          <a:bodyPr vert="vert270" rtlCol="0" anchor="ct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ahoma" panose="020B0604030504040204" pitchFamily="34" charset="0"/>
              </a:rPr>
              <a:t>Follow-up</a:t>
            </a:r>
          </a:p>
        </p:txBody>
      </p:sp>
      <p:cxnSp>
        <p:nvCxnSpPr>
          <p:cNvPr id="12" name="Straight Arrow Connector 11">
            <a:extLst>
              <a:ext uri="{FF2B5EF4-FFF2-40B4-BE49-F238E27FC236}">
                <a16:creationId xmlns:a16="http://schemas.microsoft.com/office/drawing/2014/main" id="{040901CD-6C7E-E95F-07CB-D5154310FDC2}"/>
              </a:ext>
            </a:extLst>
          </p:cNvPr>
          <p:cNvCxnSpPr>
            <a:cxnSpLocks/>
            <a:stCxn id="21" idx="3"/>
            <a:endCxn id="11" idx="1"/>
          </p:cNvCxnSpPr>
          <p:nvPr/>
        </p:nvCxnSpPr>
        <p:spPr>
          <a:xfrm>
            <a:off x="10774696" y="3059576"/>
            <a:ext cx="441478" cy="0"/>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13" name="Straight Arrow Connector 12">
            <a:extLst>
              <a:ext uri="{FF2B5EF4-FFF2-40B4-BE49-F238E27FC236}">
                <a16:creationId xmlns:a16="http://schemas.microsoft.com/office/drawing/2014/main" id="{32D8ED41-AA40-6674-26A7-96C540AB4B4C}"/>
              </a:ext>
            </a:extLst>
          </p:cNvPr>
          <p:cNvCxnSpPr>
            <a:cxnSpLocks/>
            <a:endCxn id="19" idx="1"/>
          </p:cNvCxnSpPr>
          <p:nvPr/>
        </p:nvCxnSpPr>
        <p:spPr>
          <a:xfrm flipV="1">
            <a:off x="4738627" y="2186998"/>
            <a:ext cx="622267" cy="1"/>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14" name="Straight Arrow Connector 13">
            <a:extLst>
              <a:ext uri="{FF2B5EF4-FFF2-40B4-BE49-F238E27FC236}">
                <a16:creationId xmlns:a16="http://schemas.microsoft.com/office/drawing/2014/main" id="{44A82584-9CC5-3E7E-CCAE-A0E6AA053197}"/>
              </a:ext>
            </a:extLst>
          </p:cNvPr>
          <p:cNvCxnSpPr>
            <a:cxnSpLocks/>
            <a:endCxn id="20" idx="1"/>
          </p:cNvCxnSpPr>
          <p:nvPr/>
        </p:nvCxnSpPr>
        <p:spPr>
          <a:xfrm>
            <a:off x="4745055" y="3894728"/>
            <a:ext cx="615839" cy="0"/>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15" name="Straight Arrow Connector 14">
            <a:extLst>
              <a:ext uri="{FF2B5EF4-FFF2-40B4-BE49-F238E27FC236}">
                <a16:creationId xmlns:a16="http://schemas.microsoft.com/office/drawing/2014/main" id="{24B61BA1-3B60-F486-A39F-D8537938ECEC}"/>
              </a:ext>
            </a:extLst>
          </p:cNvPr>
          <p:cNvCxnSpPr>
            <a:cxnSpLocks/>
            <a:stCxn id="22" idx="3"/>
            <a:endCxn id="17" idx="1"/>
          </p:cNvCxnSpPr>
          <p:nvPr/>
        </p:nvCxnSpPr>
        <p:spPr>
          <a:xfrm>
            <a:off x="2917092" y="3059574"/>
            <a:ext cx="344830" cy="2"/>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16" name="Straight Arrow Connector 15">
            <a:extLst>
              <a:ext uri="{FF2B5EF4-FFF2-40B4-BE49-F238E27FC236}">
                <a16:creationId xmlns:a16="http://schemas.microsoft.com/office/drawing/2014/main" id="{082B416B-100C-0E29-FF77-A8692EF835B8}"/>
              </a:ext>
            </a:extLst>
          </p:cNvPr>
          <p:cNvCxnSpPr>
            <a:cxnSpLocks/>
            <a:stCxn id="17" idx="3"/>
            <a:endCxn id="18" idx="1"/>
          </p:cNvCxnSpPr>
          <p:nvPr/>
        </p:nvCxnSpPr>
        <p:spPr>
          <a:xfrm>
            <a:off x="3689140" y="3059576"/>
            <a:ext cx="622268" cy="720"/>
          </a:xfrm>
          <a:prstGeom prst="straightConnector1">
            <a:avLst/>
          </a:prstGeom>
          <a:noFill/>
          <a:ln w="19050" cap="flat" cmpd="sng" algn="ctr">
            <a:solidFill>
              <a:schemeClr val="tx2"/>
            </a:solidFill>
            <a:prstDash val="solid"/>
            <a:miter lim="800000"/>
            <a:headEnd type="none" w="lg" len="lg"/>
            <a:tailEnd type="triangle" w="lg" len="med"/>
          </a:ln>
          <a:effectLst/>
        </p:spPr>
      </p:cxnSp>
      <p:sp>
        <p:nvSpPr>
          <p:cNvPr id="17" name="Rectangle: Rounded Corners 33">
            <a:extLst>
              <a:ext uri="{FF2B5EF4-FFF2-40B4-BE49-F238E27FC236}">
                <a16:creationId xmlns:a16="http://schemas.microsoft.com/office/drawing/2014/main" id="{710C9238-69DB-7734-7770-642EE46E92F2}"/>
              </a:ext>
            </a:extLst>
          </p:cNvPr>
          <p:cNvSpPr/>
          <p:nvPr/>
        </p:nvSpPr>
        <p:spPr>
          <a:xfrm>
            <a:off x="3261922" y="1808575"/>
            <a:ext cx="427218" cy="2502001"/>
          </a:xfrm>
          <a:prstGeom prst="rect">
            <a:avLst/>
          </a:prstGeom>
          <a:solidFill>
            <a:schemeClr val="bg1">
              <a:lumMod val="50000"/>
            </a:schemeClr>
          </a:solidFill>
          <a:ln w="12700" cap="flat" cmpd="sng" algn="ctr">
            <a:solidFill>
              <a:schemeClr val="tx2"/>
            </a:solidFill>
            <a:prstDash val="solid"/>
            <a:miter lim="800000"/>
          </a:ln>
          <a:effectLst/>
        </p:spPr>
        <p:txBody>
          <a:bodyPr vert="vert270" rtlCol="0" anchor="ct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ahoma" panose="020B0604030504040204" pitchFamily="34" charset="0"/>
              </a:rPr>
              <a:t>Screening</a:t>
            </a:r>
          </a:p>
        </p:txBody>
      </p:sp>
      <p:sp>
        <p:nvSpPr>
          <p:cNvPr id="18" name="Rectangle: Rounded Corners 34">
            <a:extLst>
              <a:ext uri="{FF2B5EF4-FFF2-40B4-BE49-F238E27FC236}">
                <a16:creationId xmlns:a16="http://schemas.microsoft.com/office/drawing/2014/main" id="{710976E1-A74D-3C56-2A46-2B02F2AFFDC8}"/>
              </a:ext>
            </a:extLst>
          </p:cNvPr>
          <p:cNvSpPr/>
          <p:nvPr/>
        </p:nvSpPr>
        <p:spPr>
          <a:xfrm>
            <a:off x="4311408" y="1810014"/>
            <a:ext cx="427219" cy="2500563"/>
          </a:xfrm>
          <a:prstGeom prst="rect">
            <a:avLst/>
          </a:prstGeom>
          <a:solidFill>
            <a:srgbClr val="FFFFFF"/>
          </a:solidFill>
          <a:ln w="12700" cap="flat" cmpd="sng" algn="ctr">
            <a:solidFill>
              <a:schemeClr val="tx2"/>
            </a:solidFill>
            <a:prstDash val="solid"/>
            <a:miter lim="800000"/>
          </a:ln>
          <a:effectLst/>
        </p:spPr>
        <p:txBody>
          <a:bodyPr vert="vert270" rtlCol="0" anchor="ct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Randomization 1:1</a:t>
            </a:r>
          </a:p>
        </p:txBody>
      </p:sp>
      <p:sp>
        <p:nvSpPr>
          <p:cNvPr id="19" name="Rectangle: Rounded Corners 35">
            <a:extLst>
              <a:ext uri="{FF2B5EF4-FFF2-40B4-BE49-F238E27FC236}">
                <a16:creationId xmlns:a16="http://schemas.microsoft.com/office/drawing/2014/main" id="{AF4943E1-04EE-84B6-F5C5-77E58540AF51}"/>
              </a:ext>
            </a:extLst>
          </p:cNvPr>
          <p:cNvSpPr/>
          <p:nvPr/>
        </p:nvSpPr>
        <p:spPr>
          <a:xfrm>
            <a:off x="5360894" y="1391020"/>
            <a:ext cx="4545106" cy="1591956"/>
          </a:xfrm>
          <a:prstGeom prst="rect">
            <a:avLst/>
          </a:prstGeom>
          <a:solidFill>
            <a:schemeClr val="accent1">
              <a:alpha val="10000"/>
            </a:schemeClr>
          </a:solidFill>
          <a:ln w="12700" cap="flat" cmpd="sng" algn="ctr">
            <a:solidFill>
              <a:srgbClr val="005CAB"/>
            </a:solidFill>
            <a:prstDash val="solid"/>
            <a:miter lim="800000"/>
          </a:ln>
          <a:effectLst/>
        </p:spPr>
        <p:txBody>
          <a:bodyPr wrap="square" lIns="108000" tIns="72000" rIns="108000" bIns="72000" rtlCol="0" anchor="ctr">
            <a:spAutoFit/>
          </a:bodyPr>
          <a:lstStyle/>
          <a:p>
            <a:pPr marL="0" marR="0" lvl="0" indent="0" algn="l" defTabSz="685800" rtl="0" eaLnBrk="1" fontAlgn="auto" latinLnBrk="0" hangingPunct="1">
              <a:lnSpc>
                <a:spcPct val="100000"/>
              </a:lnSpc>
              <a:spcBef>
                <a:spcPts val="0"/>
              </a:spcBef>
              <a:spcAft>
                <a:spcPts val="300"/>
              </a:spcAft>
              <a:buClrTx/>
              <a:buSzTx/>
              <a:buFontTx/>
              <a:buNone/>
              <a:tabLst/>
              <a:defRPr/>
            </a:pPr>
            <a:r>
              <a:rPr kumimoji="0" lang="en-US" sz="1400" b="1" i="0" u="none" strike="noStrike" kern="0" cap="none" spc="0" normalizeH="0" baseline="0" noProof="0" dirty="0">
                <a:ln>
                  <a:noFill/>
                </a:ln>
                <a:solidFill>
                  <a:srgbClr val="005CAB"/>
                </a:solidFill>
                <a:effectLst/>
                <a:uLnTx/>
                <a:uFillTx/>
                <a:latin typeface="Arial Narrow" panose="020B0606020202030204" pitchFamily="34" charset="0"/>
                <a:ea typeface="Tahoma" panose="020B0604030504040204" pitchFamily="34" charset="0"/>
                <a:cs typeface="Tahoma" panose="020B0604030504040204" pitchFamily="34" charset="0"/>
              </a:rPr>
              <a:t>Tafa-Len-R-CHOP Arm (Experimental Arm)</a:t>
            </a:r>
            <a:endParaRPr kumimoji="0" lang="en-US" sz="1400" b="1" i="0" u="none" strike="noStrike" kern="0" cap="none" spc="0" normalizeH="0" baseline="30000" noProof="0" dirty="0">
              <a:ln>
                <a:noFill/>
              </a:ln>
              <a:solidFill>
                <a:srgbClr val="005CAB"/>
              </a:solidFill>
              <a:effectLst/>
              <a:uLnTx/>
              <a:uFillTx/>
              <a:latin typeface="Arial Narrow" panose="020B0606020202030204" pitchFamily="34" charset="0"/>
              <a:ea typeface="Tahoma" panose="020B0604030504040204" pitchFamily="34" charset="0"/>
              <a:cs typeface="Tahoma" panose="020B0604030504040204" pitchFamily="34" charset="0"/>
            </a:endParaRPr>
          </a:p>
          <a:p>
            <a:pPr marL="182563" marR="0" lvl="0" indent="-182563" algn="l" defTabSz="685800" rtl="0" eaLnBrk="1" fontAlgn="auto" latinLnBrk="0" hangingPunct="1">
              <a:lnSpc>
                <a:spcPct val="100000"/>
              </a:lnSpc>
              <a:spcBef>
                <a:spcPts val="0"/>
              </a:spcBef>
              <a:spcAft>
                <a:spcPts val="300"/>
              </a:spcAft>
              <a:buClr>
                <a:srgbClr val="005CAB"/>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Tafasitamab 12 mg/kg iv (days 1, 8, and 15)</a:t>
            </a:r>
          </a:p>
          <a:p>
            <a:pPr marL="182563" marR="0" lvl="0" indent="-182563" algn="l" defTabSz="685800" rtl="0" eaLnBrk="1" fontAlgn="auto" latinLnBrk="0" hangingPunct="1">
              <a:lnSpc>
                <a:spcPct val="100000"/>
              </a:lnSpc>
              <a:spcBef>
                <a:spcPts val="0"/>
              </a:spcBef>
              <a:spcAft>
                <a:spcPts val="300"/>
              </a:spcAft>
              <a:buClr>
                <a:srgbClr val="005CAB"/>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Lenalidomide 25 mg/day po (days 1-10)</a:t>
            </a:r>
          </a:p>
          <a:p>
            <a:pPr marL="182563" marR="0" lvl="0" indent="-182563" algn="l" defTabSz="685800" rtl="0" eaLnBrk="1" fontAlgn="auto" latinLnBrk="0" hangingPunct="1">
              <a:lnSpc>
                <a:spcPct val="100000"/>
              </a:lnSpc>
              <a:spcBef>
                <a:spcPts val="0"/>
              </a:spcBef>
              <a:spcAft>
                <a:spcPts val="300"/>
              </a:spcAft>
              <a:buClr>
                <a:srgbClr val="005CAB"/>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Rituximab 375 mg/m</a:t>
            </a:r>
            <a:r>
              <a:rPr kumimoji="0" lang="en-US" sz="1400" b="0" i="0" u="none" strike="noStrike" kern="0" cap="none" spc="0" normalizeH="0" baseline="3000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2</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 iv (day 1)</a:t>
            </a:r>
          </a:p>
          <a:p>
            <a:pPr marL="182563" marR="0" lvl="0" indent="-182563" algn="l" defTabSz="685800" rtl="0" eaLnBrk="1" fontAlgn="auto" latinLnBrk="0" hangingPunct="1">
              <a:lnSpc>
                <a:spcPct val="100000"/>
              </a:lnSpc>
              <a:spcBef>
                <a:spcPts val="0"/>
              </a:spcBef>
              <a:spcAft>
                <a:spcPts val="300"/>
              </a:spcAft>
              <a:buClr>
                <a:srgbClr val="005CAB"/>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Cyclophosphamide, doxorubicin, and vincristine iv (day 1), prednisone/prednisolone po (days 1-5); standard doses</a:t>
            </a:r>
            <a:endPar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endParaRPr>
          </a:p>
        </p:txBody>
      </p:sp>
      <p:sp>
        <p:nvSpPr>
          <p:cNvPr id="20" name="Rectangle: Rounded Corners 36">
            <a:extLst>
              <a:ext uri="{FF2B5EF4-FFF2-40B4-BE49-F238E27FC236}">
                <a16:creationId xmlns:a16="http://schemas.microsoft.com/office/drawing/2014/main" id="{F8C6701E-7FAF-9F9D-C111-F90547A3788E}"/>
              </a:ext>
            </a:extLst>
          </p:cNvPr>
          <p:cNvSpPr/>
          <p:nvPr/>
        </p:nvSpPr>
        <p:spPr>
          <a:xfrm>
            <a:off x="5360894" y="3098750"/>
            <a:ext cx="4545106" cy="1591956"/>
          </a:xfrm>
          <a:prstGeom prst="rect">
            <a:avLst/>
          </a:prstGeom>
          <a:solidFill>
            <a:schemeClr val="accent2">
              <a:alpha val="10000"/>
            </a:schemeClr>
          </a:solidFill>
          <a:ln w="12700" cap="flat" cmpd="sng" algn="ctr">
            <a:solidFill>
              <a:schemeClr val="accent2"/>
            </a:solidFill>
            <a:prstDash val="solid"/>
            <a:miter lim="800000"/>
          </a:ln>
          <a:effectLst/>
        </p:spPr>
        <p:txBody>
          <a:bodyPr wrap="square" lIns="108000" tIns="72000" rIns="108000" bIns="72000" rtlCol="0" anchor="ctr">
            <a:spAutoFit/>
          </a:bodyPr>
          <a:lstStyle/>
          <a:p>
            <a:pPr marL="0" marR="0" lvl="0" indent="0" algn="l" defTabSz="685800" rtl="0" eaLnBrk="1" fontAlgn="auto" latinLnBrk="0" hangingPunct="1">
              <a:lnSpc>
                <a:spcPct val="100000"/>
              </a:lnSpc>
              <a:spcBef>
                <a:spcPts val="0"/>
              </a:spcBef>
              <a:spcAft>
                <a:spcPts val="300"/>
              </a:spcAft>
              <a:buClrTx/>
              <a:buSzTx/>
              <a:buFontTx/>
              <a:buNone/>
              <a:tabLst/>
              <a:defRPr/>
            </a:pPr>
            <a:r>
              <a:rPr kumimoji="0" lang="en-US" sz="1400" b="1" i="0" u="none" strike="noStrike" kern="0" cap="none" spc="0" normalizeH="0" baseline="0" noProof="0" dirty="0">
                <a:ln>
                  <a:noFill/>
                </a:ln>
                <a:solidFill>
                  <a:srgbClr val="5E9330"/>
                </a:solidFill>
                <a:effectLst/>
                <a:uLnTx/>
                <a:uFillTx/>
                <a:latin typeface="Arial Narrow" panose="020B0606020202030204" pitchFamily="34" charset="0"/>
                <a:ea typeface="Tahoma" panose="020B0604030504040204" pitchFamily="34" charset="0"/>
                <a:cs typeface="Tahoma" panose="020B0604030504040204" pitchFamily="34" charset="0"/>
              </a:rPr>
              <a:t>R-CHOP Arm (Placebo Control Arm)</a:t>
            </a:r>
          </a:p>
          <a:p>
            <a:pPr marL="182563" marR="0" lvl="0" indent="-182563" algn="l" defTabSz="685800" rtl="0" eaLnBrk="1" fontAlgn="auto" latinLnBrk="0" hangingPunct="1">
              <a:lnSpc>
                <a:spcPct val="100000"/>
              </a:lnSpc>
              <a:spcBef>
                <a:spcPts val="0"/>
              </a:spcBef>
              <a:spcAft>
                <a:spcPts val="300"/>
              </a:spcAft>
              <a:buClr>
                <a:srgbClr val="66CC00"/>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Tafasitamab placebo iv (days 1, 8, and 15)</a:t>
            </a:r>
          </a:p>
          <a:p>
            <a:pPr marL="182563" marR="0" lvl="0" indent="-182563" algn="l" defTabSz="685800" rtl="0" eaLnBrk="1" fontAlgn="auto" latinLnBrk="0" hangingPunct="1">
              <a:lnSpc>
                <a:spcPct val="100000"/>
              </a:lnSpc>
              <a:spcBef>
                <a:spcPts val="0"/>
              </a:spcBef>
              <a:spcAft>
                <a:spcPts val="300"/>
              </a:spcAft>
              <a:buClr>
                <a:srgbClr val="66CC00"/>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Lenalidomide placebo 25 mg/day po (days 1-10)</a:t>
            </a:r>
          </a:p>
          <a:p>
            <a:pPr marL="182563" marR="0" lvl="0" indent="-182563" algn="l" defTabSz="685800" rtl="0" eaLnBrk="1" fontAlgn="auto" latinLnBrk="0" hangingPunct="1">
              <a:lnSpc>
                <a:spcPct val="100000"/>
              </a:lnSpc>
              <a:spcBef>
                <a:spcPts val="0"/>
              </a:spcBef>
              <a:spcAft>
                <a:spcPts val="300"/>
              </a:spcAft>
              <a:buClr>
                <a:srgbClr val="66CC00"/>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Rituximab 375 mg/m</a:t>
            </a:r>
            <a:r>
              <a:rPr kumimoji="0" lang="en-US" sz="1400" b="0" i="0" u="none" strike="noStrike" kern="0" cap="none" spc="0" normalizeH="0" baseline="3000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2</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 iv (day 1)</a:t>
            </a:r>
          </a:p>
          <a:p>
            <a:pPr marL="182563" marR="0" lvl="0" indent="-182563" algn="l" defTabSz="685800" rtl="0" eaLnBrk="1" fontAlgn="auto" latinLnBrk="0" hangingPunct="1">
              <a:lnSpc>
                <a:spcPct val="100000"/>
              </a:lnSpc>
              <a:spcBef>
                <a:spcPts val="0"/>
              </a:spcBef>
              <a:spcAft>
                <a:spcPts val="300"/>
              </a:spcAft>
              <a:buClr>
                <a:srgbClr val="66CC00"/>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Cyclophosphamide, doxorubicin, and vincristine iv (day 1), prednisone/prednisolone po (day 1-5); standard doses</a:t>
            </a:r>
            <a:endPar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endParaRPr>
          </a:p>
        </p:txBody>
      </p:sp>
      <p:sp>
        <p:nvSpPr>
          <p:cNvPr id="21" name="Rectangle: Rounded Corners 37">
            <a:extLst>
              <a:ext uri="{FF2B5EF4-FFF2-40B4-BE49-F238E27FC236}">
                <a16:creationId xmlns:a16="http://schemas.microsoft.com/office/drawing/2014/main" id="{E7A91F50-9490-96C9-AB42-522FAD614889}"/>
              </a:ext>
            </a:extLst>
          </p:cNvPr>
          <p:cNvSpPr/>
          <p:nvPr/>
        </p:nvSpPr>
        <p:spPr>
          <a:xfrm>
            <a:off x="10347478" y="1808576"/>
            <a:ext cx="427218" cy="2502000"/>
          </a:xfrm>
          <a:prstGeom prst="rect">
            <a:avLst/>
          </a:prstGeom>
          <a:solidFill>
            <a:schemeClr val="bg1">
              <a:lumMod val="50000"/>
            </a:schemeClr>
          </a:solidFill>
          <a:ln w="12700" cap="flat" cmpd="sng" algn="ctr">
            <a:solidFill>
              <a:schemeClr val="tx2"/>
            </a:solidFill>
            <a:prstDash val="solid"/>
            <a:miter lim="800000"/>
          </a:ln>
          <a:effectLst/>
        </p:spPr>
        <p:txBody>
          <a:bodyPr vert="vert270" rtlCol="0" anchor="ct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ahoma" panose="020B0604030504040204" pitchFamily="34" charset="0"/>
              </a:rPr>
              <a:t>End of treatment </a:t>
            </a:r>
          </a:p>
        </p:txBody>
      </p:sp>
      <p:sp>
        <p:nvSpPr>
          <p:cNvPr id="22" name="Rectangle: Rounded Corners 39">
            <a:extLst>
              <a:ext uri="{FF2B5EF4-FFF2-40B4-BE49-F238E27FC236}">
                <a16:creationId xmlns:a16="http://schemas.microsoft.com/office/drawing/2014/main" id="{3CDBAEE9-C465-8DF3-0E06-BF38C0E550CD}"/>
              </a:ext>
            </a:extLst>
          </p:cNvPr>
          <p:cNvSpPr/>
          <p:nvPr/>
        </p:nvSpPr>
        <p:spPr>
          <a:xfrm>
            <a:off x="560659" y="1686515"/>
            <a:ext cx="2356433" cy="2746118"/>
          </a:xfrm>
          <a:prstGeom prst="rect">
            <a:avLst/>
          </a:prstGeom>
          <a:solidFill>
            <a:srgbClr val="FFFFFF"/>
          </a:solidFill>
          <a:ln w="12700" cap="flat" cmpd="sng" algn="ctr">
            <a:solidFill>
              <a:schemeClr val="tx2"/>
            </a:solidFill>
            <a:prstDash val="solid"/>
            <a:miter lim="800000"/>
          </a:ln>
          <a:effectLst/>
        </p:spPr>
        <p:txBody>
          <a:bodyPr lIns="108000" tIns="72000" rIns="72000" bIns="72000" rtlCol="0" anchor="ctr">
            <a:spAutoFit/>
          </a:bodyPr>
          <a:lstStyle/>
          <a:p>
            <a:pPr marL="0" marR="0" lvl="0" indent="0" algn="l" defTabSz="685800" rtl="0" eaLnBrk="1" fontAlgn="auto" latinLnBrk="0" hangingPunct="1">
              <a:lnSpc>
                <a:spcPct val="100000"/>
              </a:lnSpc>
              <a:spcBef>
                <a:spcPts val="0"/>
              </a:spcBef>
              <a:spcAft>
                <a:spcPts val="300"/>
              </a:spcAft>
              <a:buClr>
                <a:srgbClr val="6E1F7D"/>
              </a:buClr>
              <a:buSzTx/>
              <a:buFontTx/>
              <a:buNone/>
              <a:tabLst/>
              <a:defRPr/>
            </a:pPr>
            <a:r>
              <a:rPr kumimoji="0" lang="en-US" sz="1400" b="1" i="0" u="none" strike="noStrike" kern="0" cap="none" spc="0" normalizeH="0" baseline="0" noProof="0" dirty="0">
                <a:ln>
                  <a:noFill/>
                </a:ln>
                <a:solidFill>
                  <a:srgbClr val="243444"/>
                </a:solidFill>
                <a:effectLst/>
                <a:uLnTx/>
                <a:uFillTx/>
                <a:latin typeface="Arial Narrow" panose="020B0606020202030204" pitchFamily="34" charset="0"/>
                <a:ea typeface="Tahoma" panose="020B0604030504040204" pitchFamily="34" charset="0"/>
                <a:cs typeface="Tahoma" panose="020B0604030504040204" pitchFamily="34" charset="0"/>
              </a:rPr>
              <a:t>Key Inclusion Criteria</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Previously untreated DLBCL or HGBL (IPI 3–5,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aaIPI</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 2–3 </a:t>
            </a:r>
            <a:b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b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if aged ≤60 years)</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Age 18–80 years</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ECOG PS 0-2</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Candidates for R-CHOP</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≥1 measurable PET-positive lesion by local assessment</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Within 28 days </a:t>
            </a:r>
            <a:b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b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of diagnostic biopsy</a:t>
            </a:r>
            <a:endParaRPr kumimoji="0" lang="en-US" sz="1400" b="0" i="0" u="none" strike="noStrike" kern="0" cap="none" spc="0" normalizeH="0" baseline="3000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endParaRPr>
          </a:p>
        </p:txBody>
      </p:sp>
      <p:sp>
        <p:nvSpPr>
          <p:cNvPr id="23" name="Content Placeholder 9">
            <a:extLst>
              <a:ext uri="{FF2B5EF4-FFF2-40B4-BE49-F238E27FC236}">
                <a16:creationId xmlns:a16="http://schemas.microsoft.com/office/drawing/2014/main" id="{649AACC2-9063-F74E-9566-3D505B5BFEFA}"/>
              </a:ext>
            </a:extLst>
          </p:cNvPr>
          <p:cNvSpPr txBox="1">
            <a:spLocks/>
          </p:cNvSpPr>
          <p:nvPr/>
        </p:nvSpPr>
        <p:spPr>
          <a:xfrm>
            <a:off x="559309" y="4800090"/>
            <a:ext cx="2356434" cy="1345735"/>
          </a:xfrm>
          <a:prstGeom prst="rect">
            <a:avLst/>
          </a:prstGeom>
          <a:solidFill>
            <a:schemeClr val="bg1">
              <a:lumMod val="95000"/>
            </a:schemeClr>
          </a:solidFill>
          <a:ln w="12700">
            <a:solidFill>
              <a:schemeClr val="tx2"/>
            </a:solidFill>
          </a:ln>
        </p:spPr>
        <p:txBody>
          <a:bodyPr wrap="square" lIns="108000" tIns="72000" rIns="108000" bIns="72000" anchor="t">
            <a:noAutofit/>
          </a:bodyPr>
          <a:lstStyle>
            <a:defPPr>
              <a:defRPr lang="en-US"/>
            </a:defPPr>
            <a:lvl1pPr marL="296863" marR="0" lvl="0" indent="-285750" fontAlgn="auto">
              <a:lnSpc>
                <a:spcPts val="1900"/>
              </a:lnSpc>
              <a:spcBef>
                <a:spcPts val="0"/>
              </a:spcBef>
              <a:spcAft>
                <a:spcPts val="200"/>
              </a:spcAft>
              <a:buClrTx/>
              <a:buSzTx/>
              <a:buFont typeface="Arial" panose="020B0604020202020204" pitchFamily="34" charset="0"/>
              <a:buChar char="•"/>
              <a:tabLst/>
              <a:defRPr kumimoji="0" sz="1400" b="0" i="0" u="none" strike="noStrike" cap="none" spc="0" normalizeH="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defRPr>
            </a:lvl1pPr>
            <a:lvl2pPr indent="-228600">
              <a:lnSpc>
                <a:spcPts val="2500"/>
              </a:lnSpc>
              <a:spcBef>
                <a:spcPts val="600"/>
              </a:spcBef>
              <a:buClr>
                <a:srgbClr val="005CAB"/>
              </a:buClr>
              <a:buFont typeface="Tahoma" panose="020B0604030504040204" pitchFamily="34" charset="0"/>
              <a:buChar char="-"/>
              <a:defRPr sz="1600">
                <a:latin typeface="Tahoma" panose="020B0604030504040204" pitchFamily="34" charset="0"/>
                <a:ea typeface="Tahoma" panose="020B0604030504040204" pitchFamily="34" charset="0"/>
                <a:cs typeface="Tahoma" panose="020B0604030504040204" pitchFamily="34" charset="0"/>
              </a:defRPr>
            </a:lvl2pPr>
            <a:lvl3pPr marL="685800" indent="-228600">
              <a:lnSpc>
                <a:spcPts val="2500"/>
              </a:lnSpc>
              <a:spcBef>
                <a:spcPts val="600"/>
              </a:spcBef>
              <a:buClr>
                <a:srgbClr val="005CAB"/>
              </a:buClr>
              <a:buFont typeface="Arial" panose="020B0604020202020204" pitchFamily="34" charset="0"/>
              <a:buChar char="•"/>
              <a:defRPr sz="1600">
                <a:latin typeface="Tahoma" panose="020B0604030504040204" pitchFamily="34" charset="0"/>
                <a:ea typeface="Tahoma" panose="020B0604030504040204" pitchFamily="34" charset="0"/>
                <a:cs typeface="Tahoma" panose="020B0604030504040204" pitchFamily="34" charset="0"/>
              </a:defRPr>
            </a:lvl3pPr>
            <a:lvl4pPr marL="914400" indent="-228600">
              <a:lnSpc>
                <a:spcPts val="2500"/>
              </a:lnSpc>
              <a:spcBef>
                <a:spcPts val="600"/>
              </a:spcBef>
              <a:buClr>
                <a:srgbClr val="005CAB"/>
              </a:buClr>
              <a:buFont typeface="Tahoma" panose="020B0604030504040204" pitchFamily="34" charset="0"/>
              <a:buChar char="-"/>
              <a:defRPr sz="1600">
                <a:latin typeface="Tahoma" panose="020B0604030504040204" pitchFamily="34" charset="0"/>
                <a:ea typeface="Tahoma" panose="020B0604030504040204" pitchFamily="34" charset="0"/>
                <a:cs typeface="Tahoma" panose="020B0604030504040204" pitchFamily="34" charset="0"/>
              </a:defRPr>
            </a:lvl4pPr>
            <a:lvl5pPr marL="1143000" indent="-228600">
              <a:lnSpc>
                <a:spcPts val="2500"/>
              </a:lnSpc>
              <a:spcBef>
                <a:spcPts val="600"/>
              </a:spcBef>
              <a:buClr>
                <a:srgbClr val="005CAB"/>
              </a:buClr>
              <a:buFont typeface="Arial" panose="020B0604020202020204" pitchFamily="34" charset="0"/>
              <a:buChar char="•"/>
              <a:defRPr sz="1600">
                <a:latin typeface="Tahoma" panose="020B0604030504040204" pitchFamily="34" charset="0"/>
                <a:ea typeface="Tahoma" panose="020B0604030504040204" pitchFamily="34" charset="0"/>
                <a:cs typeface="Tahoma" panose="020B060403050404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685800" rtl="0" eaLnBrk="1" fontAlgn="auto" latinLnBrk="0" hangingPunct="1">
              <a:lnSpc>
                <a:spcPct val="100000"/>
              </a:lnSpc>
              <a:spcBef>
                <a:spcPts val="0"/>
              </a:spcBef>
              <a:spcAft>
                <a:spcPts val="300"/>
              </a:spcAft>
              <a:buClrTx/>
              <a:buSzPct val="120000"/>
              <a:buFont typeface="Arial" panose="020B0604020202020204" pitchFamily="34" charset="0"/>
              <a:buNone/>
              <a:tabLst/>
              <a:defRPr/>
            </a:pPr>
            <a:r>
              <a:rPr kumimoji="0" lang="en-US" sz="1400" b="1" i="0" u="none" strike="noStrike" kern="0" cap="none" spc="0" normalizeH="0" baseline="0" noProof="0" dirty="0">
                <a:ln>
                  <a:noFill/>
                </a:ln>
                <a:solidFill>
                  <a:prstClr val="black"/>
                </a:solidFill>
                <a:effectLst/>
                <a:uLnTx/>
                <a:uFillTx/>
                <a:latin typeface="Arial Narrow" panose="020B0606020202030204" pitchFamily="34" charset="0"/>
                <a:ea typeface="Tahoma" panose="020B0604030504040204" pitchFamily="34" charset="0"/>
                <a:cs typeface="Tahoma" panose="020B0604030504040204" pitchFamily="34" charset="0"/>
              </a:rPr>
              <a:t>Stratification Factors</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IPI/</a:t>
            </a:r>
            <a:r>
              <a:rPr kumimoji="0" lang="en-US" sz="1350" b="0" i="0" u="none" strike="noStrike" kern="0" cap="none" spc="0" normalizeH="0" baseline="0" noProof="0" dirty="0" err="1">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aaIPI</a:t>
            </a:r>
            <a:endParaRPr kumimoji="0" lang="en-US"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endParaRP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Geographic region</a:t>
            </a:r>
          </a:p>
        </p:txBody>
      </p:sp>
      <p:sp>
        <p:nvSpPr>
          <p:cNvPr id="24" name="TextBox 23">
            <a:extLst>
              <a:ext uri="{FF2B5EF4-FFF2-40B4-BE49-F238E27FC236}">
                <a16:creationId xmlns:a16="http://schemas.microsoft.com/office/drawing/2014/main" id="{0F3DEE6D-91C1-2D54-26BB-FA4754746C73}"/>
              </a:ext>
            </a:extLst>
          </p:cNvPr>
          <p:cNvSpPr txBox="1"/>
          <p:nvPr/>
        </p:nvSpPr>
        <p:spPr>
          <a:xfrm>
            <a:off x="6385450" y="1086119"/>
            <a:ext cx="2495994"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21-day treatment cycles, 6 cycles</a:t>
            </a:r>
          </a:p>
        </p:txBody>
      </p:sp>
      <p:cxnSp>
        <p:nvCxnSpPr>
          <p:cNvPr id="25" name="Straight Arrow Connector 24">
            <a:extLst>
              <a:ext uri="{FF2B5EF4-FFF2-40B4-BE49-F238E27FC236}">
                <a16:creationId xmlns:a16="http://schemas.microsoft.com/office/drawing/2014/main" id="{45E18F5F-6A10-1591-F67A-FB6390213127}"/>
              </a:ext>
            </a:extLst>
          </p:cNvPr>
          <p:cNvCxnSpPr>
            <a:cxnSpLocks/>
            <a:stCxn id="24" idx="3"/>
          </p:cNvCxnSpPr>
          <p:nvPr/>
        </p:nvCxnSpPr>
        <p:spPr>
          <a:xfrm flipV="1">
            <a:off x="8881444" y="1236160"/>
            <a:ext cx="1024556" cy="3848"/>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26" name="Straight Arrow Connector 25">
            <a:extLst>
              <a:ext uri="{FF2B5EF4-FFF2-40B4-BE49-F238E27FC236}">
                <a16:creationId xmlns:a16="http://schemas.microsoft.com/office/drawing/2014/main" id="{9E7A40C6-1726-BBC4-7CBD-E988AA1C284C}"/>
              </a:ext>
            </a:extLst>
          </p:cNvPr>
          <p:cNvCxnSpPr>
            <a:cxnSpLocks/>
            <a:stCxn id="24" idx="1"/>
          </p:cNvCxnSpPr>
          <p:nvPr/>
        </p:nvCxnSpPr>
        <p:spPr>
          <a:xfrm flipH="1" flipV="1">
            <a:off x="5360894" y="1236160"/>
            <a:ext cx="1024556" cy="3848"/>
          </a:xfrm>
          <a:prstGeom prst="straightConnector1">
            <a:avLst/>
          </a:prstGeom>
          <a:noFill/>
          <a:ln w="19050" cap="flat" cmpd="sng" algn="ctr">
            <a:solidFill>
              <a:schemeClr val="tx2"/>
            </a:solidFill>
            <a:prstDash val="solid"/>
            <a:miter lim="800000"/>
            <a:headEnd type="none" w="lg" len="lg"/>
            <a:tailEnd type="triangle" w="lg" len="med"/>
          </a:ln>
          <a:effectLst/>
        </p:spPr>
      </p:cxnSp>
      <p:sp>
        <p:nvSpPr>
          <p:cNvPr id="4" name="Rounded Rectangle 3">
            <a:extLst>
              <a:ext uri="{FF2B5EF4-FFF2-40B4-BE49-F238E27FC236}">
                <a16:creationId xmlns:a16="http://schemas.microsoft.com/office/drawing/2014/main" id="{C1F94616-9FD8-0589-001D-D1B8059B1279}"/>
              </a:ext>
            </a:extLst>
          </p:cNvPr>
          <p:cNvSpPr/>
          <p:nvPr/>
        </p:nvSpPr>
        <p:spPr>
          <a:xfrm>
            <a:off x="5360894" y="1391020"/>
            <a:ext cx="4545106" cy="1591956"/>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TAFA-LEN-R-CHOP x 6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(Experimental arm)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N=448</a:t>
            </a:r>
          </a:p>
        </p:txBody>
      </p:sp>
      <p:sp>
        <p:nvSpPr>
          <p:cNvPr id="5" name="Rounded Rectangle 4">
            <a:extLst>
              <a:ext uri="{FF2B5EF4-FFF2-40B4-BE49-F238E27FC236}">
                <a16:creationId xmlns:a16="http://schemas.microsoft.com/office/drawing/2014/main" id="{AA0CC133-B639-A374-7132-C3BDEBE31AD2}"/>
              </a:ext>
            </a:extLst>
          </p:cNvPr>
          <p:cNvSpPr/>
          <p:nvPr/>
        </p:nvSpPr>
        <p:spPr>
          <a:xfrm>
            <a:off x="5354466" y="3061090"/>
            <a:ext cx="4545106" cy="1591956"/>
          </a:xfrm>
          <a:prstGeom prst="roundRect">
            <a:avLst/>
          </a:prstGeom>
          <a:solidFill>
            <a:srgbClr val="00B050"/>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R-CHOP x 6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(SOC arm)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mn-ea"/>
                <a:cs typeface="+mn-cs"/>
              </a:rPr>
              <a:t>N=451</a:t>
            </a:r>
          </a:p>
        </p:txBody>
      </p:sp>
      <p:sp>
        <p:nvSpPr>
          <p:cNvPr id="7" name="Rounded Rectangle 6">
            <a:extLst>
              <a:ext uri="{FF2B5EF4-FFF2-40B4-BE49-F238E27FC236}">
                <a16:creationId xmlns:a16="http://schemas.microsoft.com/office/drawing/2014/main" id="{68B55FB2-3A34-4675-FD7C-C220C7890589}"/>
              </a:ext>
            </a:extLst>
          </p:cNvPr>
          <p:cNvSpPr/>
          <p:nvPr/>
        </p:nvSpPr>
        <p:spPr>
          <a:xfrm>
            <a:off x="559309" y="2970815"/>
            <a:ext cx="2351356" cy="1492779"/>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a:ea typeface="+mn-ea"/>
                <a:cs typeface="+mn-cs"/>
              </a:rPr>
              <a:t>***IPI 3-5***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a:ea typeface="+mn-ea"/>
                <a:cs typeface="+mn-cs"/>
              </a:rPr>
              <a:t>Ages 18-80y</a:t>
            </a:r>
          </a:p>
        </p:txBody>
      </p:sp>
      <p:sp>
        <p:nvSpPr>
          <p:cNvPr id="6" name="Footer Placeholder 1">
            <a:extLst>
              <a:ext uri="{FF2B5EF4-FFF2-40B4-BE49-F238E27FC236}">
                <a16:creationId xmlns:a16="http://schemas.microsoft.com/office/drawing/2014/main" id="{8A8325A6-ECA0-CFDD-8942-3067120AC3AF}"/>
              </a:ext>
            </a:extLst>
          </p:cNvPr>
          <p:cNvSpPr txBox="1">
            <a:spLocks/>
          </p:cNvSpPr>
          <p:nvPr/>
        </p:nvSpPr>
        <p:spPr>
          <a:xfrm>
            <a:off x="705759" y="6292869"/>
            <a:ext cx="10878564" cy="604223"/>
          </a:xfrm>
          <a:prstGeom prst="rect">
            <a:avLst/>
          </a:prstGeom>
        </p:spPr>
        <p:txBody>
          <a:bodyPr vert="horz" lIns="0" tIns="0" rIns="0" bIns="0" rtlCol="0" anchor="b"/>
          <a:lstStyle>
            <a:defPPr>
              <a:defRPr lang="en-US"/>
            </a:defPPr>
            <a:lvl1pPr marL="0" algn="l" defTabSz="914400" rtl="0" eaLnBrk="1" latinLnBrk="0" hangingPunct="1">
              <a:defRPr sz="900" kern="1200">
                <a:solidFill>
                  <a:srgbClr val="757575"/>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757575"/>
                </a:solidFill>
                <a:effectLst/>
                <a:uLnTx/>
                <a:uFillTx/>
                <a:latin typeface="Arial"/>
                <a:ea typeface="+mn-ea"/>
                <a:cs typeface="+mn-cs"/>
              </a:rPr>
              <a:t>Presented at the 2026 ASCO Annual Meeting </a:t>
            </a:r>
            <a:r>
              <a:rPr kumimoji="0" lang="en-US" sz="1000" b="0" i="0" u="none" strike="noStrike" kern="1200" cap="none" spc="0" normalizeH="0" baseline="0" noProof="0">
                <a:ln>
                  <a:noFill/>
                </a:ln>
                <a:solidFill>
                  <a:srgbClr val="66CC00"/>
                </a:solidFill>
                <a:effectLst/>
                <a:uLnTx/>
                <a:uFillTx/>
                <a:latin typeface="Arial" panose="020B0604020202020204" pitchFamily="34" charset="0"/>
                <a:ea typeface="+mn-ea"/>
                <a:cs typeface="Arial" panose="020B0604020202020204" pitchFamily="34" charset="0"/>
              </a:rPr>
              <a:t>•</a:t>
            </a:r>
            <a:r>
              <a:rPr kumimoji="0" lang="en-US" sz="1000" b="1" i="0" u="none" strike="noStrike" kern="1200" cap="none" spc="0" normalizeH="0" baseline="0" noProof="0">
                <a:ln>
                  <a:noFill/>
                </a:ln>
                <a:solidFill>
                  <a:srgbClr val="757575"/>
                </a:solidFill>
                <a:effectLst/>
                <a:uLnTx/>
                <a:uFillTx/>
                <a:latin typeface="Arial"/>
                <a:ea typeface="+mn-ea"/>
                <a:cs typeface="+mn-cs"/>
              </a:rPr>
              <a:t> Chicago, IL, USA &amp; Online </a:t>
            </a:r>
            <a:r>
              <a:rPr kumimoji="0" lang="en-US" sz="1000" b="0" i="0" u="none" strike="noStrike" kern="1200" cap="none" spc="0" normalizeH="0" baseline="0" noProof="0">
                <a:ln>
                  <a:noFill/>
                </a:ln>
                <a:solidFill>
                  <a:srgbClr val="66CC00"/>
                </a:solidFill>
                <a:effectLst/>
                <a:uLnTx/>
                <a:uFillTx/>
                <a:latin typeface="Arial" panose="020B0604020202020204" pitchFamily="34" charset="0"/>
                <a:ea typeface="+mn-ea"/>
                <a:cs typeface="Arial" panose="020B0604020202020204" pitchFamily="34" charset="0"/>
              </a:rPr>
              <a:t>•</a:t>
            </a:r>
            <a:r>
              <a:rPr kumimoji="0" lang="en-US" sz="1000" b="1" i="0" u="none" strike="noStrike" kern="1200" cap="none" spc="0" normalizeH="0" baseline="0" noProof="0">
                <a:ln>
                  <a:noFill/>
                </a:ln>
                <a:solidFill>
                  <a:srgbClr val="757575"/>
                </a:solidFill>
                <a:effectLst/>
                <a:uLnTx/>
                <a:uFillTx/>
                <a:latin typeface="Arial"/>
                <a:ea typeface="+mn-ea"/>
                <a:cs typeface="+mn-cs"/>
              </a:rPr>
              <a:t> May 29–June 2, 2026 (Abstract #7000)</a:t>
            </a:r>
            <a:endParaRPr kumimoji="0" lang="en-US" sz="1000" b="1" i="0" u="none" strike="noStrike" kern="1200" cap="none" spc="0" normalizeH="0" baseline="0" noProof="0" dirty="0">
              <a:ln>
                <a:noFill/>
              </a:ln>
              <a:solidFill>
                <a:srgbClr val="757575"/>
              </a:solidFill>
              <a:effectLst/>
              <a:uLnTx/>
              <a:uFillTx/>
              <a:latin typeface="Arial"/>
              <a:ea typeface="+mn-ea"/>
              <a:cs typeface="+mn-cs"/>
            </a:endParaRPr>
          </a:p>
        </p:txBody>
      </p:sp>
    </p:spTree>
    <p:extLst>
      <p:ext uri="{BB962C8B-B14F-4D97-AF65-F5344CB8AC3E}">
        <p14:creationId xmlns:p14="http://schemas.microsoft.com/office/powerpoint/2010/main" val="11832415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0" descr="preencoded.png"/>
          <p:cNvPicPr>
            <a:picLocks noChangeAspect="1"/>
          </p:cNvPicPr>
          <p:nvPr/>
        </p:nvPicPr>
        <p:blipFill>
          <a:blip r:embed="rId3"/>
          <a:srcRect r="2410" b="-446"/>
          <a:stretch>
            <a:fillRect/>
          </a:stretch>
        </p:blipFill>
        <p:spPr>
          <a:xfrm>
            <a:off x="0" y="0"/>
            <a:ext cx="11898217"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5760EA-D11A-E0C5-766C-09C16347C2CD}"/>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1F8984FE-8481-9876-1EA8-019028E359A4}"/>
              </a:ext>
            </a:extLst>
          </p:cNvPr>
          <p:cNvSpPr>
            <a:spLocks noGrp="1"/>
          </p:cNvSpPr>
          <p:nvPr>
            <p:ph type="title"/>
          </p:nvPr>
        </p:nvSpPr>
        <p:spPr/>
        <p:txBody>
          <a:bodyPr>
            <a:noAutofit/>
          </a:bodyPr>
          <a:lstStyle/>
          <a:p>
            <a:r>
              <a:rPr lang="en-US" noProof="0"/>
              <a:t>PFS by Investigator Assessment (primary endpoint)</a:t>
            </a:r>
          </a:p>
        </p:txBody>
      </p:sp>
      <p:sp>
        <p:nvSpPr>
          <p:cNvPr id="8" name="Content Placeholder 7">
            <a:extLst>
              <a:ext uri="{FF2B5EF4-FFF2-40B4-BE49-F238E27FC236}">
                <a16:creationId xmlns:a16="http://schemas.microsoft.com/office/drawing/2014/main" id="{D5BE27F8-CA6E-8F97-0A0E-93E6B5977BE9}"/>
              </a:ext>
            </a:extLst>
          </p:cNvPr>
          <p:cNvSpPr>
            <a:spLocks noGrp="1"/>
          </p:cNvSpPr>
          <p:nvPr>
            <p:ph idx="1"/>
          </p:nvPr>
        </p:nvSpPr>
        <p:spPr>
          <a:xfrm>
            <a:off x="7856377" y="1341151"/>
            <a:ext cx="3995706" cy="4654549"/>
          </a:xfrm>
        </p:spPr>
        <p:txBody>
          <a:bodyPr/>
          <a:lstStyle/>
          <a:p>
            <a:pPr marL="0" indent="0">
              <a:buNone/>
            </a:pPr>
            <a:endParaRPr lang="en-US" sz="1200" b="1" dirty="0"/>
          </a:p>
          <a:p>
            <a:pPr marL="233363" indent="0">
              <a:buNone/>
            </a:pPr>
            <a:r>
              <a:rPr lang="en-US" sz="2800" b="1" dirty="0"/>
              <a:t>HR 0.75* </a:t>
            </a:r>
            <a:r>
              <a:rPr lang="en-US" sz="2000" b="1" dirty="0"/>
              <a:t>(</a:t>
            </a:r>
            <a:r>
              <a:rPr lang="en-US" sz="2000" b="1" i="1" dirty="0"/>
              <a:t>P</a:t>
            </a:r>
            <a:r>
              <a:rPr lang="en-US" sz="2000" b="1" dirty="0"/>
              <a:t>=0.0194)</a:t>
            </a:r>
            <a:br>
              <a:rPr lang="en-US" sz="2000" b="1" dirty="0"/>
            </a:br>
            <a:r>
              <a:rPr lang="en-US" sz="2000" b="1" dirty="0"/>
              <a:t>95% CI 0.59–0.96</a:t>
            </a:r>
          </a:p>
          <a:p>
            <a:r>
              <a:rPr lang="en-GB" sz="1800" dirty="0"/>
              <a:t>A </a:t>
            </a:r>
            <a:r>
              <a:rPr lang="en-GB" sz="1800" b="1" dirty="0"/>
              <a:t>25% reduction in risk of progression or death </a:t>
            </a:r>
            <a:r>
              <a:rPr lang="en-GB" sz="1800" dirty="0"/>
              <a:t>demonstrated with Tafa-Len-</a:t>
            </a:r>
            <a:br>
              <a:rPr lang="en-GB" sz="1800" dirty="0"/>
            </a:br>
            <a:r>
              <a:rPr lang="en-GB" sz="1800" dirty="0"/>
              <a:t>R-CHOP vs R-CHOP</a:t>
            </a:r>
          </a:p>
          <a:p>
            <a:r>
              <a:rPr lang="en-GB" sz="1800" b="1" dirty="0"/>
              <a:t>2-year PFS:</a:t>
            </a:r>
            <a:br>
              <a:rPr lang="en-GB" sz="1800" dirty="0"/>
            </a:br>
            <a:r>
              <a:rPr lang="en-GB" sz="1800" dirty="0"/>
              <a:t>71.1% with Tafa-Len-R-CHOP vs</a:t>
            </a:r>
            <a:br>
              <a:rPr lang="en-GB" sz="1800" dirty="0"/>
            </a:br>
            <a:r>
              <a:rPr lang="en-GB" sz="1800" dirty="0"/>
              <a:t>62.9% with R-CHOP (</a:t>
            </a:r>
            <a:r>
              <a:rPr lang="en-GB" sz="1800" b="1" dirty="0"/>
              <a:t>∆=8.2%</a:t>
            </a:r>
            <a:r>
              <a:rPr lang="en-GB" sz="1800" dirty="0"/>
              <a:t>)</a:t>
            </a:r>
          </a:p>
          <a:p>
            <a:r>
              <a:rPr lang="en-GB" sz="1800" b="1" dirty="0"/>
              <a:t>3-year PFS:</a:t>
            </a:r>
            <a:br>
              <a:rPr lang="en-GB" sz="1800" dirty="0"/>
            </a:br>
            <a:r>
              <a:rPr lang="en-GB" sz="1800" dirty="0"/>
              <a:t>67.3% with Tafa-Len-R-CHOP vs</a:t>
            </a:r>
            <a:br>
              <a:rPr lang="en-GB" sz="1800" dirty="0"/>
            </a:br>
            <a:r>
              <a:rPr lang="en-GB" sz="1800" dirty="0"/>
              <a:t>60.7% with R-CHOP (</a:t>
            </a:r>
            <a:r>
              <a:rPr lang="en-GB" sz="1800" b="1" dirty="0"/>
              <a:t>∆=6.6%</a:t>
            </a:r>
            <a:r>
              <a:rPr lang="en-GB" sz="1800" dirty="0"/>
              <a:t>)</a:t>
            </a:r>
          </a:p>
        </p:txBody>
      </p:sp>
      <p:sp>
        <p:nvSpPr>
          <p:cNvPr id="13" name="Footer Placeholder 12">
            <a:extLst>
              <a:ext uri="{FF2B5EF4-FFF2-40B4-BE49-F238E27FC236}">
                <a16:creationId xmlns:a16="http://schemas.microsoft.com/office/drawing/2014/main" id="{AEEDADFD-DC33-CE67-EE3C-5E7B0A267F4D}"/>
              </a:ext>
            </a:extLst>
          </p:cNvPr>
          <p:cNvSpPr>
            <a:spLocks noGrp="1"/>
          </p:cNvSpPr>
          <p:nvPr>
            <p:ph type="ftr" sz="quarter"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757575"/>
                </a:solidFill>
                <a:effectLst/>
                <a:uLnTx/>
                <a:uFillTx/>
                <a:latin typeface="Arial"/>
                <a:ea typeface="+mn-ea"/>
                <a:cs typeface="+mn-cs"/>
              </a:rPr>
              <a:t>ITT population. *Calculated using a stratified Cox proportional hazards model.</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757575"/>
                </a:solidFill>
                <a:effectLst/>
                <a:uLnTx/>
                <a:uFillTx/>
                <a:latin typeface="Arial"/>
                <a:ea typeface="+mn-ea"/>
                <a:cs typeface="+mn-cs"/>
              </a:rPr>
              <a:t>CI, confidence interval; HR, hazard ratio; ITT, intention-to-treat; Len, lenalidomide; PFS, progression-free survival; R-CHOP, rituximab, cyclophosphamide, doxorubicin, vincristine, and prednisone or prednisolone; Tafa, tafasitamab.</a:t>
            </a:r>
          </a:p>
        </p:txBody>
      </p:sp>
      <p:sp>
        <p:nvSpPr>
          <p:cNvPr id="9" name="Text Placeholder 8">
            <a:extLst>
              <a:ext uri="{FF2B5EF4-FFF2-40B4-BE49-F238E27FC236}">
                <a16:creationId xmlns:a16="http://schemas.microsoft.com/office/drawing/2014/main" id="{F9B1AF2A-6CCC-5BF6-9C5D-0816D159F0E0}"/>
              </a:ext>
            </a:extLst>
          </p:cNvPr>
          <p:cNvSpPr>
            <a:spLocks noGrp="1"/>
          </p:cNvSpPr>
          <p:nvPr>
            <p:ph type="body" sz="quarter" idx="12"/>
          </p:nvPr>
        </p:nvSpPr>
        <p:spPr/>
        <p:txBody>
          <a:bodyPr/>
          <a:lstStyle/>
          <a:p>
            <a:r>
              <a:rPr lang="en-US" dirty="0"/>
              <a:t>Tafa-Len-R-CHOP significantly improved PFS versus R-CHOP</a:t>
            </a:r>
            <a:endParaRPr lang="en-GB" dirty="0">
              <a:solidFill>
                <a:srgbClr val="00B050"/>
              </a:solidFill>
            </a:endParaRPr>
          </a:p>
        </p:txBody>
      </p:sp>
      <p:pic>
        <p:nvPicPr>
          <p:cNvPr id="4" name="Picture 3">
            <a:extLst>
              <a:ext uri="{FF2B5EF4-FFF2-40B4-BE49-F238E27FC236}">
                <a16:creationId xmlns:a16="http://schemas.microsoft.com/office/drawing/2014/main" id="{BC7FA424-B3FF-CABB-9C3C-4393643FED6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7575" t="3984" r="4651" b="67408"/>
          <a:stretch>
            <a:fillRect/>
          </a:stretch>
        </p:blipFill>
        <p:spPr>
          <a:xfrm>
            <a:off x="539362" y="1716257"/>
            <a:ext cx="7124700" cy="3872780"/>
          </a:xfrm>
          <a:prstGeom prst="rect">
            <a:avLst/>
          </a:prstGeom>
        </p:spPr>
      </p:pic>
      <p:sp>
        <p:nvSpPr>
          <p:cNvPr id="11" name="Rectangle 10">
            <a:extLst>
              <a:ext uri="{FF2B5EF4-FFF2-40B4-BE49-F238E27FC236}">
                <a16:creationId xmlns:a16="http://schemas.microsoft.com/office/drawing/2014/main" id="{7EFEDE8C-6AD5-0A58-35A5-83300F8642D9}"/>
              </a:ext>
            </a:extLst>
          </p:cNvPr>
          <p:cNvSpPr/>
          <p:nvPr/>
        </p:nvSpPr>
        <p:spPr>
          <a:xfrm>
            <a:off x="1384300" y="4111169"/>
            <a:ext cx="2006600" cy="3626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67" b="0" i="0" u="none" strike="noStrike" kern="1200" cap="none" spc="0" normalizeH="0" baseline="0" noProof="0">
              <a:ln>
                <a:noFill/>
              </a:ln>
              <a:solidFill>
                <a:srgbClr val="FFFFFF"/>
              </a:solidFill>
              <a:effectLst/>
              <a:uLnTx/>
              <a:uFillTx/>
              <a:latin typeface="Arial"/>
              <a:ea typeface="+mn-ea"/>
              <a:cs typeface="+mn-cs"/>
            </a:endParaRPr>
          </a:p>
        </p:txBody>
      </p:sp>
      <p:sp>
        <p:nvSpPr>
          <p:cNvPr id="12" name="TextBox 11">
            <a:extLst>
              <a:ext uri="{FF2B5EF4-FFF2-40B4-BE49-F238E27FC236}">
                <a16:creationId xmlns:a16="http://schemas.microsoft.com/office/drawing/2014/main" id="{22AF890D-20A1-2BE9-D0E3-BB58786468B7}"/>
              </a:ext>
            </a:extLst>
          </p:cNvPr>
          <p:cNvSpPr txBox="1"/>
          <p:nvPr/>
        </p:nvSpPr>
        <p:spPr>
          <a:xfrm rot="16200000">
            <a:off x="-455657" y="2949681"/>
            <a:ext cx="2691153" cy="338554"/>
          </a:xfrm>
          <a:prstGeom prst="rect">
            <a:avLst/>
          </a:prstGeom>
          <a:solidFill>
            <a:schemeClr val="bg1"/>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PFS</a:t>
            </a:r>
            <a:endParaRPr kumimoji="0" lang="en-GB" sz="16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 name="TextBox 1">
            <a:extLst>
              <a:ext uri="{FF2B5EF4-FFF2-40B4-BE49-F238E27FC236}">
                <a16:creationId xmlns:a16="http://schemas.microsoft.com/office/drawing/2014/main" id="{17128D06-A63B-BA4E-CA25-F1706A24EAB7}"/>
              </a:ext>
            </a:extLst>
          </p:cNvPr>
          <p:cNvSpPr txBox="1"/>
          <p:nvPr/>
        </p:nvSpPr>
        <p:spPr>
          <a:xfrm>
            <a:off x="720642" y="5502171"/>
            <a:ext cx="258564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R="0" lvl="0" indent="0" algn="ctr" defTabSz="914400" eaLnBrk="0" fontAlgn="base" hangingPunct="0">
              <a:lnSpc>
                <a:spcPct val="100000"/>
              </a:lnSpc>
              <a:spcBef>
                <a:spcPct val="0"/>
              </a:spcBef>
              <a:spcAft>
                <a:spcPct val="0"/>
              </a:spcAft>
              <a:buClrTx/>
              <a:buSzTx/>
              <a:buFontTx/>
              <a:buNone/>
              <a:tabLst/>
              <a:defRPr kumimoji="0" sz="1600" b="1" i="0" u="none" strike="noStrike" cap="none" spc="0" normalizeH="0" baseline="0">
                <a:ln>
                  <a:noFill/>
                </a:ln>
                <a:solidFill>
                  <a:srgbClr val="000000"/>
                </a:solidFill>
                <a:effectLst/>
                <a:uLnTx/>
                <a:uFillTx/>
                <a:latin typeface="Arial Narrow" panose="020B0606020202030204" pitchFamily="34" charset="0"/>
              </a:defRPr>
            </a:lvl1pPr>
            <a:lvl2pPr marL="457200" eaLnBrk="0" fontAlgn="base" hangingPunct="0">
              <a:spcBef>
                <a:spcPct val="0"/>
              </a:spcBef>
              <a:spcAft>
                <a:spcPct val="0"/>
              </a:spcAft>
              <a:defRPr>
                <a:latin typeface="Arial" panose="020B0604020202020204" pitchFamily="34" charset="0"/>
              </a:defRPr>
            </a:lvl2pPr>
            <a:lvl3pPr marL="914400" eaLnBrk="0" fontAlgn="base" hangingPunct="0">
              <a:spcBef>
                <a:spcPct val="0"/>
              </a:spcBef>
              <a:spcAft>
                <a:spcPct val="0"/>
              </a:spcAft>
              <a:defRPr>
                <a:latin typeface="Arial" panose="020B0604020202020204" pitchFamily="34" charset="0"/>
              </a:defRPr>
            </a:lvl3pPr>
            <a:lvl4pPr marL="1371600" eaLnBrk="0" fontAlgn="base" hangingPunct="0">
              <a:spcBef>
                <a:spcPct val="0"/>
              </a:spcBef>
              <a:spcAft>
                <a:spcPct val="0"/>
              </a:spcAft>
              <a:defRPr>
                <a:latin typeface="Arial" panose="020B0604020202020204" pitchFamily="34" charset="0"/>
              </a:defRPr>
            </a:lvl4pPr>
            <a:lvl5pPr marL="1828800" eaLnBrk="0" fontAlgn="base" hangingPunct="0">
              <a:spcBef>
                <a:spcPct val="0"/>
              </a:spcBef>
              <a:spcAft>
                <a:spcPct val="0"/>
              </a:spcAft>
              <a:defRPr>
                <a:latin typeface="Arial" panose="020B0604020202020204" pitchFamily="34" charset="0"/>
              </a:defRPr>
            </a:lvl5pPr>
            <a:lvl6pPr marL="2286000" eaLnBrk="0" fontAlgn="base" hangingPunct="0">
              <a:spcBef>
                <a:spcPct val="0"/>
              </a:spcBef>
              <a:spcAft>
                <a:spcPct val="0"/>
              </a:spcAft>
              <a:defRPr>
                <a:latin typeface="Arial" panose="020B0604020202020204" pitchFamily="34" charset="0"/>
              </a:defRPr>
            </a:lvl6pPr>
            <a:lvl7pPr marL="2743200" eaLnBrk="0" fontAlgn="base" hangingPunct="0">
              <a:spcBef>
                <a:spcPct val="0"/>
              </a:spcBef>
              <a:spcAft>
                <a:spcPct val="0"/>
              </a:spcAft>
              <a:defRPr>
                <a:latin typeface="Arial" panose="020B0604020202020204" pitchFamily="34" charset="0"/>
              </a:defRPr>
            </a:lvl7pPr>
            <a:lvl8pPr marL="3200400" eaLnBrk="0" fontAlgn="base" hangingPunct="0">
              <a:spcBef>
                <a:spcPct val="0"/>
              </a:spcBef>
              <a:spcAft>
                <a:spcPct val="0"/>
              </a:spcAft>
              <a:defRPr>
                <a:latin typeface="Arial" panose="020B0604020202020204" pitchFamily="34" charset="0"/>
              </a:defRPr>
            </a:lvl8pPr>
            <a:lvl9pPr marL="3657600" eaLnBrk="0" fontAlgn="base" hangingPunct="0">
              <a:spcBef>
                <a:spcPct val="0"/>
              </a:spcBef>
              <a:spcAft>
                <a:spcPct val="0"/>
              </a:spcAft>
              <a:defRPr>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Median follow-up of 35.2 months</a:t>
            </a:r>
          </a:p>
        </p:txBody>
      </p:sp>
      <p:sp>
        <p:nvSpPr>
          <p:cNvPr id="3" name="Footer Placeholder 1">
            <a:extLst>
              <a:ext uri="{FF2B5EF4-FFF2-40B4-BE49-F238E27FC236}">
                <a16:creationId xmlns:a16="http://schemas.microsoft.com/office/drawing/2014/main" id="{E66CF31A-56D0-7922-CA5D-DAD38AF3FD4B}"/>
              </a:ext>
            </a:extLst>
          </p:cNvPr>
          <p:cNvSpPr txBox="1">
            <a:spLocks/>
          </p:cNvSpPr>
          <p:nvPr/>
        </p:nvSpPr>
        <p:spPr>
          <a:xfrm>
            <a:off x="776988" y="5896920"/>
            <a:ext cx="10878564" cy="604223"/>
          </a:xfrm>
          <a:prstGeom prst="rect">
            <a:avLst/>
          </a:prstGeom>
        </p:spPr>
        <p:txBody>
          <a:bodyPr vert="horz" lIns="0" tIns="0" rIns="0" bIns="0" rtlCol="0" anchor="b"/>
          <a:lstStyle>
            <a:defPPr>
              <a:defRPr lang="en-US"/>
            </a:defPPr>
            <a:lvl1pPr marL="0" algn="l" defTabSz="914400" rtl="0" eaLnBrk="1" latinLnBrk="0" hangingPunct="1">
              <a:defRPr sz="900" kern="1200">
                <a:solidFill>
                  <a:srgbClr val="757575"/>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757575"/>
                </a:solidFill>
                <a:effectLst/>
                <a:uLnTx/>
                <a:uFillTx/>
                <a:latin typeface="Arial"/>
                <a:ea typeface="+mn-ea"/>
                <a:cs typeface="+mn-cs"/>
              </a:rPr>
              <a:t>Presented at the 2026 ASCO Annual Meeting </a:t>
            </a:r>
            <a:r>
              <a:rPr kumimoji="0" lang="en-US" sz="1000" b="0" i="0" u="none" strike="noStrike" kern="1200" cap="none" spc="0" normalizeH="0" baseline="0" noProof="0" dirty="0">
                <a:ln>
                  <a:noFill/>
                </a:ln>
                <a:solidFill>
                  <a:srgbClr val="66CC00"/>
                </a:solidFill>
                <a:effectLst/>
                <a:uLnTx/>
                <a:uFillTx/>
                <a:latin typeface="Arial" panose="020B0604020202020204" pitchFamily="34" charset="0"/>
                <a:ea typeface="+mn-ea"/>
                <a:cs typeface="Arial" panose="020B0604020202020204" pitchFamily="34" charset="0"/>
              </a:rPr>
              <a:t>•</a:t>
            </a:r>
            <a:r>
              <a:rPr kumimoji="0" lang="en-US" sz="1000" b="1" i="0" u="none" strike="noStrike" kern="1200" cap="none" spc="0" normalizeH="0" baseline="0" noProof="0" dirty="0">
                <a:ln>
                  <a:noFill/>
                </a:ln>
                <a:solidFill>
                  <a:srgbClr val="757575"/>
                </a:solidFill>
                <a:effectLst/>
                <a:uLnTx/>
                <a:uFillTx/>
                <a:latin typeface="Arial"/>
                <a:ea typeface="+mn-ea"/>
                <a:cs typeface="+mn-cs"/>
              </a:rPr>
              <a:t> Chicago, IL, USA &amp; Online </a:t>
            </a:r>
            <a:r>
              <a:rPr kumimoji="0" lang="en-US" sz="1000" b="0" i="0" u="none" strike="noStrike" kern="1200" cap="none" spc="0" normalizeH="0" baseline="0" noProof="0" dirty="0">
                <a:ln>
                  <a:noFill/>
                </a:ln>
                <a:solidFill>
                  <a:srgbClr val="66CC00"/>
                </a:solidFill>
                <a:effectLst/>
                <a:uLnTx/>
                <a:uFillTx/>
                <a:latin typeface="Arial" panose="020B0604020202020204" pitchFamily="34" charset="0"/>
                <a:ea typeface="+mn-ea"/>
                <a:cs typeface="Arial" panose="020B0604020202020204" pitchFamily="34" charset="0"/>
              </a:rPr>
              <a:t>•</a:t>
            </a:r>
            <a:r>
              <a:rPr kumimoji="0" lang="en-US" sz="1000" b="1" i="0" u="none" strike="noStrike" kern="1200" cap="none" spc="0" normalizeH="0" baseline="0" noProof="0" dirty="0">
                <a:ln>
                  <a:noFill/>
                </a:ln>
                <a:solidFill>
                  <a:srgbClr val="757575"/>
                </a:solidFill>
                <a:effectLst/>
                <a:uLnTx/>
                <a:uFillTx/>
                <a:latin typeface="Arial"/>
                <a:ea typeface="+mn-ea"/>
                <a:cs typeface="+mn-cs"/>
              </a:rPr>
              <a:t> May 29–June 2, 2026 (Abstract #7000)</a:t>
            </a:r>
          </a:p>
        </p:txBody>
      </p:sp>
    </p:spTree>
    <p:extLst>
      <p:ext uri="{BB962C8B-B14F-4D97-AF65-F5344CB8AC3E}">
        <p14:creationId xmlns:p14="http://schemas.microsoft.com/office/powerpoint/2010/main" val="22425975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0" descr="preencoded.png"/>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r="3674" b="1248"/>
          <a:stretch>
            <a:fillRect/>
          </a:stretch>
        </p:blipFill>
        <p:spPr>
          <a:xfrm>
            <a:off x="0" y="0"/>
            <a:ext cx="11743981" cy="674232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0" descr="preencoded.png"/>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r="2862" b="-446"/>
          <a:stretch>
            <a:fillRect/>
          </a:stretch>
        </p:blipFill>
        <p:spPr>
          <a:xfrm>
            <a:off x="0" y="0"/>
            <a:ext cx="11843133"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0" descr="preencoded.png"/>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r="2591" b="-446"/>
          <a:stretch>
            <a:fillRect/>
          </a:stretch>
        </p:blipFill>
        <p:spPr>
          <a:xfrm>
            <a:off x="0" y="0"/>
            <a:ext cx="11876183"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0" descr="preencoded.png"/>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r="2229" b="-446"/>
          <a:stretch>
            <a:fillRect/>
          </a:stretch>
        </p:blipFill>
        <p:spPr>
          <a:xfrm>
            <a:off x="0" y="0"/>
            <a:ext cx="11920251"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5023ED2C-2E8F-4E45-D970-53405A6837BB}"/>
              </a:ext>
            </a:extLst>
          </p:cNvPr>
          <p:cNvSpPr>
            <a:spLocks noGrp="1"/>
          </p:cNvSpPr>
          <p:nvPr>
            <p:ph type="title"/>
          </p:nvPr>
        </p:nvSpPr>
        <p:spPr/>
        <p:txBody>
          <a:bodyPr>
            <a:noAutofit/>
          </a:bodyPr>
          <a:lstStyle/>
          <a:p>
            <a:r>
              <a:rPr lang="en-US" noProof="0" dirty="0"/>
              <a:t>PFS by Investigator Assessment</a:t>
            </a:r>
          </a:p>
        </p:txBody>
      </p:sp>
      <p:sp>
        <p:nvSpPr>
          <p:cNvPr id="5" name="Footer Placeholder 4">
            <a:extLst>
              <a:ext uri="{FF2B5EF4-FFF2-40B4-BE49-F238E27FC236}">
                <a16:creationId xmlns:a16="http://schemas.microsoft.com/office/drawing/2014/main" id="{D0011156-4D5D-2687-2507-3B61106EDDC7}"/>
              </a:ext>
            </a:extLst>
          </p:cNvPr>
          <p:cNvSpPr>
            <a:spLocks noGrp="1"/>
          </p:cNvSpPr>
          <p:nvPr>
            <p:ph type="ftr" sz="quarter"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757575"/>
                </a:solidFill>
                <a:effectLst/>
                <a:uLnTx/>
                <a:uFillTx/>
                <a:latin typeface="Arial"/>
                <a:ea typeface="+mn-ea"/>
                <a:cs typeface="+mn-cs"/>
              </a:rPr>
              <a:t>ITT population. *Calculated using a stratified Cox proportional hazards model. </a:t>
            </a:r>
            <a:r>
              <a:rPr kumimoji="0" lang="en-US" sz="800" b="0" i="0" u="none" strike="noStrike" kern="1200" cap="none" spc="0" normalizeH="0" baseline="30000" noProof="0" dirty="0">
                <a:ln>
                  <a:noFill/>
                </a:ln>
                <a:solidFill>
                  <a:srgbClr val="757575"/>
                </a:solidFill>
                <a:effectLst/>
                <a:uLnTx/>
                <a:uFillTx/>
                <a:latin typeface="Arial"/>
                <a:ea typeface="+mn-ea"/>
                <a:cs typeface="+mn-cs"/>
              </a:rPr>
              <a:t>†</a:t>
            </a:r>
            <a:r>
              <a:rPr kumimoji="0" lang="en-US" sz="800" b="0" i="0" u="none" strike="noStrike" kern="1200" cap="none" spc="0" normalizeH="0" baseline="0" noProof="0" dirty="0">
                <a:ln>
                  <a:noFill/>
                </a:ln>
                <a:solidFill>
                  <a:srgbClr val="757575"/>
                </a:solidFill>
                <a:effectLst/>
                <a:uLnTx/>
                <a:uFillTx/>
                <a:latin typeface="Arial"/>
                <a:ea typeface="+mn-ea"/>
                <a:cs typeface="+mn-cs"/>
              </a:rPr>
              <a:t>Europe, USA, Canada, Australia, and New Zealand.</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srgbClr val="757575"/>
                </a:solidFill>
                <a:effectLst/>
                <a:uLnTx/>
                <a:uFillTx/>
                <a:latin typeface="Arial"/>
                <a:ea typeface="+mn-ea"/>
                <a:cs typeface="+mn-cs"/>
              </a:rPr>
              <a:t>aaIPI</a:t>
            </a:r>
            <a:r>
              <a:rPr kumimoji="0" lang="en-US" sz="800" b="0" i="0" u="none" strike="noStrike" kern="1200" cap="none" spc="0" normalizeH="0" baseline="0" noProof="0" dirty="0">
                <a:ln>
                  <a:noFill/>
                </a:ln>
                <a:solidFill>
                  <a:srgbClr val="757575"/>
                </a:solidFill>
                <a:effectLst/>
                <a:uLnTx/>
                <a:uFillTx/>
                <a:latin typeface="Arial"/>
                <a:ea typeface="+mn-ea"/>
                <a:cs typeface="+mn-cs"/>
              </a:rPr>
              <a:t>, age-adjusted IPI; ABC, activated B-cell; CI, confidence interval; DLBCL, diffuse large B-cell lymphoma; ECOG PS, Eastern Cooperative Oncology Group performance status; GCB, germinal center B-cell; GEP, gene expression profiling; HR, hazard ratio; IPI, International Prognostic Index; ITT, intention-to-treat; Len, lenalidomide; PFS, progression-free survival; R-CHOP, rituximab, cyclophosphamide, doxorubicin, vincristine, and prednisone or prednisolone; Tafa, tafasitamab.</a:t>
            </a:r>
          </a:p>
        </p:txBody>
      </p:sp>
      <p:sp>
        <p:nvSpPr>
          <p:cNvPr id="3" name="Text Placeholder 2">
            <a:extLst>
              <a:ext uri="{FF2B5EF4-FFF2-40B4-BE49-F238E27FC236}">
                <a16:creationId xmlns:a16="http://schemas.microsoft.com/office/drawing/2014/main" id="{022213AB-C87D-2CE5-667D-DF17FA6F9C02}"/>
              </a:ext>
            </a:extLst>
          </p:cNvPr>
          <p:cNvSpPr>
            <a:spLocks noGrp="1"/>
          </p:cNvSpPr>
          <p:nvPr>
            <p:ph type="body" sz="quarter" idx="12"/>
          </p:nvPr>
        </p:nvSpPr>
        <p:spPr/>
        <p:txBody>
          <a:bodyPr/>
          <a:lstStyle/>
          <a:p>
            <a:r>
              <a:rPr lang="en-US" dirty="0"/>
              <a:t>Prespecified subgroups</a:t>
            </a:r>
            <a:endParaRPr lang="en-GB" dirty="0"/>
          </a:p>
        </p:txBody>
      </p:sp>
      <p:sp>
        <p:nvSpPr>
          <p:cNvPr id="141" name="Rectangle 219">
            <a:extLst>
              <a:ext uri="{FF2B5EF4-FFF2-40B4-BE49-F238E27FC236}">
                <a16:creationId xmlns:a16="http://schemas.microsoft.com/office/drawing/2014/main" id="{B038D926-4996-BA5C-F145-26FD3C539EA7}"/>
              </a:ext>
            </a:extLst>
          </p:cNvPr>
          <p:cNvSpPr>
            <a:spLocks noChangeArrowheads="1"/>
          </p:cNvSpPr>
          <p:nvPr/>
        </p:nvSpPr>
        <p:spPr bwMode="auto">
          <a:xfrm>
            <a:off x="6126959" y="1099169"/>
            <a:ext cx="1056763"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Tafa-Len-R-CHOP</a:t>
            </a:r>
            <a:b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b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Better</a:t>
            </a:r>
          </a:p>
        </p:txBody>
      </p:sp>
      <p:sp>
        <p:nvSpPr>
          <p:cNvPr id="143" name="Rectangle 221">
            <a:extLst>
              <a:ext uri="{FF2B5EF4-FFF2-40B4-BE49-F238E27FC236}">
                <a16:creationId xmlns:a16="http://schemas.microsoft.com/office/drawing/2014/main" id="{305DE13C-ADEA-50E4-9263-BC68A234CE2E}"/>
              </a:ext>
            </a:extLst>
          </p:cNvPr>
          <p:cNvSpPr>
            <a:spLocks noChangeArrowheads="1"/>
          </p:cNvSpPr>
          <p:nvPr/>
        </p:nvSpPr>
        <p:spPr bwMode="auto">
          <a:xfrm>
            <a:off x="9900904" y="1274601"/>
            <a:ext cx="76623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HR* (95% CI)</a:t>
            </a: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4" name="Rectangle 222">
            <a:extLst>
              <a:ext uri="{FF2B5EF4-FFF2-40B4-BE49-F238E27FC236}">
                <a16:creationId xmlns:a16="http://schemas.microsoft.com/office/drawing/2014/main" id="{49183C75-5ACA-B619-7D8B-BCD8FDC65AA6}"/>
              </a:ext>
            </a:extLst>
          </p:cNvPr>
          <p:cNvSpPr>
            <a:spLocks noChangeArrowheads="1"/>
          </p:cNvSpPr>
          <p:nvPr/>
        </p:nvSpPr>
        <p:spPr bwMode="auto">
          <a:xfrm>
            <a:off x="10283989" y="1279044"/>
            <a:ext cx="6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6" name="Freeform 394">
            <a:extLst>
              <a:ext uri="{FF2B5EF4-FFF2-40B4-BE49-F238E27FC236}">
                <a16:creationId xmlns:a16="http://schemas.microsoft.com/office/drawing/2014/main" id="{E614378C-743C-CFEA-9CC8-8B0CF18B1AF8}"/>
              </a:ext>
            </a:extLst>
          </p:cNvPr>
          <p:cNvSpPr>
            <a:spLocks/>
          </p:cNvSpPr>
          <p:nvPr/>
        </p:nvSpPr>
        <p:spPr bwMode="auto">
          <a:xfrm>
            <a:off x="2937300" y="1415569"/>
            <a:ext cx="7027863" cy="0"/>
          </a:xfrm>
          <a:custGeom>
            <a:avLst/>
            <a:gdLst>
              <a:gd name="T0" fmla="*/ 0 w 4427"/>
              <a:gd name="T1" fmla="*/ 1586 w 4427"/>
              <a:gd name="T2" fmla="*/ 4427 w 4427"/>
              <a:gd name="T3" fmla="*/ 0 w 4427"/>
            </a:gdLst>
            <a:ahLst/>
            <a:cxnLst>
              <a:cxn ang="0">
                <a:pos x="T0" y="0"/>
              </a:cxn>
              <a:cxn ang="0">
                <a:pos x="T1" y="0"/>
              </a:cxn>
              <a:cxn ang="0">
                <a:pos x="T2" y="0"/>
              </a:cxn>
              <a:cxn ang="0">
                <a:pos x="T3" y="0"/>
              </a:cxn>
            </a:cxnLst>
            <a:rect l="0" t="0" r="r" b="b"/>
            <a:pathLst>
              <a:path w="4427">
                <a:moveTo>
                  <a:pt x="0" y="0"/>
                </a:moveTo>
                <a:lnTo>
                  <a:pt x="1586" y="0"/>
                </a:lnTo>
                <a:lnTo>
                  <a:pt x="442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17" name="Freeform 395">
            <a:extLst>
              <a:ext uri="{FF2B5EF4-FFF2-40B4-BE49-F238E27FC236}">
                <a16:creationId xmlns:a16="http://schemas.microsoft.com/office/drawing/2014/main" id="{6E0ABEFC-859D-C8C1-F5E1-45749EE04B17}"/>
              </a:ext>
            </a:extLst>
          </p:cNvPr>
          <p:cNvSpPr>
            <a:spLocks/>
          </p:cNvSpPr>
          <p:nvPr/>
        </p:nvSpPr>
        <p:spPr bwMode="auto">
          <a:xfrm flipV="1">
            <a:off x="1698288" y="1420586"/>
            <a:ext cx="9050604" cy="45719"/>
          </a:xfrm>
          <a:custGeom>
            <a:avLst/>
            <a:gdLst>
              <a:gd name="T0" fmla="*/ 0 w 4427"/>
              <a:gd name="T1" fmla="*/ 1586 w 4427"/>
              <a:gd name="T2" fmla="*/ 4427 w 4427"/>
            </a:gdLst>
            <a:ahLst/>
            <a:cxnLst>
              <a:cxn ang="0">
                <a:pos x="T0" y="0"/>
              </a:cxn>
              <a:cxn ang="0">
                <a:pos x="T1" y="0"/>
              </a:cxn>
              <a:cxn ang="0">
                <a:pos x="T2" y="0"/>
              </a:cxn>
            </a:cxnLst>
            <a:rect l="0" t="0" r="r" b="b"/>
            <a:pathLst>
              <a:path w="4427">
                <a:moveTo>
                  <a:pt x="0" y="0"/>
                </a:moveTo>
                <a:lnTo>
                  <a:pt x="1586" y="0"/>
                </a:lnTo>
                <a:lnTo>
                  <a:pt x="4427" y="0"/>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3" name="Line 401">
            <a:extLst>
              <a:ext uri="{FF2B5EF4-FFF2-40B4-BE49-F238E27FC236}">
                <a16:creationId xmlns:a16="http://schemas.microsoft.com/office/drawing/2014/main" id="{210F2913-8F62-9053-1F0D-5ED5963B6F38}"/>
              </a:ext>
            </a:extLst>
          </p:cNvPr>
          <p:cNvSpPr>
            <a:spLocks noChangeShapeType="1"/>
          </p:cNvSpPr>
          <p:nvPr/>
        </p:nvSpPr>
        <p:spPr bwMode="auto">
          <a:xfrm flipV="1">
            <a:off x="7245458" y="1466495"/>
            <a:ext cx="0" cy="4562495"/>
          </a:xfrm>
          <a:prstGeom prst="line">
            <a:avLst/>
          </a:prstGeom>
          <a:noFill/>
          <a:ln w="12700" cap="flat">
            <a:solidFill>
              <a:schemeClr val="tx1"/>
            </a:solidFill>
            <a:prstDash val="dash"/>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nvGrpSpPr>
          <p:cNvPr id="391" name="Group 390">
            <a:extLst>
              <a:ext uri="{FF2B5EF4-FFF2-40B4-BE49-F238E27FC236}">
                <a16:creationId xmlns:a16="http://schemas.microsoft.com/office/drawing/2014/main" id="{6EFEEE6E-478D-CBD7-686F-C56D2BD17374}"/>
              </a:ext>
            </a:extLst>
          </p:cNvPr>
          <p:cNvGrpSpPr/>
          <p:nvPr/>
        </p:nvGrpSpPr>
        <p:grpSpPr>
          <a:xfrm>
            <a:off x="6471393" y="1777124"/>
            <a:ext cx="723792" cy="72315"/>
            <a:chOff x="6440913" y="2002561"/>
            <a:chExt cx="723792" cy="72315"/>
          </a:xfrm>
        </p:grpSpPr>
        <p:sp>
          <p:nvSpPr>
            <p:cNvPr id="103" name="Line 491">
              <a:extLst>
                <a:ext uri="{FF2B5EF4-FFF2-40B4-BE49-F238E27FC236}">
                  <a16:creationId xmlns:a16="http://schemas.microsoft.com/office/drawing/2014/main" id="{97BD993B-E3C9-A091-99F3-71182A6E413B}"/>
                </a:ext>
              </a:extLst>
            </p:cNvPr>
            <p:cNvSpPr>
              <a:spLocks noChangeShapeType="1"/>
            </p:cNvSpPr>
            <p:nvPr/>
          </p:nvSpPr>
          <p:spPr bwMode="auto">
            <a:xfrm>
              <a:off x="6440913"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4" name="Line 492">
              <a:extLst>
                <a:ext uri="{FF2B5EF4-FFF2-40B4-BE49-F238E27FC236}">
                  <a16:creationId xmlns:a16="http://schemas.microsoft.com/office/drawing/2014/main" id="{09268F76-B393-C5BA-BD8B-8B2205EAE707}"/>
                </a:ext>
              </a:extLst>
            </p:cNvPr>
            <p:cNvSpPr>
              <a:spLocks noChangeShapeType="1"/>
            </p:cNvSpPr>
            <p:nvPr/>
          </p:nvSpPr>
          <p:spPr bwMode="auto">
            <a:xfrm>
              <a:off x="716386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5" name="Line 493">
              <a:extLst>
                <a:ext uri="{FF2B5EF4-FFF2-40B4-BE49-F238E27FC236}">
                  <a16:creationId xmlns:a16="http://schemas.microsoft.com/office/drawing/2014/main" id="{C1FF8E17-1820-B0AC-7A37-CA8A0E162706}"/>
                </a:ext>
              </a:extLst>
            </p:cNvPr>
            <p:cNvSpPr>
              <a:spLocks noChangeShapeType="1"/>
            </p:cNvSpPr>
            <p:nvPr/>
          </p:nvSpPr>
          <p:spPr bwMode="auto">
            <a:xfrm flipH="1">
              <a:off x="6440913" y="2038718"/>
              <a:ext cx="72379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06" name="Rectangle 494">
              <a:extLst>
                <a:ext uri="{FF2B5EF4-FFF2-40B4-BE49-F238E27FC236}">
                  <a16:creationId xmlns:a16="http://schemas.microsoft.com/office/drawing/2014/main" id="{0B8B3CB0-5E7E-BC15-1E95-0FFED746E731}"/>
                </a:ext>
              </a:extLst>
            </p:cNvPr>
            <p:cNvSpPr>
              <a:spLocks noChangeArrowheads="1"/>
            </p:cNvSpPr>
            <p:nvPr/>
          </p:nvSpPr>
          <p:spPr bwMode="auto">
            <a:xfrm>
              <a:off x="668282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390" name="Group 389">
            <a:extLst>
              <a:ext uri="{FF2B5EF4-FFF2-40B4-BE49-F238E27FC236}">
                <a16:creationId xmlns:a16="http://schemas.microsoft.com/office/drawing/2014/main" id="{8163FE44-89D5-084D-62FD-DF9F9234F4B3}"/>
              </a:ext>
            </a:extLst>
          </p:cNvPr>
          <p:cNvGrpSpPr/>
          <p:nvPr/>
        </p:nvGrpSpPr>
        <p:grpSpPr>
          <a:xfrm>
            <a:off x="6766032" y="1492328"/>
            <a:ext cx="429152" cy="102793"/>
            <a:chOff x="6472662" y="1700947"/>
            <a:chExt cx="429152" cy="102793"/>
          </a:xfrm>
        </p:grpSpPr>
        <p:sp>
          <p:nvSpPr>
            <p:cNvPr id="123" name="Line 511">
              <a:extLst>
                <a:ext uri="{FF2B5EF4-FFF2-40B4-BE49-F238E27FC236}">
                  <a16:creationId xmlns:a16="http://schemas.microsoft.com/office/drawing/2014/main" id="{F4FF12D3-D088-0E3D-2240-7CB363272C7C}"/>
                </a:ext>
              </a:extLst>
            </p:cNvPr>
            <p:cNvSpPr>
              <a:spLocks noChangeShapeType="1"/>
            </p:cNvSpPr>
            <p:nvPr/>
          </p:nvSpPr>
          <p:spPr bwMode="auto">
            <a:xfrm>
              <a:off x="6472663" y="172312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4" name="Line 512">
              <a:extLst>
                <a:ext uri="{FF2B5EF4-FFF2-40B4-BE49-F238E27FC236}">
                  <a16:creationId xmlns:a16="http://schemas.microsoft.com/office/drawing/2014/main" id="{CB3F4B04-9C34-C5A4-093B-F9E366F5569F}"/>
                </a:ext>
              </a:extLst>
            </p:cNvPr>
            <p:cNvSpPr>
              <a:spLocks noChangeShapeType="1"/>
            </p:cNvSpPr>
            <p:nvPr/>
          </p:nvSpPr>
          <p:spPr bwMode="auto">
            <a:xfrm>
              <a:off x="6901288" y="172312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5" name="Line 513">
              <a:extLst>
                <a:ext uri="{FF2B5EF4-FFF2-40B4-BE49-F238E27FC236}">
                  <a16:creationId xmlns:a16="http://schemas.microsoft.com/office/drawing/2014/main" id="{96B79AC7-CE60-CAEE-5ADE-4F2FECFDA079}"/>
                </a:ext>
              </a:extLst>
            </p:cNvPr>
            <p:cNvSpPr>
              <a:spLocks noChangeShapeType="1"/>
            </p:cNvSpPr>
            <p:nvPr/>
          </p:nvSpPr>
          <p:spPr bwMode="auto">
            <a:xfrm flipH="1">
              <a:off x="6472662" y="1752343"/>
              <a:ext cx="42915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26" name="Freeform 514">
              <a:extLst>
                <a:ext uri="{FF2B5EF4-FFF2-40B4-BE49-F238E27FC236}">
                  <a16:creationId xmlns:a16="http://schemas.microsoft.com/office/drawing/2014/main" id="{E880D166-8FFA-6948-D8A6-65FA64237706}"/>
                </a:ext>
              </a:extLst>
            </p:cNvPr>
            <p:cNvSpPr>
              <a:spLocks/>
            </p:cNvSpPr>
            <p:nvPr/>
          </p:nvSpPr>
          <p:spPr bwMode="auto">
            <a:xfrm>
              <a:off x="6606013" y="1700947"/>
              <a:ext cx="107576" cy="102793"/>
            </a:xfrm>
            <a:custGeom>
              <a:avLst/>
              <a:gdLst>
                <a:gd name="T0" fmla="*/ 45 w 45"/>
                <a:gd name="T1" fmla="*/ 21 h 43"/>
                <a:gd name="T2" fmla="*/ 23 w 45"/>
                <a:gd name="T3" fmla="*/ 43 h 43"/>
                <a:gd name="T4" fmla="*/ 0 w 45"/>
                <a:gd name="T5" fmla="*/ 21 h 43"/>
                <a:gd name="T6" fmla="*/ 23 w 45"/>
                <a:gd name="T7" fmla="*/ 0 h 43"/>
                <a:gd name="T8" fmla="*/ 45 w 45"/>
                <a:gd name="T9" fmla="*/ 21 h 43"/>
              </a:gdLst>
              <a:ahLst/>
              <a:cxnLst>
                <a:cxn ang="0">
                  <a:pos x="T0" y="T1"/>
                </a:cxn>
                <a:cxn ang="0">
                  <a:pos x="T2" y="T3"/>
                </a:cxn>
                <a:cxn ang="0">
                  <a:pos x="T4" y="T5"/>
                </a:cxn>
                <a:cxn ang="0">
                  <a:pos x="T6" y="T7"/>
                </a:cxn>
                <a:cxn ang="0">
                  <a:pos x="T8" y="T9"/>
                </a:cxn>
              </a:cxnLst>
              <a:rect l="0" t="0" r="r" b="b"/>
              <a:pathLst>
                <a:path w="45" h="43">
                  <a:moveTo>
                    <a:pt x="45" y="21"/>
                  </a:moveTo>
                  <a:lnTo>
                    <a:pt x="23" y="43"/>
                  </a:lnTo>
                  <a:lnTo>
                    <a:pt x="0" y="21"/>
                  </a:lnTo>
                  <a:lnTo>
                    <a:pt x="23" y="0"/>
                  </a:lnTo>
                  <a:lnTo>
                    <a:pt x="45" y="2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384" name="Group 383">
            <a:extLst>
              <a:ext uri="{FF2B5EF4-FFF2-40B4-BE49-F238E27FC236}">
                <a16:creationId xmlns:a16="http://schemas.microsoft.com/office/drawing/2014/main" id="{28425EF6-311D-07EF-F8F5-BED994C77375}"/>
              </a:ext>
            </a:extLst>
          </p:cNvPr>
          <p:cNvGrpSpPr/>
          <p:nvPr/>
        </p:nvGrpSpPr>
        <p:grpSpPr>
          <a:xfrm>
            <a:off x="6203264" y="5886043"/>
            <a:ext cx="3561624" cy="254803"/>
            <a:chOff x="6322199" y="6030418"/>
            <a:chExt cx="3012360" cy="254803"/>
          </a:xfrm>
        </p:grpSpPr>
        <p:sp>
          <p:nvSpPr>
            <p:cNvPr id="320" name="Rectangle 398">
              <a:extLst>
                <a:ext uri="{FF2B5EF4-FFF2-40B4-BE49-F238E27FC236}">
                  <a16:creationId xmlns:a16="http://schemas.microsoft.com/office/drawing/2014/main" id="{42636342-12D5-2319-CBD3-18456954452C}"/>
                </a:ext>
              </a:extLst>
            </p:cNvPr>
            <p:cNvSpPr>
              <a:spLocks noChangeArrowheads="1"/>
            </p:cNvSpPr>
            <p:nvPr/>
          </p:nvSpPr>
          <p:spPr bwMode="auto">
            <a:xfrm>
              <a:off x="6322199" y="6109788"/>
              <a:ext cx="20879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0.25</a:t>
              </a:r>
            </a:p>
          </p:txBody>
        </p:sp>
        <p:sp>
          <p:nvSpPr>
            <p:cNvPr id="324" name="Rectangle 402">
              <a:extLst>
                <a:ext uri="{FF2B5EF4-FFF2-40B4-BE49-F238E27FC236}">
                  <a16:creationId xmlns:a16="http://schemas.microsoft.com/office/drawing/2014/main" id="{C2E434B2-A2A7-7DB3-4123-897D8A2C9C31}"/>
                </a:ext>
              </a:extLst>
            </p:cNvPr>
            <p:cNvSpPr>
              <a:spLocks noChangeArrowheads="1"/>
            </p:cNvSpPr>
            <p:nvPr/>
          </p:nvSpPr>
          <p:spPr bwMode="auto">
            <a:xfrm>
              <a:off x="7165652" y="6109788"/>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a:t>
              </a:r>
            </a:p>
          </p:txBody>
        </p:sp>
        <p:sp>
          <p:nvSpPr>
            <p:cNvPr id="18" name="Rectangle 406">
              <a:extLst>
                <a:ext uri="{FF2B5EF4-FFF2-40B4-BE49-F238E27FC236}">
                  <a16:creationId xmlns:a16="http://schemas.microsoft.com/office/drawing/2014/main" id="{00AB5BB7-996C-75C4-7757-EBEABAEFC823}"/>
                </a:ext>
              </a:extLst>
            </p:cNvPr>
            <p:cNvSpPr>
              <a:spLocks noChangeArrowheads="1"/>
            </p:cNvSpPr>
            <p:nvPr/>
          </p:nvSpPr>
          <p:spPr bwMode="auto">
            <a:xfrm>
              <a:off x="8217066" y="6109788"/>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a:t>
              </a:r>
            </a:p>
          </p:txBody>
        </p:sp>
        <p:sp>
          <p:nvSpPr>
            <p:cNvPr id="30" name="Rectangle 418">
              <a:extLst>
                <a:ext uri="{FF2B5EF4-FFF2-40B4-BE49-F238E27FC236}">
                  <a16:creationId xmlns:a16="http://schemas.microsoft.com/office/drawing/2014/main" id="{287CA2E2-28EE-86FF-8686-1EFD31CE417F}"/>
                </a:ext>
              </a:extLst>
            </p:cNvPr>
            <p:cNvSpPr>
              <a:spLocks noChangeArrowheads="1"/>
            </p:cNvSpPr>
            <p:nvPr/>
          </p:nvSpPr>
          <p:spPr bwMode="auto">
            <a:xfrm>
              <a:off x="9274904" y="6109788"/>
              <a:ext cx="5965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a:t>
              </a:r>
            </a:p>
          </p:txBody>
        </p:sp>
        <p:sp>
          <p:nvSpPr>
            <p:cNvPr id="328" name="Freeform 393">
              <a:extLst>
                <a:ext uri="{FF2B5EF4-FFF2-40B4-BE49-F238E27FC236}">
                  <a16:creationId xmlns:a16="http://schemas.microsoft.com/office/drawing/2014/main" id="{CBEF4FD7-6361-D43A-0D12-B8D3541B1EAA}"/>
                </a:ext>
              </a:extLst>
            </p:cNvPr>
            <p:cNvSpPr>
              <a:spLocks/>
            </p:cNvSpPr>
            <p:nvPr/>
          </p:nvSpPr>
          <p:spPr bwMode="auto">
            <a:xfrm>
              <a:off x="6426593" y="6030418"/>
              <a:ext cx="2879725" cy="0"/>
            </a:xfrm>
            <a:custGeom>
              <a:avLst/>
              <a:gdLst>
                <a:gd name="T0" fmla="*/ 0 w 1814"/>
                <a:gd name="T1" fmla="*/ 655 w 1814"/>
                <a:gd name="T2" fmla="*/ 1814 w 1814"/>
              </a:gdLst>
              <a:ahLst/>
              <a:cxnLst>
                <a:cxn ang="0">
                  <a:pos x="T0" y="0"/>
                </a:cxn>
                <a:cxn ang="0">
                  <a:pos x="T1" y="0"/>
                </a:cxn>
                <a:cxn ang="0">
                  <a:pos x="T2" y="0"/>
                </a:cxn>
              </a:cxnLst>
              <a:rect l="0" t="0" r="r" b="b"/>
              <a:pathLst>
                <a:path w="1814">
                  <a:moveTo>
                    <a:pt x="0" y="0"/>
                  </a:moveTo>
                  <a:lnTo>
                    <a:pt x="655" y="0"/>
                  </a:lnTo>
                  <a:lnTo>
                    <a:pt x="1814" y="0"/>
                  </a:ln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9" name="Line 397">
              <a:extLst>
                <a:ext uri="{FF2B5EF4-FFF2-40B4-BE49-F238E27FC236}">
                  <a16:creationId xmlns:a16="http://schemas.microsoft.com/office/drawing/2014/main" id="{FCDC6EB9-C494-719B-05BF-B88A8B21E639}"/>
                </a:ext>
              </a:extLst>
            </p:cNvPr>
            <p:cNvSpPr>
              <a:spLocks noChangeShapeType="1"/>
            </p:cNvSpPr>
            <p:nvPr/>
          </p:nvSpPr>
          <p:spPr bwMode="auto">
            <a:xfrm flipV="1">
              <a:off x="6426593" y="6030418"/>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0" name="Line 400">
              <a:extLst>
                <a:ext uri="{FF2B5EF4-FFF2-40B4-BE49-F238E27FC236}">
                  <a16:creationId xmlns:a16="http://schemas.microsoft.com/office/drawing/2014/main" id="{72EB085B-AA7F-CC48-D80E-2F58A6230D6E}"/>
                </a:ext>
              </a:extLst>
            </p:cNvPr>
            <p:cNvSpPr>
              <a:spLocks noChangeShapeType="1"/>
            </p:cNvSpPr>
            <p:nvPr/>
          </p:nvSpPr>
          <p:spPr bwMode="auto">
            <a:xfrm flipV="1">
              <a:off x="7204092" y="6030418"/>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1" name="Line 404">
              <a:extLst>
                <a:ext uri="{FF2B5EF4-FFF2-40B4-BE49-F238E27FC236}">
                  <a16:creationId xmlns:a16="http://schemas.microsoft.com/office/drawing/2014/main" id="{02D04F7A-007C-7205-D8A5-4BE335488AB0}"/>
                </a:ext>
              </a:extLst>
            </p:cNvPr>
            <p:cNvSpPr>
              <a:spLocks noChangeShapeType="1"/>
            </p:cNvSpPr>
            <p:nvPr/>
          </p:nvSpPr>
          <p:spPr bwMode="auto">
            <a:xfrm flipV="1">
              <a:off x="8255506" y="6030418"/>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35" name="Line 417">
              <a:extLst>
                <a:ext uri="{FF2B5EF4-FFF2-40B4-BE49-F238E27FC236}">
                  <a16:creationId xmlns:a16="http://schemas.microsoft.com/office/drawing/2014/main" id="{702578C1-1C58-9A3D-496C-7496F6F61EA5}"/>
                </a:ext>
              </a:extLst>
            </p:cNvPr>
            <p:cNvSpPr>
              <a:spLocks noChangeShapeType="1"/>
            </p:cNvSpPr>
            <p:nvPr/>
          </p:nvSpPr>
          <p:spPr bwMode="auto">
            <a:xfrm flipV="1">
              <a:off x="9306318" y="6030418"/>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sp>
        <p:nvSpPr>
          <p:cNvPr id="4" name="Rectangle 210">
            <a:extLst>
              <a:ext uri="{FF2B5EF4-FFF2-40B4-BE49-F238E27FC236}">
                <a16:creationId xmlns:a16="http://schemas.microsoft.com/office/drawing/2014/main" id="{ABE7EBA1-A34D-0619-ABE3-1E37B382978C}"/>
              </a:ext>
            </a:extLst>
          </p:cNvPr>
          <p:cNvSpPr>
            <a:spLocks noChangeArrowheads="1"/>
          </p:cNvSpPr>
          <p:nvPr/>
        </p:nvSpPr>
        <p:spPr bwMode="auto">
          <a:xfrm>
            <a:off x="1711052" y="1099169"/>
            <a:ext cx="759823"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Baseline</a:t>
            </a:r>
            <a:b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b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Risk Factors</a:t>
            </a:r>
          </a:p>
        </p:txBody>
      </p:sp>
      <p:sp>
        <p:nvSpPr>
          <p:cNvPr id="145" name="Rectangle 223">
            <a:extLst>
              <a:ext uri="{FF2B5EF4-FFF2-40B4-BE49-F238E27FC236}">
                <a16:creationId xmlns:a16="http://schemas.microsoft.com/office/drawing/2014/main" id="{EE2B6290-FB0E-33E5-A559-6D2D97214E29}"/>
              </a:ext>
            </a:extLst>
          </p:cNvPr>
          <p:cNvSpPr>
            <a:spLocks noChangeArrowheads="1"/>
          </p:cNvSpPr>
          <p:nvPr/>
        </p:nvSpPr>
        <p:spPr bwMode="auto">
          <a:xfrm>
            <a:off x="1711052" y="1456880"/>
            <a:ext cx="42960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Overall</a:t>
            </a:r>
          </a:p>
        </p:txBody>
      </p:sp>
      <p:sp>
        <p:nvSpPr>
          <p:cNvPr id="148" name="Rectangle 226">
            <a:extLst>
              <a:ext uri="{FF2B5EF4-FFF2-40B4-BE49-F238E27FC236}">
                <a16:creationId xmlns:a16="http://schemas.microsoft.com/office/drawing/2014/main" id="{E081B9DD-F179-4C04-228B-68A6E8FDDC41}"/>
              </a:ext>
            </a:extLst>
          </p:cNvPr>
          <p:cNvSpPr>
            <a:spLocks noChangeArrowheads="1"/>
          </p:cNvSpPr>
          <p:nvPr/>
        </p:nvSpPr>
        <p:spPr bwMode="auto">
          <a:xfrm>
            <a:off x="9819150" y="1456880"/>
            <a:ext cx="96500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0.75 (0.59, 0.96)</a:t>
            </a:r>
          </a:p>
        </p:txBody>
      </p:sp>
      <p:sp>
        <p:nvSpPr>
          <p:cNvPr id="14" name="Rectangle 292">
            <a:extLst>
              <a:ext uri="{FF2B5EF4-FFF2-40B4-BE49-F238E27FC236}">
                <a16:creationId xmlns:a16="http://schemas.microsoft.com/office/drawing/2014/main" id="{B1B7A574-5E4E-4341-5EB0-8B18FCBB7973}"/>
              </a:ext>
            </a:extLst>
          </p:cNvPr>
          <p:cNvSpPr>
            <a:spLocks noChangeArrowheads="1"/>
          </p:cNvSpPr>
          <p:nvPr/>
        </p:nvSpPr>
        <p:spPr bwMode="auto">
          <a:xfrm>
            <a:off x="1711052" y="1592674"/>
            <a:ext cx="170880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Cell of origin by central GEP</a:t>
            </a: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 name="Rectangle 293">
            <a:extLst>
              <a:ext uri="{FF2B5EF4-FFF2-40B4-BE49-F238E27FC236}">
                <a16:creationId xmlns:a16="http://schemas.microsoft.com/office/drawing/2014/main" id="{46780B75-4B5E-C251-1C86-54DCF76B0515}"/>
              </a:ext>
            </a:extLst>
          </p:cNvPr>
          <p:cNvSpPr>
            <a:spLocks noChangeArrowheads="1"/>
          </p:cNvSpPr>
          <p:nvPr/>
        </p:nvSpPr>
        <p:spPr bwMode="auto">
          <a:xfrm>
            <a:off x="1838052" y="1729682"/>
            <a:ext cx="49051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ABC-like</a:t>
            </a:r>
          </a:p>
        </p:txBody>
      </p:sp>
      <p:sp>
        <p:nvSpPr>
          <p:cNvPr id="16" name="Rectangle 299">
            <a:extLst>
              <a:ext uri="{FF2B5EF4-FFF2-40B4-BE49-F238E27FC236}">
                <a16:creationId xmlns:a16="http://schemas.microsoft.com/office/drawing/2014/main" id="{93152534-AA07-212F-F6D7-5285A10EAAAB}"/>
              </a:ext>
            </a:extLst>
          </p:cNvPr>
          <p:cNvSpPr>
            <a:spLocks noChangeArrowheads="1"/>
          </p:cNvSpPr>
          <p:nvPr/>
        </p:nvSpPr>
        <p:spPr bwMode="auto">
          <a:xfrm>
            <a:off x="9819150" y="1729682"/>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0.59 (0.36, 0.95)</a:t>
            </a:r>
          </a:p>
        </p:txBody>
      </p:sp>
      <p:sp>
        <p:nvSpPr>
          <p:cNvPr id="17" name="Rectangle 302">
            <a:extLst>
              <a:ext uri="{FF2B5EF4-FFF2-40B4-BE49-F238E27FC236}">
                <a16:creationId xmlns:a16="http://schemas.microsoft.com/office/drawing/2014/main" id="{CCBE28DF-09EB-885A-CD71-66EDC335633D}"/>
              </a:ext>
            </a:extLst>
          </p:cNvPr>
          <p:cNvSpPr>
            <a:spLocks noChangeArrowheads="1"/>
          </p:cNvSpPr>
          <p:nvPr/>
        </p:nvSpPr>
        <p:spPr bwMode="auto">
          <a:xfrm>
            <a:off x="1838052" y="1866690"/>
            <a:ext cx="503343"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GCB-like</a:t>
            </a:r>
          </a:p>
        </p:txBody>
      </p:sp>
      <p:sp>
        <p:nvSpPr>
          <p:cNvPr id="19" name="Rectangle 305">
            <a:extLst>
              <a:ext uri="{FF2B5EF4-FFF2-40B4-BE49-F238E27FC236}">
                <a16:creationId xmlns:a16="http://schemas.microsoft.com/office/drawing/2014/main" id="{DA1ED406-D93A-2A09-17AF-D27DD89A89B6}"/>
              </a:ext>
            </a:extLst>
          </p:cNvPr>
          <p:cNvSpPr>
            <a:spLocks noChangeArrowheads="1"/>
          </p:cNvSpPr>
          <p:nvPr/>
        </p:nvSpPr>
        <p:spPr bwMode="auto">
          <a:xfrm>
            <a:off x="9819150" y="1866690"/>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0.69 (0.40, 1.19)</a:t>
            </a:r>
          </a:p>
        </p:txBody>
      </p:sp>
      <p:sp>
        <p:nvSpPr>
          <p:cNvPr id="20" name="Rectangle 365">
            <a:extLst>
              <a:ext uri="{FF2B5EF4-FFF2-40B4-BE49-F238E27FC236}">
                <a16:creationId xmlns:a16="http://schemas.microsoft.com/office/drawing/2014/main" id="{9D21C510-85D7-3FE6-1CFD-53B8C58AD7C0}"/>
              </a:ext>
            </a:extLst>
          </p:cNvPr>
          <p:cNvSpPr>
            <a:spLocks noChangeArrowheads="1"/>
          </p:cNvSpPr>
          <p:nvPr/>
        </p:nvSpPr>
        <p:spPr bwMode="auto">
          <a:xfrm>
            <a:off x="1838052" y="2003698"/>
            <a:ext cx="67807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Unclassified</a:t>
            </a:r>
          </a:p>
        </p:txBody>
      </p:sp>
      <p:sp>
        <p:nvSpPr>
          <p:cNvPr id="22" name="Rectangle 368">
            <a:extLst>
              <a:ext uri="{FF2B5EF4-FFF2-40B4-BE49-F238E27FC236}">
                <a16:creationId xmlns:a16="http://schemas.microsoft.com/office/drawing/2014/main" id="{700AB373-B912-1565-F666-93F8E3D68010}"/>
              </a:ext>
            </a:extLst>
          </p:cNvPr>
          <p:cNvSpPr>
            <a:spLocks noChangeArrowheads="1"/>
          </p:cNvSpPr>
          <p:nvPr/>
        </p:nvSpPr>
        <p:spPr bwMode="auto">
          <a:xfrm>
            <a:off x="9819150" y="2003698"/>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0.58 (0.24, 1.41)</a:t>
            </a:r>
          </a:p>
        </p:txBody>
      </p:sp>
      <p:sp>
        <p:nvSpPr>
          <p:cNvPr id="59" name="Rectangle 292">
            <a:extLst>
              <a:ext uri="{FF2B5EF4-FFF2-40B4-BE49-F238E27FC236}">
                <a16:creationId xmlns:a16="http://schemas.microsoft.com/office/drawing/2014/main" id="{B97EE97F-5D8B-667E-FD47-3A2EE79591DE}"/>
              </a:ext>
            </a:extLst>
          </p:cNvPr>
          <p:cNvSpPr>
            <a:spLocks noChangeArrowheads="1"/>
          </p:cNvSpPr>
          <p:nvPr/>
        </p:nvSpPr>
        <p:spPr bwMode="auto">
          <a:xfrm>
            <a:off x="1711052" y="2142734"/>
            <a:ext cx="52899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IPI score</a:t>
            </a: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60" name="Rectangle 293">
            <a:extLst>
              <a:ext uri="{FF2B5EF4-FFF2-40B4-BE49-F238E27FC236}">
                <a16:creationId xmlns:a16="http://schemas.microsoft.com/office/drawing/2014/main" id="{8A29CBBA-4955-E809-53BB-37F1D7E8E366}"/>
              </a:ext>
            </a:extLst>
          </p:cNvPr>
          <p:cNvSpPr>
            <a:spLocks noChangeArrowheads="1"/>
          </p:cNvSpPr>
          <p:nvPr/>
        </p:nvSpPr>
        <p:spPr bwMode="auto">
          <a:xfrm>
            <a:off x="1838052" y="2279742"/>
            <a:ext cx="69890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IPI 3/</a:t>
            </a:r>
            <a:r>
              <a:rPr kumimoji="0" lang="en-US" sz="12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aaIPI</a:t>
            </a: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 2</a:t>
            </a:r>
          </a:p>
        </p:txBody>
      </p:sp>
      <p:sp>
        <p:nvSpPr>
          <p:cNvPr id="61" name="Rectangle 299">
            <a:extLst>
              <a:ext uri="{FF2B5EF4-FFF2-40B4-BE49-F238E27FC236}">
                <a16:creationId xmlns:a16="http://schemas.microsoft.com/office/drawing/2014/main" id="{2C2636B3-E93C-0BF7-DC13-43ABA221E0D4}"/>
              </a:ext>
            </a:extLst>
          </p:cNvPr>
          <p:cNvSpPr>
            <a:spLocks noChangeArrowheads="1"/>
          </p:cNvSpPr>
          <p:nvPr/>
        </p:nvSpPr>
        <p:spPr bwMode="auto">
          <a:xfrm>
            <a:off x="9819150" y="2279742"/>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0.70 (0.50, 0.99)</a:t>
            </a:r>
          </a:p>
        </p:txBody>
      </p:sp>
      <p:sp>
        <p:nvSpPr>
          <p:cNvPr id="62" name="Rectangle 302">
            <a:extLst>
              <a:ext uri="{FF2B5EF4-FFF2-40B4-BE49-F238E27FC236}">
                <a16:creationId xmlns:a16="http://schemas.microsoft.com/office/drawing/2014/main" id="{0C9CAF35-7FF3-D791-1EBB-D7BB2DEAC534}"/>
              </a:ext>
            </a:extLst>
          </p:cNvPr>
          <p:cNvSpPr>
            <a:spLocks noChangeArrowheads="1"/>
          </p:cNvSpPr>
          <p:nvPr/>
        </p:nvSpPr>
        <p:spPr bwMode="auto">
          <a:xfrm>
            <a:off x="1838052" y="2416750"/>
            <a:ext cx="839974"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IPI 4–5/</a:t>
            </a:r>
            <a:r>
              <a:rPr kumimoji="0" lang="en-US" sz="1200" b="0" i="0" u="none" strike="noStrike" kern="1200" cap="none" spc="0" normalizeH="0" baseline="0" noProof="0" err="1">
                <a:ln>
                  <a:noFill/>
                </a:ln>
                <a:solidFill>
                  <a:srgbClr val="000000"/>
                </a:solidFill>
                <a:effectLst/>
                <a:uLnTx/>
                <a:uFillTx/>
                <a:latin typeface="Arial Narrow" panose="020B0606020202030204" pitchFamily="34" charset="0"/>
                <a:ea typeface="+mn-ea"/>
                <a:cs typeface="+mn-cs"/>
              </a:rPr>
              <a:t>aaIPI</a:t>
            </a: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 3</a:t>
            </a:r>
          </a:p>
        </p:txBody>
      </p:sp>
      <p:sp>
        <p:nvSpPr>
          <p:cNvPr id="133" name="Rectangle 305">
            <a:extLst>
              <a:ext uri="{FF2B5EF4-FFF2-40B4-BE49-F238E27FC236}">
                <a16:creationId xmlns:a16="http://schemas.microsoft.com/office/drawing/2014/main" id="{DD97D4E2-B4FA-F02D-0F82-E7973FDCBC2C}"/>
              </a:ext>
            </a:extLst>
          </p:cNvPr>
          <p:cNvSpPr>
            <a:spLocks noChangeArrowheads="1"/>
          </p:cNvSpPr>
          <p:nvPr/>
        </p:nvSpPr>
        <p:spPr bwMode="auto">
          <a:xfrm>
            <a:off x="9819150" y="2416750"/>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0.82 (0.59, 1.14)</a:t>
            </a:r>
          </a:p>
        </p:txBody>
      </p:sp>
      <p:sp>
        <p:nvSpPr>
          <p:cNvPr id="157" name="Rectangle 292">
            <a:extLst>
              <a:ext uri="{FF2B5EF4-FFF2-40B4-BE49-F238E27FC236}">
                <a16:creationId xmlns:a16="http://schemas.microsoft.com/office/drawing/2014/main" id="{87816343-0208-54A7-227C-0B80B727673D}"/>
              </a:ext>
            </a:extLst>
          </p:cNvPr>
          <p:cNvSpPr>
            <a:spLocks noChangeArrowheads="1"/>
          </p:cNvSpPr>
          <p:nvPr/>
        </p:nvSpPr>
        <p:spPr bwMode="auto">
          <a:xfrm>
            <a:off x="1711052" y="2552794"/>
            <a:ext cx="112370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Geographic region</a:t>
            </a: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8" name="Rectangle 293">
            <a:extLst>
              <a:ext uri="{FF2B5EF4-FFF2-40B4-BE49-F238E27FC236}">
                <a16:creationId xmlns:a16="http://schemas.microsoft.com/office/drawing/2014/main" id="{950B9933-C533-62F3-3BEC-417B36A7CBA0}"/>
              </a:ext>
            </a:extLst>
          </p:cNvPr>
          <p:cNvSpPr>
            <a:spLocks noChangeArrowheads="1"/>
          </p:cNvSpPr>
          <p:nvPr/>
        </p:nvSpPr>
        <p:spPr bwMode="auto">
          <a:xfrm>
            <a:off x="1838052" y="2699427"/>
            <a:ext cx="1395703"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EU, US, CAN, AUS, NZ</a:t>
            </a:r>
            <a:r>
              <a:rPr kumimoji="0" lang="en-US" sz="1200"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mn-cs"/>
              </a:rPr>
              <a:t>†</a:t>
            </a:r>
          </a:p>
        </p:txBody>
      </p:sp>
      <p:sp>
        <p:nvSpPr>
          <p:cNvPr id="163" name="Rectangle 299">
            <a:extLst>
              <a:ext uri="{FF2B5EF4-FFF2-40B4-BE49-F238E27FC236}">
                <a16:creationId xmlns:a16="http://schemas.microsoft.com/office/drawing/2014/main" id="{03CA077F-5C85-EC7A-5AB1-4B20ECE85E43}"/>
              </a:ext>
            </a:extLst>
          </p:cNvPr>
          <p:cNvSpPr>
            <a:spLocks noChangeArrowheads="1"/>
          </p:cNvSpPr>
          <p:nvPr/>
        </p:nvSpPr>
        <p:spPr bwMode="auto">
          <a:xfrm>
            <a:off x="9819150" y="2689802"/>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0.71 (0.53, 0.95)</a:t>
            </a:r>
          </a:p>
        </p:txBody>
      </p:sp>
      <p:sp>
        <p:nvSpPr>
          <p:cNvPr id="170" name="Rectangle 365">
            <a:extLst>
              <a:ext uri="{FF2B5EF4-FFF2-40B4-BE49-F238E27FC236}">
                <a16:creationId xmlns:a16="http://schemas.microsoft.com/office/drawing/2014/main" id="{C6823EEE-DD76-67E3-0421-59872B3012A9}"/>
              </a:ext>
            </a:extLst>
          </p:cNvPr>
          <p:cNvSpPr>
            <a:spLocks noChangeArrowheads="1"/>
          </p:cNvSpPr>
          <p:nvPr/>
        </p:nvSpPr>
        <p:spPr bwMode="auto">
          <a:xfrm>
            <a:off x="1838052" y="2819443"/>
            <a:ext cx="24526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Asia</a:t>
            </a:r>
          </a:p>
        </p:txBody>
      </p:sp>
      <p:sp>
        <p:nvSpPr>
          <p:cNvPr id="175" name="Rectangle 368">
            <a:extLst>
              <a:ext uri="{FF2B5EF4-FFF2-40B4-BE49-F238E27FC236}">
                <a16:creationId xmlns:a16="http://schemas.microsoft.com/office/drawing/2014/main" id="{61826B57-C9B8-9C72-9A44-28F09989D786}"/>
              </a:ext>
            </a:extLst>
          </p:cNvPr>
          <p:cNvSpPr>
            <a:spLocks noChangeArrowheads="1"/>
          </p:cNvSpPr>
          <p:nvPr/>
        </p:nvSpPr>
        <p:spPr bwMode="auto">
          <a:xfrm>
            <a:off x="9819150" y="2819443"/>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0.67 (0.42, 1.07)</a:t>
            </a:r>
          </a:p>
        </p:txBody>
      </p:sp>
      <p:sp>
        <p:nvSpPr>
          <p:cNvPr id="204" name="Rectangle 365">
            <a:extLst>
              <a:ext uri="{FF2B5EF4-FFF2-40B4-BE49-F238E27FC236}">
                <a16:creationId xmlns:a16="http://schemas.microsoft.com/office/drawing/2014/main" id="{D14E5BCA-2A25-8C57-0EAE-0D3DAA38FE69}"/>
              </a:ext>
            </a:extLst>
          </p:cNvPr>
          <p:cNvSpPr>
            <a:spLocks noChangeArrowheads="1"/>
          </p:cNvSpPr>
          <p:nvPr/>
        </p:nvSpPr>
        <p:spPr bwMode="auto">
          <a:xfrm>
            <a:off x="1838052" y="2956603"/>
            <a:ext cx="94897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Rest of the world</a:t>
            </a:r>
          </a:p>
        </p:txBody>
      </p:sp>
      <p:sp>
        <p:nvSpPr>
          <p:cNvPr id="205" name="Rectangle 368">
            <a:extLst>
              <a:ext uri="{FF2B5EF4-FFF2-40B4-BE49-F238E27FC236}">
                <a16:creationId xmlns:a16="http://schemas.microsoft.com/office/drawing/2014/main" id="{E0BC75EF-FA2A-55AA-E8A0-20E60A08AAF5}"/>
              </a:ext>
            </a:extLst>
          </p:cNvPr>
          <p:cNvSpPr>
            <a:spLocks noChangeArrowheads="1"/>
          </p:cNvSpPr>
          <p:nvPr/>
        </p:nvSpPr>
        <p:spPr bwMode="auto">
          <a:xfrm>
            <a:off x="9819150" y="2956603"/>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1.87 (0.84, 4.17)</a:t>
            </a:r>
          </a:p>
        </p:txBody>
      </p:sp>
      <p:sp>
        <p:nvSpPr>
          <p:cNvPr id="228" name="Rectangle 292">
            <a:extLst>
              <a:ext uri="{FF2B5EF4-FFF2-40B4-BE49-F238E27FC236}">
                <a16:creationId xmlns:a16="http://schemas.microsoft.com/office/drawing/2014/main" id="{470BA2FD-1911-BBCF-3677-782AE23EDD72}"/>
              </a:ext>
            </a:extLst>
          </p:cNvPr>
          <p:cNvSpPr>
            <a:spLocks noChangeArrowheads="1"/>
          </p:cNvSpPr>
          <p:nvPr/>
        </p:nvSpPr>
        <p:spPr bwMode="auto">
          <a:xfrm>
            <a:off x="1711052" y="3094219"/>
            <a:ext cx="844783"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Bulky disease</a:t>
            </a: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29" name="Rectangle 293">
            <a:extLst>
              <a:ext uri="{FF2B5EF4-FFF2-40B4-BE49-F238E27FC236}">
                <a16:creationId xmlns:a16="http://schemas.microsoft.com/office/drawing/2014/main" id="{A8E96104-67E4-622D-5CAD-318EA438602B}"/>
              </a:ext>
            </a:extLst>
          </p:cNvPr>
          <p:cNvSpPr>
            <a:spLocks noChangeArrowheads="1"/>
          </p:cNvSpPr>
          <p:nvPr/>
        </p:nvSpPr>
        <p:spPr bwMode="auto">
          <a:xfrm>
            <a:off x="1838052" y="3231227"/>
            <a:ext cx="39433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Absent</a:t>
            </a:r>
          </a:p>
        </p:txBody>
      </p:sp>
      <p:sp>
        <p:nvSpPr>
          <p:cNvPr id="230" name="Rectangle 299">
            <a:extLst>
              <a:ext uri="{FF2B5EF4-FFF2-40B4-BE49-F238E27FC236}">
                <a16:creationId xmlns:a16="http://schemas.microsoft.com/office/drawing/2014/main" id="{8C083BF2-58A4-C013-B27D-39E2E828093A}"/>
              </a:ext>
            </a:extLst>
          </p:cNvPr>
          <p:cNvSpPr>
            <a:spLocks noChangeArrowheads="1"/>
          </p:cNvSpPr>
          <p:nvPr/>
        </p:nvSpPr>
        <p:spPr bwMode="auto">
          <a:xfrm>
            <a:off x="9819150" y="323122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0.73 (0.51, 1.04)</a:t>
            </a:r>
          </a:p>
        </p:txBody>
      </p:sp>
      <p:sp>
        <p:nvSpPr>
          <p:cNvPr id="231" name="Rectangle 302">
            <a:extLst>
              <a:ext uri="{FF2B5EF4-FFF2-40B4-BE49-F238E27FC236}">
                <a16:creationId xmlns:a16="http://schemas.microsoft.com/office/drawing/2014/main" id="{9420F8F7-B278-307E-31AB-EAF1A25A6808}"/>
              </a:ext>
            </a:extLst>
          </p:cNvPr>
          <p:cNvSpPr>
            <a:spLocks noChangeArrowheads="1"/>
          </p:cNvSpPr>
          <p:nvPr/>
        </p:nvSpPr>
        <p:spPr bwMode="auto">
          <a:xfrm>
            <a:off x="1838052" y="3368235"/>
            <a:ext cx="43601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Present</a:t>
            </a:r>
          </a:p>
        </p:txBody>
      </p:sp>
      <p:sp>
        <p:nvSpPr>
          <p:cNvPr id="232" name="Rectangle 305">
            <a:extLst>
              <a:ext uri="{FF2B5EF4-FFF2-40B4-BE49-F238E27FC236}">
                <a16:creationId xmlns:a16="http://schemas.microsoft.com/office/drawing/2014/main" id="{70AF204A-3D9E-665C-A2DD-76FDC299213B}"/>
              </a:ext>
            </a:extLst>
          </p:cNvPr>
          <p:cNvSpPr>
            <a:spLocks noChangeArrowheads="1"/>
          </p:cNvSpPr>
          <p:nvPr/>
        </p:nvSpPr>
        <p:spPr bwMode="auto">
          <a:xfrm>
            <a:off x="9819150" y="336823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0.78 (0.56, 1.07)</a:t>
            </a:r>
          </a:p>
        </p:txBody>
      </p:sp>
      <p:sp>
        <p:nvSpPr>
          <p:cNvPr id="243" name="Rectangle 292">
            <a:extLst>
              <a:ext uri="{FF2B5EF4-FFF2-40B4-BE49-F238E27FC236}">
                <a16:creationId xmlns:a16="http://schemas.microsoft.com/office/drawing/2014/main" id="{C2E8B2E7-F04F-07AF-F5B1-9CBF6F100BE6}"/>
              </a:ext>
            </a:extLst>
          </p:cNvPr>
          <p:cNvSpPr>
            <a:spLocks noChangeArrowheads="1"/>
          </p:cNvSpPr>
          <p:nvPr/>
        </p:nvSpPr>
        <p:spPr bwMode="auto">
          <a:xfrm>
            <a:off x="1711052" y="3505699"/>
            <a:ext cx="241758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Lymphoma subtype (locally determined)</a:t>
            </a:r>
            <a:endPar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46" name="Rectangle 293">
            <a:extLst>
              <a:ext uri="{FF2B5EF4-FFF2-40B4-BE49-F238E27FC236}">
                <a16:creationId xmlns:a16="http://schemas.microsoft.com/office/drawing/2014/main" id="{C813F75D-35EB-9196-A3E7-79ECBCA91F3F}"/>
              </a:ext>
            </a:extLst>
          </p:cNvPr>
          <p:cNvSpPr>
            <a:spLocks noChangeArrowheads="1"/>
          </p:cNvSpPr>
          <p:nvPr/>
        </p:nvSpPr>
        <p:spPr bwMode="auto">
          <a:xfrm>
            <a:off x="1838052" y="3642707"/>
            <a:ext cx="40876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DLBCL</a:t>
            </a:r>
          </a:p>
        </p:txBody>
      </p:sp>
      <p:sp>
        <p:nvSpPr>
          <p:cNvPr id="250" name="Rectangle 299">
            <a:extLst>
              <a:ext uri="{FF2B5EF4-FFF2-40B4-BE49-F238E27FC236}">
                <a16:creationId xmlns:a16="http://schemas.microsoft.com/office/drawing/2014/main" id="{92ED946D-A474-2FF1-8580-D460E90BFAB2}"/>
              </a:ext>
            </a:extLst>
          </p:cNvPr>
          <p:cNvSpPr>
            <a:spLocks noChangeArrowheads="1"/>
          </p:cNvSpPr>
          <p:nvPr/>
        </p:nvSpPr>
        <p:spPr bwMode="auto">
          <a:xfrm>
            <a:off x="9819150" y="364270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0.77 (0.59, 1.01)</a:t>
            </a:r>
          </a:p>
        </p:txBody>
      </p:sp>
      <p:sp>
        <p:nvSpPr>
          <p:cNvPr id="251" name="Rectangle 302">
            <a:extLst>
              <a:ext uri="{FF2B5EF4-FFF2-40B4-BE49-F238E27FC236}">
                <a16:creationId xmlns:a16="http://schemas.microsoft.com/office/drawing/2014/main" id="{1D10DCF6-35B3-6D39-7C6A-DE2A4A913CF9}"/>
              </a:ext>
            </a:extLst>
          </p:cNvPr>
          <p:cNvSpPr>
            <a:spLocks noChangeArrowheads="1"/>
          </p:cNvSpPr>
          <p:nvPr/>
        </p:nvSpPr>
        <p:spPr bwMode="auto">
          <a:xfrm>
            <a:off x="1838052" y="3779715"/>
            <a:ext cx="124393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High-grade lymphoma</a:t>
            </a:r>
          </a:p>
        </p:txBody>
      </p:sp>
      <p:sp>
        <p:nvSpPr>
          <p:cNvPr id="256" name="Rectangle 305">
            <a:extLst>
              <a:ext uri="{FF2B5EF4-FFF2-40B4-BE49-F238E27FC236}">
                <a16:creationId xmlns:a16="http://schemas.microsoft.com/office/drawing/2014/main" id="{DAFDA41C-E012-BC46-7FA6-DB8E1B6F568A}"/>
              </a:ext>
            </a:extLst>
          </p:cNvPr>
          <p:cNvSpPr>
            <a:spLocks noChangeArrowheads="1"/>
          </p:cNvSpPr>
          <p:nvPr/>
        </p:nvSpPr>
        <p:spPr bwMode="auto">
          <a:xfrm>
            <a:off x="9819150" y="377971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0.74 (0.37, 1.51)</a:t>
            </a:r>
          </a:p>
        </p:txBody>
      </p:sp>
      <p:sp>
        <p:nvSpPr>
          <p:cNvPr id="257" name="Rectangle 365">
            <a:extLst>
              <a:ext uri="{FF2B5EF4-FFF2-40B4-BE49-F238E27FC236}">
                <a16:creationId xmlns:a16="http://schemas.microsoft.com/office/drawing/2014/main" id="{A1754F18-488E-8EC1-2BA0-230AD8D2E7EF}"/>
              </a:ext>
            </a:extLst>
          </p:cNvPr>
          <p:cNvSpPr>
            <a:spLocks noChangeArrowheads="1"/>
          </p:cNvSpPr>
          <p:nvPr/>
        </p:nvSpPr>
        <p:spPr bwMode="auto">
          <a:xfrm>
            <a:off x="1838052" y="3916723"/>
            <a:ext cx="31579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Other</a:t>
            </a:r>
          </a:p>
        </p:txBody>
      </p:sp>
      <p:sp>
        <p:nvSpPr>
          <p:cNvPr id="260" name="Rectangle 368">
            <a:extLst>
              <a:ext uri="{FF2B5EF4-FFF2-40B4-BE49-F238E27FC236}">
                <a16:creationId xmlns:a16="http://schemas.microsoft.com/office/drawing/2014/main" id="{511F9DA3-B4B3-D014-BB72-16D7EDDE0904}"/>
              </a:ext>
            </a:extLst>
          </p:cNvPr>
          <p:cNvSpPr>
            <a:spLocks noChangeArrowheads="1"/>
          </p:cNvSpPr>
          <p:nvPr/>
        </p:nvSpPr>
        <p:spPr bwMode="auto">
          <a:xfrm>
            <a:off x="9819150" y="3916723"/>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0.73 (0.35, 1.51)</a:t>
            </a:r>
          </a:p>
        </p:txBody>
      </p:sp>
      <p:sp>
        <p:nvSpPr>
          <p:cNvPr id="285" name="Rectangle 292">
            <a:extLst>
              <a:ext uri="{FF2B5EF4-FFF2-40B4-BE49-F238E27FC236}">
                <a16:creationId xmlns:a16="http://schemas.microsoft.com/office/drawing/2014/main" id="{49B63DE6-4A72-709E-E653-AF976C261965}"/>
              </a:ext>
            </a:extLst>
          </p:cNvPr>
          <p:cNvSpPr>
            <a:spLocks noChangeArrowheads="1"/>
          </p:cNvSpPr>
          <p:nvPr/>
        </p:nvSpPr>
        <p:spPr bwMode="auto">
          <a:xfrm>
            <a:off x="1711052" y="4054339"/>
            <a:ext cx="257948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Lymphoma subtype (centrally determined)</a:t>
            </a:r>
            <a:endPar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86" name="Rectangle 293">
            <a:extLst>
              <a:ext uri="{FF2B5EF4-FFF2-40B4-BE49-F238E27FC236}">
                <a16:creationId xmlns:a16="http://schemas.microsoft.com/office/drawing/2014/main" id="{6DD8E5E1-8CA3-91E0-DA8B-19C0CF384594}"/>
              </a:ext>
            </a:extLst>
          </p:cNvPr>
          <p:cNvSpPr>
            <a:spLocks noChangeArrowheads="1"/>
          </p:cNvSpPr>
          <p:nvPr/>
        </p:nvSpPr>
        <p:spPr bwMode="auto">
          <a:xfrm>
            <a:off x="1838052" y="4191347"/>
            <a:ext cx="40876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DLBCL</a:t>
            </a:r>
          </a:p>
        </p:txBody>
      </p:sp>
      <p:sp>
        <p:nvSpPr>
          <p:cNvPr id="291" name="Rectangle 299">
            <a:extLst>
              <a:ext uri="{FF2B5EF4-FFF2-40B4-BE49-F238E27FC236}">
                <a16:creationId xmlns:a16="http://schemas.microsoft.com/office/drawing/2014/main" id="{8CF0A8C9-CF66-59A6-80F8-A99DE3917CA1}"/>
              </a:ext>
            </a:extLst>
          </p:cNvPr>
          <p:cNvSpPr>
            <a:spLocks noChangeArrowheads="1"/>
          </p:cNvSpPr>
          <p:nvPr/>
        </p:nvSpPr>
        <p:spPr bwMode="auto">
          <a:xfrm>
            <a:off x="9819150" y="419134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0.73 (0.54, 0.98)</a:t>
            </a:r>
          </a:p>
        </p:txBody>
      </p:sp>
      <p:sp>
        <p:nvSpPr>
          <p:cNvPr id="292" name="Rectangle 302">
            <a:extLst>
              <a:ext uri="{FF2B5EF4-FFF2-40B4-BE49-F238E27FC236}">
                <a16:creationId xmlns:a16="http://schemas.microsoft.com/office/drawing/2014/main" id="{ADD051C6-34C6-0476-2AD1-F6FC7DFA801C}"/>
              </a:ext>
            </a:extLst>
          </p:cNvPr>
          <p:cNvSpPr>
            <a:spLocks noChangeArrowheads="1"/>
          </p:cNvSpPr>
          <p:nvPr/>
        </p:nvSpPr>
        <p:spPr bwMode="auto">
          <a:xfrm>
            <a:off x="1838052" y="4328355"/>
            <a:ext cx="124393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High-grade lymphoma</a:t>
            </a:r>
          </a:p>
        </p:txBody>
      </p:sp>
      <p:sp>
        <p:nvSpPr>
          <p:cNvPr id="298" name="Rectangle 305">
            <a:extLst>
              <a:ext uri="{FF2B5EF4-FFF2-40B4-BE49-F238E27FC236}">
                <a16:creationId xmlns:a16="http://schemas.microsoft.com/office/drawing/2014/main" id="{7AADDC38-650B-5839-0091-1C64FDF18552}"/>
              </a:ext>
            </a:extLst>
          </p:cNvPr>
          <p:cNvSpPr>
            <a:spLocks noChangeArrowheads="1"/>
          </p:cNvSpPr>
          <p:nvPr/>
        </p:nvSpPr>
        <p:spPr bwMode="auto">
          <a:xfrm>
            <a:off x="9819150" y="432835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0.49 (0.22, 1.12)</a:t>
            </a:r>
          </a:p>
        </p:txBody>
      </p:sp>
      <p:sp>
        <p:nvSpPr>
          <p:cNvPr id="299" name="Rectangle 365">
            <a:extLst>
              <a:ext uri="{FF2B5EF4-FFF2-40B4-BE49-F238E27FC236}">
                <a16:creationId xmlns:a16="http://schemas.microsoft.com/office/drawing/2014/main" id="{C21DD79C-66CF-591E-03EA-BF1909E4F579}"/>
              </a:ext>
            </a:extLst>
          </p:cNvPr>
          <p:cNvSpPr>
            <a:spLocks noChangeArrowheads="1"/>
          </p:cNvSpPr>
          <p:nvPr/>
        </p:nvSpPr>
        <p:spPr bwMode="auto">
          <a:xfrm>
            <a:off x="1838052" y="4465363"/>
            <a:ext cx="31579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Other</a:t>
            </a:r>
          </a:p>
        </p:txBody>
      </p:sp>
      <p:sp>
        <p:nvSpPr>
          <p:cNvPr id="301" name="Rectangle 368">
            <a:extLst>
              <a:ext uri="{FF2B5EF4-FFF2-40B4-BE49-F238E27FC236}">
                <a16:creationId xmlns:a16="http://schemas.microsoft.com/office/drawing/2014/main" id="{A71D96DC-A3F4-C57D-B468-06A4E818A551}"/>
              </a:ext>
            </a:extLst>
          </p:cNvPr>
          <p:cNvSpPr>
            <a:spLocks noChangeArrowheads="1"/>
          </p:cNvSpPr>
          <p:nvPr/>
        </p:nvSpPr>
        <p:spPr bwMode="auto">
          <a:xfrm>
            <a:off x="9819150" y="4465363"/>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0.55 (0.25, 1.22)</a:t>
            </a:r>
          </a:p>
        </p:txBody>
      </p:sp>
      <p:sp>
        <p:nvSpPr>
          <p:cNvPr id="319" name="Rectangle 292">
            <a:extLst>
              <a:ext uri="{FF2B5EF4-FFF2-40B4-BE49-F238E27FC236}">
                <a16:creationId xmlns:a16="http://schemas.microsoft.com/office/drawing/2014/main" id="{D6C2ACD9-8495-B822-F88E-8F4F017F8333}"/>
              </a:ext>
            </a:extLst>
          </p:cNvPr>
          <p:cNvSpPr>
            <a:spLocks noChangeArrowheads="1"/>
          </p:cNvSpPr>
          <p:nvPr/>
        </p:nvSpPr>
        <p:spPr bwMode="auto">
          <a:xfrm>
            <a:off x="1711052" y="4602979"/>
            <a:ext cx="23884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Age</a:t>
            </a: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21" name="Rectangle 293">
            <a:extLst>
              <a:ext uri="{FF2B5EF4-FFF2-40B4-BE49-F238E27FC236}">
                <a16:creationId xmlns:a16="http://schemas.microsoft.com/office/drawing/2014/main" id="{A0F019FE-5492-BB72-6881-352ED627B4B0}"/>
              </a:ext>
            </a:extLst>
          </p:cNvPr>
          <p:cNvSpPr>
            <a:spLocks noChangeArrowheads="1"/>
          </p:cNvSpPr>
          <p:nvPr/>
        </p:nvSpPr>
        <p:spPr bwMode="auto">
          <a:xfrm>
            <a:off x="1838052" y="4739987"/>
            <a:ext cx="55784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&lt;65 years</a:t>
            </a:r>
          </a:p>
        </p:txBody>
      </p:sp>
      <p:sp>
        <p:nvSpPr>
          <p:cNvPr id="322" name="Rectangle 299">
            <a:extLst>
              <a:ext uri="{FF2B5EF4-FFF2-40B4-BE49-F238E27FC236}">
                <a16:creationId xmlns:a16="http://schemas.microsoft.com/office/drawing/2014/main" id="{A3381833-5DBC-0DF1-AF74-53C0A4A049E7}"/>
              </a:ext>
            </a:extLst>
          </p:cNvPr>
          <p:cNvSpPr>
            <a:spLocks noChangeArrowheads="1"/>
          </p:cNvSpPr>
          <p:nvPr/>
        </p:nvSpPr>
        <p:spPr bwMode="auto">
          <a:xfrm>
            <a:off x="9819150" y="473998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0.77 (0.54, 1.10)</a:t>
            </a:r>
          </a:p>
        </p:txBody>
      </p:sp>
      <p:sp>
        <p:nvSpPr>
          <p:cNvPr id="325" name="Rectangle 302">
            <a:extLst>
              <a:ext uri="{FF2B5EF4-FFF2-40B4-BE49-F238E27FC236}">
                <a16:creationId xmlns:a16="http://schemas.microsoft.com/office/drawing/2014/main" id="{67079E49-B311-9CF9-204B-8BFA107EE3C2}"/>
              </a:ext>
            </a:extLst>
          </p:cNvPr>
          <p:cNvSpPr>
            <a:spLocks noChangeArrowheads="1"/>
          </p:cNvSpPr>
          <p:nvPr/>
        </p:nvSpPr>
        <p:spPr bwMode="auto">
          <a:xfrm>
            <a:off x="1838052" y="4876995"/>
            <a:ext cx="56906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≥65 years</a:t>
            </a:r>
          </a:p>
        </p:txBody>
      </p:sp>
      <p:sp>
        <p:nvSpPr>
          <p:cNvPr id="326" name="Rectangle 305">
            <a:extLst>
              <a:ext uri="{FF2B5EF4-FFF2-40B4-BE49-F238E27FC236}">
                <a16:creationId xmlns:a16="http://schemas.microsoft.com/office/drawing/2014/main" id="{993AF5B3-8685-695E-205B-25E0B5FC294F}"/>
              </a:ext>
            </a:extLst>
          </p:cNvPr>
          <p:cNvSpPr>
            <a:spLocks noChangeArrowheads="1"/>
          </p:cNvSpPr>
          <p:nvPr/>
        </p:nvSpPr>
        <p:spPr bwMode="auto">
          <a:xfrm>
            <a:off x="9819150" y="487699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0.75 (0.55, 1.03)</a:t>
            </a:r>
          </a:p>
        </p:txBody>
      </p:sp>
      <p:sp>
        <p:nvSpPr>
          <p:cNvPr id="347" name="Rectangle 292">
            <a:extLst>
              <a:ext uri="{FF2B5EF4-FFF2-40B4-BE49-F238E27FC236}">
                <a16:creationId xmlns:a16="http://schemas.microsoft.com/office/drawing/2014/main" id="{B57B4175-AA58-BF33-E2BB-65294C819949}"/>
              </a:ext>
            </a:extLst>
          </p:cNvPr>
          <p:cNvSpPr>
            <a:spLocks noChangeArrowheads="1"/>
          </p:cNvSpPr>
          <p:nvPr/>
        </p:nvSpPr>
        <p:spPr bwMode="auto">
          <a:xfrm>
            <a:off x="1711052" y="5014459"/>
            <a:ext cx="226024"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Sex</a:t>
            </a: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48" name="Rectangle 293">
            <a:extLst>
              <a:ext uri="{FF2B5EF4-FFF2-40B4-BE49-F238E27FC236}">
                <a16:creationId xmlns:a16="http://schemas.microsoft.com/office/drawing/2014/main" id="{76429C81-AF8C-4D34-DCD9-CEC051017D20}"/>
              </a:ext>
            </a:extLst>
          </p:cNvPr>
          <p:cNvSpPr>
            <a:spLocks noChangeArrowheads="1"/>
          </p:cNvSpPr>
          <p:nvPr/>
        </p:nvSpPr>
        <p:spPr bwMode="auto">
          <a:xfrm>
            <a:off x="1838052" y="5151467"/>
            <a:ext cx="274114"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Male</a:t>
            </a:r>
          </a:p>
        </p:txBody>
      </p:sp>
      <p:sp>
        <p:nvSpPr>
          <p:cNvPr id="349" name="Rectangle 299">
            <a:extLst>
              <a:ext uri="{FF2B5EF4-FFF2-40B4-BE49-F238E27FC236}">
                <a16:creationId xmlns:a16="http://schemas.microsoft.com/office/drawing/2014/main" id="{FB9DF739-ED86-F2C6-A45B-91A6B797E862}"/>
              </a:ext>
            </a:extLst>
          </p:cNvPr>
          <p:cNvSpPr>
            <a:spLocks noChangeArrowheads="1"/>
          </p:cNvSpPr>
          <p:nvPr/>
        </p:nvSpPr>
        <p:spPr bwMode="auto">
          <a:xfrm>
            <a:off x="9819150" y="515146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0.67 (0.48, 0.94)</a:t>
            </a:r>
          </a:p>
        </p:txBody>
      </p:sp>
      <p:sp>
        <p:nvSpPr>
          <p:cNvPr id="350" name="Rectangle 302">
            <a:extLst>
              <a:ext uri="{FF2B5EF4-FFF2-40B4-BE49-F238E27FC236}">
                <a16:creationId xmlns:a16="http://schemas.microsoft.com/office/drawing/2014/main" id="{7142EC4C-66AD-C64F-FACB-6A8DEEFCE4EA}"/>
              </a:ext>
            </a:extLst>
          </p:cNvPr>
          <p:cNvSpPr>
            <a:spLocks noChangeArrowheads="1"/>
          </p:cNvSpPr>
          <p:nvPr/>
        </p:nvSpPr>
        <p:spPr bwMode="auto">
          <a:xfrm>
            <a:off x="1838052" y="5288475"/>
            <a:ext cx="42159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Female</a:t>
            </a:r>
          </a:p>
        </p:txBody>
      </p:sp>
      <p:sp>
        <p:nvSpPr>
          <p:cNvPr id="351" name="Rectangle 305">
            <a:extLst>
              <a:ext uri="{FF2B5EF4-FFF2-40B4-BE49-F238E27FC236}">
                <a16:creationId xmlns:a16="http://schemas.microsoft.com/office/drawing/2014/main" id="{6483213E-AC07-5F01-F357-87CC1FFC251D}"/>
              </a:ext>
            </a:extLst>
          </p:cNvPr>
          <p:cNvSpPr>
            <a:spLocks noChangeArrowheads="1"/>
          </p:cNvSpPr>
          <p:nvPr/>
        </p:nvSpPr>
        <p:spPr bwMode="auto">
          <a:xfrm>
            <a:off x="9819150" y="528847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0.87 (0.62, 1.22)</a:t>
            </a:r>
          </a:p>
        </p:txBody>
      </p:sp>
      <p:sp>
        <p:nvSpPr>
          <p:cNvPr id="362" name="Rectangle 292">
            <a:extLst>
              <a:ext uri="{FF2B5EF4-FFF2-40B4-BE49-F238E27FC236}">
                <a16:creationId xmlns:a16="http://schemas.microsoft.com/office/drawing/2014/main" id="{43AA1CCD-0120-8CF1-E27B-43D7F796FA17}"/>
              </a:ext>
            </a:extLst>
          </p:cNvPr>
          <p:cNvSpPr>
            <a:spLocks noChangeArrowheads="1"/>
          </p:cNvSpPr>
          <p:nvPr/>
        </p:nvSpPr>
        <p:spPr bwMode="auto">
          <a:xfrm>
            <a:off x="1711052" y="5425939"/>
            <a:ext cx="57708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ECOG PS</a:t>
            </a: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63" name="Rectangle 293">
            <a:extLst>
              <a:ext uri="{FF2B5EF4-FFF2-40B4-BE49-F238E27FC236}">
                <a16:creationId xmlns:a16="http://schemas.microsoft.com/office/drawing/2014/main" id="{C1390B7C-14C0-F3F8-35B8-319DBEF94231}"/>
              </a:ext>
            </a:extLst>
          </p:cNvPr>
          <p:cNvSpPr>
            <a:spLocks noChangeArrowheads="1"/>
          </p:cNvSpPr>
          <p:nvPr/>
        </p:nvSpPr>
        <p:spPr bwMode="auto">
          <a:xfrm>
            <a:off x="1838052" y="5562947"/>
            <a:ext cx="2115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0–1</a:t>
            </a:r>
          </a:p>
        </p:txBody>
      </p:sp>
      <p:sp>
        <p:nvSpPr>
          <p:cNvPr id="364" name="Rectangle 299">
            <a:extLst>
              <a:ext uri="{FF2B5EF4-FFF2-40B4-BE49-F238E27FC236}">
                <a16:creationId xmlns:a16="http://schemas.microsoft.com/office/drawing/2014/main" id="{19877914-2DE3-3573-3BAF-B7F758AB019E}"/>
              </a:ext>
            </a:extLst>
          </p:cNvPr>
          <p:cNvSpPr>
            <a:spLocks noChangeArrowheads="1"/>
          </p:cNvSpPr>
          <p:nvPr/>
        </p:nvSpPr>
        <p:spPr bwMode="auto">
          <a:xfrm>
            <a:off x="9819150" y="556294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0.79 (0.59, 1.05)</a:t>
            </a:r>
          </a:p>
        </p:txBody>
      </p:sp>
      <p:sp>
        <p:nvSpPr>
          <p:cNvPr id="365" name="Rectangle 302">
            <a:extLst>
              <a:ext uri="{FF2B5EF4-FFF2-40B4-BE49-F238E27FC236}">
                <a16:creationId xmlns:a16="http://schemas.microsoft.com/office/drawing/2014/main" id="{23DF9AB1-2622-1C47-3AE9-206DA2EC08BA}"/>
              </a:ext>
            </a:extLst>
          </p:cNvPr>
          <p:cNvSpPr>
            <a:spLocks noChangeArrowheads="1"/>
          </p:cNvSpPr>
          <p:nvPr/>
        </p:nvSpPr>
        <p:spPr bwMode="auto">
          <a:xfrm>
            <a:off x="1838052" y="5699955"/>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a:t>
            </a:r>
          </a:p>
        </p:txBody>
      </p:sp>
      <p:sp>
        <p:nvSpPr>
          <p:cNvPr id="366" name="Rectangle 305">
            <a:extLst>
              <a:ext uri="{FF2B5EF4-FFF2-40B4-BE49-F238E27FC236}">
                <a16:creationId xmlns:a16="http://schemas.microsoft.com/office/drawing/2014/main" id="{54F30E7A-7A75-AC76-4FC9-50AC8D03CDCC}"/>
              </a:ext>
            </a:extLst>
          </p:cNvPr>
          <p:cNvSpPr>
            <a:spLocks noChangeArrowheads="1"/>
          </p:cNvSpPr>
          <p:nvPr/>
        </p:nvSpPr>
        <p:spPr bwMode="auto">
          <a:xfrm>
            <a:off x="9819150" y="569995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0.71 (0.47, 1.09)</a:t>
            </a:r>
          </a:p>
        </p:txBody>
      </p:sp>
      <p:sp>
        <p:nvSpPr>
          <p:cNvPr id="132" name="Rectangle 210">
            <a:extLst>
              <a:ext uri="{FF2B5EF4-FFF2-40B4-BE49-F238E27FC236}">
                <a16:creationId xmlns:a16="http://schemas.microsoft.com/office/drawing/2014/main" id="{A3E84191-30A5-1837-7777-05FBE5EE9AEF}"/>
              </a:ext>
            </a:extLst>
          </p:cNvPr>
          <p:cNvSpPr>
            <a:spLocks noChangeArrowheads="1"/>
          </p:cNvSpPr>
          <p:nvPr/>
        </p:nvSpPr>
        <p:spPr bwMode="auto">
          <a:xfrm>
            <a:off x="3531228" y="1099169"/>
            <a:ext cx="1056763"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Tafa-Len-R-CHOP</a:t>
            </a:r>
            <a:b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b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Patient n/Event n</a:t>
            </a:r>
          </a:p>
        </p:txBody>
      </p:sp>
      <p:sp>
        <p:nvSpPr>
          <p:cNvPr id="135" name="Rectangle 213">
            <a:extLst>
              <a:ext uri="{FF2B5EF4-FFF2-40B4-BE49-F238E27FC236}">
                <a16:creationId xmlns:a16="http://schemas.microsoft.com/office/drawing/2014/main" id="{C2D6FE82-1EFF-247C-BA5F-02A8874479DE}"/>
              </a:ext>
            </a:extLst>
          </p:cNvPr>
          <p:cNvSpPr>
            <a:spLocks noChangeArrowheads="1"/>
          </p:cNvSpPr>
          <p:nvPr/>
        </p:nvSpPr>
        <p:spPr bwMode="auto">
          <a:xfrm>
            <a:off x="3851646" y="1166331"/>
            <a:ext cx="6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46" name="Rectangle 224">
            <a:extLst>
              <a:ext uri="{FF2B5EF4-FFF2-40B4-BE49-F238E27FC236}">
                <a16:creationId xmlns:a16="http://schemas.microsoft.com/office/drawing/2014/main" id="{8E6C0063-5531-2A1B-4747-ED085A3354A7}"/>
              </a:ext>
            </a:extLst>
          </p:cNvPr>
          <p:cNvSpPr>
            <a:spLocks noChangeArrowheads="1"/>
          </p:cNvSpPr>
          <p:nvPr/>
        </p:nvSpPr>
        <p:spPr bwMode="auto">
          <a:xfrm>
            <a:off x="3830379" y="1456880"/>
            <a:ext cx="45846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448/121</a:t>
            </a:r>
          </a:p>
        </p:txBody>
      </p:sp>
      <p:sp>
        <p:nvSpPr>
          <p:cNvPr id="23" name="Rectangle 294">
            <a:extLst>
              <a:ext uri="{FF2B5EF4-FFF2-40B4-BE49-F238E27FC236}">
                <a16:creationId xmlns:a16="http://schemas.microsoft.com/office/drawing/2014/main" id="{FB6C3120-AC02-9F38-EFBE-D384FC083236}"/>
              </a:ext>
            </a:extLst>
          </p:cNvPr>
          <p:cNvSpPr>
            <a:spLocks noChangeArrowheads="1"/>
          </p:cNvSpPr>
          <p:nvPr/>
        </p:nvSpPr>
        <p:spPr bwMode="auto">
          <a:xfrm>
            <a:off x="3900912" y="1729682"/>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84/27</a:t>
            </a:r>
          </a:p>
        </p:txBody>
      </p:sp>
      <p:sp>
        <p:nvSpPr>
          <p:cNvPr id="25" name="Rectangle 303">
            <a:extLst>
              <a:ext uri="{FF2B5EF4-FFF2-40B4-BE49-F238E27FC236}">
                <a16:creationId xmlns:a16="http://schemas.microsoft.com/office/drawing/2014/main" id="{ADC25AA2-EC6C-A038-555C-584EDF99F806}"/>
              </a:ext>
            </a:extLst>
          </p:cNvPr>
          <p:cNvSpPr>
            <a:spLocks noChangeArrowheads="1"/>
          </p:cNvSpPr>
          <p:nvPr/>
        </p:nvSpPr>
        <p:spPr bwMode="auto">
          <a:xfrm>
            <a:off x="3865645" y="1866690"/>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131/23</a:t>
            </a:r>
          </a:p>
        </p:txBody>
      </p:sp>
      <p:sp>
        <p:nvSpPr>
          <p:cNvPr id="26" name="Rectangle 366">
            <a:extLst>
              <a:ext uri="{FF2B5EF4-FFF2-40B4-BE49-F238E27FC236}">
                <a16:creationId xmlns:a16="http://schemas.microsoft.com/office/drawing/2014/main" id="{B20BCA40-4E5A-0747-2407-E7DFAAFB258C}"/>
              </a:ext>
            </a:extLst>
          </p:cNvPr>
          <p:cNvSpPr>
            <a:spLocks noChangeArrowheads="1"/>
          </p:cNvSpPr>
          <p:nvPr/>
        </p:nvSpPr>
        <p:spPr bwMode="auto">
          <a:xfrm>
            <a:off x="3936177" y="2003698"/>
            <a:ext cx="246863"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24/7</a:t>
            </a:r>
          </a:p>
        </p:txBody>
      </p:sp>
      <p:sp>
        <p:nvSpPr>
          <p:cNvPr id="137" name="Rectangle 294">
            <a:extLst>
              <a:ext uri="{FF2B5EF4-FFF2-40B4-BE49-F238E27FC236}">
                <a16:creationId xmlns:a16="http://schemas.microsoft.com/office/drawing/2014/main" id="{36707218-9812-3825-9F76-08441AC45757}"/>
              </a:ext>
            </a:extLst>
          </p:cNvPr>
          <p:cNvSpPr>
            <a:spLocks noChangeArrowheads="1"/>
          </p:cNvSpPr>
          <p:nvPr/>
        </p:nvSpPr>
        <p:spPr bwMode="auto">
          <a:xfrm>
            <a:off x="3865645" y="2279742"/>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259/56</a:t>
            </a:r>
          </a:p>
        </p:txBody>
      </p:sp>
      <p:sp>
        <p:nvSpPr>
          <p:cNvPr id="138" name="Rectangle 303">
            <a:extLst>
              <a:ext uri="{FF2B5EF4-FFF2-40B4-BE49-F238E27FC236}">
                <a16:creationId xmlns:a16="http://schemas.microsoft.com/office/drawing/2014/main" id="{668A3D0E-A116-A01E-41A3-887027711FBD}"/>
              </a:ext>
            </a:extLst>
          </p:cNvPr>
          <p:cNvSpPr>
            <a:spLocks noChangeArrowheads="1"/>
          </p:cNvSpPr>
          <p:nvPr/>
        </p:nvSpPr>
        <p:spPr bwMode="auto">
          <a:xfrm>
            <a:off x="3865645" y="2416750"/>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186/64</a:t>
            </a:r>
          </a:p>
        </p:txBody>
      </p:sp>
      <p:sp>
        <p:nvSpPr>
          <p:cNvPr id="176" name="Rectangle 294">
            <a:extLst>
              <a:ext uri="{FF2B5EF4-FFF2-40B4-BE49-F238E27FC236}">
                <a16:creationId xmlns:a16="http://schemas.microsoft.com/office/drawing/2014/main" id="{F765232C-3EA4-B67B-8187-B923E4802261}"/>
              </a:ext>
            </a:extLst>
          </p:cNvPr>
          <p:cNvSpPr>
            <a:spLocks noChangeArrowheads="1"/>
          </p:cNvSpPr>
          <p:nvPr/>
        </p:nvSpPr>
        <p:spPr bwMode="auto">
          <a:xfrm>
            <a:off x="3865645" y="2689802"/>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324/76</a:t>
            </a:r>
          </a:p>
        </p:txBody>
      </p:sp>
      <p:sp>
        <p:nvSpPr>
          <p:cNvPr id="181" name="Rectangle 366">
            <a:extLst>
              <a:ext uri="{FF2B5EF4-FFF2-40B4-BE49-F238E27FC236}">
                <a16:creationId xmlns:a16="http://schemas.microsoft.com/office/drawing/2014/main" id="{7490DF20-16A1-8ACA-D690-F8687C7E0D95}"/>
              </a:ext>
            </a:extLst>
          </p:cNvPr>
          <p:cNvSpPr>
            <a:spLocks noChangeArrowheads="1"/>
          </p:cNvSpPr>
          <p:nvPr/>
        </p:nvSpPr>
        <p:spPr bwMode="auto">
          <a:xfrm>
            <a:off x="3900911" y="2819443"/>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90/30</a:t>
            </a:r>
          </a:p>
        </p:txBody>
      </p:sp>
      <p:sp>
        <p:nvSpPr>
          <p:cNvPr id="212" name="Rectangle 366">
            <a:extLst>
              <a:ext uri="{FF2B5EF4-FFF2-40B4-BE49-F238E27FC236}">
                <a16:creationId xmlns:a16="http://schemas.microsoft.com/office/drawing/2014/main" id="{AF96B937-5801-E902-3455-21DCB6D0D6DE}"/>
              </a:ext>
            </a:extLst>
          </p:cNvPr>
          <p:cNvSpPr>
            <a:spLocks noChangeArrowheads="1"/>
          </p:cNvSpPr>
          <p:nvPr/>
        </p:nvSpPr>
        <p:spPr bwMode="auto">
          <a:xfrm>
            <a:off x="3900911" y="2956603"/>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34/15</a:t>
            </a:r>
          </a:p>
        </p:txBody>
      </p:sp>
      <p:sp>
        <p:nvSpPr>
          <p:cNvPr id="235" name="Rectangle 294">
            <a:extLst>
              <a:ext uri="{FF2B5EF4-FFF2-40B4-BE49-F238E27FC236}">
                <a16:creationId xmlns:a16="http://schemas.microsoft.com/office/drawing/2014/main" id="{A3021594-942A-E823-2E39-AEBF87D485AA}"/>
              </a:ext>
            </a:extLst>
          </p:cNvPr>
          <p:cNvSpPr>
            <a:spLocks noChangeArrowheads="1"/>
          </p:cNvSpPr>
          <p:nvPr/>
        </p:nvSpPr>
        <p:spPr bwMode="auto">
          <a:xfrm>
            <a:off x="3865646" y="3231227"/>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194/50</a:t>
            </a:r>
          </a:p>
        </p:txBody>
      </p:sp>
      <p:sp>
        <p:nvSpPr>
          <p:cNvPr id="236" name="Rectangle 303">
            <a:extLst>
              <a:ext uri="{FF2B5EF4-FFF2-40B4-BE49-F238E27FC236}">
                <a16:creationId xmlns:a16="http://schemas.microsoft.com/office/drawing/2014/main" id="{3CA7A9CD-06AF-F704-9643-5611978BF8A9}"/>
              </a:ext>
            </a:extLst>
          </p:cNvPr>
          <p:cNvSpPr>
            <a:spLocks noChangeArrowheads="1"/>
          </p:cNvSpPr>
          <p:nvPr/>
        </p:nvSpPr>
        <p:spPr bwMode="auto">
          <a:xfrm>
            <a:off x="3865645" y="3368235"/>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254/71</a:t>
            </a:r>
          </a:p>
        </p:txBody>
      </p:sp>
      <p:sp>
        <p:nvSpPr>
          <p:cNvPr id="264" name="Rectangle 294">
            <a:extLst>
              <a:ext uri="{FF2B5EF4-FFF2-40B4-BE49-F238E27FC236}">
                <a16:creationId xmlns:a16="http://schemas.microsoft.com/office/drawing/2014/main" id="{24540EA8-37FB-DD75-0532-5A60DA6DB392}"/>
              </a:ext>
            </a:extLst>
          </p:cNvPr>
          <p:cNvSpPr>
            <a:spLocks noChangeArrowheads="1"/>
          </p:cNvSpPr>
          <p:nvPr/>
        </p:nvSpPr>
        <p:spPr bwMode="auto">
          <a:xfrm>
            <a:off x="3865645" y="3642707"/>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362/95</a:t>
            </a:r>
          </a:p>
        </p:txBody>
      </p:sp>
      <p:sp>
        <p:nvSpPr>
          <p:cNvPr id="265" name="Rectangle 303">
            <a:extLst>
              <a:ext uri="{FF2B5EF4-FFF2-40B4-BE49-F238E27FC236}">
                <a16:creationId xmlns:a16="http://schemas.microsoft.com/office/drawing/2014/main" id="{5B7EFFBA-0ED9-9961-78FE-E2A1EDD460E5}"/>
              </a:ext>
            </a:extLst>
          </p:cNvPr>
          <p:cNvSpPr>
            <a:spLocks noChangeArrowheads="1"/>
          </p:cNvSpPr>
          <p:nvPr/>
        </p:nvSpPr>
        <p:spPr bwMode="auto">
          <a:xfrm>
            <a:off x="3900912" y="3779715"/>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38/13</a:t>
            </a:r>
          </a:p>
        </p:txBody>
      </p:sp>
      <p:sp>
        <p:nvSpPr>
          <p:cNvPr id="270" name="Rectangle 366">
            <a:extLst>
              <a:ext uri="{FF2B5EF4-FFF2-40B4-BE49-F238E27FC236}">
                <a16:creationId xmlns:a16="http://schemas.microsoft.com/office/drawing/2014/main" id="{5BD77985-9248-B823-A2FF-B2DBBF68484B}"/>
              </a:ext>
            </a:extLst>
          </p:cNvPr>
          <p:cNvSpPr>
            <a:spLocks noChangeArrowheads="1"/>
          </p:cNvSpPr>
          <p:nvPr/>
        </p:nvSpPr>
        <p:spPr bwMode="auto">
          <a:xfrm>
            <a:off x="3900911" y="3916723"/>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48/13</a:t>
            </a:r>
          </a:p>
        </p:txBody>
      </p:sp>
      <p:sp>
        <p:nvSpPr>
          <p:cNvPr id="303" name="Rectangle 294">
            <a:extLst>
              <a:ext uri="{FF2B5EF4-FFF2-40B4-BE49-F238E27FC236}">
                <a16:creationId xmlns:a16="http://schemas.microsoft.com/office/drawing/2014/main" id="{14BED117-DB0B-5504-FEFF-99C23C9249C2}"/>
              </a:ext>
            </a:extLst>
          </p:cNvPr>
          <p:cNvSpPr>
            <a:spLocks noChangeArrowheads="1"/>
          </p:cNvSpPr>
          <p:nvPr/>
        </p:nvSpPr>
        <p:spPr bwMode="auto">
          <a:xfrm>
            <a:off x="3865645" y="4191347"/>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307/76</a:t>
            </a:r>
          </a:p>
        </p:txBody>
      </p:sp>
      <p:sp>
        <p:nvSpPr>
          <p:cNvPr id="306" name="Rectangle 303">
            <a:extLst>
              <a:ext uri="{FF2B5EF4-FFF2-40B4-BE49-F238E27FC236}">
                <a16:creationId xmlns:a16="http://schemas.microsoft.com/office/drawing/2014/main" id="{5B9DB77C-7271-27A3-097C-DCF583EAB170}"/>
              </a:ext>
            </a:extLst>
          </p:cNvPr>
          <p:cNvSpPr>
            <a:spLocks noChangeArrowheads="1"/>
          </p:cNvSpPr>
          <p:nvPr/>
        </p:nvSpPr>
        <p:spPr bwMode="auto">
          <a:xfrm>
            <a:off x="3900912" y="4328355"/>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41/12</a:t>
            </a:r>
          </a:p>
        </p:txBody>
      </p:sp>
      <p:sp>
        <p:nvSpPr>
          <p:cNvPr id="307" name="Rectangle 366">
            <a:extLst>
              <a:ext uri="{FF2B5EF4-FFF2-40B4-BE49-F238E27FC236}">
                <a16:creationId xmlns:a16="http://schemas.microsoft.com/office/drawing/2014/main" id="{BF11CC82-898D-9CA4-CED4-C562F0247541}"/>
              </a:ext>
            </a:extLst>
          </p:cNvPr>
          <p:cNvSpPr>
            <a:spLocks noChangeArrowheads="1"/>
          </p:cNvSpPr>
          <p:nvPr/>
        </p:nvSpPr>
        <p:spPr bwMode="auto">
          <a:xfrm>
            <a:off x="3905528" y="4465363"/>
            <a:ext cx="30816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43/11</a:t>
            </a:r>
          </a:p>
        </p:txBody>
      </p:sp>
      <p:sp>
        <p:nvSpPr>
          <p:cNvPr id="339" name="Rectangle 294">
            <a:extLst>
              <a:ext uri="{FF2B5EF4-FFF2-40B4-BE49-F238E27FC236}">
                <a16:creationId xmlns:a16="http://schemas.microsoft.com/office/drawing/2014/main" id="{903B70C3-9052-55C8-349E-E8C01E1CCBAE}"/>
              </a:ext>
            </a:extLst>
          </p:cNvPr>
          <p:cNvSpPr>
            <a:spLocks noChangeArrowheads="1"/>
          </p:cNvSpPr>
          <p:nvPr/>
        </p:nvSpPr>
        <p:spPr bwMode="auto">
          <a:xfrm>
            <a:off x="3865645" y="4739987"/>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222/53</a:t>
            </a:r>
          </a:p>
        </p:txBody>
      </p:sp>
      <p:sp>
        <p:nvSpPr>
          <p:cNvPr id="340" name="Rectangle 303">
            <a:extLst>
              <a:ext uri="{FF2B5EF4-FFF2-40B4-BE49-F238E27FC236}">
                <a16:creationId xmlns:a16="http://schemas.microsoft.com/office/drawing/2014/main" id="{DDC1F561-254E-580A-2AB0-D7AC495C08BE}"/>
              </a:ext>
            </a:extLst>
          </p:cNvPr>
          <p:cNvSpPr>
            <a:spLocks noChangeArrowheads="1"/>
          </p:cNvSpPr>
          <p:nvPr/>
        </p:nvSpPr>
        <p:spPr bwMode="auto">
          <a:xfrm>
            <a:off x="3865645" y="4876995"/>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226/68</a:t>
            </a:r>
          </a:p>
        </p:txBody>
      </p:sp>
      <p:sp>
        <p:nvSpPr>
          <p:cNvPr id="354" name="Rectangle 294">
            <a:extLst>
              <a:ext uri="{FF2B5EF4-FFF2-40B4-BE49-F238E27FC236}">
                <a16:creationId xmlns:a16="http://schemas.microsoft.com/office/drawing/2014/main" id="{F46FFD8A-376D-0920-EB18-2369FBDC6A6F}"/>
              </a:ext>
            </a:extLst>
          </p:cNvPr>
          <p:cNvSpPr>
            <a:spLocks noChangeArrowheads="1"/>
          </p:cNvSpPr>
          <p:nvPr/>
        </p:nvSpPr>
        <p:spPr bwMode="auto">
          <a:xfrm>
            <a:off x="3865645" y="5151467"/>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240/59</a:t>
            </a:r>
          </a:p>
        </p:txBody>
      </p:sp>
      <p:sp>
        <p:nvSpPr>
          <p:cNvPr id="355" name="Rectangle 303">
            <a:extLst>
              <a:ext uri="{FF2B5EF4-FFF2-40B4-BE49-F238E27FC236}">
                <a16:creationId xmlns:a16="http://schemas.microsoft.com/office/drawing/2014/main" id="{06D1B618-CF81-D071-090A-49C32DD63064}"/>
              </a:ext>
            </a:extLst>
          </p:cNvPr>
          <p:cNvSpPr>
            <a:spLocks noChangeArrowheads="1"/>
          </p:cNvSpPr>
          <p:nvPr/>
        </p:nvSpPr>
        <p:spPr bwMode="auto">
          <a:xfrm>
            <a:off x="3865645" y="5288475"/>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208/62</a:t>
            </a:r>
          </a:p>
        </p:txBody>
      </p:sp>
      <p:sp>
        <p:nvSpPr>
          <p:cNvPr id="369" name="Rectangle 294">
            <a:extLst>
              <a:ext uri="{FF2B5EF4-FFF2-40B4-BE49-F238E27FC236}">
                <a16:creationId xmlns:a16="http://schemas.microsoft.com/office/drawing/2014/main" id="{B414C217-D0D5-822E-660B-0517CEEC01B1}"/>
              </a:ext>
            </a:extLst>
          </p:cNvPr>
          <p:cNvSpPr>
            <a:spLocks noChangeArrowheads="1"/>
          </p:cNvSpPr>
          <p:nvPr/>
        </p:nvSpPr>
        <p:spPr bwMode="auto">
          <a:xfrm>
            <a:off x="3865645" y="5562947"/>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324/83</a:t>
            </a:r>
          </a:p>
        </p:txBody>
      </p:sp>
      <p:sp>
        <p:nvSpPr>
          <p:cNvPr id="370" name="Rectangle 303">
            <a:extLst>
              <a:ext uri="{FF2B5EF4-FFF2-40B4-BE49-F238E27FC236}">
                <a16:creationId xmlns:a16="http://schemas.microsoft.com/office/drawing/2014/main" id="{F1B040DF-0A65-25CE-3963-320A9EB5474A}"/>
              </a:ext>
            </a:extLst>
          </p:cNvPr>
          <p:cNvSpPr>
            <a:spLocks noChangeArrowheads="1"/>
          </p:cNvSpPr>
          <p:nvPr/>
        </p:nvSpPr>
        <p:spPr bwMode="auto">
          <a:xfrm>
            <a:off x="3865645" y="5699955"/>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123/37</a:t>
            </a:r>
          </a:p>
        </p:txBody>
      </p:sp>
      <p:sp>
        <p:nvSpPr>
          <p:cNvPr id="327" name="Rectangle 210">
            <a:extLst>
              <a:ext uri="{FF2B5EF4-FFF2-40B4-BE49-F238E27FC236}">
                <a16:creationId xmlns:a16="http://schemas.microsoft.com/office/drawing/2014/main" id="{5B4DB138-915C-46F0-025F-15DEECBDBE93}"/>
              </a:ext>
            </a:extLst>
          </p:cNvPr>
          <p:cNvSpPr>
            <a:spLocks noChangeArrowheads="1"/>
          </p:cNvSpPr>
          <p:nvPr/>
        </p:nvSpPr>
        <p:spPr bwMode="auto">
          <a:xfrm>
            <a:off x="4851756" y="1099169"/>
            <a:ext cx="1056763"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R-CHOP</a:t>
            </a:r>
            <a:b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b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Patient n/Event n</a:t>
            </a:r>
          </a:p>
        </p:txBody>
      </p:sp>
      <p:sp>
        <p:nvSpPr>
          <p:cNvPr id="147" name="Rectangle 225">
            <a:extLst>
              <a:ext uri="{FF2B5EF4-FFF2-40B4-BE49-F238E27FC236}">
                <a16:creationId xmlns:a16="http://schemas.microsoft.com/office/drawing/2014/main" id="{BE52FDF4-771A-3611-4260-2742265366A8}"/>
              </a:ext>
            </a:extLst>
          </p:cNvPr>
          <p:cNvSpPr>
            <a:spLocks noChangeArrowheads="1"/>
          </p:cNvSpPr>
          <p:nvPr/>
        </p:nvSpPr>
        <p:spPr bwMode="auto">
          <a:xfrm>
            <a:off x="5150907" y="1456880"/>
            <a:ext cx="45846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451/155</a:t>
            </a:r>
          </a:p>
        </p:txBody>
      </p:sp>
      <p:sp>
        <p:nvSpPr>
          <p:cNvPr id="28" name="Rectangle 296">
            <a:extLst>
              <a:ext uri="{FF2B5EF4-FFF2-40B4-BE49-F238E27FC236}">
                <a16:creationId xmlns:a16="http://schemas.microsoft.com/office/drawing/2014/main" id="{8E755FC8-CA20-9F95-2BF1-DB246DF07E54}"/>
              </a:ext>
            </a:extLst>
          </p:cNvPr>
          <p:cNvSpPr>
            <a:spLocks noChangeArrowheads="1"/>
          </p:cNvSpPr>
          <p:nvPr/>
        </p:nvSpPr>
        <p:spPr bwMode="auto">
          <a:xfrm>
            <a:off x="5221440" y="1729682"/>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88/44</a:t>
            </a:r>
          </a:p>
        </p:txBody>
      </p:sp>
      <p:sp>
        <p:nvSpPr>
          <p:cNvPr id="29" name="Rectangle 304">
            <a:extLst>
              <a:ext uri="{FF2B5EF4-FFF2-40B4-BE49-F238E27FC236}">
                <a16:creationId xmlns:a16="http://schemas.microsoft.com/office/drawing/2014/main" id="{5129B5A2-8A0C-1AB9-9697-55AD0AAAC406}"/>
              </a:ext>
            </a:extLst>
          </p:cNvPr>
          <p:cNvSpPr>
            <a:spLocks noChangeArrowheads="1"/>
          </p:cNvSpPr>
          <p:nvPr/>
        </p:nvSpPr>
        <p:spPr bwMode="auto">
          <a:xfrm>
            <a:off x="5190792" y="1866690"/>
            <a:ext cx="378693"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117/29</a:t>
            </a:r>
          </a:p>
        </p:txBody>
      </p:sp>
      <p:sp>
        <p:nvSpPr>
          <p:cNvPr id="55" name="Rectangle 367">
            <a:extLst>
              <a:ext uri="{FF2B5EF4-FFF2-40B4-BE49-F238E27FC236}">
                <a16:creationId xmlns:a16="http://schemas.microsoft.com/office/drawing/2014/main" id="{95CC2A9A-15F3-F11B-3936-2DD3CA03DE52}"/>
              </a:ext>
            </a:extLst>
          </p:cNvPr>
          <p:cNvSpPr>
            <a:spLocks noChangeArrowheads="1"/>
          </p:cNvSpPr>
          <p:nvPr/>
        </p:nvSpPr>
        <p:spPr bwMode="auto">
          <a:xfrm>
            <a:off x="5221440" y="2003698"/>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40/16</a:t>
            </a:r>
          </a:p>
        </p:txBody>
      </p:sp>
      <p:sp>
        <p:nvSpPr>
          <p:cNvPr id="140" name="Rectangle 296">
            <a:extLst>
              <a:ext uri="{FF2B5EF4-FFF2-40B4-BE49-F238E27FC236}">
                <a16:creationId xmlns:a16="http://schemas.microsoft.com/office/drawing/2014/main" id="{207813AF-0B9C-5EFB-CF69-25275945DBA8}"/>
              </a:ext>
            </a:extLst>
          </p:cNvPr>
          <p:cNvSpPr>
            <a:spLocks noChangeArrowheads="1"/>
          </p:cNvSpPr>
          <p:nvPr/>
        </p:nvSpPr>
        <p:spPr bwMode="auto">
          <a:xfrm>
            <a:off x="5186173" y="2279742"/>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244/75</a:t>
            </a:r>
          </a:p>
        </p:txBody>
      </p:sp>
      <p:sp>
        <p:nvSpPr>
          <p:cNvPr id="149" name="Rectangle 304">
            <a:extLst>
              <a:ext uri="{FF2B5EF4-FFF2-40B4-BE49-F238E27FC236}">
                <a16:creationId xmlns:a16="http://schemas.microsoft.com/office/drawing/2014/main" id="{F9864309-0400-D4B7-1927-10559816129C}"/>
              </a:ext>
            </a:extLst>
          </p:cNvPr>
          <p:cNvSpPr>
            <a:spLocks noChangeArrowheads="1"/>
          </p:cNvSpPr>
          <p:nvPr/>
        </p:nvSpPr>
        <p:spPr bwMode="auto">
          <a:xfrm>
            <a:off x="5186173" y="2416750"/>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202/79</a:t>
            </a:r>
          </a:p>
        </p:txBody>
      </p:sp>
      <p:sp>
        <p:nvSpPr>
          <p:cNvPr id="183" name="Rectangle 296">
            <a:extLst>
              <a:ext uri="{FF2B5EF4-FFF2-40B4-BE49-F238E27FC236}">
                <a16:creationId xmlns:a16="http://schemas.microsoft.com/office/drawing/2014/main" id="{C51BDAF6-8E52-129E-A177-AD82D9908FE9}"/>
              </a:ext>
            </a:extLst>
          </p:cNvPr>
          <p:cNvSpPr>
            <a:spLocks noChangeArrowheads="1"/>
          </p:cNvSpPr>
          <p:nvPr/>
        </p:nvSpPr>
        <p:spPr bwMode="auto">
          <a:xfrm>
            <a:off x="5150907" y="2689802"/>
            <a:ext cx="45846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324/104</a:t>
            </a:r>
          </a:p>
        </p:txBody>
      </p:sp>
      <p:sp>
        <p:nvSpPr>
          <p:cNvPr id="189" name="Rectangle 367">
            <a:extLst>
              <a:ext uri="{FF2B5EF4-FFF2-40B4-BE49-F238E27FC236}">
                <a16:creationId xmlns:a16="http://schemas.microsoft.com/office/drawing/2014/main" id="{FCE96855-2AE9-824C-266D-8984B3892BF3}"/>
              </a:ext>
            </a:extLst>
          </p:cNvPr>
          <p:cNvSpPr>
            <a:spLocks noChangeArrowheads="1"/>
          </p:cNvSpPr>
          <p:nvPr/>
        </p:nvSpPr>
        <p:spPr bwMode="auto">
          <a:xfrm>
            <a:off x="5221440" y="2819443"/>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93/41</a:t>
            </a:r>
          </a:p>
        </p:txBody>
      </p:sp>
      <p:sp>
        <p:nvSpPr>
          <p:cNvPr id="219" name="Rectangle 367">
            <a:extLst>
              <a:ext uri="{FF2B5EF4-FFF2-40B4-BE49-F238E27FC236}">
                <a16:creationId xmlns:a16="http://schemas.microsoft.com/office/drawing/2014/main" id="{A51C10E9-7549-092F-5FCA-B6BC002ED21E}"/>
              </a:ext>
            </a:extLst>
          </p:cNvPr>
          <p:cNvSpPr>
            <a:spLocks noChangeArrowheads="1"/>
          </p:cNvSpPr>
          <p:nvPr/>
        </p:nvSpPr>
        <p:spPr bwMode="auto">
          <a:xfrm>
            <a:off x="5221440" y="2956603"/>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34/10</a:t>
            </a:r>
          </a:p>
        </p:txBody>
      </p:sp>
      <p:sp>
        <p:nvSpPr>
          <p:cNvPr id="238" name="Rectangle 296">
            <a:extLst>
              <a:ext uri="{FF2B5EF4-FFF2-40B4-BE49-F238E27FC236}">
                <a16:creationId xmlns:a16="http://schemas.microsoft.com/office/drawing/2014/main" id="{B9CDBAD1-0000-5A28-B118-EC1A662C1B3B}"/>
              </a:ext>
            </a:extLst>
          </p:cNvPr>
          <p:cNvSpPr>
            <a:spLocks noChangeArrowheads="1"/>
          </p:cNvSpPr>
          <p:nvPr/>
        </p:nvSpPr>
        <p:spPr bwMode="auto">
          <a:xfrm>
            <a:off x="5186173" y="3231227"/>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220/75</a:t>
            </a:r>
          </a:p>
        </p:txBody>
      </p:sp>
      <p:sp>
        <p:nvSpPr>
          <p:cNvPr id="239" name="Rectangle 304">
            <a:extLst>
              <a:ext uri="{FF2B5EF4-FFF2-40B4-BE49-F238E27FC236}">
                <a16:creationId xmlns:a16="http://schemas.microsoft.com/office/drawing/2014/main" id="{F2D71693-F67C-651E-D290-DB2156B1A659}"/>
              </a:ext>
            </a:extLst>
          </p:cNvPr>
          <p:cNvSpPr>
            <a:spLocks noChangeArrowheads="1"/>
          </p:cNvSpPr>
          <p:nvPr/>
        </p:nvSpPr>
        <p:spPr bwMode="auto">
          <a:xfrm>
            <a:off x="5186173" y="3368235"/>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231/80</a:t>
            </a:r>
          </a:p>
        </p:txBody>
      </p:sp>
      <p:sp>
        <p:nvSpPr>
          <p:cNvPr id="271" name="Rectangle 296">
            <a:extLst>
              <a:ext uri="{FF2B5EF4-FFF2-40B4-BE49-F238E27FC236}">
                <a16:creationId xmlns:a16="http://schemas.microsoft.com/office/drawing/2014/main" id="{FBD064B2-85DD-3C89-C683-A092A76D80F2}"/>
              </a:ext>
            </a:extLst>
          </p:cNvPr>
          <p:cNvSpPr>
            <a:spLocks noChangeArrowheads="1"/>
          </p:cNvSpPr>
          <p:nvPr/>
        </p:nvSpPr>
        <p:spPr bwMode="auto">
          <a:xfrm>
            <a:off x="5150907" y="3642707"/>
            <a:ext cx="45846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361/120</a:t>
            </a:r>
          </a:p>
        </p:txBody>
      </p:sp>
      <p:sp>
        <p:nvSpPr>
          <p:cNvPr id="275" name="Rectangle 304">
            <a:extLst>
              <a:ext uri="{FF2B5EF4-FFF2-40B4-BE49-F238E27FC236}">
                <a16:creationId xmlns:a16="http://schemas.microsoft.com/office/drawing/2014/main" id="{8C07B66C-9DD6-70AC-B497-E8309CC21FBF}"/>
              </a:ext>
            </a:extLst>
          </p:cNvPr>
          <p:cNvSpPr>
            <a:spLocks noChangeArrowheads="1"/>
          </p:cNvSpPr>
          <p:nvPr/>
        </p:nvSpPr>
        <p:spPr bwMode="auto">
          <a:xfrm>
            <a:off x="5221440" y="3779715"/>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41/19</a:t>
            </a:r>
          </a:p>
        </p:txBody>
      </p:sp>
      <p:sp>
        <p:nvSpPr>
          <p:cNvPr id="276" name="Rectangle 367">
            <a:extLst>
              <a:ext uri="{FF2B5EF4-FFF2-40B4-BE49-F238E27FC236}">
                <a16:creationId xmlns:a16="http://schemas.microsoft.com/office/drawing/2014/main" id="{6DF7C1A6-8752-C150-CA59-FF827E9C48FC}"/>
              </a:ext>
            </a:extLst>
          </p:cNvPr>
          <p:cNvSpPr>
            <a:spLocks noChangeArrowheads="1"/>
          </p:cNvSpPr>
          <p:nvPr/>
        </p:nvSpPr>
        <p:spPr bwMode="auto">
          <a:xfrm>
            <a:off x="5221440" y="3916723"/>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49/16</a:t>
            </a:r>
          </a:p>
        </p:txBody>
      </p:sp>
      <p:sp>
        <p:nvSpPr>
          <p:cNvPr id="312" name="Rectangle 296">
            <a:extLst>
              <a:ext uri="{FF2B5EF4-FFF2-40B4-BE49-F238E27FC236}">
                <a16:creationId xmlns:a16="http://schemas.microsoft.com/office/drawing/2014/main" id="{04CC6B82-6EAD-4A62-A101-6DF4F4F0E419}"/>
              </a:ext>
            </a:extLst>
          </p:cNvPr>
          <p:cNvSpPr>
            <a:spLocks noChangeArrowheads="1"/>
          </p:cNvSpPr>
          <p:nvPr/>
        </p:nvSpPr>
        <p:spPr bwMode="auto">
          <a:xfrm>
            <a:off x="5150907" y="4191347"/>
            <a:ext cx="45846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325/107</a:t>
            </a:r>
          </a:p>
        </p:txBody>
      </p:sp>
      <p:sp>
        <p:nvSpPr>
          <p:cNvPr id="313" name="Rectangle 304">
            <a:extLst>
              <a:ext uri="{FF2B5EF4-FFF2-40B4-BE49-F238E27FC236}">
                <a16:creationId xmlns:a16="http://schemas.microsoft.com/office/drawing/2014/main" id="{6E06BB02-CFFE-D403-AE31-354492D83A08}"/>
              </a:ext>
            </a:extLst>
          </p:cNvPr>
          <p:cNvSpPr>
            <a:spLocks noChangeArrowheads="1"/>
          </p:cNvSpPr>
          <p:nvPr/>
        </p:nvSpPr>
        <p:spPr bwMode="auto">
          <a:xfrm>
            <a:off x="5226057" y="4328355"/>
            <a:ext cx="30816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24/11</a:t>
            </a:r>
          </a:p>
        </p:txBody>
      </p:sp>
      <p:sp>
        <p:nvSpPr>
          <p:cNvPr id="314" name="Rectangle 367">
            <a:extLst>
              <a:ext uri="{FF2B5EF4-FFF2-40B4-BE49-F238E27FC236}">
                <a16:creationId xmlns:a16="http://schemas.microsoft.com/office/drawing/2014/main" id="{93C900D3-1117-A985-BEB1-D0100AC642A4}"/>
              </a:ext>
            </a:extLst>
          </p:cNvPr>
          <p:cNvSpPr>
            <a:spLocks noChangeArrowheads="1"/>
          </p:cNvSpPr>
          <p:nvPr/>
        </p:nvSpPr>
        <p:spPr bwMode="auto">
          <a:xfrm>
            <a:off x="5221440" y="4465363"/>
            <a:ext cx="3173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33/14</a:t>
            </a:r>
          </a:p>
        </p:txBody>
      </p:sp>
      <p:sp>
        <p:nvSpPr>
          <p:cNvPr id="342" name="Rectangle 296">
            <a:extLst>
              <a:ext uri="{FF2B5EF4-FFF2-40B4-BE49-F238E27FC236}">
                <a16:creationId xmlns:a16="http://schemas.microsoft.com/office/drawing/2014/main" id="{5BDDDFDC-C574-EB4F-89EF-92D615549252}"/>
              </a:ext>
            </a:extLst>
          </p:cNvPr>
          <p:cNvSpPr>
            <a:spLocks noChangeArrowheads="1"/>
          </p:cNvSpPr>
          <p:nvPr/>
        </p:nvSpPr>
        <p:spPr bwMode="auto">
          <a:xfrm>
            <a:off x="5186173" y="4739987"/>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218/68</a:t>
            </a:r>
          </a:p>
        </p:txBody>
      </p:sp>
      <p:sp>
        <p:nvSpPr>
          <p:cNvPr id="343" name="Rectangle 304">
            <a:extLst>
              <a:ext uri="{FF2B5EF4-FFF2-40B4-BE49-F238E27FC236}">
                <a16:creationId xmlns:a16="http://schemas.microsoft.com/office/drawing/2014/main" id="{2DCBBBCA-68EF-CB6D-586D-B7A3C74E06D9}"/>
              </a:ext>
            </a:extLst>
          </p:cNvPr>
          <p:cNvSpPr>
            <a:spLocks noChangeArrowheads="1"/>
          </p:cNvSpPr>
          <p:nvPr/>
        </p:nvSpPr>
        <p:spPr bwMode="auto">
          <a:xfrm>
            <a:off x="5186173" y="4876995"/>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233/87</a:t>
            </a:r>
          </a:p>
        </p:txBody>
      </p:sp>
      <p:sp>
        <p:nvSpPr>
          <p:cNvPr id="357" name="Rectangle 296">
            <a:extLst>
              <a:ext uri="{FF2B5EF4-FFF2-40B4-BE49-F238E27FC236}">
                <a16:creationId xmlns:a16="http://schemas.microsoft.com/office/drawing/2014/main" id="{A3EFF1E0-7664-7AC0-2433-08959162CC9E}"/>
              </a:ext>
            </a:extLst>
          </p:cNvPr>
          <p:cNvSpPr>
            <a:spLocks noChangeArrowheads="1"/>
          </p:cNvSpPr>
          <p:nvPr/>
        </p:nvSpPr>
        <p:spPr bwMode="auto">
          <a:xfrm>
            <a:off x="5186173" y="5151467"/>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233/83</a:t>
            </a:r>
          </a:p>
        </p:txBody>
      </p:sp>
      <p:sp>
        <p:nvSpPr>
          <p:cNvPr id="358" name="Rectangle 304">
            <a:extLst>
              <a:ext uri="{FF2B5EF4-FFF2-40B4-BE49-F238E27FC236}">
                <a16:creationId xmlns:a16="http://schemas.microsoft.com/office/drawing/2014/main" id="{EA40547D-AA2B-B667-2D77-3A7453CA6D61}"/>
              </a:ext>
            </a:extLst>
          </p:cNvPr>
          <p:cNvSpPr>
            <a:spLocks noChangeArrowheads="1"/>
          </p:cNvSpPr>
          <p:nvPr/>
        </p:nvSpPr>
        <p:spPr bwMode="auto">
          <a:xfrm>
            <a:off x="5186173" y="5288475"/>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218/72</a:t>
            </a:r>
          </a:p>
        </p:txBody>
      </p:sp>
      <p:sp>
        <p:nvSpPr>
          <p:cNvPr id="372" name="Rectangle 296">
            <a:extLst>
              <a:ext uri="{FF2B5EF4-FFF2-40B4-BE49-F238E27FC236}">
                <a16:creationId xmlns:a16="http://schemas.microsoft.com/office/drawing/2014/main" id="{BAEBF8B5-2171-3C27-6BF8-4B0C2C42ED83}"/>
              </a:ext>
            </a:extLst>
          </p:cNvPr>
          <p:cNvSpPr>
            <a:spLocks noChangeArrowheads="1"/>
          </p:cNvSpPr>
          <p:nvPr/>
        </p:nvSpPr>
        <p:spPr bwMode="auto">
          <a:xfrm>
            <a:off x="5150907" y="5562947"/>
            <a:ext cx="45846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326/105</a:t>
            </a:r>
          </a:p>
        </p:txBody>
      </p:sp>
      <p:sp>
        <p:nvSpPr>
          <p:cNvPr id="373" name="Rectangle 304">
            <a:extLst>
              <a:ext uri="{FF2B5EF4-FFF2-40B4-BE49-F238E27FC236}">
                <a16:creationId xmlns:a16="http://schemas.microsoft.com/office/drawing/2014/main" id="{EECC8262-AF08-DDEB-BA5A-FCD73986EC0E}"/>
              </a:ext>
            </a:extLst>
          </p:cNvPr>
          <p:cNvSpPr>
            <a:spLocks noChangeArrowheads="1"/>
          </p:cNvSpPr>
          <p:nvPr/>
        </p:nvSpPr>
        <p:spPr bwMode="auto">
          <a:xfrm>
            <a:off x="5186173" y="5699955"/>
            <a:ext cx="3879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123/49</a:t>
            </a:r>
          </a:p>
        </p:txBody>
      </p:sp>
      <p:sp>
        <p:nvSpPr>
          <p:cNvPr id="377" name="Rectangle 210">
            <a:extLst>
              <a:ext uri="{FF2B5EF4-FFF2-40B4-BE49-F238E27FC236}">
                <a16:creationId xmlns:a16="http://schemas.microsoft.com/office/drawing/2014/main" id="{979435BE-46DD-1EE0-A0DF-EDC126E455D8}"/>
              </a:ext>
            </a:extLst>
          </p:cNvPr>
          <p:cNvSpPr>
            <a:spLocks noChangeArrowheads="1"/>
          </p:cNvSpPr>
          <p:nvPr/>
        </p:nvSpPr>
        <p:spPr bwMode="auto">
          <a:xfrm>
            <a:off x="7310693" y="1099169"/>
            <a:ext cx="498533"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R-CHOP</a:t>
            </a:r>
            <a:br>
              <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b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Better</a:t>
            </a:r>
          </a:p>
        </p:txBody>
      </p:sp>
      <p:sp>
        <p:nvSpPr>
          <p:cNvPr id="386" name="Rectangle 220">
            <a:extLst>
              <a:ext uri="{FF2B5EF4-FFF2-40B4-BE49-F238E27FC236}">
                <a16:creationId xmlns:a16="http://schemas.microsoft.com/office/drawing/2014/main" id="{CC65E24A-9C11-6D5E-D1E3-61ACCCBD9EF1}"/>
              </a:ext>
            </a:extLst>
          </p:cNvPr>
          <p:cNvSpPr>
            <a:spLocks noChangeArrowheads="1"/>
          </p:cNvSpPr>
          <p:nvPr/>
        </p:nvSpPr>
        <p:spPr bwMode="auto">
          <a:xfrm>
            <a:off x="7570454" y="6142688"/>
            <a:ext cx="91353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Hazard Ratio</a:t>
            </a: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nvGrpSpPr>
          <p:cNvPr id="393" name="Group 392">
            <a:extLst>
              <a:ext uri="{FF2B5EF4-FFF2-40B4-BE49-F238E27FC236}">
                <a16:creationId xmlns:a16="http://schemas.microsoft.com/office/drawing/2014/main" id="{E1B58ABC-D0B6-9645-5889-9EB3D64E60C1}"/>
              </a:ext>
            </a:extLst>
          </p:cNvPr>
          <p:cNvGrpSpPr/>
          <p:nvPr/>
        </p:nvGrpSpPr>
        <p:grpSpPr>
          <a:xfrm>
            <a:off x="6522827" y="1914284"/>
            <a:ext cx="966788" cy="72315"/>
            <a:chOff x="6440912" y="2002561"/>
            <a:chExt cx="966788" cy="72315"/>
          </a:xfrm>
        </p:grpSpPr>
        <p:sp>
          <p:nvSpPr>
            <p:cNvPr id="394" name="Line 491">
              <a:extLst>
                <a:ext uri="{FF2B5EF4-FFF2-40B4-BE49-F238E27FC236}">
                  <a16:creationId xmlns:a16="http://schemas.microsoft.com/office/drawing/2014/main" id="{DF8ADA42-D79A-4FBC-C048-A41963572CED}"/>
                </a:ext>
              </a:extLst>
            </p:cNvPr>
            <p:cNvSpPr>
              <a:spLocks noChangeShapeType="1"/>
            </p:cNvSpPr>
            <p:nvPr/>
          </p:nvSpPr>
          <p:spPr bwMode="auto">
            <a:xfrm>
              <a:off x="6440913"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5" name="Line 492">
              <a:extLst>
                <a:ext uri="{FF2B5EF4-FFF2-40B4-BE49-F238E27FC236}">
                  <a16:creationId xmlns:a16="http://schemas.microsoft.com/office/drawing/2014/main" id="{BE32BA89-3323-8514-9BA1-52043E481CE3}"/>
                </a:ext>
              </a:extLst>
            </p:cNvPr>
            <p:cNvSpPr>
              <a:spLocks noChangeShapeType="1"/>
            </p:cNvSpPr>
            <p:nvPr/>
          </p:nvSpPr>
          <p:spPr bwMode="auto">
            <a:xfrm>
              <a:off x="740770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6" name="Line 493">
              <a:extLst>
                <a:ext uri="{FF2B5EF4-FFF2-40B4-BE49-F238E27FC236}">
                  <a16:creationId xmlns:a16="http://schemas.microsoft.com/office/drawing/2014/main" id="{B1FB296A-B510-AC57-188E-96CB291B063B}"/>
                </a:ext>
              </a:extLst>
            </p:cNvPr>
            <p:cNvSpPr>
              <a:spLocks noChangeShapeType="1"/>
            </p:cNvSpPr>
            <p:nvPr/>
          </p:nvSpPr>
          <p:spPr bwMode="auto">
            <a:xfrm flipH="1">
              <a:off x="6440912" y="2038718"/>
              <a:ext cx="96572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397" name="Rectangle 494">
              <a:extLst>
                <a:ext uri="{FF2B5EF4-FFF2-40B4-BE49-F238E27FC236}">
                  <a16:creationId xmlns:a16="http://schemas.microsoft.com/office/drawing/2014/main" id="{F71D4AB3-D218-1CC4-219E-688267847FED}"/>
                </a:ext>
              </a:extLst>
            </p:cNvPr>
            <p:cNvSpPr>
              <a:spLocks noChangeArrowheads="1"/>
            </p:cNvSpPr>
            <p:nvPr/>
          </p:nvSpPr>
          <p:spPr bwMode="auto">
            <a:xfrm>
              <a:off x="676092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398" name="Group 397">
            <a:extLst>
              <a:ext uri="{FF2B5EF4-FFF2-40B4-BE49-F238E27FC236}">
                <a16:creationId xmlns:a16="http://schemas.microsoft.com/office/drawing/2014/main" id="{9B0B3495-1D66-DDB8-3FC4-63EA938AA1EB}"/>
              </a:ext>
            </a:extLst>
          </p:cNvPr>
          <p:cNvGrpSpPr/>
          <p:nvPr/>
        </p:nvGrpSpPr>
        <p:grpSpPr>
          <a:xfrm>
            <a:off x="6334124" y="2051444"/>
            <a:ext cx="1429811" cy="72315"/>
            <a:chOff x="5977889" y="2002561"/>
            <a:chExt cx="1429811" cy="72315"/>
          </a:xfrm>
        </p:grpSpPr>
        <p:sp>
          <p:nvSpPr>
            <p:cNvPr id="400" name="Line 492">
              <a:extLst>
                <a:ext uri="{FF2B5EF4-FFF2-40B4-BE49-F238E27FC236}">
                  <a16:creationId xmlns:a16="http://schemas.microsoft.com/office/drawing/2014/main" id="{39776F4B-DACC-46A9-C7A1-2E20F9946AC0}"/>
                </a:ext>
              </a:extLst>
            </p:cNvPr>
            <p:cNvSpPr>
              <a:spLocks noChangeShapeType="1"/>
            </p:cNvSpPr>
            <p:nvPr/>
          </p:nvSpPr>
          <p:spPr bwMode="auto">
            <a:xfrm>
              <a:off x="740770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1" name="Line 493">
              <a:extLst>
                <a:ext uri="{FF2B5EF4-FFF2-40B4-BE49-F238E27FC236}">
                  <a16:creationId xmlns:a16="http://schemas.microsoft.com/office/drawing/2014/main" id="{0E545BF7-5C91-A2A9-50D0-CCD7CB7359F5}"/>
                </a:ext>
              </a:extLst>
            </p:cNvPr>
            <p:cNvSpPr>
              <a:spLocks noChangeShapeType="1"/>
            </p:cNvSpPr>
            <p:nvPr/>
          </p:nvSpPr>
          <p:spPr bwMode="auto">
            <a:xfrm flipH="1">
              <a:off x="5977889" y="2038718"/>
              <a:ext cx="1428749" cy="0"/>
            </a:xfrm>
            <a:prstGeom prst="line">
              <a:avLst/>
            </a:prstGeom>
            <a:noFill/>
            <a:ln w="12700" cap="flat">
              <a:solidFill>
                <a:srgbClr val="000000"/>
              </a:solidFill>
              <a:prstDash val="solid"/>
              <a:miter lim="800000"/>
              <a:headEnd type="none" w="med" len="me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2" name="Rectangle 494">
              <a:extLst>
                <a:ext uri="{FF2B5EF4-FFF2-40B4-BE49-F238E27FC236}">
                  <a16:creationId xmlns:a16="http://schemas.microsoft.com/office/drawing/2014/main" id="{4E3CF144-5B75-3235-76FF-78647815926D}"/>
                </a:ext>
              </a:extLst>
            </p:cNvPr>
            <p:cNvSpPr>
              <a:spLocks noChangeArrowheads="1"/>
            </p:cNvSpPr>
            <p:nvPr/>
          </p:nvSpPr>
          <p:spPr bwMode="auto">
            <a:xfrm>
              <a:off x="634182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03" name="Group 402">
            <a:extLst>
              <a:ext uri="{FF2B5EF4-FFF2-40B4-BE49-F238E27FC236}">
                <a16:creationId xmlns:a16="http://schemas.microsoft.com/office/drawing/2014/main" id="{F2A11181-C349-7971-5DEE-6CBE17A7C72A}"/>
              </a:ext>
            </a:extLst>
          </p:cNvPr>
          <p:cNvGrpSpPr/>
          <p:nvPr/>
        </p:nvGrpSpPr>
        <p:grpSpPr>
          <a:xfrm>
            <a:off x="6635223" y="2327670"/>
            <a:ext cx="599122" cy="72315"/>
            <a:chOff x="6808578" y="2002561"/>
            <a:chExt cx="599122" cy="72315"/>
          </a:xfrm>
        </p:grpSpPr>
        <p:sp>
          <p:nvSpPr>
            <p:cNvPr id="404" name="Line 491">
              <a:extLst>
                <a:ext uri="{FF2B5EF4-FFF2-40B4-BE49-F238E27FC236}">
                  <a16:creationId xmlns:a16="http://schemas.microsoft.com/office/drawing/2014/main" id="{9458FD1D-1FD0-DF0C-1479-721A98578EEB}"/>
                </a:ext>
              </a:extLst>
            </p:cNvPr>
            <p:cNvSpPr>
              <a:spLocks noChangeShapeType="1"/>
            </p:cNvSpPr>
            <p:nvPr/>
          </p:nvSpPr>
          <p:spPr bwMode="auto">
            <a:xfrm>
              <a:off x="680857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5" name="Line 492">
              <a:extLst>
                <a:ext uri="{FF2B5EF4-FFF2-40B4-BE49-F238E27FC236}">
                  <a16:creationId xmlns:a16="http://schemas.microsoft.com/office/drawing/2014/main" id="{187506EA-CF9B-FE82-C961-F2FA33243AA4}"/>
                </a:ext>
              </a:extLst>
            </p:cNvPr>
            <p:cNvSpPr>
              <a:spLocks noChangeShapeType="1"/>
            </p:cNvSpPr>
            <p:nvPr/>
          </p:nvSpPr>
          <p:spPr bwMode="auto">
            <a:xfrm>
              <a:off x="740770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6" name="Line 493">
              <a:extLst>
                <a:ext uri="{FF2B5EF4-FFF2-40B4-BE49-F238E27FC236}">
                  <a16:creationId xmlns:a16="http://schemas.microsoft.com/office/drawing/2014/main" id="{AF4AD75F-1E63-8441-A54B-C3783AF4C537}"/>
                </a:ext>
              </a:extLst>
            </p:cNvPr>
            <p:cNvSpPr>
              <a:spLocks noChangeShapeType="1"/>
            </p:cNvSpPr>
            <p:nvPr/>
          </p:nvSpPr>
          <p:spPr bwMode="auto">
            <a:xfrm flipH="1">
              <a:off x="6810374" y="2038718"/>
              <a:ext cx="59626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07" name="Rectangle 494">
              <a:extLst>
                <a:ext uri="{FF2B5EF4-FFF2-40B4-BE49-F238E27FC236}">
                  <a16:creationId xmlns:a16="http://schemas.microsoft.com/office/drawing/2014/main" id="{DD4233AA-A969-F6E6-9B21-AFBEFF24F0B2}"/>
                </a:ext>
              </a:extLst>
            </p:cNvPr>
            <p:cNvSpPr>
              <a:spLocks noChangeArrowheads="1"/>
            </p:cNvSpPr>
            <p:nvPr/>
          </p:nvSpPr>
          <p:spPr bwMode="auto">
            <a:xfrm>
              <a:off x="702953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08" name="Group 407">
            <a:extLst>
              <a:ext uri="{FF2B5EF4-FFF2-40B4-BE49-F238E27FC236}">
                <a16:creationId xmlns:a16="http://schemas.microsoft.com/office/drawing/2014/main" id="{2A87F67E-7A65-B541-829C-7EF9CB3A1503}"/>
              </a:ext>
            </a:extLst>
          </p:cNvPr>
          <p:cNvGrpSpPr/>
          <p:nvPr/>
        </p:nvGrpSpPr>
        <p:grpSpPr>
          <a:xfrm>
            <a:off x="6745713" y="2464829"/>
            <a:ext cx="682942" cy="72315"/>
            <a:chOff x="6724758" y="2002561"/>
            <a:chExt cx="682942" cy="72315"/>
          </a:xfrm>
        </p:grpSpPr>
        <p:sp>
          <p:nvSpPr>
            <p:cNvPr id="409" name="Line 491">
              <a:extLst>
                <a:ext uri="{FF2B5EF4-FFF2-40B4-BE49-F238E27FC236}">
                  <a16:creationId xmlns:a16="http://schemas.microsoft.com/office/drawing/2014/main" id="{21A096F3-5859-FC89-06D1-B2D140FF76E9}"/>
                </a:ext>
              </a:extLst>
            </p:cNvPr>
            <p:cNvSpPr>
              <a:spLocks noChangeShapeType="1"/>
            </p:cNvSpPr>
            <p:nvPr/>
          </p:nvSpPr>
          <p:spPr bwMode="auto">
            <a:xfrm>
              <a:off x="672475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0" name="Line 492">
              <a:extLst>
                <a:ext uri="{FF2B5EF4-FFF2-40B4-BE49-F238E27FC236}">
                  <a16:creationId xmlns:a16="http://schemas.microsoft.com/office/drawing/2014/main" id="{43FBD670-EC05-AAA3-122A-91F25FDDAB4F}"/>
                </a:ext>
              </a:extLst>
            </p:cNvPr>
            <p:cNvSpPr>
              <a:spLocks noChangeShapeType="1"/>
            </p:cNvSpPr>
            <p:nvPr/>
          </p:nvSpPr>
          <p:spPr bwMode="auto">
            <a:xfrm>
              <a:off x="740770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1" name="Line 493">
              <a:extLst>
                <a:ext uri="{FF2B5EF4-FFF2-40B4-BE49-F238E27FC236}">
                  <a16:creationId xmlns:a16="http://schemas.microsoft.com/office/drawing/2014/main" id="{A76F4C41-77F0-4B2A-E12E-4B3139206941}"/>
                </a:ext>
              </a:extLst>
            </p:cNvPr>
            <p:cNvSpPr>
              <a:spLocks noChangeShapeType="1"/>
            </p:cNvSpPr>
            <p:nvPr/>
          </p:nvSpPr>
          <p:spPr bwMode="auto">
            <a:xfrm flipH="1">
              <a:off x="6726555" y="2038718"/>
              <a:ext cx="68008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2" name="Rectangle 494">
              <a:extLst>
                <a:ext uri="{FF2B5EF4-FFF2-40B4-BE49-F238E27FC236}">
                  <a16:creationId xmlns:a16="http://schemas.microsoft.com/office/drawing/2014/main" id="{28A0951C-82BE-9772-89C2-9A6FFC8A6599}"/>
                </a:ext>
              </a:extLst>
            </p:cNvPr>
            <p:cNvSpPr>
              <a:spLocks noChangeArrowheads="1"/>
            </p:cNvSpPr>
            <p:nvPr/>
          </p:nvSpPr>
          <p:spPr bwMode="auto">
            <a:xfrm>
              <a:off x="697809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13" name="Group 412">
            <a:extLst>
              <a:ext uri="{FF2B5EF4-FFF2-40B4-BE49-F238E27FC236}">
                <a16:creationId xmlns:a16="http://schemas.microsoft.com/office/drawing/2014/main" id="{49036EA1-050A-BDB3-9E74-532431B8DE1F}"/>
              </a:ext>
            </a:extLst>
          </p:cNvPr>
          <p:cNvGrpSpPr/>
          <p:nvPr/>
        </p:nvGrpSpPr>
        <p:grpSpPr>
          <a:xfrm>
            <a:off x="6675228" y="2737244"/>
            <a:ext cx="508527" cy="72315"/>
            <a:chOff x="6724758" y="2002561"/>
            <a:chExt cx="508527" cy="72315"/>
          </a:xfrm>
        </p:grpSpPr>
        <p:sp>
          <p:nvSpPr>
            <p:cNvPr id="414" name="Line 491">
              <a:extLst>
                <a:ext uri="{FF2B5EF4-FFF2-40B4-BE49-F238E27FC236}">
                  <a16:creationId xmlns:a16="http://schemas.microsoft.com/office/drawing/2014/main" id="{74EB6329-966F-0B74-E961-664D7AA4D21E}"/>
                </a:ext>
              </a:extLst>
            </p:cNvPr>
            <p:cNvSpPr>
              <a:spLocks noChangeShapeType="1"/>
            </p:cNvSpPr>
            <p:nvPr/>
          </p:nvSpPr>
          <p:spPr bwMode="auto">
            <a:xfrm>
              <a:off x="672475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5" name="Line 492">
              <a:extLst>
                <a:ext uri="{FF2B5EF4-FFF2-40B4-BE49-F238E27FC236}">
                  <a16:creationId xmlns:a16="http://schemas.microsoft.com/office/drawing/2014/main" id="{520CFCDC-444B-871F-6886-87517AB62D15}"/>
                </a:ext>
              </a:extLst>
            </p:cNvPr>
            <p:cNvSpPr>
              <a:spLocks noChangeShapeType="1"/>
            </p:cNvSpPr>
            <p:nvPr/>
          </p:nvSpPr>
          <p:spPr bwMode="auto">
            <a:xfrm>
              <a:off x="723244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6" name="Line 493">
              <a:extLst>
                <a:ext uri="{FF2B5EF4-FFF2-40B4-BE49-F238E27FC236}">
                  <a16:creationId xmlns:a16="http://schemas.microsoft.com/office/drawing/2014/main" id="{6004309A-7874-0FAE-57B7-8ADD32B1BA85}"/>
                </a:ext>
              </a:extLst>
            </p:cNvPr>
            <p:cNvSpPr>
              <a:spLocks noChangeShapeType="1"/>
            </p:cNvSpPr>
            <p:nvPr/>
          </p:nvSpPr>
          <p:spPr bwMode="auto">
            <a:xfrm flipH="1">
              <a:off x="6726555" y="2038718"/>
              <a:ext cx="50673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17" name="Rectangle 494">
              <a:extLst>
                <a:ext uri="{FF2B5EF4-FFF2-40B4-BE49-F238E27FC236}">
                  <a16:creationId xmlns:a16="http://schemas.microsoft.com/office/drawing/2014/main" id="{EB1B2116-92DD-6564-5F49-5582D68DBADE}"/>
                </a:ext>
              </a:extLst>
            </p:cNvPr>
            <p:cNvSpPr>
              <a:spLocks noChangeArrowheads="1"/>
            </p:cNvSpPr>
            <p:nvPr/>
          </p:nvSpPr>
          <p:spPr bwMode="auto">
            <a:xfrm>
              <a:off x="691713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18" name="Group 417">
            <a:extLst>
              <a:ext uri="{FF2B5EF4-FFF2-40B4-BE49-F238E27FC236}">
                <a16:creationId xmlns:a16="http://schemas.microsoft.com/office/drawing/2014/main" id="{93502F7A-53C4-E982-6D4A-49FBFAACCF66}"/>
              </a:ext>
            </a:extLst>
          </p:cNvPr>
          <p:cNvGrpSpPr/>
          <p:nvPr/>
        </p:nvGrpSpPr>
        <p:grpSpPr>
          <a:xfrm>
            <a:off x="6532353" y="2867190"/>
            <a:ext cx="794277" cy="72315"/>
            <a:chOff x="6439008" y="2002561"/>
            <a:chExt cx="794277" cy="72315"/>
          </a:xfrm>
        </p:grpSpPr>
        <p:sp>
          <p:nvSpPr>
            <p:cNvPr id="419" name="Line 491">
              <a:extLst>
                <a:ext uri="{FF2B5EF4-FFF2-40B4-BE49-F238E27FC236}">
                  <a16:creationId xmlns:a16="http://schemas.microsoft.com/office/drawing/2014/main" id="{583C1C95-5FAB-9331-C212-908A3B907B9E}"/>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0" name="Line 492">
              <a:extLst>
                <a:ext uri="{FF2B5EF4-FFF2-40B4-BE49-F238E27FC236}">
                  <a16:creationId xmlns:a16="http://schemas.microsoft.com/office/drawing/2014/main" id="{D3B9E68F-8B9D-5942-018C-907FCF4179C5}"/>
                </a:ext>
              </a:extLst>
            </p:cNvPr>
            <p:cNvSpPr>
              <a:spLocks noChangeShapeType="1"/>
            </p:cNvSpPr>
            <p:nvPr/>
          </p:nvSpPr>
          <p:spPr bwMode="auto">
            <a:xfrm>
              <a:off x="723244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1" name="Line 493">
              <a:extLst>
                <a:ext uri="{FF2B5EF4-FFF2-40B4-BE49-F238E27FC236}">
                  <a16:creationId xmlns:a16="http://schemas.microsoft.com/office/drawing/2014/main" id="{776164EB-3825-5475-4B1A-6CEEBE67C5D9}"/>
                </a:ext>
              </a:extLst>
            </p:cNvPr>
            <p:cNvSpPr>
              <a:spLocks noChangeShapeType="1"/>
            </p:cNvSpPr>
            <p:nvPr/>
          </p:nvSpPr>
          <p:spPr bwMode="auto">
            <a:xfrm flipH="1">
              <a:off x="6444615" y="2038718"/>
              <a:ext cx="78867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2" name="Rectangle 494">
              <a:extLst>
                <a:ext uri="{FF2B5EF4-FFF2-40B4-BE49-F238E27FC236}">
                  <a16:creationId xmlns:a16="http://schemas.microsoft.com/office/drawing/2014/main" id="{5287F250-3725-BC96-CE7A-292CA34D537C}"/>
                </a:ext>
              </a:extLst>
            </p:cNvPr>
            <p:cNvSpPr>
              <a:spLocks noChangeArrowheads="1"/>
            </p:cNvSpPr>
            <p:nvPr/>
          </p:nvSpPr>
          <p:spPr bwMode="auto">
            <a:xfrm>
              <a:off x="671711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23" name="Group 422">
            <a:extLst>
              <a:ext uri="{FF2B5EF4-FFF2-40B4-BE49-F238E27FC236}">
                <a16:creationId xmlns:a16="http://schemas.microsoft.com/office/drawing/2014/main" id="{19D97E29-5384-676C-0169-1F68967E5118}"/>
              </a:ext>
            </a:extLst>
          </p:cNvPr>
          <p:cNvGrpSpPr/>
          <p:nvPr/>
        </p:nvGrpSpPr>
        <p:grpSpPr>
          <a:xfrm>
            <a:off x="6654247" y="3278670"/>
            <a:ext cx="652462" cy="72315"/>
            <a:chOff x="6439008" y="2002561"/>
            <a:chExt cx="652462" cy="72315"/>
          </a:xfrm>
        </p:grpSpPr>
        <p:sp>
          <p:nvSpPr>
            <p:cNvPr id="424" name="Line 491">
              <a:extLst>
                <a:ext uri="{FF2B5EF4-FFF2-40B4-BE49-F238E27FC236}">
                  <a16:creationId xmlns:a16="http://schemas.microsoft.com/office/drawing/2014/main" id="{ED066B9D-85CD-0A93-CF4C-10AFB12C30CA}"/>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5" name="Line 492">
              <a:extLst>
                <a:ext uri="{FF2B5EF4-FFF2-40B4-BE49-F238E27FC236}">
                  <a16:creationId xmlns:a16="http://schemas.microsoft.com/office/drawing/2014/main" id="{3DCD2B17-D5C1-A7F3-0B4D-7BBF46AD14E6}"/>
                </a:ext>
              </a:extLst>
            </p:cNvPr>
            <p:cNvSpPr>
              <a:spLocks noChangeShapeType="1"/>
            </p:cNvSpPr>
            <p:nvPr/>
          </p:nvSpPr>
          <p:spPr bwMode="auto">
            <a:xfrm>
              <a:off x="709147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6" name="Line 493">
              <a:extLst>
                <a:ext uri="{FF2B5EF4-FFF2-40B4-BE49-F238E27FC236}">
                  <a16:creationId xmlns:a16="http://schemas.microsoft.com/office/drawing/2014/main" id="{BAEDC210-BFE4-052C-4D74-E69762ADC93A}"/>
                </a:ext>
              </a:extLst>
            </p:cNvPr>
            <p:cNvSpPr>
              <a:spLocks noChangeShapeType="1"/>
            </p:cNvSpPr>
            <p:nvPr/>
          </p:nvSpPr>
          <p:spPr bwMode="auto">
            <a:xfrm flipH="1">
              <a:off x="6444615" y="2038718"/>
              <a:ext cx="64582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27" name="Rectangle 494">
              <a:extLst>
                <a:ext uri="{FF2B5EF4-FFF2-40B4-BE49-F238E27FC236}">
                  <a16:creationId xmlns:a16="http://schemas.microsoft.com/office/drawing/2014/main" id="{DD84E64C-B9A0-72E7-E668-6BCE49293414}"/>
                </a:ext>
              </a:extLst>
            </p:cNvPr>
            <p:cNvSpPr>
              <a:spLocks noChangeArrowheads="1"/>
            </p:cNvSpPr>
            <p:nvPr/>
          </p:nvSpPr>
          <p:spPr bwMode="auto">
            <a:xfrm>
              <a:off x="667329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28" name="Group 427">
            <a:extLst>
              <a:ext uri="{FF2B5EF4-FFF2-40B4-BE49-F238E27FC236}">
                <a16:creationId xmlns:a16="http://schemas.microsoft.com/office/drawing/2014/main" id="{BFF496F3-05B8-936C-4FB8-6A9B7F2DEE54}"/>
              </a:ext>
            </a:extLst>
          </p:cNvPr>
          <p:cNvGrpSpPr/>
          <p:nvPr/>
        </p:nvGrpSpPr>
        <p:grpSpPr>
          <a:xfrm>
            <a:off x="7063677" y="3004350"/>
            <a:ext cx="2663253" cy="72315"/>
            <a:chOff x="6439008" y="2002561"/>
            <a:chExt cx="2663253" cy="72315"/>
          </a:xfrm>
        </p:grpSpPr>
        <p:sp>
          <p:nvSpPr>
            <p:cNvPr id="429" name="Line 491">
              <a:extLst>
                <a:ext uri="{FF2B5EF4-FFF2-40B4-BE49-F238E27FC236}">
                  <a16:creationId xmlns:a16="http://schemas.microsoft.com/office/drawing/2014/main" id="{C7D0BFBC-8E59-020A-C4E9-1B9440FAA5D5}"/>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1" name="Line 493">
              <a:extLst>
                <a:ext uri="{FF2B5EF4-FFF2-40B4-BE49-F238E27FC236}">
                  <a16:creationId xmlns:a16="http://schemas.microsoft.com/office/drawing/2014/main" id="{0EA6AC11-D6B0-5432-ABCD-6FC69D14B27A}"/>
                </a:ext>
              </a:extLst>
            </p:cNvPr>
            <p:cNvSpPr>
              <a:spLocks noChangeShapeType="1"/>
            </p:cNvSpPr>
            <p:nvPr/>
          </p:nvSpPr>
          <p:spPr bwMode="auto">
            <a:xfrm flipH="1">
              <a:off x="6444615" y="2038718"/>
              <a:ext cx="2657646" cy="0"/>
            </a:xfrm>
            <a:prstGeom prst="line">
              <a:avLst/>
            </a:prstGeom>
            <a:noFill/>
            <a:ln w="12700" cap="flat">
              <a:solidFill>
                <a:srgbClr val="000000"/>
              </a:solidFill>
              <a:prstDash val="solid"/>
              <a:miter lim="800000"/>
              <a:headEnd type="triangle" w="med" len="med"/>
              <a:tailEnd type="non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2" name="Rectangle 494">
              <a:extLst>
                <a:ext uri="{FF2B5EF4-FFF2-40B4-BE49-F238E27FC236}">
                  <a16:creationId xmlns:a16="http://schemas.microsoft.com/office/drawing/2014/main" id="{AB8C5861-8CEB-C014-1600-A11FA25F971E}"/>
                </a:ext>
              </a:extLst>
            </p:cNvPr>
            <p:cNvSpPr>
              <a:spLocks noChangeArrowheads="1"/>
            </p:cNvSpPr>
            <p:nvPr/>
          </p:nvSpPr>
          <p:spPr bwMode="auto">
            <a:xfrm>
              <a:off x="767342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33" name="Group 432">
            <a:extLst>
              <a:ext uri="{FF2B5EF4-FFF2-40B4-BE49-F238E27FC236}">
                <a16:creationId xmlns:a16="http://schemas.microsoft.com/office/drawing/2014/main" id="{FD05FB23-75B3-E305-AF17-8D6D0FD77002}"/>
              </a:ext>
            </a:extLst>
          </p:cNvPr>
          <p:cNvGrpSpPr/>
          <p:nvPr/>
        </p:nvGrpSpPr>
        <p:grpSpPr>
          <a:xfrm>
            <a:off x="6726637" y="3415829"/>
            <a:ext cx="608647" cy="72315"/>
            <a:chOff x="6439008" y="2002561"/>
            <a:chExt cx="608647" cy="72315"/>
          </a:xfrm>
        </p:grpSpPr>
        <p:sp>
          <p:nvSpPr>
            <p:cNvPr id="434" name="Line 491">
              <a:extLst>
                <a:ext uri="{FF2B5EF4-FFF2-40B4-BE49-F238E27FC236}">
                  <a16:creationId xmlns:a16="http://schemas.microsoft.com/office/drawing/2014/main" id="{377C2258-0988-F86D-5B20-0C9253688641}"/>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5" name="Line 492">
              <a:extLst>
                <a:ext uri="{FF2B5EF4-FFF2-40B4-BE49-F238E27FC236}">
                  <a16:creationId xmlns:a16="http://schemas.microsoft.com/office/drawing/2014/main" id="{855C9B86-5AC9-4430-2A88-3DD72F240A0D}"/>
                </a:ext>
              </a:extLst>
            </p:cNvPr>
            <p:cNvSpPr>
              <a:spLocks noChangeShapeType="1"/>
            </p:cNvSpPr>
            <p:nvPr/>
          </p:nvSpPr>
          <p:spPr bwMode="auto">
            <a:xfrm>
              <a:off x="7047655"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6" name="Line 493">
              <a:extLst>
                <a:ext uri="{FF2B5EF4-FFF2-40B4-BE49-F238E27FC236}">
                  <a16:creationId xmlns:a16="http://schemas.microsoft.com/office/drawing/2014/main" id="{3B41C4DA-5070-02FD-7AA9-831960B15090}"/>
                </a:ext>
              </a:extLst>
            </p:cNvPr>
            <p:cNvSpPr>
              <a:spLocks noChangeShapeType="1"/>
            </p:cNvSpPr>
            <p:nvPr/>
          </p:nvSpPr>
          <p:spPr bwMode="auto">
            <a:xfrm flipH="1">
              <a:off x="6444615" y="2038718"/>
              <a:ext cx="60200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37" name="Rectangle 494">
              <a:extLst>
                <a:ext uri="{FF2B5EF4-FFF2-40B4-BE49-F238E27FC236}">
                  <a16:creationId xmlns:a16="http://schemas.microsoft.com/office/drawing/2014/main" id="{E0FE5955-A636-EA67-1FD2-89F8FDAA8D5E}"/>
                </a:ext>
              </a:extLst>
            </p:cNvPr>
            <p:cNvSpPr>
              <a:spLocks noChangeArrowheads="1"/>
            </p:cNvSpPr>
            <p:nvPr/>
          </p:nvSpPr>
          <p:spPr bwMode="auto">
            <a:xfrm>
              <a:off x="666186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38" name="Group 437">
            <a:extLst>
              <a:ext uri="{FF2B5EF4-FFF2-40B4-BE49-F238E27FC236}">
                <a16:creationId xmlns:a16="http://schemas.microsoft.com/office/drawing/2014/main" id="{54842A84-88DD-ECB4-EA6B-77E6E7AF7643}"/>
              </a:ext>
            </a:extLst>
          </p:cNvPr>
          <p:cNvGrpSpPr/>
          <p:nvPr/>
        </p:nvGrpSpPr>
        <p:grpSpPr>
          <a:xfrm>
            <a:off x="6757117" y="3690150"/>
            <a:ext cx="510458" cy="72315"/>
            <a:chOff x="6439008" y="2002561"/>
            <a:chExt cx="510458" cy="72315"/>
          </a:xfrm>
        </p:grpSpPr>
        <p:sp>
          <p:nvSpPr>
            <p:cNvPr id="439" name="Line 491">
              <a:extLst>
                <a:ext uri="{FF2B5EF4-FFF2-40B4-BE49-F238E27FC236}">
                  <a16:creationId xmlns:a16="http://schemas.microsoft.com/office/drawing/2014/main" id="{BD2BEF29-4AF0-19AD-8A26-C831637A6726}"/>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0" name="Line 492">
              <a:extLst>
                <a:ext uri="{FF2B5EF4-FFF2-40B4-BE49-F238E27FC236}">
                  <a16:creationId xmlns:a16="http://schemas.microsoft.com/office/drawing/2014/main" id="{FB0F3C94-F8DE-EDAA-CA21-6F8F59E8133C}"/>
                </a:ext>
              </a:extLst>
            </p:cNvPr>
            <p:cNvSpPr>
              <a:spLocks noChangeShapeType="1"/>
            </p:cNvSpPr>
            <p:nvPr/>
          </p:nvSpPr>
          <p:spPr bwMode="auto">
            <a:xfrm>
              <a:off x="6948595"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1" name="Line 493">
              <a:extLst>
                <a:ext uri="{FF2B5EF4-FFF2-40B4-BE49-F238E27FC236}">
                  <a16:creationId xmlns:a16="http://schemas.microsoft.com/office/drawing/2014/main" id="{039E14B3-D00E-D43F-84C0-09719BC8E333}"/>
                </a:ext>
              </a:extLst>
            </p:cNvPr>
            <p:cNvSpPr>
              <a:spLocks noChangeShapeType="1"/>
            </p:cNvSpPr>
            <p:nvPr/>
          </p:nvSpPr>
          <p:spPr bwMode="auto">
            <a:xfrm flipH="1">
              <a:off x="6444615" y="2038718"/>
              <a:ext cx="50485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2" name="Rectangle 494">
              <a:extLst>
                <a:ext uri="{FF2B5EF4-FFF2-40B4-BE49-F238E27FC236}">
                  <a16:creationId xmlns:a16="http://schemas.microsoft.com/office/drawing/2014/main" id="{4772A2BA-BD56-7753-9BA1-5D505DB2D68A}"/>
                </a:ext>
              </a:extLst>
            </p:cNvPr>
            <p:cNvSpPr>
              <a:spLocks noChangeArrowheads="1"/>
            </p:cNvSpPr>
            <p:nvPr/>
          </p:nvSpPr>
          <p:spPr bwMode="auto">
            <a:xfrm>
              <a:off x="662948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43" name="Group 442">
            <a:extLst>
              <a:ext uri="{FF2B5EF4-FFF2-40B4-BE49-F238E27FC236}">
                <a16:creationId xmlns:a16="http://schemas.microsoft.com/office/drawing/2014/main" id="{2BC5EDF0-06F1-7583-4A43-173E75DEFD07}"/>
              </a:ext>
            </a:extLst>
          </p:cNvPr>
          <p:cNvGrpSpPr/>
          <p:nvPr/>
        </p:nvGrpSpPr>
        <p:grpSpPr>
          <a:xfrm>
            <a:off x="6473272" y="3827310"/>
            <a:ext cx="1403032" cy="72315"/>
            <a:chOff x="6439008" y="2002561"/>
            <a:chExt cx="1403032" cy="72315"/>
          </a:xfrm>
        </p:grpSpPr>
        <p:sp>
          <p:nvSpPr>
            <p:cNvPr id="444" name="Line 491">
              <a:extLst>
                <a:ext uri="{FF2B5EF4-FFF2-40B4-BE49-F238E27FC236}">
                  <a16:creationId xmlns:a16="http://schemas.microsoft.com/office/drawing/2014/main" id="{362742BC-B99E-1EE8-B899-F48BB0627CDF}"/>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5" name="Line 492">
              <a:extLst>
                <a:ext uri="{FF2B5EF4-FFF2-40B4-BE49-F238E27FC236}">
                  <a16:creationId xmlns:a16="http://schemas.microsoft.com/office/drawing/2014/main" id="{5B7AF4DA-0A2F-0942-4C1E-2BBA9410AA2A}"/>
                </a:ext>
              </a:extLst>
            </p:cNvPr>
            <p:cNvSpPr>
              <a:spLocks noChangeShapeType="1"/>
            </p:cNvSpPr>
            <p:nvPr/>
          </p:nvSpPr>
          <p:spPr bwMode="auto">
            <a:xfrm>
              <a:off x="784204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6" name="Line 493">
              <a:extLst>
                <a:ext uri="{FF2B5EF4-FFF2-40B4-BE49-F238E27FC236}">
                  <a16:creationId xmlns:a16="http://schemas.microsoft.com/office/drawing/2014/main" id="{68DFAABF-5E08-2F87-A9D8-772D0F96D023}"/>
                </a:ext>
              </a:extLst>
            </p:cNvPr>
            <p:cNvSpPr>
              <a:spLocks noChangeShapeType="1"/>
            </p:cNvSpPr>
            <p:nvPr/>
          </p:nvSpPr>
          <p:spPr bwMode="auto">
            <a:xfrm flipH="1">
              <a:off x="6444614" y="2038718"/>
              <a:ext cx="139639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47" name="Rectangle 494">
              <a:extLst>
                <a:ext uri="{FF2B5EF4-FFF2-40B4-BE49-F238E27FC236}">
                  <a16:creationId xmlns:a16="http://schemas.microsoft.com/office/drawing/2014/main" id="{F7A69E74-98D8-5C6C-2005-6C9BF95C2B1C}"/>
                </a:ext>
              </a:extLst>
            </p:cNvPr>
            <p:cNvSpPr>
              <a:spLocks noChangeArrowheads="1"/>
            </p:cNvSpPr>
            <p:nvPr/>
          </p:nvSpPr>
          <p:spPr bwMode="auto">
            <a:xfrm>
              <a:off x="687332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48" name="Group 447">
            <a:extLst>
              <a:ext uri="{FF2B5EF4-FFF2-40B4-BE49-F238E27FC236}">
                <a16:creationId xmlns:a16="http://schemas.microsoft.com/office/drawing/2014/main" id="{6A6D33EC-1F2C-791E-22C3-32735016F6C7}"/>
              </a:ext>
            </a:extLst>
          </p:cNvPr>
          <p:cNvGrpSpPr/>
          <p:nvPr/>
        </p:nvGrpSpPr>
        <p:grpSpPr>
          <a:xfrm>
            <a:off x="6459937" y="3964469"/>
            <a:ext cx="1427797" cy="72315"/>
            <a:chOff x="6439008" y="2002561"/>
            <a:chExt cx="1427797" cy="72315"/>
          </a:xfrm>
        </p:grpSpPr>
        <p:sp>
          <p:nvSpPr>
            <p:cNvPr id="449" name="Line 491">
              <a:extLst>
                <a:ext uri="{FF2B5EF4-FFF2-40B4-BE49-F238E27FC236}">
                  <a16:creationId xmlns:a16="http://schemas.microsoft.com/office/drawing/2014/main" id="{C9CEE843-0E3A-874C-1741-2F43B5C97826}"/>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0" name="Line 492">
              <a:extLst>
                <a:ext uri="{FF2B5EF4-FFF2-40B4-BE49-F238E27FC236}">
                  <a16:creationId xmlns:a16="http://schemas.microsoft.com/office/drawing/2014/main" id="{5DF20300-A98C-7547-B744-BF421A0D7FC0}"/>
                </a:ext>
              </a:extLst>
            </p:cNvPr>
            <p:cNvSpPr>
              <a:spLocks noChangeShapeType="1"/>
            </p:cNvSpPr>
            <p:nvPr/>
          </p:nvSpPr>
          <p:spPr bwMode="auto">
            <a:xfrm>
              <a:off x="7866805"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1" name="Line 493">
              <a:extLst>
                <a:ext uri="{FF2B5EF4-FFF2-40B4-BE49-F238E27FC236}">
                  <a16:creationId xmlns:a16="http://schemas.microsoft.com/office/drawing/2014/main" id="{5DD7E8C3-D60A-CF66-214A-843286C2B124}"/>
                </a:ext>
              </a:extLst>
            </p:cNvPr>
            <p:cNvSpPr>
              <a:spLocks noChangeShapeType="1"/>
            </p:cNvSpPr>
            <p:nvPr/>
          </p:nvSpPr>
          <p:spPr bwMode="auto">
            <a:xfrm flipH="1">
              <a:off x="6444613" y="2038718"/>
              <a:ext cx="142115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2" name="Rectangle 494">
              <a:extLst>
                <a:ext uri="{FF2B5EF4-FFF2-40B4-BE49-F238E27FC236}">
                  <a16:creationId xmlns:a16="http://schemas.microsoft.com/office/drawing/2014/main" id="{6ACCF36B-9FC9-9EF0-089D-E3F11C68F2C8}"/>
                </a:ext>
              </a:extLst>
            </p:cNvPr>
            <p:cNvSpPr>
              <a:spLocks noChangeArrowheads="1"/>
            </p:cNvSpPr>
            <p:nvPr/>
          </p:nvSpPr>
          <p:spPr bwMode="auto">
            <a:xfrm>
              <a:off x="686760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53" name="Group 452">
            <a:extLst>
              <a:ext uri="{FF2B5EF4-FFF2-40B4-BE49-F238E27FC236}">
                <a16:creationId xmlns:a16="http://schemas.microsoft.com/office/drawing/2014/main" id="{76570C7E-6AD0-ADA7-8AD5-3E4B6ADFF4E7}"/>
              </a:ext>
            </a:extLst>
          </p:cNvPr>
          <p:cNvGrpSpPr/>
          <p:nvPr/>
        </p:nvGrpSpPr>
        <p:grpSpPr>
          <a:xfrm>
            <a:off x="6696990" y="4238790"/>
            <a:ext cx="526770" cy="72315"/>
            <a:chOff x="6439008" y="2002561"/>
            <a:chExt cx="526770" cy="72315"/>
          </a:xfrm>
        </p:grpSpPr>
        <p:sp>
          <p:nvSpPr>
            <p:cNvPr id="454" name="Line 491">
              <a:extLst>
                <a:ext uri="{FF2B5EF4-FFF2-40B4-BE49-F238E27FC236}">
                  <a16:creationId xmlns:a16="http://schemas.microsoft.com/office/drawing/2014/main" id="{1C1C65BE-5D7B-5886-CA8F-6400A6DB96D3}"/>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5" name="Line 492">
              <a:extLst>
                <a:ext uri="{FF2B5EF4-FFF2-40B4-BE49-F238E27FC236}">
                  <a16:creationId xmlns:a16="http://schemas.microsoft.com/office/drawing/2014/main" id="{69ACD358-2308-3358-8E04-D9B4AFE2B8D4}"/>
                </a:ext>
              </a:extLst>
            </p:cNvPr>
            <p:cNvSpPr>
              <a:spLocks noChangeShapeType="1"/>
            </p:cNvSpPr>
            <p:nvPr/>
          </p:nvSpPr>
          <p:spPr bwMode="auto">
            <a:xfrm>
              <a:off x="696574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6" name="Line 493">
              <a:extLst>
                <a:ext uri="{FF2B5EF4-FFF2-40B4-BE49-F238E27FC236}">
                  <a16:creationId xmlns:a16="http://schemas.microsoft.com/office/drawing/2014/main" id="{7FD86631-A557-C72D-1265-011C31F347A0}"/>
                </a:ext>
              </a:extLst>
            </p:cNvPr>
            <p:cNvSpPr>
              <a:spLocks noChangeShapeType="1"/>
            </p:cNvSpPr>
            <p:nvPr/>
          </p:nvSpPr>
          <p:spPr bwMode="auto">
            <a:xfrm flipH="1">
              <a:off x="6444614" y="2038718"/>
              <a:ext cx="52116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57" name="Rectangle 494">
              <a:extLst>
                <a:ext uri="{FF2B5EF4-FFF2-40B4-BE49-F238E27FC236}">
                  <a16:creationId xmlns:a16="http://schemas.microsoft.com/office/drawing/2014/main" id="{2CF9A65E-0EB2-1020-2295-1574BF7790F7}"/>
                </a:ext>
              </a:extLst>
            </p:cNvPr>
            <p:cNvSpPr>
              <a:spLocks noChangeArrowheads="1"/>
            </p:cNvSpPr>
            <p:nvPr/>
          </p:nvSpPr>
          <p:spPr bwMode="auto">
            <a:xfrm>
              <a:off x="662948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58" name="Group 457">
            <a:extLst>
              <a:ext uri="{FF2B5EF4-FFF2-40B4-BE49-F238E27FC236}">
                <a16:creationId xmlns:a16="http://schemas.microsoft.com/office/drawing/2014/main" id="{2308D7EE-909D-C18B-FD06-429B0D40FDB0}"/>
              </a:ext>
            </a:extLst>
          </p:cNvPr>
          <p:cNvGrpSpPr/>
          <p:nvPr/>
        </p:nvGrpSpPr>
        <p:grpSpPr>
          <a:xfrm>
            <a:off x="6330315" y="4375950"/>
            <a:ext cx="1068705" cy="72315"/>
            <a:chOff x="5897073" y="2002561"/>
            <a:chExt cx="1068705" cy="72315"/>
          </a:xfrm>
        </p:grpSpPr>
        <p:sp>
          <p:nvSpPr>
            <p:cNvPr id="460" name="Line 492">
              <a:extLst>
                <a:ext uri="{FF2B5EF4-FFF2-40B4-BE49-F238E27FC236}">
                  <a16:creationId xmlns:a16="http://schemas.microsoft.com/office/drawing/2014/main" id="{8E35558E-ECCC-110A-6789-9358BA9E624D}"/>
                </a:ext>
              </a:extLst>
            </p:cNvPr>
            <p:cNvSpPr>
              <a:spLocks noChangeShapeType="1"/>
            </p:cNvSpPr>
            <p:nvPr/>
          </p:nvSpPr>
          <p:spPr bwMode="auto">
            <a:xfrm>
              <a:off x="696574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1" name="Line 493">
              <a:extLst>
                <a:ext uri="{FF2B5EF4-FFF2-40B4-BE49-F238E27FC236}">
                  <a16:creationId xmlns:a16="http://schemas.microsoft.com/office/drawing/2014/main" id="{AD810844-AC3C-BF42-1481-D60C09A2EB26}"/>
                </a:ext>
              </a:extLst>
            </p:cNvPr>
            <p:cNvSpPr>
              <a:spLocks noChangeShapeType="1"/>
            </p:cNvSpPr>
            <p:nvPr/>
          </p:nvSpPr>
          <p:spPr bwMode="auto">
            <a:xfrm flipH="1">
              <a:off x="5897073" y="2038718"/>
              <a:ext cx="1068705" cy="0"/>
            </a:xfrm>
            <a:prstGeom prst="line">
              <a:avLst/>
            </a:prstGeom>
            <a:noFill/>
            <a:ln w="12700" cap="flat">
              <a:solidFill>
                <a:srgbClr val="000000"/>
              </a:solidFill>
              <a:prstDash val="solid"/>
              <a:miter lim="800000"/>
              <a:headEnd type="none" w="med" len="me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2" name="Rectangle 494">
              <a:extLst>
                <a:ext uri="{FF2B5EF4-FFF2-40B4-BE49-F238E27FC236}">
                  <a16:creationId xmlns:a16="http://schemas.microsoft.com/office/drawing/2014/main" id="{E542803B-1C20-A295-8039-4D84A38FA54C}"/>
                </a:ext>
              </a:extLst>
            </p:cNvPr>
            <p:cNvSpPr>
              <a:spLocks noChangeArrowheads="1"/>
            </p:cNvSpPr>
            <p:nvPr/>
          </p:nvSpPr>
          <p:spPr bwMode="auto">
            <a:xfrm>
              <a:off x="615894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63" name="Group 462">
            <a:extLst>
              <a:ext uri="{FF2B5EF4-FFF2-40B4-BE49-F238E27FC236}">
                <a16:creationId xmlns:a16="http://schemas.microsoft.com/office/drawing/2014/main" id="{9C25216F-9A44-366C-FC2C-F1332C63DAC2}"/>
              </a:ext>
            </a:extLst>
          </p:cNvPr>
          <p:cNvGrpSpPr/>
          <p:nvPr/>
        </p:nvGrpSpPr>
        <p:grpSpPr>
          <a:xfrm>
            <a:off x="6340755" y="4513110"/>
            <a:ext cx="1180185" cy="72315"/>
            <a:chOff x="5785593" y="2002561"/>
            <a:chExt cx="1180185" cy="72315"/>
          </a:xfrm>
        </p:grpSpPr>
        <p:sp>
          <p:nvSpPr>
            <p:cNvPr id="464" name="Line 491">
              <a:extLst>
                <a:ext uri="{FF2B5EF4-FFF2-40B4-BE49-F238E27FC236}">
                  <a16:creationId xmlns:a16="http://schemas.microsoft.com/office/drawing/2014/main" id="{A723D46A-233B-4ADC-783C-EFB186A3300D}"/>
                </a:ext>
              </a:extLst>
            </p:cNvPr>
            <p:cNvSpPr>
              <a:spLocks noChangeShapeType="1"/>
            </p:cNvSpPr>
            <p:nvPr/>
          </p:nvSpPr>
          <p:spPr bwMode="auto">
            <a:xfrm>
              <a:off x="5785593"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5" name="Line 492">
              <a:extLst>
                <a:ext uri="{FF2B5EF4-FFF2-40B4-BE49-F238E27FC236}">
                  <a16:creationId xmlns:a16="http://schemas.microsoft.com/office/drawing/2014/main" id="{38E5DD26-CF6C-8D75-BCEF-6569FA546E64}"/>
                </a:ext>
              </a:extLst>
            </p:cNvPr>
            <p:cNvSpPr>
              <a:spLocks noChangeShapeType="1"/>
            </p:cNvSpPr>
            <p:nvPr/>
          </p:nvSpPr>
          <p:spPr bwMode="auto">
            <a:xfrm>
              <a:off x="696574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6" name="Line 493">
              <a:extLst>
                <a:ext uri="{FF2B5EF4-FFF2-40B4-BE49-F238E27FC236}">
                  <a16:creationId xmlns:a16="http://schemas.microsoft.com/office/drawing/2014/main" id="{851E7146-485F-432B-8C13-4A469FD6A067}"/>
                </a:ext>
              </a:extLst>
            </p:cNvPr>
            <p:cNvSpPr>
              <a:spLocks noChangeShapeType="1"/>
            </p:cNvSpPr>
            <p:nvPr/>
          </p:nvSpPr>
          <p:spPr bwMode="auto">
            <a:xfrm flipH="1">
              <a:off x="5790393" y="2038718"/>
              <a:ext cx="11753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67" name="Rectangle 494">
              <a:extLst>
                <a:ext uri="{FF2B5EF4-FFF2-40B4-BE49-F238E27FC236}">
                  <a16:creationId xmlns:a16="http://schemas.microsoft.com/office/drawing/2014/main" id="{D0451DC8-833B-9A3F-781B-0FDF44DB11E8}"/>
                </a:ext>
              </a:extLst>
            </p:cNvPr>
            <p:cNvSpPr>
              <a:spLocks noChangeArrowheads="1"/>
            </p:cNvSpPr>
            <p:nvPr/>
          </p:nvSpPr>
          <p:spPr bwMode="auto">
            <a:xfrm>
              <a:off x="611322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68" name="Group 467">
            <a:extLst>
              <a:ext uri="{FF2B5EF4-FFF2-40B4-BE49-F238E27FC236}">
                <a16:creationId xmlns:a16="http://schemas.microsoft.com/office/drawing/2014/main" id="{77520049-80F7-4769-2906-94AB63D9C363}"/>
              </a:ext>
            </a:extLst>
          </p:cNvPr>
          <p:cNvGrpSpPr/>
          <p:nvPr/>
        </p:nvGrpSpPr>
        <p:grpSpPr>
          <a:xfrm>
            <a:off x="6696990" y="4787430"/>
            <a:ext cx="690600" cy="72315"/>
            <a:chOff x="6275178" y="2002561"/>
            <a:chExt cx="690600" cy="72315"/>
          </a:xfrm>
        </p:grpSpPr>
        <p:sp>
          <p:nvSpPr>
            <p:cNvPr id="469" name="Line 491">
              <a:extLst>
                <a:ext uri="{FF2B5EF4-FFF2-40B4-BE49-F238E27FC236}">
                  <a16:creationId xmlns:a16="http://schemas.microsoft.com/office/drawing/2014/main" id="{53B80BAF-FF31-8A66-3901-2E0567CF21F0}"/>
                </a:ext>
              </a:extLst>
            </p:cNvPr>
            <p:cNvSpPr>
              <a:spLocks noChangeShapeType="1"/>
            </p:cNvSpPr>
            <p:nvPr/>
          </p:nvSpPr>
          <p:spPr bwMode="auto">
            <a:xfrm>
              <a:off x="627517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0" name="Line 492">
              <a:extLst>
                <a:ext uri="{FF2B5EF4-FFF2-40B4-BE49-F238E27FC236}">
                  <a16:creationId xmlns:a16="http://schemas.microsoft.com/office/drawing/2014/main" id="{B905FC3D-6878-22B9-C7E0-DAF7B0697B96}"/>
                </a:ext>
              </a:extLst>
            </p:cNvPr>
            <p:cNvSpPr>
              <a:spLocks noChangeShapeType="1"/>
            </p:cNvSpPr>
            <p:nvPr/>
          </p:nvSpPr>
          <p:spPr bwMode="auto">
            <a:xfrm>
              <a:off x="696574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1" name="Line 493">
              <a:extLst>
                <a:ext uri="{FF2B5EF4-FFF2-40B4-BE49-F238E27FC236}">
                  <a16:creationId xmlns:a16="http://schemas.microsoft.com/office/drawing/2014/main" id="{C98F4BDB-4D55-DF2E-403F-37FFC203279A}"/>
                </a:ext>
              </a:extLst>
            </p:cNvPr>
            <p:cNvSpPr>
              <a:spLocks noChangeShapeType="1"/>
            </p:cNvSpPr>
            <p:nvPr/>
          </p:nvSpPr>
          <p:spPr bwMode="auto">
            <a:xfrm flipH="1">
              <a:off x="6278073" y="2038718"/>
              <a:ext cx="6877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2" name="Rectangle 494">
              <a:extLst>
                <a:ext uri="{FF2B5EF4-FFF2-40B4-BE49-F238E27FC236}">
                  <a16:creationId xmlns:a16="http://schemas.microsoft.com/office/drawing/2014/main" id="{19E8677D-A853-0C03-FE5C-C5C987A05C05}"/>
                </a:ext>
              </a:extLst>
            </p:cNvPr>
            <p:cNvSpPr>
              <a:spLocks noChangeArrowheads="1"/>
            </p:cNvSpPr>
            <p:nvPr/>
          </p:nvSpPr>
          <p:spPr bwMode="auto">
            <a:xfrm>
              <a:off x="652280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73" name="Group 472">
            <a:extLst>
              <a:ext uri="{FF2B5EF4-FFF2-40B4-BE49-F238E27FC236}">
                <a16:creationId xmlns:a16="http://schemas.microsoft.com/office/drawing/2014/main" id="{7884AA24-73C6-19DC-3798-7087E1476711}"/>
              </a:ext>
            </a:extLst>
          </p:cNvPr>
          <p:cNvGrpSpPr/>
          <p:nvPr/>
        </p:nvGrpSpPr>
        <p:grpSpPr>
          <a:xfrm>
            <a:off x="6696990" y="4924589"/>
            <a:ext cx="599122" cy="72315"/>
            <a:chOff x="6439008" y="2002561"/>
            <a:chExt cx="599122" cy="72315"/>
          </a:xfrm>
        </p:grpSpPr>
        <p:sp>
          <p:nvSpPr>
            <p:cNvPr id="474" name="Line 491">
              <a:extLst>
                <a:ext uri="{FF2B5EF4-FFF2-40B4-BE49-F238E27FC236}">
                  <a16:creationId xmlns:a16="http://schemas.microsoft.com/office/drawing/2014/main" id="{C1332A9A-B109-82A0-4F58-35F64833966B}"/>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5" name="Line 492">
              <a:extLst>
                <a:ext uri="{FF2B5EF4-FFF2-40B4-BE49-F238E27FC236}">
                  <a16:creationId xmlns:a16="http://schemas.microsoft.com/office/drawing/2014/main" id="{11FF7D9F-EB41-56AC-3FAF-1577246008EA}"/>
                </a:ext>
              </a:extLst>
            </p:cNvPr>
            <p:cNvSpPr>
              <a:spLocks noChangeShapeType="1"/>
            </p:cNvSpPr>
            <p:nvPr/>
          </p:nvSpPr>
          <p:spPr bwMode="auto">
            <a:xfrm>
              <a:off x="703813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6" name="Line 493">
              <a:extLst>
                <a:ext uri="{FF2B5EF4-FFF2-40B4-BE49-F238E27FC236}">
                  <a16:creationId xmlns:a16="http://schemas.microsoft.com/office/drawing/2014/main" id="{84D2544D-899B-F9AD-0666-E86B96E4836C}"/>
                </a:ext>
              </a:extLst>
            </p:cNvPr>
            <p:cNvSpPr>
              <a:spLocks noChangeShapeType="1"/>
            </p:cNvSpPr>
            <p:nvPr/>
          </p:nvSpPr>
          <p:spPr bwMode="auto">
            <a:xfrm flipH="1">
              <a:off x="6444613" y="2038718"/>
              <a:ext cx="591649"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77" name="Rectangle 494">
              <a:extLst>
                <a:ext uri="{FF2B5EF4-FFF2-40B4-BE49-F238E27FC236}">
                  <a16:creationId xmlns:a16="http://schemas.microsoft.com/office/drawing/2014/main" id="{93001CD5-406D-20DC-74CD-15611BB5D874}"/>
                </a:ext>
              </a:extLst>
            </p:cNvPr>
            <p:cNvSpPr>
              <a:spLocks noChangeArrowheads="1"/>
            </p:cNvSpPr>
            <p:nvPr/>
          </p:nvSpPr>
          <p:spPr bwMode="auto">
            <a:xfrm>
              <a:off x="666186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78" name="Group 477">
            <a:extLst>
              <a:ext uri="{FF2B5EF4-FFF2-40B4-BE49-F238E27FC236}">
                <a16:creationId xmlns:a16="http://schemas.microsoft.com/office/drawing/2014/main" id="{4EF9B8C5-1369-F3A2-500A-30BA2784A2DC}"/>
              </a:ext>
            </a:extLst>
          </p:cNvPr>
          <p:cNvGrpSpPr/>
          <p:nvPr/>
        </p:nvGrpSpPr>
        <p:grpSpPr>
          <a:xfrm>
            <a:off x="6625698" y="5198910"/>
            <a:ext cx="557212" cy="72315"/>
            <a:chOff x="6439008" y="2002561"/>
            <a:chExt cx="557212" cy="72315"/>
          </a:xfrm>
        </p:grpSpPr>
        <p:sp>
          <p:nvSpPr>
            <p:cNvPr id="479" name="Line 491">
              <a:extLst>
                <a:ext uri="{FF2B5EF4-FFF2-40B4-BE49-F238E27FC236}">
                  <a16:creationId xmlns:a16="http://schemas.microsoft.com/office/drawing/2014/main" id="{D2ACD3BE-CCAD-02D5-41D7-3CF97274C2E2}"/>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0" name="Line 492">
              <a:extLst>
                <a:ext uri="{FF2B5EF4-FFF2-40B4-BE49-F238E27FC236}">
                  <a16:creationId xmlns:a16="http://schemas.microsoft.com/office/drawing/2014/main" id="{654927E1-5285-211F-05D2-FDF4E211766A}"/>
                </a:ext>
              </a:extLst>
            </p:cNvPr>
            <p:cNvSpPr>
              <a:spLocks noChangeShapeType="1"/>
            </p:cNvSpPr>
            <p:nvPr/>
          </p:nvSpPr>
          <p:spPr bwMode="auto">
            <a:xfrm>
              <a:off x="699622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1" name="Line 493">
              <a:extLst>
                <a:ext uri="{FF2B5EF4-FFF2-40B4-BE49-F238E27FC236}">
                  <a16:creationId xmlns:a16="http://schemas.microsoft.com/office/drawing/2014/main" id="{67546FB7-F6E8-F401-308E-048CC66D986C}"/>
                </a:ext>
              </a:extLst>
            </p:cNvPr>
            <p:cNvSpPr>
              <a:spLocks noChangeShapeType="1"/>
            </p:cNvSpPr>
            <p:nvPr/>
          </p:nvSpPr>
          <p:spPr bwMode="auto">
            <a:xfrm flipH="1">
              <a:off x="6444614" y="2038718"/>
              <a:ext cx="54673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2" name="Rectangle 494">
              <a:extLst>
                <a:ext uri="{FF2B5EF4-FFF2-40B4-BE49-F238E27FC236}">
                  <a16:creationId xmlns:a16="http://schemas.microsoft.com/office/drawing/2014/main" id="{386780BF-5439-4B73-9205-D44D18359092}"/>
                </a:ext>
              </a:extLst>
            </p:cNvPr>
            <p:cNvSpPr>
              <a:spLocks noChangeArrowheads="1"/>
            </p:cNvSpPr>
            <p:nvPr/>
          </p:nvSpPr>
          <p:spPr bwMode="auto">
            <a:xfrm>
              <a:off x="663519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83" name="Group 482">
            <a:extLst>
              <a:ext uri="{FF2B5EF4-FFF2-40B4-BE49-F238E27FC236}">
                <a16:creationId xmlns:a16="http://schemas.microsoft.com/office/drawing/2014/main" id="{35F5DAED-2454-5B12-6CCF-7D6973CC6B6D}"/>
              </a:ext>
            </a:extLst>
          </p:cNvPr>
          <p:cNvGrpSpPr/>
          <p:nvPr/>
        </p:nvGrpSpPr>
        <p:grpSpPr>
          <a:xfrm>
            <a:off x="6787623" y="5336069"/>
            <a:ext cx="741997" cy="72315"/>
            <a:chOff x="6439008" y="2002561"/>
            <a:chExt cx="741997" cy="72315"/>
          </a:xfrm>
        </p:grpSpPr>
        <p:sp>
          <p:nvSpPr>
            <p:cNvPr id="484" name="Line 491">
              <a:extLst>
                <a:ext uri="{FF2B5EF4-FFF2-40B4-BE49-F238E27FC236}">
                  <a16:creationId xmlns:a16="http://schemas.microsoft.com/office/drawing/2014/main" id="{7002B86B-A065-9086-8D96-6173A3474471}"/>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5" name="Line 492">
              <a:extLst>
                <a:ext uri="{FF2B5EF4-FFF2-40B4-BE49-F238E27FC236}">
                  <a16:creationId xmlns:a16="http://schemas.microsoft.com/office/drawing/2014/main" id="{4E8F1B08-FE4D-DE53-ED5D-12E6B734567B}"/>
                </a:ext>
              </a:extLst>
            </p:cNvPr>
            <p:cNvSpPr>
              <a:spLocks noChangeShapeType="1"/>
            </p:cNvSpPr>
            <p:nvPr/>
          </p:nvSpPr>
          <p:spPr bwMode="auto">
            <a:xfrm>
              <a:off x="7181005"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6" name="Line 493">
              <a:extLst>
                <a:ext uri="{FF2B5EF4-FFF2-40B4-BE49-F238E27FC236}">
                  <a16:creationId xmlns:a16="http://schemas.microsoft.com/office/drawing/2014/main" id="{76E1D6D6-7530-D1FC-CE93-AAB7816F1FF1}"/>
                </a:ext>
              </a:extLst>
            </p:cNvPr>
            <p:cNvSpPr>
              <a:spLocks noChangeShapeType="1"/>
            </p:cNvSpPr>
            <p:nvPr/>
          </p:nvSpPr>
          <p:spPr bwMode="auto">
            <a:xfrm flipH="1">
              <a:off x="6444614" y="2038718"/>
              <a:ext cx="73342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87" name="Rectangle 494">
              <a:extLst>
                <a:ext uri="{FF2B5EF4-FFF2-40B4-BE49-F238E27FC236}">
                  <a16:creationId xmlns:a16="http://schemas.microsoft.com/office/drawing/2014/main" id="{067DE07B-900A-BD33-C33E-BD936310F246}"/>
                </a:ext>
              </a:extLst>
            </p:cNvPr>
            <p:cNvSpPr>
              <a:spLocks noChangeArrowheads="1"/>
            </p:cNvSpPr>
            <p:nvPr/>
          </p:nvSpPr>
          <p:spPr bwMode="auto">
            <a:xfrm>
              <a:off x="6711398"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88" name="Group 487">
            <a:extLst>
              <a:ext uri="{FF2B5EF4-FFF2-40B4-BE49-F238E27FC236}">
                <a16:creationId xmlns:a16="http://schemas.microsoft.com/office/drawing/2014/main" id="{91CC98D2-F5F6-F31D-E8BE-642001388F40}"/>
              </a:ext>
            </a:extLst>
          </p:cNvPr>
          <p:cNvGrpSpPr/>
          <p:nvPr/>
        </p:nvGrpSpPr>
        <p:grpSpPr>
          <a:xfrm>
            <a:off x="6757143" y="5610390"/>
            <a:ext cx="559117" cy="72315"/>
            <a:chOff x="6439008" y="2002561"/>
            <a:chExt cx="559117" cy="72315"/>
          </a:xfrm>
        </p:grpSpPr>
        <p:sp>
          <p:nvSpPr>
            <p:cNvPr id="489" name="Line 491">
              <a:extLst>
                <a:ext uri="{FF2B5EF4-FFF2-40B4-BE49-F238E27FC236}">
                  <a16:creationId xmlns:a16="http://schemas.microsoft.com/office/drawing/2014/main" id="{EA7FF37A-CA8B-E2B8-EAD9-3E71548AA935}"/>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0" name="Line 492">
              <a:extLst>
                <a:ext uri="{FF2B5EF4-FFF2-40B4-BE49-F238E27FC236}">
                  <a16:creationId xmlns:a16="http://schemas.microsoft.com/office/drawing/2014/main" id="{3CC8FD73-B5F4-29AE-C5A9-7616AE624B80}"/>
                </a:ext>
              </a:extLst>
            </p:cNvPr>
            <p:cNvSpPr>
              <a:spLocks noChangeShapeType="1"/>
            </p:cNvSpPr>
            <p:nvPr/>
          </p:nvSpPr>
          <p:spPr bwMode="auto">
            <a:xfrm>
              <a:off x="6998125"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1" name="Line 493">
              <a:extLst>
                <a:ext uri="{FF2B5EF4-FFF2-40B4-BE49-F238E27FC236}">
                  <a16:creationId xmlns:a16="http://schemas.microsoft.com/office/drawing/2014/main" id="{CC039E97-A768-5334-56D1-2D175E615182}"/>
                </a:ext>
              </a:extLst>
            </p:cNvPr>
            <p:cNvSpPr>
              <a:spLocks noChangeShapeType="1"/>
            </p:cNvSpPr>
            <p:nvPr/>
          </p:nvSpPr>
          <p:spPr bwMode="auto">
            <a:xfrm flipH="1">
              <a:off x="6444614" y="2038718"/>
              <a:ext cx="54673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2" name="Rectangle 494">
              <a:extLst>
                <a:ext uri="{FF2B5EF4-FFF2-40B4-BE49-F238E27FC236}">
                  <a16:creationId xmlns:a16="http://schemas.microsoft.com/office/drawing/2014/main" id="{2A6586D4-6BAE-F22A-3F13-4028FB0EC808}"/>
                </a:ext>
              </a:extLst>
            </p:cNvPr>
            <p:cNvSpPr>
              <a:spLocks noChangeArrowheads="1"/>
            </p:cNvSpPr>
            <p:nvPr/>
          </p:nvSpPr>
          <p:spPr bwMode="auto">
            <a:xfrm>
              <a:off x="664091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grpSp>
        <p:nvGrpSpPr>
          <p:cNvPr id="493" name="Group 492">
            <a:extLst>
              <a:ext uri="{FF2B5EF4-FFF2-40B4-BE49-F238E27FC236}">
                <a16:creationId xmlns:a16="http://schemas.microsoft.com/office/drawing/2014/main" id="{AD42EBB4-15BA-8AA0-DF88-5EE0E6D3589E}"/>
              </a:ext>
            </a:extLst>
          </p:cNvPr>
          <p:cNvGrpSpPr/>
          <p:nvPr/>
        </p:nvGrpSpPr>
        <p:grpSpPr>
          <a:xfrm>
            <a:off x="6604743" y="5747549"/>
            <a:ext cx="762952" cy="72315"/>
            <a:chOff x="6439008" y="2002561"/>
            <a:chExt cx="762952" cy="72315"/>
          </a:xfrm>
        </p:grpSpPr>
        <p:sp>
          <p:nvSpPr>
            <p:cNvPr id="494" name="Line 491">
              <a:extLst>
                <a:ext uri="{FF2B5EF4-FFF2-40B4-BE49-F238E27FC236}">
                  <a16:creationId xmlns:a16="http://schemas.microsoft.com/office/drawing/2014/main" id="{B5D6EDC8-7FD4-C08C-EF19-0EB1D5A1AF05}"/>
                </a:ext>
              </a:extLst>
            </p:cNvPr>
            <p:cNvSpPr>
              <a:spLocks noChangeShapeType="1"/>
            </p:cNvSpPr>
            <p:nvPr/>
          </p:nvSpPr>
          <p:spPr bwMode="auto">
            <a:xfrm>
              <a:off x="6439008"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5" name="Line 492">
              <a:extLst>
                <a:ext uri="{FF2B5EF4-FFF2-40B4-BE49-F238E27FC236}">
                  <a16:creationId xmlns:a16="http://schemas.microsoft.com/office/drawing/2014/main" id="{B6AB1C94-325A-9607-9FDA-9B514291DA9A}"/>
                </a:ext>
              </a:extLst>
            </p:cNvPr>
            <p:cNvSpPr>
              <a:spLocks noChangeShapeType="1"/>
            </p:cNvSpPr>
            <p:nvPr/>
          </p:nvSpPr>
          <p:spPr bwMode="auto">
            <a:xfrm>
              <a:off x="7201960" y="200949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6" name="Line 493">
              <a:extLst>
                <a:ext uri="{FF2B5EF4-FFF2-40B4-BE49-F238E27FC236}">
                  <a16:creationId xmlns:a16="http://schemas.microsoft.com/office/drawing/2014/main" id="{EFE03995-0046-FDA0-48D0-72BE1BACBC6D}"/>
                </a:ext>
              </a:extLst>
            </p:cNvPr>
            <p:cNvSpPr>
              <a:spLocks noChangeShapeType="1"/>
            </p:cNvSpPr>
            <p:nvPr/>
          </p:nvSpPr>
          <p:spPr bwMode="auto">
            <a:xfrm flipH="1">
              <a:off x="6444613" y="2038718"/>
              <a:ext cx="75438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497" name="Rectangle 494">
              <a:extLst>
                <a:ext uri="{FF2B5EF4-FFF2-40B4-BE49-F238E27FC236}">
                  <a16:creationId xmlns:a16="http://schemas.microsoft.com/office/drawing/2014/main" id="{A35B7004-D2F2-DEA5-717F-5FF26A21E51E}"/>
                </a:ext>
              </a:extLst>
            </p:cNvPr>
            <p:cNvSpPr>
              <a:spLocks noChangeArrowheads="1"/>
            </p:cNvSpPr>
            <p:nvPr/>
          </p:nvSpPr>
          <p:spPr bwMode="auto">
            <a:xfrm>
              <a:off x="6705683" y="2002561"/>
              <a:ext cx="66529" cy="723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grpSp>
      <p:sp>
        <p:nvSpPr>
          <p:cNvPr id="2" name="Rectangle 1">
            <a:extLst>
              <a:ext uri="{FF2B5EF4-FFF2-40B4-BE49-F238E27FC236}">
                <a16:creationId xmlns:a16="http://schemas.microsoft.com/office/drawing/2014/main" id="{E733C65C-F0B1-E6EB-2F99-5F044BAD3861}"/>
              </a:ext>
            </a:extLst>
          </p:cNvPr>
          <p:cNvSpPr/>
          <p:nvPr/>
        </p:nvSpPr>
        <p:spPr>
          <a:xfrm>
            <a:off x="1698289" y="1612760"/>
            <a:ext cx="9050604" cy="552660"/>
          </a:xfrm>
          <a:prstGeom prst="rect">
            <a:avLst/>
          </a:prstGeom>
          <a:noFill/>
          <a:ln w="190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67" b="0" i="0" u="none" strike="noStrike" kern="1200" cap="none" spc="0" normalizeH="0" baseline="0" noProof="0">
              <a:ln>
                <a:noFill/>
              </a:ln>
              <a:solidFill>
                <a:srgbClr val="FFFFFF"/>
              </a:solidFill>
              <a:effectLst/>
              <a:uLnTx/>
              <a:uFillTx/>
              <a:latin typeface="Arial"/>
              <a:ea typeface="+mn-ea"/>
              <a:cs typeface="+mn-cs"/>
            </a:endParaRPr>
          </a:p>
        </p:txBody>
      </p:sp>
      <p:sp>
        <p:nvSpPr>
          <p:cNvPr id="9" name="Rectangle 8">
            <a:extLst>
              <a:ext uri="{FF2B5EF4-FFF2-40B4-BE49-F238E27FC236}">
                <a16:creationId xmlns:a16="http://schemas.microsoft.com/office/drawing/2014/main" id="{2901D0E1-730B-D9B5-90E8-E0FA49A01620}"/>
              </a:ext>
            </a:extLst>
          </p:cNvPr>
          <p:cNvSpPr/>
          <p:nvPr/>
        </p:nvSpPr>
        <p:spPr>
          <a:xfrm>
            <a:off x="1698289" y="4077377"/>
            <a:ext cx="9050604" cy="544087"/>
          </a:xfrm>
          <a:prstGeom prst="rect">
            <a:avLst/>
          </a:prstGeom>
          <a:noFill/>
          <a:ln w="190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67"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4759229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5DA6D8-6BEC-330D-7005-154CB618C07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2D136D2-BF3A-9E83-E26C-522F98AEB807}"/>
              </a:ext>
            </a:extLst>
          </p:cNvPr>
          <p:cNvSpPr>
            <a:spLocks noGrp="1"/>
          </p:cNvSpPr>
          <p:nvPr>
            <p:ph type="title"/>
          </p:nvPr>
        </p:nvSpPr>
        <p:spPr>
          <a:xfrm>
            <a:off x="916516" y="29760"/>
            <a:ext cx="10358967" cy="1383015"/>
          </a:xfrm>
        </p:spPr>
        <p:txBody>
          <a:bodyPr/>
          <a:lstStyle/>
          <a:p>
            <a:r>
              <a:rPr lang="en-US" sz="3200" dirty="0">
                <a:solidFill>
                  <a:srgbClr val="0432FF"/>
                </a:solidFill>
              </a:rPr>
              <a:t>Dr Kahl — Disclosures</a:t>
            </a:r>
            <a:br>
              <a:rPr lang="en-US" sz="3200" dirty="0">
                <a:solidFill>
                  <a:srgbClr val="0432FF"/>
                </a:solidFill>
              </a:rPr>
            </a:br>
            <a:r>
              <a:rPr lang="en-US" sz="3200" dirty="0">
                <a:solidFill>
                  <a:srgbClr val="0432FF"/>
                </a:solidFill>
              </a:rPr>
              <a:t>Moderator</a:t>
            </a:r>
          </a:p>
        </p:txBody>
      </p:sp>
      <p:graphicFrame>
        <p:nvGraphicFramePr>
          <p:cNvPr id="5" name="Content Placeholder 3">
            <a:extLst>
              <a:ext uri="{FF2B5EF4-FFF2-40B4-BE49-F238E27FC236}">
                <a16:creationId xmlns:a16="http://schemas.microsoft.com/office/drawing/2014/main" id="{DC378007-8BE1-6265-B4E8-4F8F24532136}"/>
              </a:ext>
            </a:extLst>
          </p:cNvPr>
          <p:cNvGraphicFramePr>
            <a:graphicFrameLocks/>
          </p:cNvGraphicFramePr>
          <p:nvPr/>
        </p:nvGraphicFramePr>
        <p:xfrm>
          <a:off x="983432" y="1952836"/>
          <a:ext cx="9865096" cy="2952327"/>
        </p:xfrm>
        <a:graphic>
          <a:graphicData uri="http://schemas.openxmlformats.org/drawingml/2006/table">
            <a:tbl>
              <a:tblPr firstRow="1" bandRow="1">
                <a:tableStyleId>{F2DE63D5-997A-4646-A377-4702673A728D}</a:tableStyleId>
              </a:tblPr>
              <a:tblGrid>
                <a:gridCol w="2664296">
                  <a:extLst>
                    <a:ext uri="{9D8B030D-6E8A-4147-A177-3AD203B41FA5}">
                      <a16:colId xmlns:a16="http://schemas.microsoft.com/office/drawing/2014/main" val="20000"/>
                    </a:ext>
                  </a:extLst>
                </a:gridCol>
                <a:gridCol w="7200800">
                  <a:extLst>
                    <a:ext uri="{9D8B030D-6E8A-4147-A177-3AD203B41FA5}">
                      <a16:colId xmlns:a16="http://schemas.microsoft.com/office/drawing/2014/main" val="20001"/>
                    </a:ext>
                  </a:extLst>
                </a:gridCol>
              </a:tblGrid>
              <a:tr h="1188963">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AstraZeneca Pharmaceuticals LP, </a:t>
                      </a:r>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Bristol Myers Squibb, Genentech, a member of the Roche Group, GSK, Incyte Corporation, Lilly, Merck, Pfizer Inc, Roche Laboratories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574401">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Roche Laboratories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54698226"/>
                  </a:ext>
                </a:extLst>
              </a:tr>
              <a:tr h="1188963">
                <a:tc>
                  <a:txBody>
                    <a:bodyPr/>
                    <a:lstStyle/>
                    <a:p>
                      <a:r>
                        <a:rPr lang="en-US" sz="18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Bristol Myers Squibb, Roche Laboratories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026856579"/>
                  </a:ext>
                </a:extLst>
              </a:tr>
            </a:tbl>
          </a:graphicData>
        </a:graphic>
      </p:graphicFrame>
    </p:spTree>
    <p:custDataLst>
      <p:tags r:id="rId1"/>
    </p:custDataLst>
    <p:extLst>
      <p:ext uri="{BB962C8B-B14F-4D97-AF65-F5344CB8AC3E}">
        <p14:creationId xmlns:p14="http://schemas.microsoft.com/office/powerpoint/2010/main" val="14999791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0" descr="preencoded.png"/>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r="2139"/>
          <a:stretch>
            <a:fillRect/>
          </a:stretch>
        </p:blipFill>
        <p:spPr>
          <a:xfrm>
            <a:off x="0" y="0"/>
            <a:ext cx="11931267" cy="68275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98F3E067-F815-BC72-B801-4B53F1713F6B}"/>
              </a:ext>
            </a:extLst>
          </p:cNvPr>
          <p:cNvSpPr>
            <a:spLocks noGrp="1"/>
          </p:cNvSpPr>
          <p:nvPr>
            <p:ph type="title"/>
          </p:nvPr>
        </p:nvSpPr>
        <p:spPr/>
        <p:txBody>
          <a:bodyPr/>
          <a:lstStyle/>
          <a:p>
            <a:r>
              <a:rPr lang="en-US" b="1" dirty="0">
                <a:solidFill>
                  <a:schemeClr val="bg2"/>
                </a:solidFill>
              </a:rPr>
              <a:t>FOLLICULAR LYMPHOMA</a:t>
            </a:r>
          </a:p>
        </p:txBody>
      </p:sp>
    </p:spTree>
    <p:extLst>
      <p:ext uri="{BB962C8B-B14F-4D97-AF65-F5344CB8AC3E}">
        <p14:creationId xmlns:p14="http://schemas.microsoft.com/office/powerpoint/2010/main" val="19670947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7ED6F-1170-CFFC-D34E-5BD311D5F654}"/>
              </a:ext>
            </a:extLst>
          </p:cNvPr>
          <p:cNvSpPr>
            <a:spLocks noGrp="1"/>
          </p:cNvSpPr>
          <p:nvPr>
            <p:ph type="title"/>
          </p:nvPr>
        </p:nvSpPr>
        <p:spPr/>
        <p:txBody>
          <a:bodyPr/>
          <a:lstStyle/>
          <a:p>
            <a:r>
              <a:rPr lang="en-GB" dirty="0"/>
              <a:t>Follicular lymphoma: lenalidomide-rituximab is an effective regimen and backbone for further improvement </a:t>
            </a:r>
            <a:endParaRPr lang="en-US" dirty="0"/>
          </a:p>
        </p:txBody>
      </p:sp>
      <p:sp>
        <p:nvSpPr>
          <p:cNvPr id="934" name="Text Box 15">
            <a:extLst>
              <a:ext uri="{FF2B5EF4-FFF2-40B4-BE49-F238E27FC236}">
                <a16:creationId xmlns:a16="http://schemas.microsoft.com/office/drawing/2014/main" id="{F7FB0185-CD01-0581-7A44-3F9EF62B25CB}"/>
              </a:ext>
            </a:extLst>
          </p:cNvPr>
          <p:cNvSpPr txBox="1">
            <a:spLocks noChangeArrowheads="1"/>
          </p:cNvSpPr>
          <p:nvPr/>
        </p:nvSpPr>
        <p:spPr bwMode="auto">
          <a:xfrm>
            <a:off x="7567449" y="6083933"/>
            <a:ext cx="4519372" cy="461665"/>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r" defTabSz="914377"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400000"/>
                </a:solidFill>
                <a:effectLst/>
                <a:uLnTx/>
                <a:uFillTx/>
                <a:latin typeface="Arial" charset="0"/>
                <a:ea typeface="+mn-ea"/>
                <a:cs typeface="+mn-cs"/>
              </a:rPr>
              <a:t>Batlevi</a:t>
            </a:r>
            <a:r>
              <a:rPr kumimoji="0" lang="en-US" sz="1200" b="0" i="0" u="none" strike="noStrike" kern="1200" cap="none" spc="0" normalizeH="0" baseline="0" noProof="0" dirty="0">
                <a:ln>
                  <a:noFill/>
                </a:ln>
                <a:solidFill>
                  <a:srgbClr val="400000"/>
                </a:solidFill>
                <a:effectLst/>
                <a:uLnTx/>
                <a:uFillTx/>
                <a:latin typeface="Arial" charset="0"/>
                <a:ea typeface="+mn-ea"/>
                <a:cs typeface="+mn-cs"/>
              </a:rPr>
              <a:t> Blood Cancer Journal 10, Article number: 74 (2020); Leonard JCO 2026 Apr 16:JCO2501770</a:t>
            </a:r>
            <a:endParaRPr kumimoji="0" lang="en-US" altLang="en-US" sz="1200" b="0" i="0" u="none" strike="noStrike" kern="1200" cap="none" spc="-11" normalizeH="0" baseline="0" noProof="0" dirty="0">
              <a:ln>
                <a:noFill/>
              </a:ln>
              <a:solidFill>
                <a:srgbClr val="455560"/>
              </a:solidFill>
              <a:effectLst/>
              <a:uLnTx/>
              <a:uFillTx/>
              <a:latin typeface="Calibri" panose="020F0502020204030204" pitchFamily="34" charset="0"/>
              <a:ea typeface="ヒラギノ角ゴ Pro W3" pitchFamily="-127" charset="-128"/>
              <a:cs typeface="Arial" panose="020B0604020202020204" pitchFamily="34" charset="0"/>
            </a:endParaRPr>
          </a:p>
        </p:txBody>
      </p:sp>
      <p:pic>
        <p:nvPicPr>
          <p:cNvPr id="3399" name="Picture 3398">
            <a:extLst>
              <a:ext uri="{FF2B5EF4-FFF2-40B4-BE49-F238E27FC236}">
                <a16:creationId xmlns:a16="http://schemas.microsoft.com/office/drawing/2014/main" id="{CF8BA22D-4776-58F2-F1E0-897645FD5CD5}"/>
              </a:ext>
            </a:extLst>
          </p:cNvPr>
          <p:cNvPicPr>
            <a:picLocks noChangeAspect="1"/>
          </p:cNvPicPr>
          <p:nvPr/>
        </p:nvPicPr>
        <p:blipFill>
          <a:blip r:embed="rId3"/>
          <a:stretch>
            <a:fillRect/>
          </a:stretch>
        </p:blipFill>
        <p:spPr>
          <a:xfrm>
            <a:off x="1337443" y="1764286"/>
            <a:ext cx="3886200" cy="2993098"/>
          </a:xfrm>
          <a:prstGeom prst="rect">
            <a:avLst/>
          </a:prstGeom>
        </p:spPr>
      </p:pic>
      <p:sp>
        <p:nvSpPr>
          <p:cNvPr id="3401" name="TextBox 3400">
            <a:extLst>
              <a:ext uri="{FF2B5EF4-FFF2-40B4-BE49-F238E27FC236}">
                <a16:creationId xmlns:a16="http://schemas.microsoft.com/office/drawing/2014/main" id="{B3E10AF9-305B-8ECA-2902-CBA734AF0723}"/>
              </a:ext>
            </a:extLst>
          </p:cNvPr>
          <p:cNvSpPr txBox="1"/>
          <p:nvPr/>
        </p:nvSpPr>
        <p:spPr>
          <a:xfrm>
            <a:off x="1120667" y="4757384"/>
            <a:ext cx="4319751"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432FF"/>
                </a:solidFill>
                <a:effectLst/>
                <a:uLnTx/>
                <a:uFillTx/>
                <a:latin typeface="Arial"/>
                <a:ea typeface="+mn-ea"/>
                <a:cs typeface="+mn-cs"/>
              </a:rPr>
              <a:t>AUGMENT trial: </a:t>
            </a:r>
            <a:r>
              <a:rPr kumimoji="0" lang="en-US" sz="1800" b="1" i="0" u="none" strike="noStrike" kern="1200" cap="none" spc="0" normalizeH="0" baseline="0" noProof="0" dirty="0" err="1">
                <a:ln>
                  <a:noFill/>
                </a:ln>
                <a:solidFill>
                  <a:srgbClr val="0432FF"/>
                </a:solidFill>
                <a:effectLst/>
                <a:uLnTx/>
                <a:uFillTx/>
                <a:latin typeface="Arial"/>
                <a:ea typeface="+mn-ea"/>
                <a:cs typeface="+mn-cs"/>
              </a:rPr>
              <a:t>LenR</a:t>
            </a:r>
            <a:r>
              <a:rPr kumimoji="0" lang="en-US" sz="1800" b="1" i="0" u="none" strike="noStrike" kern="1200" cap="none" spc="0" normalizeH="0" baseline="0" noProof="0" dirty="0">
                <a:ln>
                  <a:noFill/>
                </a:ln>
                <a:solidFill>
                  <a:srgbClr val="0432FF"/>
                </a:solidFill>
                <a:effectLst/>
                <a:uLnTx/>
                <a:uFillTx/>
                <a:latin typeface="Arial"/>
                <a:ea typeface="+mn-ea"/>
                <a:cs typeface="+mn-cs"/>
              </a:rPr>
              <a:t> has improved PFS and OS over R monotherapy in R-sensitive disease @ 5y</a:t>
            </a:r>
          </a:p>
        </p:txBody>
      </p:sp>
      <p:pic>
        <p:nvPicPr>
          <p:cNvPr id="3402" name="Picture 3401">
            <a:extLst>
              <a:ext uri="{FF2B5EF4-FFF2-40B4-BE49-F238E27FC236}">
                <a16:creationId xmlns:a16="http://schemas.microsoft.com/office/drawing/2014/main" id="{A9992133-0F1E-7C16-E968-92ADD7047CBD}"/>
              </a:ext>
            </a:extLst>
          </p:cNvPr>
          <p:cNvPicPr>
            <a:picLocks noChangeAspect="1"/>
          </p:cNvPicPr>
          <p:nvPr/>
        </p:nvPicPr>
        <p:blipFill>
          <a:blip r:embed="rId4"/>
          <a:srcRect t="3855"/>
          <a:stretch>
            <a:fillRect/>
          </a:stretch>
        </p:blipFill>
        <p:spPr>
          <a:xfrm>
            <a:off x="5712267" y="2027578"/>
            <a:ext cx="6134100" cy="2466513"/>
          </a:xfrm>
          <a:prstGeom prst="rect">
            <a:avLst/>
          </a:prstGeom>
        </p:spPr>
      </p:pic>
      <p:sp>
        <p:nvSpPr>
          <p:cNvPr id="3403" name="TextBox 3402">
            <a:extLst>
              <a:ext uri="{FF2B5EF4-FFF2-40B4-BE49-F238E27FC236}">
                <a16:creationId xmlns:a16="http://schemas.microsoft.com/office/drawing/2014/main" id="{2EFE61B0-3F32-49FA-A004-23A40B489936}"/>
              </a:ext>
            </a:extLst>
          </p:cNvPr>
          <p:cNvSpPr txBox="1"/>
          <p:nvPr/>
        </p:nvSpPr>
        <p:spPr>
          <a:xfrm>
            <a:off x="6277232" y="4757384"/>
            <a:ext cx="520497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432FF"/>
                </a:solidFill>
                <a:effectLst/>
                <a:uLnTx/>
                <a:uFillTx/>
                <a:latin typeface="Arial"/>
                <a:ea typeface="+mn-ea"/>
                <a:cs typeface="+mn-cs"/>
              </a:rPr>
              <a:t>PFS and OS decrease by line of treatment in the modern era </a:t>
            </a:r>
          </a:p>
        </p:txBody>
      </p:sp>
    </p:spTree>
    <p:extLst>
      <p:ext uri="{BB962C8B-B14F-4D97-AF65-F5344CB8AC3E}">
        <p14:creationId xmlns:p14="http://schemas.microsoft.com/office/powerpoint/2010/main" val="21963580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1">
            <a:extLst>
              <a:ext uri="{FF2B5EF4-FFF2-40B4-BE49-F238E27FC236}">
                <a16:creationId xmlns:a16="http://schemas.microsoft.com/office/drawing/2014/main" id="{9A0D2F2E-A284-4BB9-821C-C898FD253A10}"/>
              </a:ext>
            </a:extLst>
          </p:cNvPr>
          <p:cNvSpPr>
            <a:spLocks noGrp="1"/>
          </p:cNvSpPr>
          <p:nvPr>
            <p:ph type="ftr" sz="quarter" idx="10"/>
          </p:nvPr>
        </p:nvSpPr>
        <p:spPr>
          <a:xfrm>
            <a:off x="536448" y="5986465"/>
            <a:ext cx="10226803" cy="604223"/>
          </a:xfrm>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757575"/>
                </a:solidFill>
                <a:effectLst/>
                <a:uLnTx/>
                <a:uFillTx/>
                <a:latin typeface="Arial"/>
                <a:ea typeface="+mn-ea"/>
                <a:cs typeface="+mn-cs"/>
              </a:rPr>
              <a:t>Presented at the 66th ASH Annual Meeting &amp; Exposition • San Diego, CA, USA • December 7-10, 2024 (Abstract #</a:t>
            </a:r>
            <a:r>
              <a:rPr kumimoji="0" lang="en-AU" sz="900" b="1" i="0" u="none" strike="noStrike" kern="1200" cap="none" spc="0" normalizeH="0" baseline="0" noProof="0" dirty="0">
                <a:ln>
                  <a:noFill/>
                </a:ln>
                <a:solidFill>
                  <a:srgbClr val="757575"/>
                </a:solidFill>
                <a:effectLst/>
                <a:uLnTx/>
                <a:uFillTx/>
                <a:latin typeface="Arial"/>
                <a:ea typeface="+mn-ea"/>
                <a:cs typeface="+mn-cs"/>
              </a:rPr>
              <a:t>LBA-1</a:t>
            </a:r>
            <a:r>
              <a:rPr kumimoji="0" lang="en-GB" sz="900" b="1" i="0" u="none" strike="noStrike" kern="1200" cap="none" spc="0" normalizeH="0" baseline="0" noProof="0" dirty="0">
                <a:ln>
                  <a:noFill/>
                </a:ln>
                <a:solidFill>
                  <a:srgbClr val="757575"/>
                </a:solidFill>
                <a:effectLst/>
                <a:uLnTx/>
                <a:uFillTx/>
                <a:latin typeface="Arial"/>
                <a:ea typeface="+mn-ea"/>
                <a:cs typeface="+mn-cs"/>
              </a:rPr>
              <a:t>)</a:t>
            </a:r>
          </a:p>
        </p:txBody>
      </p:sp>
      <p:sp>
        <p:nvSpPr>
          <p:cNvPr id="2" name="Title 1"/>
          <p:cNvSpPr>
            <a:spLocks noGrp="1"/>
          </p:cNvSpPr>
          <p:nvPr>
            <p:ph type="ctrTitle"/>
          </p:nvPr>
        </p:nvSpPr>
        <p:spPr>
          <a:xfrm>
            <a:off x="757239" y="1101738"/>
            <a:ext cx="10768012" cy="1495794"/>
          </a:xfrm>
        </p:spPr>
        <p:txBody>
          <a:bodyPr wrap="square" anchor="b">
            <a:spAutoFit/>
          </a:bodyPr>
          <a:lstStyle/>
          <a:p>
            <a:r>
              <a:rPr lang="en-US" sz="3600" noProof="0" dirty="0"/>
              <a:t>Tafasitamab Plus Lenalidomide and Rituximab for Relapsed or Refractory Follicular Lymphoma: Results From a Phase 3 Study (inMIND)</a:t>
            </a:r>
          </a:p>
        </p:txBody>
      </p:sp>
      <p:sp>
        <p:nvSpPr>
          <p:cNvPr id="9" name="Subtitle 8">
            <a:extLst>
              <a:ext uri="{FF2B5EF4-FFF2-40B4-BE49-F238E27FC236}">
                <a16:creationId xmlns:a16="http://schemas.microsoft.com/office/drawing/2014/main" id="{AC37214E-640A-1044-C565-FEBD52A7EF19}"/>
              </a:ext>
            </a:extLst>
          </p:cNvPr>
          <p:cNvSpPr>
            <a:spLocks noGrp="1"/>
          </p:cNvSpPr>
          <p:nvPr>
            <p:ph type="subTitle" idx="1"/>
          </p:nvPr>
        </p:nvSpPr>
        <p:spPr>
          <a:xfrm>
            <a:off x="757381" y="2758018"/>
            <a:ext cx="10878707" cy="1058751"/>
          </a:xfrm>
        </p:spPr>
        <p:txBody>
          <a:bodyPr>
            <a:spAutoFit/>
          </a:bodyPr>
          <a:lstStyle/>
          <a:p>
            <a:r>
              <a:rPr lang="en-US" sz="1600" u="sng" noProof="0" dirty="0"/>
              <a:t>Laurie H. Sehn</a:t>
            </a:r>
            <a:r>
              <a:rPr lang="en-US" sz="1600" noProof="0" dirty="0"/>
              <a:t>,</a:t>
            </a:r>
            <a:r>
              <a:rPr lang="en-US" sz="1600" baseline="30000" noProof="0" dirty="0"/>
              <a:t>1</a:t>
            </a:r>
            <a:r>
              <a:rPr lang="en-US" sz="1600" noProof="0" dirty="0"/>
              <a:t> Stefano Luminari,</a:t>
            </a:r>
            <a:r>
              <a:rPr lang="en-US" sz="1600" baseline="30000" noProof="0" dirty="0"/>
              <a:t>2,3</a:t>
            </a:r>
            <a:r>
              <a:rPr lang="en-US" sz="1600" noProof="0" dirty="0"/>
              <a:t> Christian W. Scholz,</a:t>
            </a:r>
            <a:r>
              <a:rPr lang="en-US" sz="1600" baseline="30000" noProof="0" dirty="0"/>
              <a:t>4</a:t>
            </a:r>
            <a:r>
              <a:rPr lang="en-US" sz="1600" noProof="0" dirty="0"/>
              <a:t> Kai Hübel,</a:t>
            </a:r>
            <a:r>
              <a:rPr lang="en-US" sz="1600" baseline="30000" noProof="0" dirty="0"/>
              <a:t>5</a:t>
            </a:r>
            <a:r>
              <a:rPr lang="en-US" sz="1600" noProof="0" dirty="0"/>
              <a:t> Antonio Salar,</a:t>
            </a:r>
            <a:r>
              <a:rPr lang="en-US" sz="1600" baseline="30000" noProof="0" dirty="0"/>
              <a:t>6</a:t>
            </a:r>
            <a:r>
              <a:rPr lang="en-US" sz="1600" noProof="0" dirty="0"/>
              <a:t> Shankara Paneesha,</a:t>
            </a:r>
            <a:r>
              <a:rPr lang="en-US" sz="1600" baseline="30000" noProof="0" dirty="0"/>
              <a:t>7,8</a:t>
            </a:r>
            <a:r>
              <a:rPr lang="en-US" sz="1600" noProof="0" dirty="0"/>
              <a:t> </a:t>
            </a:r>
            <a:br>
              <a:rPr lang="en-US" sz="1600" noProof="0" dirty="0"/>
            </a:br>
            <a:r>
              <a:rPr lang="en-US" sz="1600" noProof="0" dirty="0"/>
              <a:t>Björn E. Wahlin,</a:t>
            </a:r>
            <a:r>
              <a:rPr lang="en-US" sz="1600" baseline="30000" noProof="0" dirty="0"/>
              <a:t>9</a:t>
            </a:r>
            <a:r>
              <a:rPr lang="en-US" sz="1600" noProof="0" dirty="0"/>
              <a:t> Panayiotis Panayiotidis,</a:t>
            </a:r>
            <a:r>
              <a:rPr lang="en-US" sz="1600" baseline="30000" noProof="0" dirty="0"/>
              <a:t>10</a:t>
            </a:r>
            <a:r>
              <a:rPr lang="en-US" sz="1600" noProof="0" dirty="0"/>
              <a:t> Hui Peng Lee,</a:t>
            </a:r>
            <a:r>
              <a:rPr lang="en-US" sz="1600" baseline="30000" noProof="0" dirty="0"/>
              <a:t>11</a:t>
            </a:r>
            <a:r>
              <a:rPr lang="en-US" sz="1600" noProof="0" dirty="0"/>
              <a:t> Ana Jimenez Ubieto,</a:t>
            </a:r>
            <a:r>
              <a:rPr lang="en-US" sz="1600" baseline="30000" noProof="0" dirty="0"/>
              <a:t>12</a:t>
            </a:r>
            <a:r>
              <a:rPr lang="en-US" sz="1600" noProof="0" dirty="0"/>
              <a:t> Juan-Manuel Sancho,</a:t>
            </a:r>
            <a:r>
              <a:rPr lang="en-US" sz="1600" baseline="30000" noProof="0" dirty="0"/>
              <a:t>13</a:t>
            </a:r>
            <a:r>
              <a:rPr lang="en-US" sz="1600" noProof="0" dirty="0"/>
              <a:t> </a:t>
            </a:r>
            <a:br>
              <a:rPr lang="en-US" sz="1600" noProof="0" dirty="0"/>
            </a:br>
            <a:r>
              <a:rPr lang="en-US" sz="1600" noProof="0" dirty="0"/>
              <a:t>Tae Min Kim,</a:t>
            </a:r>
            <a:r>
              <a:rPr lang="en-US" sz="1600" baseline="30000" noProof="0" dirty="0"/>
              <a:t>14</a:t>
            </a:r>
            <a:r>
              <a:rPr lang="en-US" sz="1600" noProof="0" dirty="0"/>
              <a:t> Eva Domingo Domenech,</a:t>
            </a:r>
            <a:r>
              <a:rPr lang="en-US" sz="1600" baseline="30000" noProof="0" dirty="0"/>
              <a:t>15</a:t>
            </a:r>
            <a:r>
              <a:rPr lang="en-US" sz="1600" noProof="0" dirty="0"/>
              <a:t> Takahiro Kumode,</a:t>
            </a:r>
            <a:r>
              <a:rPr lang="en-US" sz="1600" baseline="30000" noProof="0" dirty="0"/>
              <a:t>16</a:t>
            </a:r>
            <a:r>
              <a:rPr lang="en-US" sz="1600" noProof="0" dirty="0"/>
              <a:t> Christina Poh,</a:t>
            </a:r>
            <a:r>
              <a:rPr lang="en-US" sz="1600" baseline="30000" noProof="0" dirty="0"/>
              <a:t>17</a:t>
            </a:r>
            <a:r>
              <a:rPr lang="en-US" sz="1600" noProof="0" dirty="0"/>
              <a:t> Catherine Thieblemont,</a:t>
            </a:r>
            <a:r>
              <a:rPr lang="en-US" sz="1600" baseline="30000" noProof="0" dirty="0"/>
              <a:t>18</a:t>
            </a:r>
            <a:r>
              <a:rPr lang="en-US" sz="1600" noProof="0" dirty="0"/>
              <a:t> </a:t>
            </a:r>
            <a:br>
              <a:rPr lang="en-US" sz="1600" noProof="0" dirty="0"/>
            </a:br>
            <a:r>
              <a:rPr lang="en-US" sz="1600" noProof="0" dirty="0"/>
              <a:t>Dries Deeren,</a:t>
            </a:r>
            <a:r>
              <a:rPr lang="en-US" sz="1600" baseline="30000" noProof="0" dirty="0"/>
              <a:t>19</a:t>
            </a:r>
            <a:r>
              <a:rPr lang="en-US" sz="1600" noProof="0" dirty="0"/>
              <a:t> Edwin de Wit,</a:t>
            </a:r>
            <a:r>
              <a:rPr lang="en-US" sz="1600" baseline="30000" noProof="0" dirty="0"/>
              <a:t>20</a:t>
            </a:r>
            <a:r>
              <a:rPr lang="en-US" sz="1600" noProof="0" dirty="0"/>
              <a:t> Michael Arbushites,</a:t>
            </a:r>
            <a:r>
              <a:rPr lang="en-US" sz="1600" baseline="30000" noProof="0" dirty="0"/>
              <a:t>21</a:t>
            </a:r>
            <a:r>
              <a:rPr lang="en-US" sz="1600" noProof="0" dirty="0"/>
              <a:t> Marie-Laure Casadebaig</a:t>
            </a:r>
            <a:r>
              <a:rPr lang="en-US" sz="1600" baseline="30000" noProof="0" dirty="0"/>
              <a:t>20</a:t>
            </a:r>
            <a:r>
              <a:rPr lang="en-US" sz="1600" noProof="0" dirty="0"/>
              <a:t> and Marek Trneny</a:t>
            </a:r>
            <a:r>
              <a:rPr lang="en-US" sz="1600" baseline="30000" noProof="0" dirty="0"/>
              <a:t>22</a:t>
            </a:r>
          </a:p>
        </p:txBody>
      </p:sp>
      <p:sp>
        <p:nvSpPr>
          <p:cNvPr id="5" name="Text Placeholder 4">
            <a:extLst>
              <a:ext uri="{FF2B5EF4-FFF2-40B4-BE49-F238E27FC236}">
                <a16:creationId xmlns:a16="http://schemas.microsoft.com/office/drawing/2014/main" id="{9A19CA5C-9DF4-44B1-A344-EFA1A6F36182}"/>
              </a:ext>
            </a:extLst>
          </p:cNvPr>
          <p:cNvSpPr>
            <a:spLocks noGrp="1"/>
          </p:cNvSpPr>
          <p:nvPr>
            <p:ph type="body" sz="quarter" idx="12"/>
          </p:nvPr>
        </p:nvSpPr>
        <p:spPr>
          <a:xfrm>
            <a:off x="757238" y="3977256"/>
            <a:ext cx="10879137" cy="2105192"/>
          </a:xfrm>
        </p:spPr>
        <p:txBody>
          <a:bodyPr anchor="t">
            <a:spAutoFit/>
          </a:bodyPr>
          <a:lstStyle/>
          <a:p>
            <a:r>
              <a:rPr lang="en-US" sz="1200" baseline="30000" noProof="0" dirty="0"/>
              <a:t>1</a:t>
            </a:r>
            <a:r>
              <a:rPr lang="en-US" sz="1200" noProof="0" dirty="0"/>
              <a:t>BC Cancer Centre for Lymphoid Cancer and The University of British Columbia, Vancouver, BC, Canada; </a:t>
            </a:r>
            <a:r>
              <a:rPr lang="en-US" sz="1200" baseline="30000" noProof="0" dirty="0"/>
              <a:t>2</a:t>
            </a:r>
            <a:r>
              <a:rPr lang="en-US" sz="1200" noProof="0" dirty="0"/>
              <a:t>Azienda USL-IRCCS di Reggio Emilia, Reggio Emilia, Italy; </a:t>
            </a:r>
            <a:r>
              <a:rPr lang="en-US" sz="1200" baseline="30000" noProof="0" dirty="0"/>
              <a:t>3</a:t>
            </a:r>
            <a:r>
              <a:rPr lang="en-US" sz="1200" noProof="0" dirty="0"/>
              <a:t>Surgical, Medical and Dental Department of Morphological Sciences related to Transplant, Oncology and Regenerative Medicine, University of Modena and Reggio Emilia, Reggio Emilia, Italy; </a:t>
            </a:r>
            <a:r>
              <a:rPr lang="en-US" sz="1200" baseline="30000" noProof="0" dirty="0"/>
              <a:t>4</a:t>
            </a:r>
            <a:r>
              <a:rPr lang="en-US" sz="1200" noProof="0" dirty="0"/>
              <a:t>Vivantes Klinikum Am Urban, Berlin, Germany; </a:t>
            </a:r>
            <a:r>
              <a:rPr lang="en-US" sz="1200" baseline="30000" noProof="0" dirty="0"/>
              <a:t>5</a:t>
            </a:r>
            <a:r>
              <a:rPr lang="en-US" sz="1200" noProof="0" dirty="0"/>
              <a:t>University of Cologne and Faculty of Medicine and University Hospital of Cologne, Cologne, Germany; </a:t>
            </a:r>
            <a:r>
              <a:rPr lang="en-US" sz="1200" baseline="30000" noProof="0" dirty="0"/>
              <a:t>6</a:t>
            </a:r>
            <a:r>
              <a:rPr lang="en-US" sz="1200" noProof="0" dirty="0"/>
              <a:t>Hospital del Mar-IMIM, Barcelona, Spain; </a:t>
            </a:r>
            <a:r>
              <a:rPr lang="en-US" sz="1200" baseline="30000" noProof="0" dirty="0"/>
              <a:t>7</a:t>
            </a:r>
            <a:r>
              <a:rPr lang="en-US" sz="1200" noProof="0" dirty="0"/>
              <a:t>University Hospitals Birmingham NHS Foundation Trust, Birmingham, UK; </a:t>
            </a:r>
            <a:r>
              <a:rPr lang="en-US" sz="1200" baseline="30000" noProof="0" dirty="0"/>
              <a:t>8</a:t>
            </a:r>
            <a:r>
              <a:rPr lang="en-US" sz="1200" noProof="0" dirty="0"/>
              <a:t>University of Birmingham, Birmingham, UK; </a:t>
            </a:r>
            <a:r>
              <a:rPr lang="en-US" sz="1200" baseline="30000" noProof="0" dirty="0"/>
              <a:t>9</a:t>
            </a:r>
            <a:r>
              <a:rPr lang="en-US" sz="1200" noProof="0" dirty="0"/>
              <a:t>Karolinska University Hospital, Stockholm, Sweden; </a:t>
            </a:r>
            <a:r>
              <a:rPr lang="en-US" sz="1200" baseline="30000" noProof="0" dirty="0"/>
              <a:t>10</a:t>
            </a:r>
            <a:r>
              <a:rPr lang="en-US" sz="1200" noProof="0" dirty="0"/>
              <a:t>National and Kapodistrian University of Athens Medical School, General Hospital LAIKO, Athens, Greece; </a:t>
            </a:r>
            <a:r>
              <a:rPr lang="en-US" sz="1200" baseline="30000" noProof="0" dirty="0"/>
              <a:t>11</a:t>
            </a:r>
            <a:r>
              <a:rPr lang="en-US" sz="1200" noProof="0" dirty="0"/>
              <a:t>Flinders Medical Centre, Adelaide, South Australia, Australia; </a:t>
            </a:r>
            <a:r>
              <a:rPr lang="en-US" sz="1200" baseline="30000" noProof="0" dirty="0"/>
              <a:t>12</a:t>
            </a:r>
            <a:r>
              <a:rPr lang="en-US" sz="1200" noProof="0" dirty="0"/>
              <a:t>Servicio de Hematología, Hospital 12 de Octubre, Madrid, Spain; </a:t>
            </a:r>
            <a:r>
              <a:rPr lang="en-US" sz="1200" baseline="30000" noProof="0" dirty="0"/>
              <a:t>13</a:t>
            </a:r>
            <a:r>
              <a:rPr lang="en-US" sz="1200" noProof="0" dirty="0"/>
              <a:t>ICO-IJC-Hospital Germans Trias i Pujol, Badalona, Universitat Autònoma de Barcelona, Barcelona, Spain; </a:t>
            </a:r>
            <a:r>
              <a:rPr lang="en-US" sz="1200" baseline="30000" noProof="0" dirty="0"/>
              <a:t>14</a:t>
            </a:r>
            <a:r>
              <a:rPr lang="en-US" sz="1200" noProof="0" dirty="0"/>
              <a:t>Seoul National University Hospital, Seoul National University College of Medicine, Seoul, Republic of Korea; </a:t>
            </a:r>
            <a:r>
              <a:rPr lang="en-US" sz="1200" baseline="30000" noProof="0" dirty="0"/>
              <a:t>15</a:t>
            </a:r>
            <a:r>
              <a:rPr lang="en-US" sz="1200" noProof="0" dirty="0"/>
              <a:t>Institut Català d'Oncologia, Hospital Duran I Reynals, IDIBELL, Barcelona, Spain; </a:t>
            </a:r>
            <a:br>
              <a:rPr lang="en-US" sz="1200" noProof="0" dirty="0"/>
            </a:br>
            <a:r>
              <a:rPr lang="en-US" sz="1200" baseline="30000" noProof="0" dirty="0"/>
              <a:t>16</a:t>
            </a:r>
            <a:r>
              <a:rPr lang="en-US" sz="1200" noProof="0" dirty="0"/>
              <a:t>Kindai University, Osaka, Japan; </a:t>
            </a:r>
            <a:r>
              <a:rPr lang="en-US" sz="1200" baseline="30000" noProof="0" dirty="0"/>
              <a:t>17</a:t>
            </a:r>
            <a:r>
              <a:rPr lang="en-US" sz="1200" noProof="0" dirty="0"/>
              <a:t>Fred Hutchinson Cancer Center/University of Washington, Seattle, WA, USA; </a:t>
            </a:r>
            <a:r>
              <a:rPr lang="en-US" sz="1200" baseline="30000" noProof="0" dirty="0"/>
              <a:t>18</a:t>
            </a:r>
            <a:r>
              <a:rPr lang="en-US" sz="1200" noProof="0" dirty="0"/>
              <a:t>Saint-Paris Cité Université; Assistance Publique-Hôpitaux de Paris, Saint-Hospital, Paris, France; </a:t>
            </a:r>
            <a:r>
              <a:rPr lang="en-US" sz="1200" baseline="30000" noProof="0" dirty="0"/>
              <a:t>19</a:t>
            </a:r>
            <a:r>
              <a:rPr lang="en-US" sz="1200" noProof="0" dirty="0"/>
              <a:t>AZ Delta General Hospital, Roeselare, Belgium; </a:t>
            </a:r>
            <a:r>
              <a:rPr lang="en-US" sz="1200" baseline="30000" noProof="0" dirty="0"/>
              <a:t>20</a:t>
            </a:r>
            <a:r>
              <a:rPr lang="en-US" sz="1200" noProof="0" dirty="0"/>
              <a:t>Incyte International Biosciences Sàrl, Morges, Switzerland; </a:t>
            </a:r>
            <a:r>
              <a:rPr lang="en-US" sz="1200" baseline="30000" noProof="0" dirty="0"/>
              <a:t>21</a:t>
            </a:r>
            <a:r>
              <a:rPr lang="en-US" sz="1200" noProof="0" dirty="0"/>
              <a:t>Incyte Corporation, Wilmington, DE, USA; </a:t>
            </a:r>
            <a:r>
              <a:rPr lang="en-US" sz="1200" baseline="30000" noProof="0" dirty="0"/>
              <a:t>22</a:t>
            </a:r>
            <a:r>
              <a:rPr lang="en-US" sz="1200" noProof="0" dirty="0"/>
              <a:t>First Faculty of Medicine, Charles University, Prague, Czech Republic</a:t>
            </a:r>
          </a:p>
        </p:txBody>
      </p:sp>
    </p:spTree>
    <p:extLst>
      <p:ext uri="{BB962C8B-B14F-4D97-AF65-F5344CB8AC3E}">
        <p14:creationId xmlns:p14="http://schemas.microsoft.com/office/powerpoint/2010/main" val="24257679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E2D9C0-86AD-35ED-4A3E-59BF29DEA59E}"/>
              </a:ext>
            </a:extLst>
          </p:cNvPr>
          <p:cNvSpPr>
            <a:spLocks noGrp="1"/>
          </p:cNvSpPr>
          <p:nvPr>
            <p:ph type="title"/>
          </p:nvPr>
        </p:nvSpPr>
        <p:spPr/>
        <p:txBody>
          <a:bodyPr>
            <a:noAutofit/>
          </a:bodyPr>
          <a:lstStyle/>
          <a:p>
            <a:r>
              <a:rPr lang="en-US" noProof="0" dirty="0"/>
              <a:t>inMIND: Phase 3, Double-Blind, Placebo-Controlled, International, Multicenter Randomized Study</a:t>
            </a:r>
          </a:p>
        </p:txBody>
      </p:sp>
      <p:sp>
        <p:nvSpPr>
          <p:cNvPr id="37" name="Footer Placeholder 3">
            <a:extLst>
              <a:ext uri="{FF2B5EF4-FFF2-40B4-BE49-F238E27FC236}">
                <a16:creationId xmlns:a16="http://schemas.microsoft.com/office/drawing/2014/main" id="{3F968BB7-B819-34BC-8C4F-5204D4AFFCA9}"/>
              </a:ext>
            </a:extLst>
          </p:cNvPr>
          <p:cNvSpPr>
            <a:spLocks noGrp="1"/>
          </p:cNvSpPr>
          <p:nvPr>
            <p:ph type="ftr" sz="quarter" idx="10"/>
          </p:nvPr>
        </p:nvSpPr>
        <p:spPr>
          <a:xfrm>
            <a:off x="536448" y="6176828"/>
            <a:ext cx="10988805" cy="604223"/>
          </a:xfrm>
        </p:spPr>
        <p:txBody>
          <a:bodyPr vert="horz" lIns="0" tIns="0" rIns="0" bIns="0" rtlCol="0" anchor="b"/>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57575"/>
                </a:solidFill>
                <a:effectLst/>
                <a:uLnTx/>
                <a:uFillTx/>
                <a:latin typeface="Arial"/>
                <a:ea typeface="+mn-ea"/>
                <a:cs typeface="+mn-cs"/>
              </a:rPr>
              <a:t>*Limited number of patients with MZL were enrolled but the study was not powered for this population; data for patients with MZL will be presented separately. DOR, duration of response; ECOG PS, Eastern Cooperative Oncology Group performance status; FDG, fluorodeoxyglucose; FL, follicular lymphoma; Ig, immunoglobulin; IRC, independent review committee; iv, intravenous; </a:t>
            </a:r>
            <a:r>
              <a:rPr kumimoji="0" lang="en-GB" sz="900" b="0" i="0" u="none" strike="noStrike" kern="1200" cap="none" spc="0" normalizeH="0" baseline="0" noProof="0" dirty="0">
                <a:ln>
                  <a:noFill/>
                </a:ln>
                <a:solidFill>
                  <a:srgbClr val="757575"/>
                </a:solidFill>
                <a:effectLst/>
                <a:uLnTx/>
                <a:uFillTx/>
                <a:latin typeface="Arial"/>
                <a:ea typeface="+mn-ea"/>
                <a:cs typeface="+mn-cs"/>
              </a:rPr>
              <a:t>Len, lenalidomide; </a:t>
            </a:r>
            <a:r>
              <a:rPr kumimoji="0" lang="en-US" sz="900" b="0" i="0" u="none" strike="noStrike" kern="1200" cap="none" spc="0" normalizeH="0" baseline="0" noProof="0" dirty="0">
                <a:ln>
                  <a:noFill/>
                </a:ln>
                <a:solidFill>
                  <a:srgbClr val="757575"/>
                </a:solidFill>
                <a:effectLst/>
                <a:uLnTx/>
                <a:uFillTx/>
                <a:latin typeface="Arial"/>
                <a:ea typeface="+mn-ea"/>
                <a:cs typeface="+mn-cs"/>
              </a:rPr>
              <a:t>mAb, monoclonal antibody; MRD, minimal residual disease; MZL, marginal zone lymphoma; ORR, overall response rate; OS, overall survival; PET-CR, positron emission tomography-complete response; PFS, progression-free survival; po, orally; POD24, disease progression within 24 months of initial diagnosis; QoL, quality of life; qw, weekly; q2w, every 2 weeks; q4w, every 4 weeks; </a:t>
            </a:r>
            <a:r>
              <a:rPr kumimoji="0" lang="en-GB" sz="900" b="0" i="0" u="none" strike="noStrike" kern="1200" cap="none" spc="0" normalizeH="0" baseline="0" noProof="0" dirty="0">
                <a:ln>
                  <a:noFill/>
                </a:ln>
                <a:solidFill>
                  <a:srgbClr val="757575"/>
                </a:solidFill>
                <a:effectLst/>
                <a:uLnTx/>
                <a:uFillTx/>
                <a:latin typeface="Arial"/>
                <a:ea typeface="+mn-ea"/>
                <a:cs typeface="+mn-cs"/>
              </a:rPr>
              <a:t>R, rituximab</a:t>
            </a:r>
            <a:r>
              <a:rPr kumimoji="0" lang="en-US" sz="900" b="0" i="0" u="none" strike="noStrike" kern="1200" cap="none" spc="0" normalizeH="0" baseline="0" noProof="0" dirty="0">
                <a:ln>
                  <a:noFill/>
                </a:ln>
                <a:solidFill>
                  <a:srgbClr val="757575"/>
                </a:solidFill>
                <a:effectLst/>
                <a:uLnTx/>
                <a:uFillTx/>
                <a:latin typeface="Arial"/>
                <a:ea typeface="+mn-ea"/>
                <a:cs typeface="+mn-cs"/>
              </a:rPr>
              <a:t>; TTNT, time to next treatment. </a:t>
            </a:r>
            <a:endParaRPr kumimoji="0" lang="en-US" sz="900" b="0" i="0" u="none" strike="noStrike" kern="1200" cap="none" spc="0" normalizeH="0" baseline="0" noProof="0" dirty="0">
              <a:ln>
                <a:noFill/>
              </a:ln>
              <a:solidFill>
                <a:srgbClr val="757575"/>
              </a:solidFill>
              <a:effectLst/>
              <a:highlight>
                <a:srgbClr val="FFFF00"/>
              </a:highlight>
              <a:uLnTx/>
              <a:uFillTx/>
              <a:latin typeface="Arial"/>
              <a:ea typeface="+mn-ea"/>
              <a:cs typeface="+mn-cs"/>
            </a:endParaRPr>
          </a:p>
        </p:txBody>
      </p:sp>
      <p:sp>
        <p:nvSpPr>
          <p:cNvPr id="38" name="Content Placeholder 9">
            <a:extLst>
              <a:ext uri="{FF2B5EF4-FFF2-40B4-BE49-F238E27FC236}">
                <a16:creationId xmlns:a16="http://schemas.microsoft.com/office/drawing/2014/main" id="{89D1E527-0324-D4A0-B81F-D14715E15B2A}"/>
              </a:ext>
            </a:extLst>
          </p:cNvPr>
          <p:cNvSpPr txBox="1">
            <a:spLocks/>
          </p:cNvSpPr>
          <p:nvPr/>
        </p:nvSpPr>
        <p:spPr>
          <a:xfrm>
            <a:off x="4808557" y="4044936"/>
            <a:ext cx="6834836" cy="1345735"/>
          </a:xfrm>
          <a:prstGeom prst="rect">
            <a:avLst/>
          </a:prstGeom>
          <a:solidFill>
            <a:schemeClr val="bg1">
              <a:lumMod val="95000"/>
            </a:schemeClr>
          </a:solidFill>
          <a:ln w="12700">
            <a:solidFill>
              <a:schemeClr val="tx2"/>
            </a:solidFill>
          </a:ln>
        </p:spPr>
        <p:txBody>
          <a:bodyPr wrap="square" lIns="108000" tIns="72000" rIns="108000" bIns="72000" anchor="t">
            <a:spAutoFit/>
          </a:bodyPr>
          <a:lstStyle>
            <a:defPPr>
              <a:defRPr lang="en-US"/>
            </a:defPPr>
            <a:lvl1pPr marL="296863" marR="0" lvl="0" indent="-285750" fontAlgn="auto">
              <a:lnSpc>
                <a:spcPts val="1900"/>
              </a:lnSpc>
              <a:spcBef>
                <a:spcPts val="0"/>
              </a:spcBef>
              <a:spcAft>
                <a:spcPts val="200"/>
              </a:spcAft>
              <a:buClrTx/>
              <a:buSzTx/>
              <a:buFont typeface="Arial" panose="020B0604020202020204" pitchFamily="34" charset="0"/>
              <a:buChar char="•"/>
              <a:tabLst/>
              <a:defRPr kumimoji="0" sz="1400" b="0" i="0" u="none" strike="noStrike" cap="none" spc="0" normalizeH="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defRPr>
            </a:lvl1pPr>
            <a:lvl2pPr indent="-228600">
              <a:lnSpc>
                <a:spcPts val="2500"/>
              </a:lnSpc>
              <a:spcBef>
                <a:spcPts val="600"/>
              </a:spcBef>
              <a:buClr>
                <a:srgbClr val="005CAB"/>
              </a:buClr>
              <a:buFont typeface="Tahoma" panose="020B0604030504040204" pitchFamily="34" charset="0"/>
              <a:buChar char="-"/>
              <a:defRPr sz="1600">
                <a:latin typeface="Tahoma" panose="020B0604030504040204" pitchFamily="34" charset="0"/>
                <a:ea typeface="Tahoma" panose="020B0604030504040204" pitchFamily="34" charset="0"/>
                <a:cs typeface="Tahoma" panose="020B0604030504040204" pitchFamily="34" charset="0"/>
              </a:defRPr>
            </a:lvl2pPr>
            <a:lvl3pPr marL="685800" indent="-228600">
              <a:lnSpc>
                <a:spcPts val="2500"/>
              </a:lnSpc>
              <a:spcBef>
                <a:spcPts val="600"/>
              </a:spcBef>
              <a:buClr>
                <a:srgbClr val="005CAB"/>
              </a:buClr>
              <a:buFont typeface="Arial" panose="020B0604020202020204" pitchFamily="34" charset="0"/>
              <a:buChar char="•"/>
              <a:defRPr sz="1600">
                <a:latin typeface="Tahoma" panose="020B0604030504040204" pitchFamily="34" charset="0"/>
                <a:ea typeface="Tahoma" panose="020B0604030504040204" pitchFamily="34" charset="0"/>
                <a:cs typeface="Tahoma" panose="020B0604030504040204" pitchFamily="34" charset="0"/>
              </a:defRPr>
            </a:lvl3pPr>
            <a:lvl4pPr marL="914400" indent="-228600">
              <a:lnSpc>
                <a:spcPts val="2500"/>
              </a:lnSpc>
              <a:spcBef>
                <a:spcPts val="600"/>
              </a:spcBef>
              <a:buClr>
                <a:srgbClr val="005CAB"/>
              </a:buClr>
              <a:buFont typeface="Tahoma" panose="020B0604030504040204" pitchFamily="34" charset="0"/>
              <a:buChar char="-"/>
              <a:defRPr sz="1600">
                <a:latin typeface="Tahoma" panose="020B0604030504040204" pitchFamily="34" charset="0"/>
                <a:ea typeface="Tahoma" panose="020B0604030504040204" pitchFamily="34" charset="0"/>
                <a:cs typeface="Tahoma" panose="020B0604030504040204" pitchFamily="34" charset="0"/>
              </a:defRPr>
            </a:lvl4pPr>
            <a:lvl5pPr marL="1143000" indent="-228600">
              <a:lnSpc>
                <a:spcPts val="2500"/>
              </a:lnSpc>
              <a:spcBef>
                <a:spcPts val="600"/>
              </a:spcBef>
              <a:buClr>
                <a:srgbClr val="005CAB"/>
              </a:buClr>
              <a:buFont typeface="Arial" panose="020B0604020202020204" pitchFamily="34" charset="0"/>
              <a:buChar char="•"/>
              <a:defRPr sz="1600">
                <a:latin typeface="Tahoma" panose="020B0604030504040204" pitchFamily="34" charset="0"/>
                <a:ea typeface="Tahoma" panose="020B0604030504040204" pitchFamily="34" charset="0"/>
                <a:cs typeface="Tahoma" panose="020B060403050404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685800" rtl="0" eaLnBrk="1" fontAlgn="auto" latinLnBrk="0" hangingPunct="1">
              <a:lnSpc>
                <a:spcPct val="100000"/>
              </a:lnSpc>
              <a:spcBef>
                <a:spcPts val="0"/>
              </a:spcBef>
              <a:spcAft>
                <a:spcPts val="300"/>
              </a:spcAft>
              <a:buClrTx/>
              <a:buSzPct val="120000"/>
              <a:buFont typeface="Arial" panose="020B0604020202020204" pitchFamily="34" charset="0"/>
              <a:buNone/>
              <a:tabLst/>
              <a:defRPr/>
            </a:pPr>
            <a:r>
              <a:rPr kumimoji="0" lang="en-US" sz="1400" b="1"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Study Endpoints in FL Population (Investigator Assessed Unless Specified)</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1" i="0" u="none" strike="noStrike" kern="0" cap="none" spc="0" normalizeH="0" baseline="0" noProof="0" dirty="0">
                <a:ln>
                  <a:noFill/>
                </a:ln>
                <a:solidFill>
                  <a:srgbClr val="005CAB"/>
                </a:solidFill>
                <a:effectLst/>
                <a:uLnTx/>
                <a:uFillTx/>
                <a:latin typeface="Arial Narrow" panose="020B0606020202030204" pitchFamily="34" charset="0"/>
                <a:ea typeface="Tahoma" panose="020B0604030504040204" pitchFamily="34" charset="0"/>
                <a:cs typeface="Tahoma" panose="020B0604030504040204" pitchFamily="34" charset="0"/>
              </a:rPr>
              <a:t>Primary study endpoint:   	PFS</a:t>
            </a:r>
            <a:endParaRPr kumimoji="0" lang="en-US" sz="1350" b="1" i="0" u="none" strike="sngStrike" kern="0" cap="none" spc="0" normalizeH="0" baseline="0" noProof="0" dirty="0">
              <a:ln>
                <a:noFill/>
              </a:ln>
              <a:solidFill>
                <a:srgbClr val="005CAB"/>
              </a:solidFill>
              <a:effectLst/>
              <a:uLnTx/>
              <a:uFillTx/>
              <a:latin typeface="Arial Narrow" panose="020B0606020202030204" pitchFamily="34" charset="0"/>
              <a:ea typeface="Tahoma" panose="020B0604030504040204" pitchFamily="34" charset="0"/>
              <a:cs typeface="Tahoma" panose="020B0604030504040204" pitchFamily="34" charset="0"/>
            </a:endParaRP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1"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Key secondary:		</a:t>
            </a:r>
            <a:r>
              <a:rPr kumimoji="0" lang="en-GB"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PET-CR rate</a:t>
            </a:r>
            <a:r>
              <a:rPr kumimoji="0" lang="en-US"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 </a:t>
            </a:r>
            <a:r>
              <a:rPr kumimoji="0" lang="en-GB"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in the FDG-avid population, OS </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GB" sz="1350" b="1"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Select other secondary:	</a:t>
            </a:r>
            <a:r>
              <a:rPr kumimoji="0" lang="en-GB"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PFS by IRC, ORR, DOR, safety, QoL, MRD</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GB" sz="1350" b="1"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Exploratory:</a:t>
            </a:r>
            <a:r>
              <a:rPr kumimoji="0" lang="en-GB"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		TTNT, B-cell recovery, Ig levels, CD19 expression</a:t>
            </a:r>
          </a:p>
        </p:txBody>
      </p:sp>
      <p:grpSp>
        <p:nvGrpSpPr>
          <p:cNvPr id="39" name="Group 38">
            <a:extLst>
              <a:ext uri="{FF2B5EF4-FFF2-40B4-BE49-F238E27FC236}">
                <a16:creationId xmlns:a16="http://schemas.microsoft.com/office/drawing/2014/main" id="{97FEE570-4151-1D62-314D-48A7358D29E9}"/>
              </a:ext>
            </a:extLst>
          </p:cNvPr>
          <p:cNvGrpSpPr/>
          <p:nvPr/>
        </p:nvGrpSpPr>
        <p:grpSpPr>
          <a:xfrm>
            <a:off x="560659" y="1325563"/>
            <a:ext cx="11082733" cy="2502001"/>
            <a:chOff x="382345" y="1823421"/>
            <a:chExt cx="11134375" cy="3033046"/>
          </a:xfrm>
        </p:grpSpPr>
        <p:cxnSp>
          <p:nvCxnSpPr>
            <p:cNvPr id="40" name="Straight Arrow Connector 39">
              <a:extLst>
                <a:ext uri="{FF2B5EF4-FFF2-40B4-BE49-F238E27FC236}">
                  <a16:creationId xmlns:a16="http://schemas.microsoft.com/office/drawing/2014/main" id="{CECFCD0C-3F49-D21F-687E-B37D4539B608}"/>
                </a:ext>
              </a:extLst>
            </p:cNvPr>
            <p:cNvCxnSpPr>
              <a:cxnSpLocks/>
            </p:cNvCxnSpPr>
            <p:nvPr/>
          </p:nvCxnSpPr>
          <p:spPr>
            <a:xfrm>
              <a:off x="9963726" y="2503855"/>
              <a:ext cx="339977" cy="0"/>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41" name="Straight Arrow Connector 40">
              <a:extLst>
                <a:ext uri="{FF2B5EF4-FFF2-40B4-BE49-F238E27FC236}">
                  <a16:creationId xmlns:a16="http://schemas.microsoft.com/office/drawing/2014/main" id="{F0FE9422-1370-F807-51AA-DF7E5D36C090}"/>
                </a:ext>
              </a:extLst>
            </p:cNvPr>
            <p:cNvCxnSpPr>
              <a:cxnSpLocks/>
              <a:stCxn id="51" idx="3"/>
            </p:cNvCxnSpPr>
            <p:nvPr/>
          </p:nvCxnSpPr>
          <p:spPr>
            <a:xfrm flipV="1">
              <a:off x="9965430" y="4152258"/>
              <a:ext cx="339977" cy="1743"/>
            </a:xfrm>
            <a:prstGeom prst="straightConnector1">
              <a:avLst/>
            </a:prstGeom>
            <a:noFill/>
            <a:ln w="19050" cap="flat" cmpd="sng" algn="ctr">
              <a:solidFill>
                <a:schemeClr val="tx2"/>
              </a:solidFill>
              <a:prstDash val="solid"/>
              <a:miter lim="800000"/>
              <a:headEnd type="none" w="lg" len="lg"/>
              <a:tailEnd type="triangle" w="lg" len="med"/>
            </a:ln>
            <a:effectLst/>
          </p:spPr>
        </p:cxnSp>
        <p:sp>
          <p:nvSpPr>
            <p:cNvPr id="42" name="Rectangle: Rounded Corners 25">
              <a:extLst>
                <a:ext uri="{FF2B5EF4-FFF2-40B4-BE49-F238E27FC236}">
                  <a16:creationId xmlns:a16="http://schemas.microsoft.com/office/drawing/2014/main" id="{B3285109-2A3E-4537-D8E9-905955A6A045}"/>
                </a:ext>
              </a:extLst>
            </p:cNvPr>
            <p:cNvSpPr/>
            <p:nvPr/>
          </p:nvSpPr>
          <p:spPr>
            <a:xfrm>
              <a:off x="11087511" y="1823422"/>
              <a:ext cx="429209" cy="3033045"/>
            </a:xfrm>
            <a:prstGeom prst="rect">
              <a:avLst/>
            </a:prstGeom>
            <a:solidFill>
              <a:schemeClr val="bg1">
                <a:lumMod val="50000"/>
              </a:schemeClr>
            </a:solidFill>
            <a:ln w="12700" cap="flat" cmpd="sng" algn="ctr">
              <a:solidFill>
                <a:schemeClr val="tx2"/>
              </a:solidFill>
              <a:prstDash val="solid"/>
              <a:miter lim="800000"/>
            </a:ln>
            <a:effectLst/>
          </p:spPr>
          <p:txBody>
            <a:bodyPr vert="vert270" rtlCol="0" anchor="ct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GB" sz="1400" b="0"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ahoma" panose="020B0604030504040204" pitchFamily="34" charset="0"/>
                </a:rPr>
                <a:t>5-year follow-up</a:t>
              </a:r>
            </a:p>
          </p:txBody>
        </p:sp>
        <p:cxnSp>
          <p:nvCxnSpPr>
            <p:cNvPr id="43" name="Straight Arrow Connector 42">
              <a:extLst>
                <a:ext uri="{FF2B5EF4-FFF2-40B4-BE49-F238E27FC236}">
                  <a16:creationId xmlns:a16="http://schemas.microsoft.com/office/drawing/2014/main" id="{7D9503CD-6D10-7D5A-A0E2-BD08AAE9F2D7}"/>
                </a:ext>
              </a:extLst>
            </p:cNvPr>
            <p:cNvCxnSpPr>
              <a:cxnSpLocks/>
              <a:stCxn id="52" idx="3"/>
              <a:endCxn id="42" idx="1"/>
            </p:cNvCxnSpPr>
            <p:nvPr/>
          </p:nvCxnSpPr>
          <p:spPr>
            <a:xfrm>
              <a:off x="10741077" y="3339945"/>
              <a:ext cx="339977" cy="0"/>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44" name="Straight Arrow Connector 43">
              <a:extLst>
                <a:ext uri="{FF2B5EF4-FFF2-40B4-BE49-F238E27FC236}">
                  <a16:creationId xmlns:a16="http://schemas.microsoft.com/office/drawing/2014/main" id="{14433D14-B9A9-1505-3185-C0C358EC90F5}"/>
                </a:ext>
              </a:extLst>
            </p:cNvPr>
            <p:cNvCxnSpPr>
              <a:cxnSpLocks/>
            </p:cNvCxnSpPr>
            <p:nvPr/>
          </p:nvCxnSpPr>
          <p:spPr>
            <a:xfrm>
              <a:off x="4308587" y="2503855"/>
              <a:ext cx="339977" cy="0"/>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45" name="Straight Arrow Connector 44">
              <a:extLst>
                <a:ext uri="{FF2B5EF4-FFF2-40B4-BE49-F238E27FC236}">
                  <a16:creationId xmlns:a16="http://schemas.microsoft.com/office/drawing/2014/main" id="{9E44102C-1E5A-CB33-32F9-AAB13D7F113F}"/>
                </a:ext>
              </a:extLst>
            </p:cNvPr>
            <p:cNvCxnSpPr>
              <a:cxnSpLocks/>
            </p:cNvCxnSpPr>
            <p:nvPr/>
          </p:nvCxnSpPr>
          <p:spPr>
            <a:xfrm>
              <a:off x="4308587" y="4152259"/>
              <a:ext cx="339977" cy="0"/>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46" name="Straight Arrow Connector 45">
              <a:extLst>
                <a:ext uri="{FF2B5EF4-FFF2-40B4-BE49-F238E27FC236}">
                  <a16:creationId xmlns:a16="http://schemas.microsoft.com/office/drawing/2014/main" id="{572909D0-E0A3-39E3-3FCC-C6D8AFED3811}"/>
                </a:ext>
              </a:extLst>
            </p:cNvPr>
            <p:cNvCxnSpPr>
              <a:cxnSpLocks/>
              <a:stCxn id="53" idx="3"/>
              <a:endCxn id="48" idx="1"/>
            </p:cNvCxnSpPr>
            <p:nvPr/>
          </p:nvCxnSpPr>
          <p:spPr>
            <a:xfrm>
              <a:off x="2749758" y="3339945"/>
              <a:ext cx="346437" cy="0"/>
            </a:xfrm>
            <a:prstGeom prst="straightConnector1">
              <a:avLst/>
            </a:prstGeom>
            <a:noFill/>
            <a:ln w="19050" cap="flat" cmpd="sng" algn="ctr">
              <a:solidFill>
                <a:schemeClr val="tx2"/>
              </a:solidFill>
              <a:prstDash val="solid"/>
              <a:miter lim="800000"/>
              <a:headEnd type="none" w="lg" len="lg"/>
              <a:tailEnd type="triangle" w="lg" len="med"/>
            </a:ln>
            <a:effectLst/>
          </p:spPr>
        </p:cxnSp>
        <p:cxnSp>
          <p:nvCxnSpPr>
            <p:cNvPr id="47" name="Straight Arrow Connector 46">
              <a:extLst>
                <a:ext uri="{FF2B5EF4-FFF2-40B4-BE49-F238E27FC236}">
                  <a16:creationId xmlns:a16="http://schemas.microsoft.com/office/drawing/2014/main" id="{D9BDDF15-59AE-9623-A8D7-792DB8D260EB}"/>
                </a:ext>
              </a:extLst>
            </p:cNvPr>
            <p:cNvCxnSpPr>
              <a:cxnSpLocks/>
              <a:stCxn id="48" idx="3"/>
              <a:endCxn id="49" idx="1"/>
            </p:cNvCxnSpPr>
            <p:nvPr/>
          </p:nvCxnSpPr>
          <p:spPr>
            <a:xfrm>
              <a:off x="3525404" y="3339945"/>
              <a:ext cx="346437" cy="872"/>
            </a:xfrm>
            <a:prstGeom prst="straightConnector1">
              <a:avLst/>
            </a:prstGeom>
            <a:noFill/>
            <a:ln w="19050" cap="flat" cmpd="sng" algn="ctr">
              <a:solidFill>
                <a:schemeClr val="tx2"/>
              </a:solidFill>
              <a:prstDash val="solid"/>
              <a:miter lim="800000"/>
              <a:headEnd type="none" w="lg" len="lg"/>
              <a:tailEnd type="triangle" w="lg" len="med"/>
            </a:ln>
            <a:effectLst/>
          </p:spPr>
        </p:cxnSp>
        <p:sp>
          <p:nvSpPr>
            <p:cNvPr id="48" name="Rectangle: Rounded Corners 33">
              <a:extLst>
                <a:ext uri="{FF2B5EF4-FFF2-40B4-BE49-F238E27FC236}">
                  <a16:creationId xmlns:a16="http://schemas.microsoft.com/office/drawing/2014/main" id="{0C824D5A-07DE-78B5-6700-F18E3867C393}"/>
                </a:ext>
              </a:extLst>
            </p:cNvPr>
            <p:cNvSpPr/>
            <p:nvPr/>
          </p:nvSpPr>
          <p:spPr>
            <a:xfrm>
              <a:off x="3096195" y="1823421"/>
              <a:ext cx="429209" cy="3033046"/>
            </a:xfrm>
            <a:prstGeom prst="rect">
              <a:avLst/>
            </a:prstGeom>
            <a:solidFill>
              <a:schemeClr val="bg1">
                <a:lumMod val="50000"/>
              </a:schemeClr>
            </a:solidFill>
            <a:ln w="12700" cap="flat" cmpd="sng" algn="ctr">
              <a:solidFill>
                <a:schemeClr val="tx2"/>
              </a:solidFill>
              <a:prstDash val="solid"/>
              <a:miter lim="800000"/>
            </a:ln>
            <a:effectLst/>
          </p:spPr>
          <p:txBody>
            <a:bodyPr vert="vert270" rtlCol="0" anchor="ct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GB" sz="1400" b="0"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ahoma" panose="020B0604030504040204" pitchFamily="34" charset="0"/>
                </a:rPr>
                <a:t>Screening ≤28 days </a:t>
              </a:r>
            </a:p>
          </p:txBody>
        </p:sp>
        <p:sp>
          <p:nvSpPr>
            <p:cNvPr id="49" name="Rectangle: Rounded Corners 34">
              <a:extLst>
                <a:ext uri="{FF2B5EF4-FFF2-40B4-BE49-F238E27FC236}">
                  <a16:creationId xmlns:a16="http://schemas.microsoft.com/office/drawing/2014/main" id="{6FC8A997-3D4D-9EE9-3D83-D4CD5DA60179}"/>
                </a:ext>
              </a:extLst>
            </p:cNvPr>
            <p:cNvSpPr/>
            <p:nvPr/>
          </p:nvSpPr>
          <p:spPr>
            <a:xfrm>
              <a:off x="3871841" y="1825165"/>
              <a:ext cx="429210" cy="3031302"/>
            </a:xfrm>
            <a:prstGeom prst="rect">
              <a:avLst/>
            </a:prstGeom>
            <a:solidFill>
              <a:srgbClr val="FFFFFF"/>
            </a:solidFill>
            <a:ln w="12700" cap="flat" cmpd="sng" algn="ctr">
              <a:solidFill>
                <a:schemeClr val="tx2"/>
              </a:solidFill>
              <a:prstDash val="solid"/>
              <a:miter lim="800000"/>
            </a:ln>
            <a:effectLst/>
          </p:spPr>
          <p:txBody>
            <a:bodyPr vert="vert270" rtlCol="0" anchor="ct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Randomization 1:1</a:t>
              </a:r>
            </a:p>
          </p:txBody>
        </p:sp>
        <p:sp>
          <p:nvSpPr>
            <p:cNvPr id="50" name="Rectangle: Rounded Corners 35">
              <a:extLst>
                <a:ext uri="{FF2B5EF4-FFF2-40B4-BE49-F238E27FC236}">
                  <a16:creationId xmlns:a16="http://schemas.microsoft.com/office/drawing/2014/main" id="{079D2384-16E4-0DF5-DBDC-5447DD4324B1}"/>
                </a:ext>
              </a:extLst>
            </p:cNvPr>
            <p:cNvSpPr/>
            <p:nvPr/>
          </p:nvSpPr>
          <p:spPr>
            <a:xfrm>
              <a:off x="4650037" y="1823421"/>
              <a:ext cx="5313690" cy="1360866"/>
            </a:xfrm>
            <a:prstGeom prst="rect">
              <a:avLst/>
            </a:prstGeom>
            <a:solidFill>
              <a:schemeClr val="accent1">
                <a:alpha val="10000"/>
              </a:schemeClr>
            </a:solidFill>
            <a:ln w="12700" cap="flat" cmpd="sng" algn="ctr">
              <a:solidFill>
                <a:srgbClr val="005CAB"/>
              </a:solidFill>
              <a:prstDash val="solid"/>
              <a:miter lim="800000"/>
            </a:ln>
            <a:effectLst/>
          </p:spPr>
          <p:txBody>
            <a:bodyPr lIns="108000" tIns="72000" rIns="108000" bIns="72000" rtlCol="0" anchor="ctr">
              <a:spAutoFit/>
            </a:bodyPr>
            <a:lstStyle/>
            <a:p>
              <a:pPr marL="0" marR="0" lvl="0" indent="0" algn="l" defTabSz="685800" rtl="0" eaLnBrk="1" fontAlgn="auto" latinLnBrk="0" hangingPunct="1">
                <a:lnSpc>
                  <a:spcPct val="100000"/>
                </a:lnSpc>
                <a:spcBef>
                  <a:spcPts val="0"/>
                </a:spcBef>
                <a:spcAft>
                  <a:spcPts val="300"/>
                </a:spcAft>
                <a:buClrTx/>
                <a:buSzTx/>
                <a:buFontTx/>
                <a:buNone/>
                <a:tabLst/>
                <a:defRPr/>
              </a:pPr>
              <a:r>
                <a:rPr kumimoji="0" lang="en-GB" sz="1400" b="1" i="0" u="none" strike="noStrike" kern="0" cap="none" spc="0" normalizeH="0" baseline="0" noProof="0" dirty="0">
                  <a:ln>
                    <a:noFill/>
                  </a:ln>
                  <a:solidFill>
                    <a:srgbClr val="005CAB"/>
                  </a:solidFill>
                  <a:effectLst/>
                  <a:uLnTx/>
                  <a:uFillTx/>
                  <a:latin typeface="Arial Narrow" panose="020B0606020202030204" pitchFamily="34" charset="0"/>
                  <a:ea typeface="Tahoma" panose="020B0604030504040204" pitchFamily="34" charset="0"/>
                  <a:cs typeface="Tahoma" panose="020B0604030504040204" pitchFamily="34" charset="0"/>
                </a:rPr>
                <a:t>Tafasitamab Arm (Experimental Arm)</a:t>
              </a:r>
              <a:endParaRPr kumimoji="0" lang="en-GB" sz="1400" b="1" i="0" u="none" strike="noStrike" kern="0" cap="none" spc="0" normalizeH="0" baseline="30000" noProof="0" dirty="0">
                <a:ln>
                  <a:noFill/>
                </a:ln>
                <a:solidFill>
                  <a:srgbClr val="005CAB"/>
                </a:solidFill>
                <a:effectLst/>
                <a:uLnTx/>
                <a:uFillTx/>
                <a:latin typeface="Arial Narrow" panose="020B0606020202030204" pitchFamily="34" charset="0"/>
                <a:ea typeface="Tahoma" panose="020B0604030504040204" pitchFamily="34" charset="0"/>
                <a:cs typeface="Tahoma" panose="020B0604030504040204" pitchFamily="34" charset="0"/>
              </a:endParaRPr>
            </a:p>
            <a:p>
              <a:pPr marL="182563" marR="0" lvl="0" indent="-182563" algn="l" defTabSz="685800" rtl="0" eaLnBrk="1" fontAlgn="auto" latinLnBrk="0" hangingPunct="1">
                <a:lnSpc>
                  <a:spcPct val="100000"/>
                </a:lnSpc>
                <a:spcBef>
                  <a:spcPts val="0"/>
                </a:spcBef>
                <a:spcAft>
                  <a:spcPts val="300"/>
                </a:spcAft>
                <a:buClr>
                  <a:srgbClr val="005CAB"/>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Tafasitamab 12 mg/kg iv, 12 cycles (cycles 1-3: qw; cycles 4-12: q2w)</a:t>
              </a:r>
            </a:p>
            <a:p>
              <a:pPr marL="182563" marR="0" lvl="0" indent="-182563" algn="l" defTabSz="685800" rtl="0" eaLnBrk="1" fontAlgn="auto" latinLnBrk="0" hangingPunct="1">
                <a:lnSpc>
                  <a:spcPct val="100000"/>
                </a:lnSpc>
                <a:spcBef>
                  <a:spcPts val="0"/>
                </a:spcBef>
                <a:spcAft>
                  <a:spcPts val="300"/>
                </a:spcAft>
                <a:buClr>
                  <a:srgbClr val="005CAB"/>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Len 20 mg/day (days 1-21) po for 12 cycles</a:t>
              </a:r>
            </a:p>
            <a:p>
              <a:pPr marL="182563" marR="0" lvl="0" indent="-182563" algn="l" defTabSz="685800" rtl="0" eaLnBrk="1" fontAlgn="auto" latinLnBrk="0" hangingPunct="1">
                <a:lnSpc>
                  <a:spcPct val="100000"/>
                </a:lnSpc>
                <a:spcBef>
                  <a:spcPts val="0"/>
                </a:spcBef>
                <a:spcAft>
                  <a:spcPts val="300"/>
                </a:spcAft>
                <a:buClr>
                  <a:srgbClr val="005CAB"/>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R 375 mg/m</a:t>
              </a:r>
              <a:r>
                <a:rPr kumimoji="0" lang="en-GB" sz="1400" b="0" i="0" u="none" strike="noStrike" kern="0" cap="none" spc="0" normalizeH="0" baseline="3000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2</a:t>
              </a: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 iv for 5 cycles (cycle 1: qw; cycles 2-5: q4w)</a:t>
              </a:r>
            </a:p>
          </p:txBody>
        </p:sp>
        <p:sp>
          <p:nvSpPr>
            <p:cNvPr id="51" name="Rectangle: Rounded Corners 36">
              <a:extLst>
                <a:ext uri="{FF2B5EF4-FFF2-40B4-BE49-F238E27FC236}">
                  <a16:creationId xmlns:a16="http://schemas.microsoft.com/office/drawing/2014/main" id="{69128175-B8C5-4B8C-9650-4FC267B479FA}"/>
                </a:ext>
              </a:extLst>
            </p:cNvPr>
            <p:cNvSpPr/>
            <p:nvPr/>
          </p:nvSpPr>
          <p:spPr>
            <a:xfrm>
              <a:off x="4647487" y="3451534"/>
              <a:ext cx="5317944" cy="1404933"/>
            </a:xfrm>
            <a:prstGeom prst="rect">
              <a:avLst/>
            </a:prstGeom>
            <a:solidFill>
              <a:schemeClr val="accent2">
                <a:alpha val="10000"/>
              </a:schemeClr>
            </a:solidFill>
            <a:ln w="12700" cap="flat" cmpd="sng" algn="ctr">
              <a:solidFill>
                <a:schemeClr val="accent2"/>
              </a:solidFill>
              <a:prstDash val="solid"/>
              <a:miter lim="800000"/>
            </a:ln>
            <a:effectLst/>
          </p:spPr>
          <p:txBody>
            <a:bodyPr lIns="108000" tIns="72000" rIns="108000" bIns="72000" rtlCol="0" anchor="ctr">
              <a:spAutoFit/>
            </a:bodyPr>
            <a:lstStyle/>
            <a:p>
              <a:pPr marL="0" marR="0" lvl="0" indent="0" algn="l" defTabSz="685800" rtl="0" eaLnBrk="1" fontAlgn="auto" latinLnBrk="0" hangingPunct="1">
                <a:lnSpc>
                  <a:spcPct val="100000"/>
                </a:lnSpc>
                <a:spcBef>
                  <a:spcPts val="0"/>
                </a:spcBef>
                <a:spcAft>
                  <a:spcPts val="300"/>
                </a:spcAft>
                <a:buClrTx/>
                <a:buSzTx/>
                <a:buFontTx/>
                <a:buNone/>
                <a:tabLst/>
                <a:defRPr/>
              </a:pPr>
              <a:r>
                <a:rPr kumimoji="0" lang="en-GB" sz="1400" b="1" i="0" u="none" strike="noStrike" kern="0" cap="none" spc="0" normalizeH="0" baseline="0" noProof="0" dirty="0">
                  <a:ln>
                    <a:noFill/>
                  </a:ln>
                  <a:solidFill>
                    <a:srgbClr val="5E9330"/>
                  </a:solidFill>
                  <a:effectLst/>
                  <a:uLnTx/>
                  <a:uFillTx/>
                  <a:latin typeface="Arial Narrow" panose="020B0606020202030204" pitchFamily="34" charset="0"/>
                  <a:ea typeface="Tahoma" panose="020B0604030504040204" pitchFamily="34" charset="0"/>
                  <a:cs typeface="Tahoma" panose="020B0604030504040204" pitchFamily="34" charset="0"/>
                </a:rPr>
                <a:t>Placebo Arm (Control Arm)</a:t>
              </a:r>
            </a:p>
            <a:p>
              <a:pPr marL="182563" marR="0" lvl="0" indent="-182563" algn="l" defTabSz="685800" rtl="0" eaLnBrk="1" fontAlgn="auto" latinLnBrk="0" hangingPunct="1">
                <a:lnSpc>
                  <a:spcPct val="100000"/>
                </a:lnSpc>
                <a:spcBef>
                  <a:spcPts val="0"/>
                </a:spcBef>
                <a:spcAft>
                  <a:spcPts val="300"/>
                </a:spcAft>
                <a:buClr>
                  <a:srgbClr val="5E9330"/>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Placebo iv for 12 cycles (cycles 1-3: qw; cycles 4-12: q2w)</a:t>
              </a:r>
            </a:p>
            <a:p>
              <a:pPr marL="182563" marR="0" lvl="0" indent="-182563" algn="l" defTabSz="685800" rtl="0" eaLnBrk="1" fontAlgn="auto" latinLnBrk="0" hangingPunct="1">
                <a:lnSpc>
                  <a:spcPct val="100000"/>
                </a:lnSpc>
                <a:spcBef>
                  <a:spcPts val="0"/>
                </a:spcBef>
                <a:spcAft>
                  <a:spcPts val="300"/>
                </a:spcAft>
                <a:buClr>
                  <a:srgbClr val="5E9330"/>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Len 20 mg/day (days 1-21) po for 12 cycles</a:t>
              </a:r>
            </a:p>
            <a:p>
              <a:pPr marL="182563" marR="0" lvl="0" indent="-182563" algn="l" defTabSz="685800" rtl="0" eaLnBrk="1" fontAlgn="auto" latinLnBrk="0" hangingPunct="1">
                <a:lnSpc>
                  <a:spcPct val="100000"/>
                </a:lnSpc>
                <a:spcBef>
                  <a:spcPts val="0"/>
                </a:spcBef>
                <a:spcAft>
                  <a:spcPts val="300"/>
                </a:spcAft>
                <a:buClr>
                  <a:srgbClr val="5E9330"/>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R 375 mg/m</a:t>
              </a:r>
              <a:r>
                <a:rPr kumimoji="0" lang="en-GB" sz="1400" b="0" i="0" u="none" strike="noStrike" kern="0" cap="none" spc="0" normalizeH="0" baseline="3000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2</a:t>
              </a: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 iv for 5 cycles (cycle 1: qw; cycles 2-5: q4w)</a:t>
              </a:r>
            </a:p>
          </p:txBody>
        </p:sp>
        <p:sp>
          <p:nvSpPr>
            <p:cNvPr id="52" name="Rectangle: Rounded Corners 37">
              <a:extLst>
                <a:ext uri="{FF2B5EF4-FFF2-40B4-BE49-F238E27FC236}">
                  <a16:creationId xmlns:a16="http://schemas.microsoft.com/office/drawing/2014/main" id="{200E03DF-8022-32CB-F0CE-877AA0F32C6C}"/>
                </a:ext>
              </a:extLst>
            </p:cNvPr>
            <p:cNvSpPr/>
            <p:nvPr/>
          </p:nvSpPr>
          <p:spPr>
            <a:xfrm>
              <a:off x="10311868" y="1823422"/>
              <a:ext cx="429209" cy="3033045"/>
            </a:xfrm>
            <a:prstGeom prst="rect">
              <a:avLst/>
            </a:prstGeom>
            <a:solidFill>
              <a:schemeClr val="bg1">
                <a:lumMod val="50000"/>
              </a:schemeClr>
            </a:solidFill>
            <a:ln w="12700" cap="flat" cmpd="sng" algn="ctr">
              <a:solidFill>
                <a:schemeClr val="tx2"/>
              </a:solidFill>
              <a:prstDash val="solid"/>
              <a:miter lim="800000"/>
            </a:ln>
            <a:effectLst/>
          </p:spPr>
          <p:txBody>
            <a:bodyPr vert="vert270" rtlCol="0" anchor="ct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GB" sz="1400" b="0"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ahoma" panose="020B0604030504040204" pitchFamily="34" charset="0"/>
                </a:rPr>
                <a:t>End of treatment </a:t>
              </a:r>
            </a:p>
          </p:txBody>
        </p:sp>
        <p:sp>
          <p:nvSpPr>
            <p:cNvPr id="53" name="Rectangle: Rounded Corners 39">
              <a:extLst>
                <a:ext uri="{FF2B5EF4-FFF2-40B4-BE49-F238E27FC236}">
                  <a16:creationId xmlns:a16="http://schemas.microsoft.com/office/drawing/2014/main" id="{0CF4A317-9D74-A2F9-4B4E-14913AC2483E}"/>
                </a:ext>
              </a:extLst>
            </p:cNvPr>
            <p:cNvSpPr/>
            <p:nvPr/>
          </p:nvSpPr>
          <p:spPr>
            <a:xfrm>
              <a:off x="382345" y="2090531"/>
              <a:ext cx="2367413" cy="2498825"/>
            </a:xfrm>
            <a:prstGeom prst="rect">
              <a:avLst/>
            </a:prstGeom>
            <a:solidFill>
              <a:srgbClr val="FFFFFF"/>
            </a:solidFill>
            <a:ln w="12700" cap="flat" cmpd="sng" algn="ctr">
              <a:solidFill>
                <a:schemeClr val="tx2"/>
              </a:solidFill>
              <a:prstDash val="solid"/>
              <a:miter lim="800000"/>
            </a:ln>
            <a:effectLst/>
          </p:spPr>
          <p:txBody>
            <a:bodyPr lIns="108000" tIns="72000" rIns="72000" bIns="72000" rtlCol="0" anchor="ctr">
              <a:spAutoFit/>
            </a:bodyPr>
            <a:lstStyle/>
            <a:p>
              <a:pPr marL="0" marR="0" lvl="0" indent="0" algn="l" defTabSz="685800" rtl="0" eaLnBrk="1" fontAlgn="auto" latinLnBrk="0" hangingPunct="1">
                <a:lnSpc>
                  <a:spcPct val="100000"/>
                </a:lnSpc>
                <a:spcBef>
                  <a:spcPts val="0"/>
                </a:spcBef>
                <a:spcAft>
                  <a:spcPts val="300"/>
                </a:spcAft>
                <a:buClr>
                  <a:srgbClr val="6E1F7D"/>
                </a:buClr>
                <a:buSzTx/>
                <a:buFontTx/>
                <a:buNone/>
                <a:tabLst/>
                <a:defRPr/>
              </a:pPr>
              <a:r>
                <a:rPr kumimoji="0" lang="en-GB" sz="1400" b="1" i="0" u="none" strike="noStrike" kern="0" cap="none" spc="0" normalizeH="0" baseline="0" noProof="0" dirty="0">
                  <a:ln>
                    <a:noFill/>
                  </a:ln>
                  <a:solidFill>
                    <a:srgbClr val="243444"/>
                  </a:solidFill>
                  <a:effectLst/>
                  <a:uLnTx/>
                  <a:uFillTx/>
                  <a:latin typeface="Arial Narrow" panose="020B0606020202030204" pitchFamily="34" charset="0"/>
                  <a:ea typeface="Tahoma" panose="020B0604030504040204" pitchFamily="34" charset="0"/>
                  <a:cs typeface="Tahoma" panose="020B0604030504040204" pitchFamily="34" charset="0"/>
                </a:rPr>
                <a:t>Key Inclusion Criteria</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Age ≥18 years</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FL grades 1-3A (or MZL)*</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≥1 prior line of therapy, including an anti-CD20 mAb</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ECOG PS 0-2</a:t>
              </a:r>
            </a:p>
            <a:p>
              <a:pPr marL="182563" marR="0" lvl="0" indent="-182563" algn="l" defTabSz="685800" rtl="0" eaLnBrk="1" fontAlgn="auto" latinLnBrk="0" hangingPunct="1">
                <a:lnSpc>
                  <a:spcPct val="100000"/>
                </a:lnSpc>
                <a:spcBef>
                  <a:spcPts val="0"/>
                </a:spcBef>
                <a:spcAft>
                  <a:spcPts val="300"/>
                </a:spcAft>
                <a:buClr>
                  <a:srgbClr val="243444"/>
                </a:buClr>
                <a:buSzPct val="14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No prior treatment with Len </a:t>
              </a:r>
              <a:b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br>
              <a:r>
                <a:rPr kumimoji="0" lang="en-GB" sz="140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in combination with R</a:t>
              </a:r>
              <a:endParaRPr kumimoji="0" lang="en-GB" sz="1400" b="0" i="0" u="none" strike="noStrike" kern="0" cap="none" spc="0" normalizeH="0" baseline="3000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endParaRPr>
            </a:p>
          </p:txBody>
        </p:sp>
      </p:grpSp>
      <p:sp>
        <p:nvSpPr>
          <p:cNvPr id="7" name="Content Placeholder 9">
            <a:extLst>
              <a:ext uri="{FF2B5EF4-FFF2-40B4-BE49-F238E27FC236}">
                <a16:creationId xmlns:a16="http://schemas.microsoft.com/office/drawing/2014/main" id="{6ED1D422-5C4D-C2BA-A353-A770E28C9C84}"/>
              </a:ext>
            </a:extLst>
          </p:cNvPr>
          <p:cNvSpPr txBox="1">
            <a:spLocks/>
          </p:cNvSpPr>
          <p:nvPr/>
        </p:nvSpPr>
        <p:spPr>
          <a:xfrm>
            <a:off x="559308" y="4044936"/>
            <a:ext cx="3909383" cy="1345735"/>
          </a:xfrm>
          <a:prstGeom prst="rect">
            <a:avLst/>
          </a:prstGeom>
          <a:solidFill>
            <a:schemeClr val="bg1">
              <a:lumMod val="95000"/>
            </a:schemeClr>
          </a:solidFill>
          <a:ln w="12700">
            <a:solidFill>
              <a:schemeClr val="tx2"/>
            </a:solidFill>
          </a:ln>
        </p:spPr>
        <p:txBody>
          <a:bodyPr wrap="square" lIns="108000" tIns="72000" rIns="108000" bIns="72000" anchor="t">
            <a:noAutofit/>
          </a:bodyPr>
          <a:lstStyle>
            <a:defPPr>
              <a:defRPr lang="en-US"/>
            </a:defPPr>
            <a:lvl1pPr marL="296863" marR="0" lvl="0" indent="-285750" fontAlgn="auto">
              <a:lnSpc>
                <a:spcPts val="1900"/>
              </a:lnSpc>
              <a:spcBef>
                <a:spcPts val="0"/>
              </a:spcBef>
              <a:spcAft>
                <a:spcPts val="200"/>
              </a:spcAft>
              <a:buClrTx/>
              <a:buSzTx/>
              <a:buFont typeface="Arial" panose="020B0604020202020204" pitchFamily="34" charset="0"/>
              <a:buChar char="•"/>
              <a:tabLst/>
              <a:defRPr kumimoji="0" sz="1400" b="0" i="0" u="none" strike="noStrike" cap="none" spc="0" normalizeH="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defRPr>
            </a:lvl1pPr>
            <a:lvl2pPr indent="-228600">
              <a:lnSpc>
                <a:spcPts val="2500"/>
              </a:lnSpc>
              <a:spcBef>
                <a:spcPts val="600"/>
              </a:spcBef>
              <a:buClr>
                <a:srgbClr val="005CAB"/>
              </a:buClr>
              <a:buFont typeface="Tahoma" panose="020B0604030504040204" pitchFamily="34" charset="0"/>
              <a:buChar char="-"/>
              <a:defRPr sz="1600">
                <a:latin typeface="Tahoma" panose="020B0604030504040204" pitchFamily="34" charset="0"/>
                <a:ea typeface="Tahoma" panose="020B0604030504040204" pitchFamily="34" charset="0"/>
                <a:cs typeface="Tahoma" panose="020B0604030504040204" pitchFamily="34" charset="0"/>
              </a:defRPr>
            </a:lvl2pPr>
            <a:lvl3pPr marL="685800" indent="-228600">
              <a:lnSpc>
                <a:spcPts val="2500"/>
              </a:lnSpc>
              <a:spcBef>
                <a:spcPts val="600"/>
              </a:spcBef>
              <a:buClr>
                <a:srgbClr val="005CAB"/>
              </a:buClr>
              <a:buFont typeface="Arial" panose="020B0604020202020204" pitchFamily="34" charset="0"/>
              <a:buChar char="•"/>
              <a:defRPr sz="1600">
                <a:latin typeface="Tahoma" panose="020B0604030504040204" pitchFamily="34" charset="0"/>
                <a:ea typeface="Tahoma" panose="020B0604030504040204" pitchFamily="34" charset="0"/>
                <a:cs typeface="Tahoma" panose="020B0604030504040204" pitchFamily="34" charset="0"/>
              </a:defRPr>
            </a:lvl3pPr>
            <a:lvl4pPr marL="914400" indent="-228600">
              <a:lnSpc>
                <a:spcPts val="2500"/>
              </a:lnSpc>
              <a:spcBef>
                <a:spcPts val="600"/>
              </a:spcBef>
              <a:buClr>
                <a:srgbClr val="005CAB"/>
              </a:buClr>
              <a:buFont typeface="Tahoma" panose="020B0604030504040204" pitchFamily="34" charset="0"/>
              <a:buChar char="-"/>
              <a:defRPr sz="1600">
                <a:latin typeface="Tahoma" panose="020B0604030504040204" pitchFamily="34" charset="0"/>
                <a:ea typeface="Tahoma" panose="020B0604030504040204" pitchFamily="34" charset="0"/>
                <a:cs typeface="Tahoma" panose="020B0604030504040204" pitchFamily="34" charset="0"/>
              </a:defRPr>
            </a:lvl4pPr>
            <a:lvl5pPr marL="1143000" indent="-228600">
              <a:lnSpc>
                <a:spcPts val="2500"/>
              </a:lnSpc>
              <a:spcBef>
                <a:spcPts val="600"/>
              </a:spcBef>
              <a:buClr>
                <a:srgbClr val="005CAB"/>
              </a:buClr>
              <a:buFont typeface="Arial" panose="020B0604020202020204" pitchFamily="34" charset="0"/>
              <a:buChar char="•"/>
              <a:defRPr sz="1600">
                <a:latin typeface="Tahoma" panose="020B0604030504040204" pitchFamily="34" charset="0"/>
                <a:ea typeface="Tahoma" panose="020B0604030504040204" pitchFamily="34" charset="0"/>
                <a:cs typeface="Tahoma" panose="020B060403050404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l" defTabSz="685800" rtl="0" eaLnBrk="1" fontAlgn="auto" latinLnBrk="0" hangingPunct="1">
              <a:lnSpc>
                <a:spcPct val="100000"/>
              </a:lnSpc>
              <a:spcBef>
                <a:spcPts val="0"/>
              </a:spcBef>
              <a:spcAft>
                <a:spcPts val="300"/>
              </a:spcAft>
              <a:buClrTx/>
              <a:buSzPct val="120000"/>
              <a:buFont typeface="Arial" panose="020B0604020202020204" pitchFamily="34" charset="0"/>
              <a:buNone/>
              <a:tabLst/>
              <a:defRPr/>
            </a:pPr>
            <a:r>
              <a:rPr kumimoji="0" lang="en-US" sz="1400" b="1" i="0" u="none" strike="noStrike" kern="0" cap="none" spc="0" normalizeH="0" baseline="0" noProof="0" dirty="0">
                <a:ln>
                  <a:noFill/>
                </a:ln>
                <a:solidFill>
                  <a:prstClr val="black"/>
                </a:solidFill>
                <a:effectLst/>
                <a:uLnTx/>
                <a:uFillTx/>
                <a:latin typeface="Arial Narrow" panose="020B0606020202030204" pitchFamily="34" charset="0"/>
                <a:ea typeface="Tahoma" panose="020B0604030504040204" pitchFamily="34" charset="0"/>
                <a:cs typeface="Tahoma" panose="020B0604030504040204" pitchFamily="34" charset="0"/>
              </a:rPr>
              <a:t>Stratification Factors (Patients With FL)</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POD24</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Refractoriness to prior anti-CD20 mAb therapy</a:t>
            </a:r>
          </a:p>
          <a:p>
            <a:pPr marL="182563" marR="0" lvl="0" indent="-182563" algn="l" defTabSz="685800" rtl="0" eaLnBrk="1" fontAlgn="auto" latinLnBrk="0" hangingPunct="1">
              <a:lnSpc>
                <a:spcPct val="100000"/>
              </a:lnSpc>
              <a:spcBef>
                <a:spcPts val="0"/>
              </a:spcBef>
              <a:spcAft>
                <a:spcPts val="300"/>
              </a:spcAft>
              <a:buClrTx/>
              <a:buSzPct val="120000"/>
              <a:buFont typeface="Arial" panose="020B0604020202020204" pitchFamily="34" charset="0"/>
              <a:buChar char="•"/>
              <a:tabLst/>
              <a:defRPr/>
            </a:pPr>
            <a:r>
              <a:rPr kumimoji="0" lang="en-US" sz="1350" b="0" i="0" u="none" strike="noStrike" kern="0" cap="none" spc="0" normalizeH="0" baseline="0" noProof="0" dirty="0">
                <a:ln>
                  <a:noFill/>
                </a:ln>
                <a:solidFill>
                  <a:srgbClr val="000000"/>
                </a:solidFill>
                <a:effectLst/>
                <a:uLnTx/>
                <a:uFillTx/>
                <a:latin typeface="Arial Narrow" panose="020B0606020202030204" pitchFamily="34" charset="0"/>
                <a:ea typeface="Tahoma" panose="020B0604030504040204" pitchFamily="34" charset="0"/>
                <a:cs typeface="Tahoma" panose="020B0604030504040204" pitchFamily="34" charset="0"/>
              </a:rPr>
              <a:t>Number of prior lines of therapy (1 or ≥2)</a:t>
            </a:r>
          </a:p>
        </p:txBody>
      </p:sp>
      <p:sp>
        <p:nvSpPr>
          <p:cNvPr id="4" name="TextBox 3">
            <a:extLst>
              <a:ext uri="{FF2B5EF4-FFF2-40B4-BE49-F238E27FC236}">
                <a16:creationId xmlns:a16="http://schemas.microsoft.com/office/drawing/2014/main" id="{245687C2-BF3B-E821-21C3-5E769BCFE047}"/>
              </a:ext>
            </a:extLst>
          </p:cNvPr>
          <p:cNvSpPr txBox="1"/>
          <p:nvPr/>
        </p:nvSpPr>
        <p:spPr>
          <a:xfrm>
            <a:off x="6552525" y="1045863"/>
            <a:ext cx="1800267" cy="276999"/>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4-week treatment cycles</a:t>
            </a:r>
          </a:p>
        </p:txBody>
      </p:sp>
      <p:cxnSp>
        <p:nvCxnSpPr>
          <p:cNvPr id="10" name="Straight Arrow Connector 9">
            <a:extLst>
              <a:ext uri="{FF2B5EF4-FFF2-40B4-BE49-F238E27FC236}">
                <a16:creationId xmlns:a16="http://schemas.microsoft.com/office/drawing/2014/main" id="{5BE0A457-3405-2F67-0C50-CBD14EA4C399}"/>
              </a:ext>
            </a:extLst>
          </p:cNvPr>
          <p:cNvCxnSpPr>
            <a:cxnSpLocks/>
          </p:cNvCxnSpPr>
          <p:nvPr/>
        </p:nvCxnSpPr>
        <p:spPr>
          <a:xfrm>
            <a:off x="8352792" y="1195904"/>
            <a:ext cx="1746506" cy="0"/>
          </a:xfrm>
          <a:prstGeom prst="straightConnector1">
            <a:avLst/>
          </a:prstGeom>
          <a:noFill/>
          <a:ln w="19050" cap="flat" cmpd="sng" algn="ctr">
            <a:solidFill>
              <a:schemeClr val="tx2"/>
            </a:solidFill>
            <a:prstDash val="solid"/>
            <a:miter lim="800000"/>
            <a:headEnd type="none" w="lg" len="lg"/>
            <a:tailEnd type="triangle" w="lg" len="med"/>
          </a:ln>
          <a:effectLst/>
        </p:spPr>
      </p:cxnSp>
      <p:sp>
        <p:nvSpPr>
          <p:cNvPr id="3" name="Content Placeholder 4">
            <a:extLst>
              <a:ext uri="{FF2B5EF4-FFF2-40B4-BE49-F238E27FC236}">
                <a16:creationId xmlns:a16="http://schemas.microsoft.com/office/drawing/2014/main" id="{44448F04-F9E3-9A32-C0B7-B8DF9855CD47}"/>
              </a:ext>
            </a:extLst>
          </p:cNvPr>
          <p:cNvSpPr txBox="1">
            <a:spLocks/>
          </p:cNvSpPr>
          <p:nvPr/>
        </p:nvSpPr>
        <p:spPr>
          <a:xfrm>
            <a:off x="536448" y="5538758"/>
            <a:ext cx="10988803" cy="659100"/>
          </a:xfrm>
          <a:prstGeom prst="rect">
            <a:avLst/>
          </a:prstGeom>
        </p:spPr>
        <p:txBody>
          <a:bodyPr vert="horz" lIns="73152" tIns="36576" rIns="73152" bIns="36576" rtlCol="0">
            <a:noAutofit/>
          </a:bodyPr>
          <a:lstStyle>
            <a:lvl1pPr marL="243834" indent="-243834" defTabSz="1219170">
              <a:spcBef>
                <a:spcPts val="1000"/>
              </a:spcBef>
              <a:buClr>
                <a:srgbClr val="66CC00"/>
              </a:buClr>
              <a:buFont typeface="Arial" panose="020B0604020202020204" pitchFamily="34" charset="0"/>
              <a:buChar char="●"/>
              <a:defRPr sz="1800">
                <a:solidFill>
                  <a:srgbClr val="000000"/>
                </a:solidFill>
              </a:defRPr>
            </a:lvl1pPr>
            <a:lvl2pPr marL="597393" indent="-243834" defTabSz="1219170">
              <a:spcBef>
                <a:spcPts val="500"/>
              </a:spcBef>
              <a:buFont typeface="Arial" panose="020B0604020202020204" pitchFamily="34" charset="0"/>
              <a:buChar char="–"/>
              <a:defRPr sz="2133">
                <a:solidFill>
                  <a:srgbClr val="000000"/>
                </a:solidFill>
              </a:defRPr>
            </a:lvl2pPr>
            <a:lvl3pPr marL="853419" indent="-196846" defTabSz="1219170">
              <a:spcBef>
                <a:spcPct val="20000"/>
              </a:spcBef>
              <a:buFont typeface="Wingdings" panose="05000000000000000000" pitchFamily="2" charset="2"/>
              <a:buChar char="§"/>
              <a:defRPr sz="2133">
                <a:solidFill>
                  <a:srgbClr val="000000"/>
                </a:solidFill>
              </a:defRPr>
            </a:lvl3pPr>
            <a:lvl4pPr marL="1097253" indent="-158747" defTabSz="1219170">
              <a:spcBef>
                <a:spcPts val="500"/>
              </a:spcBef>
              <a:buFont typeface="Arial" panose="020B0604020202020204" pitchFamily="34" charset="0"/>
              <a:buChar char="-"/>
              <a:defRPr sz="2133">
                <a:solidFill>
                  <a:srgbClr val="000000"/>
                </a:solidFill>
              </a:defRPr>
            </a:lvl4pPr>
            <a:lvl5pPr marL="1983268" indent="-148163" defTabSz="1219170">
              <a:spcBef>
                <a:spcPct val="20000"/>
              </a:spcBef>
              <a:buFont typeface="Arial" panose="020B0604020202020204" pitchFamily="34" charset="0"/>
              <a:buChar char="•"/>
              <a:defRPr sz="2133">
                <a:solidFill>
                  <a:srgbClr val="000000"/>
                </a:solidFill>
              </a:defRPr>
            </a:lvl5pPr>
            <a:lvl6pPr marL="3352716" indent="-304792" defTabSz="1219170">
              <a:spcBef>
                <a:spcPct val="20000"/>
              </a:spcBef>
              <a:buFont typeface="Arial" panose="020B0604020202020204" pitchFamily="34" charset="0"/>
              <a:buChar char="•"/>
              <a:defRPr sz="2667"/>
            </a:lvl6pPr>
            <a:lvl7pPr marL="3962301" indent="-304792" defTabSz="1219170">
              <a:spcBef>
                <a:spcPct val="20000"/>
              </a:spcBef>
              <a:buFont typeface="Arial" panose="020B0604020202020204" pitchFamily="34" charset="0"/>
              <a:buChar char="•"/>
              <a:defRPr sz="2667"/>
            </a:lvl7pPr>
            <a:lvl8pPr marL="4571886" indent="-304792" defTabSz="1219170">
              <a:spcBef>
                <a:spcPct val="20000"/>
              </a:spcBef>
              <a:buFont typeface="Arial" panose="020B0604020202020204" pitchFamily="34" charset="0"/>
              <a:buChar char="•"/>
              <a:defRPr sz="2667"/>
            </a:lvl8pPr>
            <a:lvl9pPr marL="5181470" indent="-304792" defTabSz="1219170">
              <a:spcBef>
                <a:spcPct val="20000"/>
              </a:spcBef>
              <a:buFont typeface="Arial" panose="020B0604020202020204" pitchFamily="34" charset="0"/>
              <a:buChar char="•"/>
              <a:defRPr sz="2667"/>
            </a:lvl9pPr>
          </a:lstStyle>
          <a:p>
            <a:pPr marL="243834" marR="0" lvl="0" indent="-243834" algn="l" defTabSz="1219170" rtl="0" eaLnBrk="1" fontAlgn="auto" latinLnBrk="0" hangingPunct="1">
              <a:lnSpc>
                <a:spcPct val="100000"/>
              </a:lnSpc>
              <a:spcBef>
                <a:spcPts val="600"/>
              </a:spcBef>
              <a:spcAft>
                <a:spcPts val="0"/>
              </a:spcAft>
              <a:buClr>
                <a:srgbClr val="66CC00"/>
              </a:buClr>
              <a:buSzTx/>
              <a:buFont typeface="Arial" panose="020B0604020202020204" pitchFamily="34" charset="0"/>
              <a:buChar char="●"/>
              <a:tabLst/>
              <a:defRPr/>
            </a:pPr>
            <a:r>
              <a:rPr kumimoji="0" lang="en-US" sz="1700" b="0" i="0" u="none" strike="noStrike" kern="1200" cap="none" spc="0" normalizeH="0" baseline="0" noProof="0" dirty="0">
                <a:ln>
                  <a:noFill/>
                </a:ln>
                <a:solidFill>
                  <a:srgbClr val="000000"/>
                </a:solidFill>
                <a:effectLst/>
                <a:uLnTx/>
                <a:uFillTx/>
                <a:latin typeface="Arial"/>
                <a:ea typeface="+mn-ea"/>
                <a:cs typeface="+mn-cs"/>
              </a:rPr>
              <a:t>Powered to assess PFS in the FL population, triggered when 174 investigator-assessed events occurred</a:t>
            </a:r>
          </a:p>
          <a:p>
            <a:pPr marL="243834" marR="0" lvl="0" indent="-243834" algn="l" defTabSz="1219170" rtl="0" eaLnBrk="1" fontAlgn="auto" latinLnBrk="0" hangingPunct="1">
              <a:lnSpc>
                <a:spcPct val="100000"/>
              </a:lnSpc>
              <a:spcBef>
                <a:spcPts val="600"/>
              </a:spcBef>
              <a:spcAft>
                <a:spcPts val="0"/>
              </a:spcAft>
              <a:buClr>
                <a:srgbClr val="66CC00"/>
              </a:buClr>
              <a:buSzTx/>
              <a:buFont typeface="Arial" panose="020B0604020202020204" pitchFamily="34" charset="0"/>
              <a:buChar char="●"/>
              <a:tabLst/>
              <a:defRPr/>
            </a:pPr>
            <a:r>
              <a:rPr kumimoji="0" lang="en-US" sz="1700" b="0" i="0" u="none" strike="noStrike" kern="1200" cap="none" spc="0" normalizeH="0" baseline="0" noProof="0" dirty="0">
                <a:ln>
                  <a:noFill/>
                </a:ln>
                <a:solidFill>
                  <a:srgbClr val="000000"/>
                </a:solidFill>
                <a:effectLst/>
                <a:uLnTx/>
                <a:uFillTx/>
                <a:latin typeface="Arial"/>
                <a:ea typeface="+mn-ea"/>
                <a:cs typeface="+mn-cs"/>
              </a:rPr>
              <a:t>OS analysis planned after 5 years of follow-up</a:t>
            </a:r>
          </a:p>
        </p:txBody>
      </p:sp>
      <p:cxnSp>
        <p:nvCxnSpPr>
          <p:cNvPr id="5" name="Straight Arrow Connector 4">
            <a:extLst>
              <a:ext uri="{FF2B5EF4-FFF2-40B4-BE49-F238E27FC236}">
                <a16:creationId xmlns:a16="http://schemas.microsoft.com/office/drawing/2014/main" id="{57740C03-E057-782D-8160-04F9FD548A2D}"/>
              </a:ext>
            </a:extLst>
          </p:cNvPr>
          <p:cNvCxnSpPr>
            <a:cxnSpLocks/>
          </p:cNvCxnSpPr>
          <p:nvPr/>
        </p:nvCxnSpPr>
        <p:spPr>
          <a:xfrm flipH="1">
            <a:off x="4808557" y="1195904"/>
            <a:ext cx="1746506" cy="0"/>
          </a:xfrm>
          <a:prstGeom prst="straightConnector1">
            <a:avLst/>
          </a:prstGeom>
          <a:noFill/>
          <a:ln w="19050" cap="flat" cmpd="sng" algn="ctr">
            <a:solidFill>
              <a:schemeClr val="tx2"/>
            </a:solidFill>
            <a:prstDash val="solid"/>
            <a:miter lim="800000"/>
            <a:headEnd type="none" w="lg" len="lg"/>
            <a:tailEnd type="triangle" w="lg" len="med"/>
          </a:ln>
          <a:effectLst/>
        </p:spPr>
      </p:cxnSp>
    </p:spTree>
    <p:extLst>
      <p:ext uri="{BB962C8B-B14F-4D97-AF65-F5344CB8AC3E}">
        <p14:creationId xmlns:p14="http://schemas.microsoft.com/office/powerpoint/2010/main" val="30583269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5277" y="238186"/>
            <a:ext cx="11090273" cy="731520"/>
          </a:xfrm>
        </p:spPr>
        <p:txBody>
          <a:bodyPr vert="horz" lIns="0" tIns="0" rIns="0" bIns="0" rtlCol="0" anchor="ctr">
            <a:noAutofit/>
          </a:bodyPr>
          <a:lstStyle/>
          <a:p>
            <a:r>
              <a:rPr lang="en-US" noProof="0" dirty="0"/>
              <a:t>Baseline Characteristics and prior treatment (n=548): </a:t>
            </a:r>
            <a:br>
              <a:rPr lang="en-US" noProof="0" dirty="0"/>
            </a:br>
            <a:endParaRPr lang="en-US" noProof="0" dirty="0"/>
          </a:p>
        </p:txBody>
      </p:sp>
      <p:sp>
        <p:nvSpPr>
          <p:cNvPr id="23" name="TextBox 22">
            <a:extLst>
              <a:ext uri="{FF2B5EF4-FFF2-40B4-BE49-F238E27FC236}">
                <a16:creationId xmlns:a16="http://schemas.microsoft.com/office/drawing/2014/main" id="{9FDE5602-E1F4-770D-DE7A-3BADF9DB3343}"/>
              </a:ext>
            </a:extLst>
          </p:cNvPr>
          <p:cNvSpPr txBox="1"/>
          <p:nvPr/>
        </p:nvSpPr>
        <p:spPr>
          <a:xfrm>
            <a:off x="3492061" y="5581478"/>
            <a:ext cx="6122276" cy="923330"/>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0432FF"/>
                </a:solidFill>
                <a:effectLst/>
                <a:uLnTx/>
                <a:uFillTx/>
                <a:latin typeface="Arial"/>
                <a:ea typeface="+mn-ea"/>
                <a:cs typeface="+mn-cs"/>
              </a:rPr>
              <a:t>20% were </a:t>
            </a:r>
            <a:r>
              <a:rPr kumimoji="0" lang="en-US" sz="1800" b="1" i="0" u="sng" strike="noStrike" kern="1200" cap="none" spc="0" normalizeH="0" baseline="0" noProof="0" dirty="0">
                <a:ln>
                  <a:noFill/>
                </a:ln>
                <a:solidFill>
                  <a:srgbClr val="0432FF"/>
                </a:solidFill>
                <a:effectLst/>
                <a:uLnTx/>
                <a:uFillTx/>
                <a:latin typeface="Arial"/>
                <a:ea typeface="+mn-ea"/>
                <a:cs typeface="+mn-cs"/>
              </a:rPr>
              <a:t>&gt;</a:t>
            </a:r>
            <a:r>
              <a:rPr kumimoji="0" lang="en-US" sz="1800" b="1" i="0" u="none" strike="noStrike" kern="1200" cap="none" spc="0" normalizeH="0" baseline="0" noProof="0" dirty="0">
                <a:ln>
                  <a:noFill/>
                </a:ln>
                <a:solidFill>
                  <a:srgbClr val="0432FF"/>
                </a:solidFill>
                <a:effectLst/>
                <a:uLnTx/>
                <a:uFillTx/>
                <a:latin typeface="Arial"/>
                <a:ea typeface="+mn-ea"/>
                <a:cs typeface="+mn-cs"/>
              </a:rPr>
              <a:t> 75y and ~80% met GELF criteria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0432FF"/>
                </a:solidFill>
                <a:effectLst/>
                <a:uLnTx/>
                <a:uFillTx/>
                <a:latin typeface="Arial"/>
                <a:ea typeface="+mn-ea"/>
                <a:cs typeface="+mn-cs"/>
              </a:rPr>
              <a:t>~30% had POD24</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0432FF"/>
                </a:solidFill>
                <a:effectLst/>
                <a:uLnTx/>
                <a:uFillTx/>
                <a:latin typeface="Arial"/>
                <a:ea typeface="+mn-ea"/>
                <a:cs typeface="+mn-cs"/>
              </a:rPr>
              <a:t>~42% were refractory to prior anti-CD20 therapy </a:t>
            </a:r>
          </a:p>
        </p:txBody>
      </p:sp>
      <p:pic>
        <p:nvPicPr>
          <p:cNvPr id="27" name="Picture 26">
            <a:extLst>
              <a:ext uri="{FF2B5EF4-FFF2-40B4-BE49-F238E27FC236}">
                <a16:creationId xmlns:a16="http://schemas.microsoft.com/office/drawing/2014/main" id="{7F758D20-6145-4239-170C-660A71FBFF70}"/>
              </a:ext>
            </a:extLst>
          </p:cNvPr>
          <p:cNvPicPr>
            <a:picLocks noChangeAspect="1"/>
          </p:cNvPicPr>
          <p:nvPr/>
        </p:nvPicPr>
        <p:blipFill>
          <a:blip r:embed="rId3"/>
          <a:stretch>
            <a:fillRect/>
          </a:stretch>
        </p:blipFill>
        <p:spPr>
          <a:xfrm>
            <a:off x="917027" y="1080091"/>
            <a:ext cx="10652432" cy="4364268"/>
          </a:xfrm>
          <a:prstGeom prst="rect">
            <a:avLst/>
          </a:prstGeom>
        </p:spPr>
      </p:pic>
    </p:spTree>
    <p:extLst>
      <p:ext uri="{BB962C8B-B14F-4D97-AF65-F5344CB8AC3E}">
        <p14:creationId xmlns:p14="http://schemas.microsoft.com/office/powerpoint/2010/main" val="29481978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74CFBDFF-E2B8-47B0-AC79-C7FBD0F3A9A5}"/>
              </a:ext>
            </a:extLst>
          </p:cNvPr>
          <p:cNvSpPr>
            <a:spLocks noGrp="1"/>
          </p:cNvSpPr>
          <p:nvPr>
            <p:ph type="title"/>
          </p:nvPr>
        </p:nvSpPr>
        <p:spPr/>
        <p:txBody>
          <a:bodyPr>
            <a:noAutofit/>
          </a:bodyPr>
          <a:lstStyle/>
          <a:p>
            <a:r>
              <a:rPr lang="en-US" noProof="0" dirty="0"/>
              <a:t>Primary Endpoint: PFS by Investigator Assessment</a:t>
            </a:r>
          </a:p>
        </p:txBody>
      </p:sp>
      <p:sp>
        <p:nvSpPr>
          <p:cNvPr id="13" name="Footer Placeholder 12">
            <a:extLst>
              <a:ext uri="{FF2B5EF4-FFF2-40B4-BE49-F238E27FC236}">
                <a16:creationId xmlns:a16="http://schemas.microsoft.com/office/drawing/2014/main" id="{6B759927-D440-D2D9-374D-D613EEAE3D12}"/>
              </a:ext>
            </a:extLst>
          </p:cNvPr>
          <p:cNvSpPr>
            <a:spLocks noGrp="1"/>
          </p:cNvSpPr>
          <p:nvPr>
            <p:ph type="ftr" sz="quarter" idx="10"/>
          </p:nvPr>
        </p:nvSpPr>
        <p:spPr>
          <a:xfrm>
            <a:off x="536448" y="6124278"/>
            <a:ext cx="10988805" cy="604223"/>
          </a:xfrm>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757575"/>
                </a:solidFill>
                <a:effectLst/>
                <a:uLnTx/>
                <a:uFillTx/>
                <a:latin typeface="Arial"/>
                <a:ea typeface="+mn-ea"/>
                <a:cs typeface="+mn-cs"/>
              </a:rPr>
              <a:t>ITT population. *Estimated using Kaplan-Meier method. </a:t>
            </a:r>
            <a:r>
              <a:rPr kumimoji="0" lang="en-GB" sz="900" b="0" i="0" u="none" strike="noStrike" kern="1200" cap="none" spc="0" normalizeH="0" baseline="30000" noProof="0" dirty="0">
                <a:ln>
                  <a:noFill/>
                </a:ln>
                <a:solidFill>
                  <a:srgbClr val="757575"/>
                </a:solidFill>
                <a:effectLst/>
                <a:uLnTx/>
                <a:uFillTx/>
                <a:latin typeface="Arial"/>
                <a:ea typeface="+mn-ea"/>
                <a:cs typeface="+mn-cs"/>
              </a:rPr>
              <a:t>†</a:t>
            </a:r>
            <a:r>
              <a:rPr kumimoji="0" lang="en-GB" sz="900" b="0" i="0" u="none" strike="noStrike" kern="1200" cap="none" spc="0" normalizeH="0" baseline="0" noProof="0" dirty="0">
                <a:ln>
                  <a:noFill/>
                </a:ln>
                <a:solidFill>
                  <a:srgbClr val="757575"/>
                </a:solidFill>
                <a:effectLst/>
                <a:uLnTx/>
                <a:uFillTx/>
                <a:latin typeface="Arial"/>
                <a:ea typeface="+mn-ea"/>
                <a:cs typeface="+mn-cs"/>
              </a:rPr>
              <a:t>Estimated using a stratified Cox proportional hazard model. </a:t>
            </a:r>
            <a:r>
              <a:rPr kumimoji="0" lang="en-GB" sz="900" b="0" i="0" u="none" strike="noStrike" kern="1200" cap="none" spc="0" normalizeH="0" baseline="30000" noProof="0" dirty="0">
                <a:ln>
                  <a:noFill/>
                </a:ln>
                <a:solidFill>
                  <a:srgbClr val="757575"/>
                </a:solidFill>
                <a:effectLst/>
                <a:uLnTx/>
                <a:uFillTx/>
                <a:latin typeface="Arial"/>
                <a:ea typeface="+mn-ea"/>
                <a:cs typeface="+mn-cs"/>
              </a:rPr>
              <a:t>‡</a:t>
            </a:r>
            <a:r>
              <a:rPr kumimoji="0" lang="en-GB" sz="900" b="0" i="0" u="none" strike="noStrike" kern="1200" cap="none" spc="0" normalizeH="0" baseline="0" noProof="0" dirty="0">
                <a:ln>
                  <a:noFill/>
                </a:ln>
                <a:solidFill>
                  <a:srgbClr val="757575"/>
                </a:solidFill>
                <a:effectLst/>
                <a:uLnTx/>
                <a:uFillTx/>
                <a:latin typeface="Arial"/>
                <a:ea typeface="+mn-ea"/>
                <a:cs typeface="+mn-cs"/>
              </a:rPr>
              <a:t>Stratified log-rank test with a 2-sided significance level of 5%. CI, confidence interval; </a:t>
            </a:r>
            <a:br>
              <a:rPr kumimoji="0" lang="en-GB" sz="900" b="0" i="0" u="none" strike="noStrike" kern="1200" cap="none" spc="0" normalizeH="0" baseline="0" noProof="0" dirty="0">
                <a:ln>
                  <a:noFill/>
                </a:ln>
                <a:solidFill>
                  <a:srgbClr val="757575"/>
                </a:solidFill>
                <a:effectLst/>
                <a:uLnTx/>
                <a:uFillTx/>
                <a:latin typeface="Arial"/>
                <a:ea typeface="+mn-ea"/>
                <a:cs typeface="+mn-cs"/>
              </a:rPr>
            </a:br>
            <a:r>
              <a:rPr kumimoji="0" lang="en-GB" sz="900" b="0" i="0" u="none" strike="noStrike" kern="1200" cap="none" spc="0" normalizeH="0" baseline="0" noProof="0" dirty="0">
                <a:ln>
                  <a:noFill/>
                </a:ln>
                <a:solidFill>
                  <a:srgbClr val="757575"/>
                </a:solidFill>
                <a:effectLst/>
                <a:uLnTx/>
                <a:uFillTx/>
                <a:latin typeface="Arial"/>
                <a:ea typeface="+mn-ea"/>
                <a:cs typeface="+mn-cs"/>
              </a:rPr>
              <a:t>HR, hazard ratio; </a:t>
            </a:r>
            <a:r>
              <a:rPr kumimoji="0" lang="en-US" sz="900" b="0" i="0" u="none" strike="noStrike" kern="1200" cap="none" spc="0" normalizeH="0" baseline="0" noProof="0" dirty="0">
                <a:ln>
                  <a:noFill/>
                </a:ln>
                <a:solidFill>
                  <a:srgbClr val="757575"/>
                </a:solidFill>
                <a:effectLst/>
                <a:uLnTx/>
                <a:uFillTx/>
                <a:latin typeface="Arial"/>
                <a:ea typeface="+mn-ea"/>
                <a:cs typeface="Arial" panose="020B0604020202020204" pitchFamily="34" charset="0"/>
              </a:rPr>
              <a:t>ITT, intent-to-treat; Len, lenalidomide; </a:t>
            </a:r>
            <a:r>
              <a:rPr kumimoji="0" lang="en-GB" sz="900" b="0" i="0" u="none" strike="noStrike" kern="1200" cap="none" spc="0" normalizeH="0" baseline="0" noProof="0" dirty="0">
                <a:ln>
                  <a:noFill/>
                </a:ln>
                <a:solidFill>
                  <a:srgbClr val="757575"/>
                </a:solidFill>
                <a:effectLst/>
                <a:uLnTx/>
                <a:uFillTx/>
                <a:latin typeface="Arial"/>
                <a:ea typeface="+mn-ea"/>
                <a:cs typeface="+mn-cs"/>
              </a:rPr>
              <a:t>NE, not evaluable; PFS, progression-free survival</a:t>
            </a:r>
            <a:r>
              <a:rPr kumimoji="0" lang="en-US" sz="900" b="0" i="0" u="none" strike="noStrike" kern="1200" cap="none" spc="0" normalizeH="0" baseline="0" noProof="0" dirty="0">
                <a:ln>
                  <a:noFill/>
                </a:ln>
                <a:solidFill>
                  <a:srgbClr val="757575"/>
                </a:solidFill>
                <a:effectLst/>
                <a:uLnTx/>
                <a:uFillTx/>
                <a:latin typeface="Arial" panose="020B0604020202020204" pitchFamily="34" charset="0"/>
                <a:ea typeface="+mn-ea"/>
                <a:cs typeface="Arial" panose="020B0604020202020204" pitchFamily="34" charset="0"/>
              </a:rPr>
              <a:t>; R, rituximab</a:t>
            </a:r>
            <a:r>
              <a:rPr kumimoji="0" lang="en-GB" sz="900" b="0" i="0" u="none" strike="noStrike" kern="1200" cap="none" spc="0" normalizeH="0" baseline="0" noProof="0" dirty="0">
                <a:ln>
                  <a:noFill/>
                </a:ln>
                <a:solidFill>
                  <a:srgbClr val="757575"/>
                </a:solidFill>
                <a:effectLst/>
                <a:uLnTx/>
                <a:uFillTx/>
                <a:latin typeface="Arial"/>
                <a:ea typeface="+mn-ea"/>
                <a:cs typeface="+mn-cs"/>
              </a:rPr>
              <a:t>.</a:t>
            </a:r>
            <a:endParaRPr kumimoji="0" lang="en-US" sz="900" b="0" i="0" u="none" strike="noStrike" kern="1200" cap="none" spc="0" normalizeH="0" baseline="0" noProof="0" dirty="0">
              <a:ln>
                <a:noFill/>
              </a:ln>
              <a:solidFill>
                <a:srgbClr val="757575"/>
              </a:solidFill>
              <a:effectLst/>
              <a:uLnTx/>
              <a:uFillTx/>
              <a:latin typeface="Arial"/>
              <a:ea typeface="+mn-ea"/>
              <a:cs typeface="+mn-cs"/>
            </a:endParaRPr>
          </a:p>
        </p:txBody>
      </p:sp>
      <p:sp>
        <p:nvSpPr>
          <p:cNvPr id="3" name="Content Placeholder 2">
            <a:extLst>
              <a:ext uri="{FF2B5EF4-FFF2-40B4-BE49-F238E27FC236}">
                <a16:creationId xmlns:a16="http://schemas.microsoft.com/office/drawing/2014/main" id="{6949F8B2-B49D-CB1B-38B1-9B1A704675EC}"/>
              </a:ext>
            </a:extLst>
          </p:cNvPr>
          <p:cNvSpPr>
            <a:spLocks noGrp="1"/>
          </p:cNvSpPr>
          <p:nvPr>
            <p:ph sz="quarter" idx="4294967295"/>
          </p:nvPr>
        </p:nvSpPr>
        <p:spPr>
          <a:xfrm>
            <a:off x="1537494" y="5700713"/>
            <a:ext cx="9117012" cy="401637"/>
          </a:xfrm>
          <a:prstGeom prst="roundRect">
            <a:avLst/>
          </a:prstGeom>
          <a:solidFill>
            <a:schemeClr val="bg2"/>
          </a:solidFill>
        </p:spPr>
        <p:txBody>
          <a:bodyPr anchor="ctr">
            <a:normAutofit/>
          </a:bodyPr>
          <a:lstStyle/>
          <a:p>
            <a:pPr marL="0" indent="0" algn="ctr">
              <a:buNone/>
            </a:pPr>
            <a:r>
              <a:rPr lang="en-US" sz="1600" b="1" dirty="0">
                <a:solidFill>
                  <a:schemeClr val="accent1"/>
                </a:solidFill>
              </a:rPr>
              <a:t>Significant improvement in PFS was observed with tafasitamab</a:t>
            </a:r>
          </a:p>
        </p:txBody>
      </p:sp>
      <p:sp>
        <p:nvSpPr>
          <p:cNvPr id="714" name="Rectangle 456">
            <a:extLst>
              <a:ext uri="{FF2B5EF4-FFF2-40B4-BE49-F238E27FC236}">
                <a16:creationId xmlns:a16="http://schemas.microsoft.com/office/drawing/2014/main" id="{7E8CBC58-75FA-3755-0BBE-A6734538F4D0}"/>
              </a:ext>
            </a:extLst>
          </p:cNvPr>
          <p:cNvSpPr>
            <a:spLocks noChangeArrowheads="1"/>
          </p:cNvSpPr>
          <p:nvPr/>
        </p:nvSpPr>
        <p:spPr bwMode="auto">
          <a:xfrm rot="16200000">
            <a:off x="1542894" y="2752646"/>
            <a:ext cx="288448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PFS, %</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5" name="Rectangle 457">
            <a:extLst>
              <a:ext uri="{FF2B5EF4-FFF2-40B4-BE49-F238E27FC236}">
                <a16:creationId xmlns:a16="http://schemas.microsoft.com/office/drawing/2014/main" id="{CCA58BF8-77B3-7EF0-4804-E4B4498593ED}"/>
              </a:ext>
            </a:extLst>
          </p:cNvPr>
          <p:cNvSpPr>
            <a:spLocks noChangeArrowheads="1"/>
          </p:cNvSpPr>
          <p:nvPr/>
        </p:nvSpPr>
        <p:spPr bwMode="auto">
          <a:xfrm>
            <a:off x="3164121" y="1403985"/>
            <a:ext cx="24526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7" name="Rectangle 459">
            <a:extLst>
              <a:ext uri="{FF2B5EF4-FFF2-40B4-BE49-F238E27FC236}">
                <a16:creationId xmlns:a16="http://schemas.microsoft.com/office/drawing/2014/main" id="{013D48BA-F7B5-F0FE-0945-E4A114A96E39}"/>
              </a:ext>
            </a:extLst>
          </p:cNvPr>
          <p:cNvSpPr>
            <a:spLocks noChangeArrowheads="1"/>
          </p:cNvSpPr>
          <p:nvPr/>
        </p:nvSpPr>
        <p:spPr bwMode="auto">
          <a:xfrm>
            <a:off x="3245875" y="1943735"/>
            <a:ext cx="16350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9" name="Rectangle 461">
            <a:extLst>
              <a:ext uri="{FF2B5EF4-FFF2-40B4-BE49-F238E27FC236}">
                <a16:creationId xmlns:a16="http://schemas.microsoft.com/office/drawing/2014/main" id="{53E56D49-60D7-711D-7AAD-497D114A74F4}"/>
              </a:ext>
            </a:extLst>
          </p:cNvPr>
          <p:cNvSpPr>
            <a:spLocks noChangeArrowheads="1"/>
          </p:cNvSpPr>
          <p:nvPr/>
        </p:nvSpPr>
        <p:spPr bwMode="auto">
          <a:xfrm>
            <a:off x="3245875" y="2477135"/>
            <a:ext cx="16350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1" name="Rectangle 463">
            <a:extLst>
              <a:ext uri="{FF2B5EF4-FFF2-40B4-BE49-F238E27FC236}">
                <a16:creationId xmlns:a16="http://schemas.microsoft.com/office/drawing/2014/main" id="{24CBB0C2-1FC7-9828-B2CE-69058DDCD3BA}"/>
              </a:ext>
            </a:extLst>
          </p:cNvPr>
          <p:cNvSpPr>
            <a:spLocks noChangeArrowheads="1"/>
          </p:cNvSpPr>
          <p:nvPr/>
        </p:nvSpPr>
        <p:spPr bwMode="auto">
          <a:xfrm>
            <a:off x="3245875" y="3002598"/>
            <a:ext cx="16350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3" name="Rectangle 465">
            <a:extLst>
              <a:ext uri="{FF2B5EF4-FFF2-40B4-BE49-F238E27FC236}">
                <a16:creationId xmlns:a16="http://schemas.microsoft.com/office/drawing/2014/main" id="{B95F5425-52FC-20F6-761B-D5878C81EDFA}"/>
              </a:ext>
            </a:extLst>
          </p:cNvPr>
          <p:cNvSpPr>
            <a:spLocks noChangeArrowheads="1"/>
          </p:cNvSpPr>
          <p:nvPr/>
        </p:nvSpPr>
        <p:spPr bwMode="auto">
          <a:xfrm>
            <a:off x="3245875" y="3539173"/>
            <a:ext cx="16350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5" name="Rectangle 467">
            <a:extLst>
              <a:ext uri="{FF2B5EF4-FFF2-40B4-BE49-F238E27FC236}">
                <a16:creationId xmlns:a16="http://schemas.microsoft.com/office/drawing/2014/main" id="{A2AC2F68-658C-E07B-23E8-BBF5892A4AE4}"/>
              </a:ext>
            </a:extLst>
          </p:cNvPr>
          <p:cNvSpPr>
            <a:spLocks noChangeArrowheads="1"/>
          </p:cNvSpPr>
          <p:nvPr/>
        </p:nvSpPr>
        <p:spPr bwMode="auto">
          <a:xfrm>
            <a:off x="3327627" y="4069398"/>
            <a:ext cx="8175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7" name="Rectangle 469">
            <a:extLst>
              <a:ext uri="{FF2B5EF4-FFF2-40B4-BE49-F238E27FC236}">
                <a16:creationId xmlns:a16="http://schemas.microsoft.com/office/drawing/2014/main" id="{9F4B784A-07BF-5021-4ACD-E0C1CA22CD02}"/>
              </a:ext>
            </a:extLst>
          </p:cNvPr>
          <p:cNvSpPr>
            <a:spLocks noChangeArrowheads="1"/>
          </p:cNvSpPr>
          <p:nvPr/>
        </p:nvSpPr>
        <p:spPr bwMode="auto">
          <a:xfrm>
            <a:off x="3628223" y="4427538"/>
            <a:ext cx="8175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9" name="Rectangle 471">
            <a:extLst>
              <a:ext uri="{FF2B5EF4-FFF2-40B4-BE49-F238E27FC236}">
                <a16:creationId xmlns:a16="http://schemas.microsoft.com/office/drawing/2014/main" id="{4C5A5EA8-1889-86BA-F221-C1D2AE3B9911}"/>
              </a:ext>
            </a:extLst>
          </p:cNvPr>
          <p:cNvSpPr>
            <a:spLocks noChangeArrowheads="1"/>
          </p:cNvSpPr>
          <p:nvPr/>
        </p:nvSpPr>
        <p:spPr bwMode="auto">
          <a:xfrm>
            <a:off x="4080978" y="4427538"/>
            <a:ext cx="8175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1" name="Rectangle 473">
            <a:extLst>
              <a:ext uri="{FF2B5EF4-FFF2-40B4-BE49-F238E27FC236}">
                <a16:creationId xmlns:a16="http://schemas.microsoft.com/office/drawing/2014/main" id="{73B7227A-8DC7-761E-7C45-A77E698B406F}"/>
              </a:ext>
            </a:extLst>
          </p:cNvPr>
          <p:cNvSpPr>
            <a:spLocks noChangeArrowheads="1"/>
          </p:cNvSpPr>
          <p:nvPr/>
        </p:nvSpPr>
        <p:spPr bwMode="auto">
          <a:xfrm>
            <a:off x="4523573" y="4427538"/>
            <a:ext cx="8175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3" name="Rectangle 475">
            <a:extLst>
              <a:ext uri="{FF2B5EF4-FFF2-40B4-BE49-F238E27FC236}">
                <a16:creationId xmlns:a16="http://schemas.microsoft.com/office/drawing/2014/main" id="{60E8CB30-993E-2120-FCAE-855AC3A73EF2}"/>
              </a:ext>
            </a:extLst>
          </p:cNvPr>
          <p:cNvSpPr>
            <a:spLocks noChangeArrowheads="1"/>
          </p:cNvSpPr>
          <p:nvPr/>
        </p:nvSpPr>
        <p:spPr bwMode="auto">
          <a:xfrm>
            <a:off x="4982996" y="4427538"/>
            <a:ext cx="8175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5" name="Rectangle 477">
            <a:extLst>
              <a:ext uri="{FF2B5EF4-FFF2-40B4-BE49-F238E27FC236}">
                <a16:creationId xmlns:a16="http://schemas.microsoft.com/office/drawing/2014/main" id="{E4A0A2CF-A670-2F16-8825-D3FBECC2667B}"/>
              </a:ext>
            </a:extLst>
          </p:cNvPr>
          <p:cNvSpPr>
            <a:spLocks noChangeArrowheads="1"/>
          </p:cNvSpPr>
          <p:nvPr/>
        </p:nvSpPr>
        <p:spPr bwMode="auto">
          <a:xfrm>
            <a:off x="5428448" y="4427538"/>
            <a:ext cx="8175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7" name="Rectangle 479">
            <a:extLst>
              <a:ext uri="{FF2B5EF4-FFF2-40B4-BE49-F238E27FC236}">
                <a16:creationId xmlns:a16="http://schemas.microsoft.com/office/drawing/2014/main" id="{77396115-C6BD-5F30-0DDF-3E9AF36B512A}"/>
              </a:ext>
            </a:extLst>
          </p:cNvPr>
          <p:cNvSpPr>
            <a:spLocks noChangeArrowheads="1"/>
          </p:cNvSpPr>
          <p:nvPr/>
        </p:nvSpPr>
        <p:spPr bwMode="auto">
          <a:xfrm>
            <a:off x="5840327"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9" name="Rectangle 481">
            <a:extLst>
              <a:ext uri="{FF2B5EF4-FFF2-40B4-BE49-F238E27FC236}">
                <a16:creationId xmlns:a16="http://schemas.microsoft.com/office/drawing/2014/main" id="{27C4E5F2-D614-C9DB-BC56-91A9B643AA60}"/>
              </a:ext>
            </a:extLst>
          </p:cNvPr>
          <p:cNvSpPr>
            <a:spLocks noChangeArrowheads="1"/>
          </p:cNvSpPr>
          <p:nvPr/>
        </p:nvSpPr>
        <p:spPr bwMode="auto">
          <a:xfrm>
            <a:off x="6292764"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1" name="Rectangle 483">
            <a:extLst>
              <a:ext uri="{FF2B5EF4-FFF2-40B4-BE49-F238E27FC236}">
                <a16:creationId xmlns:a16="http://schemas.microsoft.com/office/drawing/2014/main" id="{692A0AC5-E44C-6D4A-117A-D6272E020298}"/>
              </a:ext>
            </a:extLst>
          </p:cNvPr>
          <p:cNvSpPr>
            <a:spLocks noChangeArrowheads="1"/>
          </p:cNvSpPr>
          <p:nvPr/>
        </p:nvSpPr>
        <p:spPr bwMode="auto">
          <a:xfrm>
            <a:off x="6740122"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3" name="Rectangle 485">
            <a:extLst>
              <a:ext uri="{FF2B5EF4-FFF2-40B4-BE49-F238E27FC236}">
                <a16:creationId xmlns:a16="http://schemas.microsoft.com/office/drawing/2014/main" id="{807E8008-7072-5A49-FEAB-BC8F55D537E2}"/>
              </a:ext>
            </a:extLst>
          </p:cNvPr>
          <p:cNvSpPr>
            <a:spLocks noChangeArrowheads="1"/>
          </p:cNvSpPr>
          <p:nvPr/>
        </p:nvSpPr>
        <p:spPr bwMode="auto">
          <a:xfrm>
            <a:off x="7190491"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5" name="Rectangle 487">
            <a:extLst>
              <a:ext uri="{FF2B5EF4-FFF2-40B4-BE49-F238E27FC236}">
                <a16:creationId xmlns:a16="http://schemas.microsoft.com/office/drawing/2014/main" id="{CFAB55A1-DC04-330E-FB65-2420BF540978}"/>
              </a:ext>
            </a:extLst>
          </p:cNvPr>
          <p:cNvSpPr>
            <a:spLocks noChangeArrowheads="1"/>
          </p:cNvSpPr>
          <p:nvPr/>
        </p:nvSpPr>
        <p:spPr bwMode="auto">
          <a:xfrm>
            <a:off x="7642929"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7" name="Rectangle 489">
            <a:extLst>
              <a:ext uri="{FF2B5EF4-FFF2-40B4-BE49-F238E27FC236}">
                <a16:creationId xmlns:a16="http://schemas.microsoft.com/office/drawing/2014/main" id="{C0FF027D-CEFE-3A41-80D0-02155BE91718}"/>
              </a:ext>
            </a:extLst>
          </p:cNvPr>
          <p:cNvSpPr>
            <a:spLocks noChangeArrowheads="1"/>
          </p:cNvSpPr>
          <p:nvPr/>
        </p:nvSpPr>
        <p:spPr bwMode="auto">
          <a:xfrm>
            <a:off x="8095366"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9" name="Rectangle 491">
            <a:extLst>
              <a:ext uri="{FF2B5EF4-FFF2-40B4-BE49-F238E27FC236}">
                <a16:creationId xmlns:a16="http://schemas.microsoft.com/office/drawing/2014/main" id="{766DF507-09D4-86B9-3DFB-C8536410E7AD}"/>
              </a:ext>
            </a:extLst>
          </p:cNvPr>
          <p:cNvSpPr>
            <a:spLocks noChangeArrowheads="1"/>
          </p:cNvSpPr>
          <p:nvPr/>
        </p:nvSpPr>
        <p:spPr bwMode="auto">
          <a:xfrm>
            <a:off x="8546216"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1" name="Rectangle 493">
            <a:extLst>
              <a:ext uri="{FF2B5EF4-FFF2-40B4-BE49-F238E27FC236}">
                <a16:creationId xmlns:a16="http://schemas.microsoft.com/office/drawing/2014/main" id="{7133F700-AA95-3EF3-39E3-AF890AEDCC2B}"/>
              </a:ext>
            </a:extLst>
          </p:cNvPr>
          <p:cNvSpPr>
            <a:spLocks noChangeArrowheads="1"/>
          </p:cNvSpPr>
          <p:nvPr/>
        </p:nvSpPr>
        <p:spPr bwMode="auto">
          <a:xfrm>
            <a:off x="8998654"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3" name="Rectangle 495">
            <a:extLst>
              <a:ext uri="{FF2B5EF4-FFF2-40B4-BE49-F238E27FC236}">
                <a16:creationId xmlns:a16="http://schemas.microsoft.com/office/drawing/2014/main" id="{E80D91CF-575A-3F1A-A74E-69F312BCDAED}"/>
              </a:ext>
            </a:extLst>
          </p:cNvPr>
          <p:cNvSpPr>
            <a:spLocks noChangeArrowheads="1"/>
          </p:cNvSpPr>
          <p:nvPr/>
        </p:nvSpPr>
        <p:spPr bwMode="auto">
          <a:xfrm>
            <a:off x="9451091"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5" name="Rectangle 497">
            <a:extLst>
              <a:ext uri="{FF2B5EF4-FFF2-40B4-BE49-F238E27FC236}">
                <a16:creationId xmlns:a16="http://schemas.microsoft.com/office/drawing/2014/main" id="{B9D72508-DD51-A8A9-547C-6656B5153D79}"/>
              </a:ext>
            </a:extLst>
          </p:cNvPr>
          <p:cNvSpPr>
            <a:spLocks noChangeArrowheads="1"/>
          </p:cNvSpPr>
          <p:nvPr/>
        </p:nvSpPr>
        <p:spPr bwMode="auto">
          <a:xfrm>
            <a:off x="9903529"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7" name="Rectangle 499">
            <a:extLst>
              <a:ext uri="{FF2B5EF4-FFF2-40B4-BE49-F238E27FC236}">
                <a16:creationId xmlns:a16="http://schemas.microsoft.com/office/drawing/2014/main" id="{18E29520-4CDC-81B3-9A89-121B674823B9}"/>
              </a:ext>
            </a:extLst>
          </p:cNvPr>
          <p:cNvSpPr>
            <a:spLocks noChangeArrowheads="1"/>
          </p:cNvSpPr>
          <p:nvPr/>
        </p:nvSpPr>
        <p:spPr bwMode="auto">
          <a:xfrm>
            <a:off x="10351204" y="4427538"/>
            <a:ext cx="16350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8" name="Rectangle 500">
            <a:extLst>
              <a:ext uri="{FF2B5EF4-FFF2-40B4-BE49-F238E27FC236}">
                <a16:creationId xmlns:a16="http://schemas.microsoft.com/office/drawing/2014/main" id="{81CCC723-276C-77AF-F2B9-3FDF7B62B23E}"/>
              </a:ext>
            </a:extLst>
          </p:cNvPr>
          <p:cNvSpPr>
            <a:spLocks noChangeArrowheads="1"/>
          </p:cNvSpPr>
          <p:nvPr/>
        </p:nvSpPr>
        <p:spPr bwMode="auto">
          <a:xfrm>
            <a:off x="6565293" y="4673209"/>
            <a:ext cx="107753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Time, Months</a:t>
            </a:r>
            <a:endParaRPr kumimoji="0" lang="en-US" altLang="en-US" sz="16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9" name="Rectangle 501">
            <a:extLst>
              <a:ext uri="{FF2B5EF4-FFF2-40B4-BE49-F238E27FC236}">
                <a16:creationId xmlns:a16="http://schemas.microsoft.com/office/drawing/2014/main" id="{39A0D29F-B56F-6201-727D-32E83532BE22}"/>
              </a:ext>
            </a:extLst>
          </p:cNvPr>
          <p:cNvSpPr>
            <a:spLocks noChangeArrowheads="1"/>
          </p:cNvSpPr>
          <p:nvPr/>
        </p:nvSpPr>
        <p:spPr bwMode="auto">
          <a:xfrm>
            <a:off x="3563302" y="5130800"/>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273</a:t>
            </a:r>
          </a:p>
        </p:txBody>
      </p:sp>
      <p:sp>
        <p:nvSpPr>
          <p:cNvPr id="760" name="Rectangle 502">
            <a:extLst>
              <a:ext uri="{FF2B5EF4-FFF2-40B4-BE49-F238E27FC236}">
                <a16:creationId xmlns:a16="http://schemas.microsoft.com/office/drawing/2014/main" id="{6EE251AF-BEE3-4454-7622-45A98360D12A}"/>
              </a:ext>
            </a:extLst>
          </p:cNvPr>
          <p:cNvSpPr>
            <a:spLocks noChangeArrowheads="1"/>
          </p:cNvSpPr>
          <p:nvPr/>
        </p:nvSpPr>
        <p:spPr bwMode="auto">
          <a:xfrm>
            <a:off x="4016057" y="5130800"/>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261</a:t>
            </a:r>
          </a:p>
        </p:txBody>
      </p:sp>
      <p:sp>
        <p:nvSpPr>
          <p:cNvPr id="761" name="Rectangle 503">
            <a:extLst>
              <a:ext uri="{FF2B5EF4-FFF2-40B4-BE49-F238E27FC236}">
                <a16:creationId xmlns:a16="http://schemas.microsoft.com/office/drawing/2014/main" id="{B4B72EB8-BFD1-1598-9A62-209F1B82DE28}"/>
              </a:ext>
            </a:extLst>
          </p:cNvPr>
          <p:cNvSpPr>
            <a:spLocks noChangeArrowheads="1"/>
          </p:cNvSpPr>
          <p:nvPr/>
        </p:nvSpPr>
        <p:spPr bwMode="auto">
          <a:xfrm>
            <a:off x="4458652" y="5130800"/>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250</a:t>
            </a:r>
          </a:p>
        </p:txBody>
      </p:sp>
      <p:sp>
        <p:nvSpPr>
          <p:cNvPr id="762" name="Rectangle 504">
            <a:extLst>
              <a:ext uri="{FF2B5EF4-FFF2-40B4-BE49-F238E27FC236}">
                <a16:creationId xmlns:a16="http://schemas.microsoft.com/office/drawing/2014/main" id="{BD2AC714-CD01-F62C-39EF-57ED1141FCB9}"/>
              </a:ext>
            </a:extLst>
          </p:cNvPr>
          <p:cNvSpPr>
            <a:spLocks noChangeArrowheads="1"/>
          </p:cNvSpPr>
          <p:nvPr/>
        </p:nvSpPr>
        <p:spPr bwMode="auto">
          <a:xfrm>
            <a:off x="4918075" y="5130800"/>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212</a:t>
            </a:r>
          </a:p>
        </p:txBody>
      </p:sp>
      <p:sp>
        <p:nvSpPr>
          <p:cNvPr id="763" name="Rectangle 505">
            <a:extLst>
              <a:ext uri="{FF2B5EF4-FFF2-40B4-BE49-F238E27FC236}">
                <a16:creationId xmlns:a16="http://schemas.microsoft.com/office/drawing/2014/main" id="{835B6F67-B43D-1AAF-9E26-E5D79502C929}"/>
              </a:ext>
            </a:extLst>
          </p:cNvPr>
          <p:cNvSpPr>
            <a:spLocks noChangeArrowheads="1"/>
          </p:cNvSpPr>
          <p:nvPr/>
        </p:nvSpPr>
        <p:spPr bwMode="auto">
          <a:xfrm>
            <a:off x="5363527" y="5130800"/>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200</a:t>
            </a:r>
          </a:p>
        </p:txBody>
      </p:sp>
      <p:sp>
        <p:nvSpPr>
          <p:cNvPr id="764" name="Rectangle 506">
            <a:extLst>
              <a:ext uri="{FF2B5EF4-FFF2-40B4-BE49-F238E27FC236}">
                <a16:creationId xmlns:a16="http://schemas.microsoft.com/office/drawing/2014/main" id="{F301777C-B780-D84A-3751-0AC8F0153E5D}"/>
              </a:ext>
            </a:extLst>
          </p:cNvPr>
          <p:cNvSpPr>
            <a:spLocks noChangeArrowheads="1"/>
          </p:cNvSpPr>
          <p:nvPr/>
        </p:nvSpPr>
        <p:spPr bwMode="auto">
          <a:xfrm>
            <a:off x="5816282" y="5130800"/>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164</a:t>
            </a:r>
          </a:p>
        </p:txBody>
      </p:sp>
      <p:sp>
        <p:nvSpPr>
          <p:cNvPr id="765" name="Rectangle 507">
            <a:extLst>
              <a:ext uri="{FF2B5EF4-FFF2-40B4-BE49-F238E27FC236}">
                <a16:creationId xmlns:a16="http://schemas.microsoft.com/office/drawing/2014/main" id="{666EAE59-3A8D-D2C3-F502-C4DA3EB08ED2}"/>
              </a:ext>
            </a:extLst>
          </p:cNvPr>
          <p:cNvSpPr>
            <a:spLocks noChangeArrowheads="1"/>
          </p:cNvSpPr>
          <p:nvPr/>
        </p:nvSpPr>
        <p:spPr bwMode="auto">
          <a:xfrm>
            <a:off x="6273335" y="5130800"/>
            <a:ext cx="2023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119</a:t>
            </a:r>
          </a:p>
        </p:txBody>
      </p:sp>
      <p:sp>
        <p:nvSpPr>
          <p:cNvPr id="766" name="Rectangle 508">
            <a:extLst>
              <a:ext uri="{FF2B5EF4-FFF2-40B4-BE49-F238E27FC236}">
                <a16:creationId xmlns:a16="http://schemas.microsoft.com/office/drawing/2014/main" id="{002F0F1D-03E5-9303-5711-A34C88A6A15E}"/>
              </a:ext>
            </a:extLst>
          </p:cNvPr>
          <p:cNvSpPr>
            <a:spLocks noChangeArrowheads="1"/>
          </p:cNvSpPr>
          <p:nvPr/>
        </p:nvSpPr>
        <p:spPr bwMode="auto">
          <a:xfrm>
            <a:off x="6716077" y="5130800"/>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103</a:t>
            </a:r>
          </a:p>
        </p:txBody>
      </p:sp>
      <p:sp>
        <p:nvSpPr>
          <p:cNvPr id="767" name="Rectangle 509">
            <a:extLst>
              <a:ext uri="{FF2B5EF4-FFF2-40B4-BE49-F238E27FC236}">
                <a16:creationId xmlns:a16="http://schemas.microsoft.com/office/drawing/2014/main" id="{4474A613-1670-FE2B-9560-3BDC51A9BD27}"/>
              </a:ext>
            </a:extLst>
          </p:cNvPr>
          <p:cNvSpPr>
            <a:spLocks noChangeArrowheads="1"/>
          </p:cNvSpPr>
          <p:nvPr/>
        </p:nvSpPr>
        <p:spPr bwMode="auto">
          <a:xfrm>
            <a:off x="7201712" y="5130800"/>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71</a:t>
            </a:r>
          </a:p>
        </p:txBody>
      </p:sp>
      <p:sp>
        <p:nvSpPr>
          <p:cNvPr id="768" name="Rectangle 510">
            <a:extLst>
              <a:ext uri="{FF2B5EF4-FFF2-40B4-BE49-F238E27FC236}">
                <a16:creationId xmlns:a16="http://schemas.microsoft.com/office/drawing/2014/main" id="{B5B6C9DB-6E75-36DC-236C-5B852C169F2E}"/>
              </a:ext>
            </a:extLst>
          </p:cNvPr>
          <p:cNvSpPr>
            <a:spLocks noChangeArrowheads="1"/>
          </p:cNvSpPr>
          <p:nvPr/>
        </p:nvSpPr>
        <p:spPr bwMode="auto">
          <a:xfrm>
            <a:off x="2079108" y="4927600"/>
            <a:ext cx="6540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 at Risk</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9" name="Rectangle 511">
            <a:extLst>
              <a:ext uri="{FF2B5EF4-FFF2-40B4-BE49-F238E27FC236}">
                <a16:creationId xmlns:a16="http://schemas.microsoft.com/office/drawing/2014/main" id="{60DFE876-537E-838E-7B3B-12AFC9B74339}"/>
              </a:ext>
            </a:extLst>
          </p:cNvPr>
          <p:cNvSpPr>
            <a:spLocks noChangeArrowheads="1"/>
          </p:cNvSpPr>
          <p:nvPr/>
        </p:nvSpPr>
        <p:spPr bwMode="auto">
          <a:xfrm>
            <a:off x="2079108" y="5127625"/>
            <a:ext cx="13677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12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770" name="Rectangle 512">
            <a:extLst>
              <a:ext uri="{FF2B5EF4-FFF2-40B4-BE49-F238E27FC236}">
                <a16:creationId xmlns:a16="http://schemas.microsoft.com/office/drawing/2014/main" id="{EDF238D8-DA11-5ACC-D8F2-47E446644D58}"/>
              </a:ext>
            </a:extLst>
          </p:cNvPr>
          <p:cNvSpPr>
            <a:spLocks noChangeArrowheads="1"/>
          </p:cNvSpPr>
          <p:nvPr/>
        </p:nvSpPr>
        <p:spPr bwMode="auto">
          <a:xfrm>
            <a:off x="2079108" y="5310188"/>
            <a:ext cx="10900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12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771" name="Rectangle 513">
            <a:extLst>
              <a:ext uri="{FF2B5EF4-FFF2-40B4-BE49-F238E27FC236}">
                <a16:creationId xmlns:a16="http://schemas.microsoft.com/office/drawing/2014/main" id="{024C80A6-6483-59E7-865F-5F34844E7F72}"/>
              </a:ext>
            </a:extLst>
          </p:cNvPr>
          <p:cNvSpPr>
            <a:spLocks noChangeArrowheads="1"/>
          </p:cNvSpPr>
          <p:nvPr/>
        </p:nvSpPr>
        <p:spPr bwMode="auto">
          <a:xfrm>
            <a:off x="7654150" y="5130800"/>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57</a:t>
            </a:r>
          </a:p>
        </p:txBody>
      </p:sp>
      <p:sp>
        <p:nvSpPr>
          <p:cNvPr id="772" name="Rectangle 514">
            <a:extLst>
              <a:ext uri="{FF2B5EF4-FFF2-40B4-BE49-F238E27FC236}">
                <a16:creationId xmlns:a16="http://schemas.microsoft.com/office/drawing/2014/main" id="{4800406A-4E19-C9C9-9D46-CAC29F92BEB4}"/>
              </a:ext>
            </a:extLst>
          </p:cNvPr>
          <p:cNvSpPr>
            <a:spLocks noChangeArrowheads="1"/>
          </p:cNvSpPr>
          <p:nvPr/>
        </p:nvSpPr>
        <p:spPr bwMode="auto">
          <a:xfrm>
            <a:off x="8106587" y="5130800"/>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sp>
        <p:nvSpPr>
          <p:cNvPr id="773" name="Rectangle 515">
            <a:extLst>
              <a:ext uri="{FF2B5EF4-FFF2-40B4-BE49-F238E27FC236}">
                <a16:creationId xmlns:a16="http://schemas.microsoft.com/office/drawing/2014/main" id="{B549D598-7E53-98C3-F67B-C1FBDAA4FC12}"/>
              </a:ext>
            </a:extLst>
          </p:cNvPr>
          <p:cNvSpPr>
            <a:spLocks noChangeArrowheads="1"/>
          </p:cNvSpPr>
          <p:nvPr/>
        </p:nvSpPr>
        <p:spPr bwMode="auto">
          <a:xfrm>
            <a:off x="8557437" y="5130800"/>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a:t>
            </a:r>
          </a:p>
        </p:txBody>
      </p:sp>
      <p:sp>
        <p:nvSpPr>
          <p:cNvPr id="774" name="Rectangle 516">
            <a:extLst>
              <a:ext uri="{FF2B5EF4-FFF2-40B4-BE49-F238E27FC236}">
                <a16:creationId xmlns:a16="http://schemas.microsoft.com/office/drawing/2014/main" id="{AA511A69-05CF-9726-1B3B-F4931EF78880}"/>
              </a:ext>
            </a:extLst>
          </p:cNvPr>
          <p:cNvSpPr>
            <a:spLocks noChangeArrowheads="1"/>
          </p:cNvSpPr>
          <p:nvPr/>
        </p:nvSpPr>
        <p:spPr bwMode="auto">
          <a:xfrm>
            <a:off x="9009875" y="5130800"/>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sp>
        <p:nvSpPr>
          <p:cNvPr id="775" name="Rectangle 517">
            <a:extLst>
              <a:ext uri="{FF2B5EF4-FFF2-40B4-BE49-F238E27FC236}">
                <a16:creationId xmlns:a16="http://schemas.microsoft.com/office/drawing/2014/main" id="{C827603E-6813-C6B1-39A3-3015B7FA8D45}"/>
              </a:ext>
            </a:extLst>
          </p:cNvPr>
          <p:cNvSpPr>
            <a:spLocks noChangeArrowheads="1"/>
          </p:cNvSpPr>
          <p:nvPr/>
        </p:nvSpPr>
        <p:spPr bwMode="auto">
          <a:xfrm>
            <a:off x="9497579" y="5130800"/>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a:t>
            </a:r>
          </a:p>
        </p:txBody>
      </p:sp>
      <p:sp>
        <p:nvSpPr>
          <p:cNvPr id="776" name="Rectangle 518">
            <a:extLst>
              <a:ext uri="{FF2B5EF4-FFF2-40B4-BE49-F238E27FC236}">
                <a16:creationId xmlns:a16="http://schemas.microsoft.com/office/drawing/2014/main" id="{666A0EF1-0F73-EFA4-16C2-A197C3E42DC9}"/>
              </a:ext>
            </a:extLst>
          </p:cNvPr>
          <p:cNvSpPr>
            <a:spLocks noChangeArrowheads="1"/>
          </p:cNvSpPr>
          <p:nvPr/>
        </p:nvSpPr>
        <p:spPr bwMode="auto">
          <a:xfrm>
            <a:off x="9950017" y="5130800"/>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p>
        </p:txBody>
      </p:sp>
      <p:sp>
        <p:nvSpPr>
          <p:cNvPr id="777" name="Rectangle 519">
            <a:extLst>
              <a:ext uri="{FF2B5EF4-FFF2-40B4-BE49-F238E27FC236}">
                <a16:creationId xmlns:a16="http://schemas.microsoft.com/office/drawing/2014/main" id="{DA6E5423-7BEF-0B91-B1BD-463BF5B3BCA4}"/>
              </a:ext>
            </a:extLst>
          </p:cNvPr>
          <p:cNvSpPr>
            <a:spLocks noChangeArrowheads="1"/>
          </p:cNvSpPr>
          <p:nvPr/>
        </p:nvSpPr>
        <p:spPr bwMode="auto">
          <a:xfrm>
            <a:off x="10397692" y="5130800"/>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778" name="Rectangle 520">
            <a:extLst>
              <a:ext uri="{FF2B5EF4-FFF2-40B4-BE49-F238E27FC236}">
                <a16:creationId xmlns:a16="http://schemas.microsoft.com/office/drawing/2014/main" id="{FF22EC31-8004-5DC0-F7D0-56D78A8DB4AA}"/>
              </a:ext>
            </a:extLst>
          </p:cNvPr>
          <p:cNvSpPr>
            <a:spLocks noChangeArrowheads="1"/>
          </p:cNvSpPr>
          <p:nvPr/>
        </p:nvSpPr>
        <p:spPr bwMode="auto">
          <a:xfrm>
            <a:off x="3563302" y="5313363"/>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275</a:t>
            </a:r>
          </a:p>
        </p:txBody>
      </p:sp>
      <p:sp>
        <p:nvSpPr>
          <p:cNvPr id="779" name="Rectangle 521">
            <a:extLst>
              <a:ext uri="{FF2B5EF4-FFF2-40B4-BE49-F238E27FC236}">
                <a16:creationId xmlns:a16="http://schemas.microsoft.com/office/drawing/2014/main" id="{25DE9E00-EEC0-9708-E182-0A973C62CD7A}"/>
              </a:ext>
            </a:extLst>
          </p:cNvPr>
          <p:cNvSpPr>
            <a:spLocks noChangeArrowheads="1"/>
          </p:cNvSpPr>
          <p:nvPr/>
        </p:nvSpPr>
        <p:spPr bwMode="auto">
          <a:xfrm>
            <a:off x="4016057" y="5313363"/>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265</a:t>
            </a:r>
          </a:p>
        </p:txBody>
      </p:sp>
      <p:sp>
        <p:nvSpPr>
          <p:cNvPr id="780" name="Rectangle 522">
            <a:extLst>
              <a:ext uri="{FF2B5EF4-FFF2-40B4-BE49-F238E27FC236}">
                <a16:creationId xmlns:a16="http://schemas.microsoft.com/office/drawing/2014/main" id="{AD7C8E86-0FB7-E2C4-FDA8-06C5A1EF5BC4}"/>
              </a:ext>
            </a:extLst>
          </p:cNvPr>
          <p:cNvSpPr>
            <a:spLocks noChangeArrowheads="1"/>
          </p:cNvSpPr>
          <p:nvPr/>
        </p:nvSpPr>
        <p:spPr bwMode="auto">
          <a:xfrm>
            <a:off x="4458652" y="5313363"/>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235</a:t>
            </a:r>
          </a:p>
        </p:txBody>
      </p:sp>
      <p:sp>
        <p:nvSpPr>
          <p:cNvPr id="781" name="Rectangle 523">
            <a:extLst>
              <a:ext uri="{FF2B5EF4-FFF2-40B4-BE49-F238E27FC236}">
                <a16:creationId xmlns:a16="http://schemas.microsoft.com/office/drawing/2014/main" id="{1262AB64-1338-6895-E20A-AEA125300EB5}"/>
              </a:ext>
            </a:extLst>
          </p:cNvPr>
          <p:cNvSpPr>
            <a:spLocks noChangeArrowheads="1"/>
          </p:cNvSpPr>
          <p:nvPr/>
        </p:nvSpPr>
        <p:spPr bwMode="auto">
          <a:xfrm>
            <a:off x="4918075" y="5313363"/>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192</a:t>
            </a:r>
          </a:p>
        </p:txBody>
      </p:sp>
      <p:sp>
        <p:nvSpPr>
          <p:cNvPr id="782" name="Rectangle 524">
            <a:extLst>
              <a:ext uri="{FF2B5EF4-FFF2-40B4-BE49-F238E27FC236}">
                <a16:creationId xmlns:a16="http://schemas.microsoft.com/office/drawing/2014/main" id="{5C72F776-96E0-941E-5D5D-B37B39560446}"/>
              </a:ext>
            </a:extLst>
          </p:cNvPr>
          <p:cNvSpPr>
            <a:spLocks noChangeArrowheads="1"/>
          </p:cNvSpPr>
          <p:nvPr/>
        </p:nvSpPr>
        <p:spPr bwMode="auto">
          <a:xfrm>
            <a:off x="5363527" y="5313363"/>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173</a:t>
            </a:r>
          </a:p>
        </p:txBody>
      </p:sp>
      <p:sp>
        <p:nvSpPr>
          <p:cNvPr id="783" name="Rectangle 525">
            <a:extLst>
              <a:ext uri="{FF2B5EF4-FFF2-40B4-BE49-F238E27FC236}">
                <a16:creationId xmlns:a16="http://schemas.microsoft.com/office/drawing/2014/main" id="{9DA56024-B15C-6802-3E31-0E1DBCF05493}"/>
              </a:ext>
            </a:extLst>
          </p:cNvPr>
          <p:cNvSpPr>
            <a:spLocks noChangeArrowheads="1"/>
          </p:cNvSpPr>
          <p:nvPr/>
        </p:nvSpPr>
        <p:spPr bwMode="auto">
          <a:xfrm>
            <a:off x="5816282" y="5313363"/>
            <a:ext cx="211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126</a:t>
            </a:r>
          </a:p>
        </p:txBody>
      </p:sp>
      <p:sp>
        <p:nvSpPr>
          <p:cNvPr id="784" name="Rectangle 526">
            <a:extLst>
              <a:ext uri="{FF2B5EF4-FFF2-40B4-BE49-F238E27FC236}">
                <a16:creationId xmlns:a16="http://schemas.microsoft.com/office/drawing/2014/main" id="{AE153B66-7FA0-0F44-19C8-F4B056E36CD4}"/>
              </a:ext>
            </a:extLst>
          </p:cNvPr>
          <p:cNvSpPr>
            <a:spLocks noChangeArrowheads="1"/>
          </p:cNvSpPr>
          <p:nvPr/>
        </p:nvSpPr>
        <p:spPr bwMode="auto">
          <a:xfrm>
            <a:off x="6303985" y="531336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82</a:t>
            </a:r>
          </a:p>
        </p:txBody>
      </p:sp>
      <p:sp>
        <p:nvSpPr>
          <p:cNvPr id="785" name="Rectangle 527">
            <a:extLst>
              <a:ext uri="{FF2B5EF4-FFF2-40B4-BE49-F238E27FC236}">
                <a16:creationId xmlns:a16="http://schemas.microsoft.com/office/drawing/2014/main" id="{EB578A18-A15F-2E68-A10D-C92494E187EC}"/>
              </a:ext>
            </a:extLst>
          </p:cNvPr>
          <p:cNvSpPr>
            <a:spLocks noChangeArrowheads="1"/>
          </p:cNvSpPr>
          <p:nvPr/>
        </p:nvSpPr>
        <p:spPr bwMode="auto">
          <a:xfrm>
            <a:off x="6751343" y="531336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70</a:t>
            </a:r>
          </a:p>
        </p:txBody>
      </p:sp>
      <p:sp>
        <p:nvSpPr>
          <p:cNvPr id="786" name="Rectangle 528">
            <a:extLst>
              <a:ext uri="{FF2B5EF4-FFF2-40B4-BE49-F238E27FC236}">
                <a16:creationId xmlns:a16="http://schemas.microsoft.com/office/drawing/2014/main" id="{398D7DF0-78A2-3B17-6443-B050BEDECA75}"/>
              </a:ext>
            </a:extLst>
          </p:cNvPr>
          <p:cNvSpPr>
            <a:spLocks noChangeArrowheads="1"/>
          </p:cNvSpPr>
          <p:nvPr/>
        </p:nvSpPr>
        <p:spPr bwMode="auto">
          <a:xfrm>
            <a:off x="7201712" y="531336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48</a:t>
            </a:r>
          </a:p>
        </p:txBody>
      </p:sp>
      <p:sp>
        <p:nvSpPr>
          <p:cNvPr id="787" name="Rectangle 529">
            <a:extLst>
              <a:ext uri="{FF2B5EF4-FFF2-40B4-BE49-F238E27FC236}">
                <a16:creationId xmlns:a16="http://schemas.microsoft.com/office/drawing/2014/main" id="{EE3E6E9A-AD78-8610-50D1-FE489512A043}"/>
              </a:ext>
            </a:extLst>
          </p:cNvPr>
          <p:cNvSpPr>
            <a:spLocks noChangeArrowheads="1"/>
          </p:cNvSpPr>
          <p:nvPr/>
        </p:nvSpPr>
        <p:spPr bwMode="auto">
          <a:xfrm>
            <a:off x="7654150" y="531336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p>
        </p:txBody>
      </p:sp>
      <p:sp>
        <p:nvSpPr>
          <p:cNvPr id="788" name="Rectangle 530">
            <a:extLst>
              <a:ext uri="{FF2B5EF4-FFF2-40B4-BE49-F238E27FC236}">
                <a16:creationId xmlns:a16="http://schemas.microsoft.com/office/drawing/2014/main" id="{475BB66F-ACC8-3723-FABB-40AFB06D266C}"/>
              </a:ext>
            </a:extLst>
          </p:cNvPr>
          <p:cNvSpPr>
            <a:spLocks noChangeArrowheads="1"/>
          </p:cNvSpPr>
          <p:nvPr/>
        </p:nvSpPr>
        <p:spPr bwMode="auto">
          <a:xfrm>
            <a:off x="8106587" y="531336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a:t>
            </a:r>
          </a:p>
        </p:txBody>
      </p:sp>
      <p:sp>
        <p:nvSpPr>
          <p:cNvPr id="789" name="Rectangle 531">
            <a:extLst>
              <a:ext uri="{FF2B5EF4-FFF2-40B4-BE49-F238E27FC236}">
                <a16:creationId xmlns:a16="http://schemas.microsoft.com/office/drawing/2014/main" id="{B2BE2A86-BC50-F6C0-A641-F4EAC2763991}"/>
              </a:ext>
            </a:extLst>
          </p:cNvPr>
          <p:cNvSpPr>
            <a:spLocks noChangeArrowheads="1"/>
          </p:cNvSpPr>
          <p:nvPr/>
        </p:nvSpPr>
        <p:spPr bwMode="auto">
          <a:xfrm>
            <a:off x="8557437" y="531336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p>
        </p:txBody>
      </p:sp>
      <p:sp>
        <p:nvSpPr>
          <p:cNvPr id="790" name="Rectangle 532">
            <a:extLst>
              <a:ext uri="{FF2B5EF4-FFF2-40B4-BE49-F238E27FC236}">
                <a16:creationId xmlns:a16="http://schemas.microsoft.com/office/drawing/2014/main" id="{DC6BD86C-0603-2A1C-78E9-E9A43C289002}"/>
              </a:ext>
            </a:extLst>
          </p:cNvPr>
          <p:cNvSpPr>
            <a:spLocks noChangeArrowheads="1"/>
          </p:cNvSpPr>
          <p:nvPr/>
        </p:nvSpPr>
        <p:spPr bwMode="auto">
          <a:xfrm>
            <a:off x="9009875" y="5313363"/>
            <a:ext cx="1410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791" name="Rectangle 533">
            <a:extLst>
              <a:ext uri="{FF2B5EF4-FFF2-40B4-BE49-F238E27FC236}">
                <a16:creationId xmlns:a16="http://schemas.microsoft.com/office/drawing/2014/main" id="{5196A9EF-71D5-5CDA-1EB4-FCD87365D9D6}"/>
              </a:ext>
            </a:extLst>
          </p:cNvPr>
          <p:cNvSpPr>
            <a:spLocks noChangeArrowheads="1"/>
          </p:cNvSpPr>
          <p:nvPr/>
        </p:nvSpPr>
        <p:spPr bwMode="auto">
          <a:xfrm>
            <a:off x="9497579" y="5313363"/>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p>
        </p:txBody>
      </p:sp>
      <p:sp>
        <p:nvSpPr>
          <p:cNvPr id="792" name="Rectangle 534">
            <a:extLst>
              <a:ext uri="{FF2B5EF4-FFF2-40B4-BE49-F238E27FC236}">
                <a16:creationId xmlns:a16="http://schemas.microsoft.com/office/drawing/2014/main" id="{3FE83BF5-2425-C46F-EAB2-F9601C351BE8}"/>
              </a:ext>
            </a:extLst>
          </p:cNvPr>
          <p:cNvSpPr>
            <a:spLocks noChangeArrowheads="1"/>
          </p:cNvSpPr>
          <p:nvPr/>
        </p:nvSpPr>
        <p:spPr bwMode="auto">
          <a:xfrm>
            <a:off x="9950017" y="5313363"/>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p>
        </p:txBody>
      </p:sp>
      <p:sp>
        <p:nvSpPr>
          <p:cNvPr id="793" name="Rectangle 535">
            <a:extLst>
              <a:ext uri="{FF2B5EF4-FFF2-40B4-BE49-F238E27FC236}">
                <a16:creationId xmlns:a16="http://schemas.microsoft.com/office/drawing/2014/main" id="{18BAED15-1463-F558-DBAA-5F271DCA44A2}"/>
              </a:ext>
            </a:extLst>
          </p:cNvPr>
          <p:cNvSpPr>
            <a:spLocks noChangeArrowheads="1"/>
          </p:cNvSpPr>
          <p:nvPr/>
        </p:nvSpPr>
        <p:spPr bwMode="auto">
          <a:xfrm>
            <a:off x="10397692" y="5313363"/>
            <a:ext cx="705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p>
        </p:txBody>
      </p:sp>
      <p:grpSp>
        <p:nvGrpSpPr>
          <p:cNvPr id="915" name="Group 914">
            <a:extLst>
              <a:ext uri="{FF2B5EF4-FFF2-40B4-BE49-F238E27FC236}">
                <a16:creationId xmlns:a16="http://schemas.microsoft.com/office/drawing/2014/main" id="{DDEDDD50-80C7-32DA-577B-00C50905AF3D}"/>
              </a:ext>
            </a:extLst>
          </p:cNvPr>
          <p:cNvGrpSpPr/>
          <p:nvPr/>
        </p:nvGrpSpPr>
        <p:grpSpPr>
          <a:xfrm>
            <a:off x="3449075" y="1433513"/>
            <a:ext cx="7110974" cy="2956487"/>
            <a:chOff x="3449075" y="1433513"/>
            <a:chExt cx="7110974" cy="2956487"/>
          </a:xfrm>
        </p:grpSpPr>
        <p:sp>
          <p:nvSpPr>
            <p:cNvPr id="716" name="Line 458">
              <a:extLst>
                <a:ext uri="{FF2B5EF4-FFF2-40B4-BE49-F238E27FC236}">
                  <a16:creationId xmlns:a16="http://schemas.microsoft.com/office/drawing/2014/main" id="{ACEC1B33-9FD0-2130-C7FF-E3DFB8866611}"/>
                </a:ext>
              </a:extLst>
            </p:cNvPr>
            <p:cNvSpPr>
              <a:spLocks noChangeShapeType="1"/>
            </p:cNvSpPr>
            <p:nvPr/>
          </p:nvSpPr>
          <p:spPr bwMode="auto">
            <a:xfrm flipH="1">
              <a:off x="3449075" y="1511300"/>
              <a:ext cx="720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8" name="Line 460">
              <a:extLst>
                <a:ext uri="{FF2B5EF4-FFF2-40B4-BE49-F238E27FC236}">
                  <a16:creationId xmlns:a16="http://schemas.microsoft.com/office/drawing/2014/main" id="{6FBD5647-D305-107E-AE5D-8A2DC252B11F}"/>
                </a:ext>
              </a:extLst>
            </p:cNvPr>
            <p:cNvSpPr>
              <a:spLocks noChangeShapeType="1"/>
            </p:cNvSpPr>
            <p:nvPr/>
          </p:nvSpPr>
          <p:spPr bwMode="auto">
            <a:xfrm flipH="1">
              <a:off x="3449075" y="2051050"/>
              <a:ext cx="720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0" name="Line 462">
              <a:extLst>
                <a:ext uri="{FF2B5EF4-FFF2-40B4-BE49-F238E27FC236}">
                  <a16:creationId xmlns:a16="http://schemas.microsoft.com/office/drawing/2014/main" id="{B2B4E8E5-015E-ADDC-E836-7D7CAEBCF47E}"/>
                </a:ext>
              </a:extLst>
            </p:cNvPr>
            <p:cNvSpPr>
              <a:spLocks noChangeShapeType="1"/>
            </p:cNvSpPr>
            <p:nvPr/>
          </p:nvSpPr>
          <p:spPr bwMode="auto">
            <a:xfrm flipH="1">
              <a:off x="3449075" y="2584450"/>
              <a:ext cx="720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2" name="Line 464">
              <a:extLst>
                <a:ext uri="{FF2B5EF4-FFF2-40B4-BE49-F238E27FC236}">
                  <a16:creationId xmlns:a16="http://schemas.microsoft.com/office/drawing/2014/main" id="{55C0A6B0-3BC4-5A8D-121E-0B5EF4196C71}"/>
                </a:ext>
              </a:extLst>
            </p:cNvPr>
            <p:cNvSpPr>
              <a:spLocks noChangeShapeType="1"/>
            </p:cNvSpPr>
            <p:nvPr/>
          </p:nvSpPr>
          <p:spPr bwMode="auto">
            <a:xfrm flipH="1">
              <a:off x="3449075" y="3109913"/>
              <a:ext cx="720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4" name="Line 466">
              <a:extLst>
                <a:ext uri="{FF2B5EF4-FFF2-40B4-BE49-F238E27FC236}">
                  <a16:creationId xmlns:a16="http://schemas.microsoft.com/office/drawing/2014/main" id="{F37DB05E-B9F6-A6A6-E83E-5F5F3F2B7575}"/>
                </a:ext>
              </a:extLst>
            </p:cNvPr>
            <p:cNvSpPr>
              <a:spLocks noChangeShapeType="1"/>
            </p:cNvSpPr>
            <p:nvPr/>
          </p:nvSpPr>
          <p:spPr bwMode="auto">
            <a:xfrm flipH="1">
              <a:off x="3449075" y="3646488"/>
              <a:ext cx="720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6" name="Line 468">
              <a:extLst>
                <a:ext uri="{FF2B5EF4-FFF2-40B4-BE49-F238E27FC236}">
                  <a16:creationId xmlns:a16="http://schemas.microsoft.com/office/drawing/2014/main" id="{9BDF928E-3F25-9859-CA85-2F0AEBE529A6}"/>
                </a:ext>
              </a:extLst>
            </p:cNvPr>
            <p:cNvSpPr>
              <a:spLocks noChangeShapeType="1"/>
            </p:cNvSpPr>
            <p:nvPr/>
          </p:nvSpPr>
          <p:spPr bwMode="auto">
            <a:xfrm flipH="1">
              <a:off x="3449075" y="4175125"/>
              <a:ext cx="720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8" name="Line 470">
              <a:extLst>
                <a:ext uri="{FF2B5EF4-FFF2-40B4-BE49-F238E27FC236}">
                  <a16:creationId xmlns:a16="http://schemas.microsoft.com/office/drawing/2014/main" id="{CC948D19-0935-42C2-A922-B506D757D7FE}"/>
                </a:ext>
              </a:extLst>
            </p:cNvPr>
            <p:cNvSpPr>
              <a:spLocks noChangeShapeType="1"/>
            </p:cNvSpPr>
            <p:nvPr/>
          </p:nvSpPr>
          <p:spPr bwMode="auto">
            <a:xfrm>
              <a:off x="3667125"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0" name="Line 472">
              <a:extLst>
                <a:ext uri="{FF2B5EF4-FFF2-40B4-BE49-F238E27FC236}">
                  <a16:creationId xmlns:a16="http://schemas.microsoft.com/office/drawing/2014/main" id="{AD62CFB2-8B22-7B21-CEF7-6D14C5C85E87}"/>
                </a:ext>
              </a:extLst>
            </p:cNvPr>
            <p:cNvSpPr>
              <a:spLocks noChangeShapeType="1"/>
            </p:cNvSpPr>
            <p:nvPr/>
          </p:nvSpPr>
          <p:spPr bwMode="auto">
            <a:xfrm>
              <a:off x="4119562"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2" name="Line 474">
              <a:extLst>
                <a:ext uri="{FF2B5EF4-FFF2-40B4-BE49-F238E27FC236}">
                  <a16:creationId xmlns:a16="http://schemas.microsoft.com/office/drawing/2014/main" id="{2D2F2AB3-55B8-C4AF-174F-32F0105FE710}"/>
                </a:ext>
              </a:extLst>
            </p:cNvPr>
            <p:cNvSpPr>
              <a:spLocks noChangeShapeType="1"/>
            </p:cNvSpPr>
            <p:nvPr/>
          </p:nvSpPr>
          <p:spPr bwMode="auto">
            <a:xfrm>
              <a:off x="4564062"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4" name="Line 476">
              <a:extLst>
                <a:ext uri="{FF2B5EF4-FFF2-40B4-BE49-F238E27FC236}">
                  <a16:creationId xmlns:a16="http://schemas.microsoft.com/office/drawing/2014/main" id="{CA4297D8-C8CB-4058-5E9E-5B78084C2BD4}"/>
                </a:ext>
              </a:extLst>
            </p:cNvPr>
            <p:cNvSpPr>
              <a:spLocks noChangeShapeType="1"/>
            </p:cNvSpPr>
            <p:nvPr/>
          </p:nvSpPr>
          <p:spPr bwMode="auto">
            <a:xfrm>
              <a:off x="5016500"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6" name="Line 478">
              <a:extLst>
                <a:ext uri="{FF2B5EF4-FFF2-40B4-BE49-F238E27FC236}">
                  <a16:creationId xmlns:a16="http://schemas.microsoft.com/office/drawing/2014/main" id="{6C9E880B-72A3-7E5A-B340-C912AEEA9FB7}"/>
                </a:ext>
              </a:extLst>
            </p:cNvPr>
            <p:cNvSpPr>
              <a:spLocks noChangeShapeType="1"/>
            </p:cNvSpPr>
            <p:nvPr/>
          </p:nvSpPr>
          <p:spPr bwMode="auto">
            <a:xfrm>
              <a:off x="5467350"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8" name="Line 480">
              <a:extLst>
                <a:ext uri="{FF2B5EF4-FFF2-40B4-BE49-F238E27FC236}">
                  <a16:creationId xmlns:a16="http://schemas.microsoft.com/office/drawing/2014/main" id="{E057F8EC-7B5F-E734-785A-BAB927F93625}"/>
                </a:ext>
              </a:extLst>
            </p:cNvPr>
            <p:cNvSpPr>
              <a:spLocks noChangeShapeType="1"/>
            </p:cNvSpPr>
            <p:nvPr/>
          </p:nvSpPr>
          <p:spPr bwMode="auto">
            <a:xfrm>
              <a:off x="5919787"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0" name="Line 482">
              <a:extLst>
                <a:ext uri="{FF2B5EF4-FFF2-40B4-BE49-F238E27FC236}">
                  <a16:creationId xmlns:a16="http://schemas.microsoft.com/office/drawing/2014/main" id="{1AB0645D-BB5C-4843-7BF9-0B0BBCF54E28}"/>
                </a:ext>
              </a:extLst>
            </p:cNvPr>
            <p:cNvSpPr>
              <a:spLocks noChangeShapeType="1"/>
            </p:cNvSpPr>
            <p:nvPr/>
          </p:nvSpPr>
          <p:spPr bwMode="auto">
            <a:xfrm>
              <a:off x="6369049"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2" name="Line 484">
              <a:extLst>
                <a:ext uri="{FF2B5EF4-FFF2-40B4-BE49-F238E27FC236}">
                  <a16:creationId xmlns:a16="http://schemas.microsoft.com/office/drawing/2014/main" id="{10BB4ECE-582F-25A9-D8C8-80732E128335}"/>
                </a:ext>
              </a:extLst>
            </p:cNvPr>
            <p:cNvSpPr>
              <a:spLocks noChangeShapeType="1"/>
            </p:cNvSpPr>
            <p:nvPr/>
          </p:nvSpPr>
          <p:spPr bwMode="auto">
            <a:xfrm>
              <a:off x="6819899"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4" name="Line 486">
              <a:extLst>
                <a:ext uri="{FF2B5EF4-FFF2-40B4-BE49-F238E27FC236}">
                  <a16:creationId xmlns:a16="http://schemas.microsoft.com/office/drawing/2014/main" id="{1A08939E-65A6-E0B9-FBD6-DE1ADD7E8C41}"/>
                </a:ext>
              </a:extLst>
            </p:cNvPr>
            <p:cNvSpPr>
              <a:spLocks noChangeShapeType="1"/>
            </p:cNvSpPr>
            <p:nvPr/>
          </p:nvSpPr>
          <p:spPr bwMode="auto">
            <a:xfrm>
              <a:off x="7272337"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6" name="Line 488">
              <a:extLst>
                <a:ext uri="{FF2B5EF4-FFF2-40B4-BE49-F238E27FC236}">
                  <a16:creationId xmlns:a16="http://schemas.microsoft.com/office/drawing/2014/main" id="{8D6BF4D6-8C65-B000-61FC-42DE4E2AD3D8}"/>
                </a:ext>
              </a:extLst>
            </p:cNvPr>
            <p:cNvSpPr>
              <a:spLocks noChangeShapeType="1"/>
            </p:cNvSpPr>
            <p:nvPr/>
          </p:nvSpPr>
          <p:spPr bwMode="auto">
            <a:xfrm>
              <a:off x="7724774"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8" name="Line 490">
              <a:extLst>
                <a:ext uri="{FF2B5EF4-FFF2-40B4-BE49-F238E27FC236}">
                  <a16:creationId xmlns:a16="http://schemas.microsoft.com/office/drawing/2014/main" id="{2B7ED4CB-0BE6-30CE-69EE-E75CD96344E3}"/>
                </a:ext>
              </a:extLst>
            </p:cNvPr>
            <p:cNvSpPr>
              <a:spLocks noChangeShapeType="1"/>
            </p:cNvSpPr>
            <p:nvPr/>
          </p:nvSpPr>
          <p:spPr bwMode="auto">
            <a:xfrm>
              <a:off x="8175624"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0" name="Line 492">
              <a:extLst>
                <a:ext uri="{FF2B5EF4-FFF2-40B4-BE49-F238E27FC236}">
                  <a16:creationId xmlns:a16="http://schemas.microsoft.com/office/drawing/2014/main" id="{DFAA9269-865A-5214-CE6E-220493661768}"/>
                </a:ext>
              </a:extLst>
            </p:cNvPr>
            <p:cNvSpPr>
              <a:spLocks noChangeShapeType="1"/>
            </p:cNvSpPr>
            <p:nvPr/>
          </p:nvSpPr>
          <p:spPr bwMode="auto">
            <a:xfrm>
              <a:off x="8628062"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2" name="Line 494">
              <a:extLst>
                <a:ext uri="{FF2B5EF4-FFF2-40B4-BE49-F238E27FC236}">
                  <a16:creationId xmlns:a16="http://schemas.microsoft.com/office/drawing/2014/main" id="{5FAA11AD-EE59-903F-0B7E-A19AE590428D}"/>
                </a:ext>
              </a:extLst>
            </p:cNvPr>
            <p:cNvSpPr>
              <a:spLocks noChangeShapeType="1"/>
            </p:cNvSpPr>
            <p:nvPr/>
          </p:nvSpPr>
          <p:spPr bwMode="auto">
            <a:xfrm>
              <a:off x="9080499"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4" name="Line 496">
              <a:extLst>
                <a:ext uri="{FF2B5EF4-FFF2-40B4-BE49-F238E27FC236}">
                  <a16:creationId xmlns:a16="http://schemas.microsoft.com/office/drawing/2014/main" id="{D2B72048-4408-98D8-8742-0CBB23119B03}"/>
                </a:ext>
              </a:extLst>
            </p:cNvPr>
            <p:cNvSpPr>
              <a:spLocks noChangeShapeType="1"/>
            </p:cNvSpPr>
            <p:nvPr/>
          </p:nvSpPr>
          <p:spPr bwMode="auto">
            <a:xfrm>
              <a:off x="9531349"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6" name="Line 498">
              <a:extLst>
                <a:ext uri="{FF2B5EF4-FFF2-40B4-BE49-F238E27FC236}">
                  <a16:creationId xmlns:a16="http://schemas.microsoft.com/office/drawing/2014/main" id="{9E9332F2-E7DD-BD48-8C5A-14B12250C3BE}"/>
                </a:ext>
              </a:extLst>
            </p:cNvPr>
            <p:cNvSpPr>
              <a:spLocks noChangeShapeType="1"/>
            </p:cNvSpPr>
            <p:nvPr/>
          </p:nvSpPr>
          <p:spPr bwMode="auto">
            <a:xfrm>
              <a:off x="9983787"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4" name="Line 536">
              <a:extLst>
                <a:ext uri="{FF2B5EF4-FFF2-40B4-BE49-F238E27FC236}">
                  <a16:creationId xmlns:a16="http://schemas.microsoft.com/office/drawing/2014/main" id="{26C86F25-FDB1-0ADB-1C4A-B9BFEA8A44D6}"/>
                </a:ext>
              </a:extLst>
            </p:cNvPr>
            <p:cNvSpPr>
              <a:spLocks noChangeShapeType="1"/>
            </p:cNvSpPr>
            <p:nvPr/>
          </p:nvSpPr>
          <p:spPr bwMode="auto">
            <a:xfrm>
              <a:off x="10431462" y="4318000"/>
              <a:ext cx="0" cy="7200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5" name="Freeform 537">
              <a:extLst>
                <a:ext uri="{FF2B5EF4-FFF2-40B4-BE49-F238E27FC236}">
                  <a16:creationId xmlns:a16="http://schemas.microsoft.com/office/drawing/2014/main" id="{7DD61A8E-E6D7-7445-FD61-C8C8472CD69B}"/>
                </a:ext>
              </a:extLst>
            </p:cNvPr>
            <p:cNvSpPr>
              <a:spLocks/>
            </p:cNvSpPr>
            <p:nvPr/>
          </p:nvSpPr>
          <p:spPr bwMode="auto">
            <a:xfrm>
              <a:off x="3521075" y="1433513"/>
              <a:ext cx="7038974" cy="2884488"/>
            </a:xfrm>
            <a:custGeom>
              <a:avLst/>
              <a:gdLst>
                <a:gd name="T0" fmla="*/ 0 w 4434"/>
                <a:gd name="T1" fmla="*/ 0 h 1817"/>
                <a:gd name="T2" fmla="*/ 0 w 4434"/>
                <a:gd name="T3" fmla="*/ 1817 h 1817"/>
                <a:gd name="T4" fmla="*/ 4434 w 4434"/>
                <a:gd name="T5" fmla="*/ 1817 h 1817"/>
              </a:gdLst>
              <a:ahLst/>
              <a:cxnLst>
                <a:cxn ang="0">
                  <a:pos x="T0" y="T1"/>
                </a:cxn>
                <a:cxn ang="0">
                  <a:pos x="T2" y="T3"/>
                </a:cxn>
                <a:cxn ang="0">
                  <a:pos x="T4" y="T5"/>
                </a:cxn>
              </a:cxnLst>
              <a:rect l="0" t="0" r="r" b="b"/>
              <a:pathLst>
                <a:path w="4434" h="1817">
                  <a:moveTo>
                    <a:pt x="0" y="0"/>
                  </a:moveTo>
                  <a:lnTo>
                    <a:pt x="0" y="1817"/>
                  </a:lnTo>
                  <a:lnTo>
                    <a:pt x="4434" y="1817"/>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sp>
        <p:nvSpPr>
          <p:cNvPr id="800" name="Rectangle 542">
            <a:extLst>
              <a:ext uri="{FF2B5EF4-FFF2-40B4-BE49-F238E27FC236}">
                <a16:creationId xmlns:a16="http://schemas.microsoft.com/office/drawing/2014/main" id="{CB22537C-567A-4225-3E7B-0DEFDC72393A}"/>
              </a:ext>
            </a:extLst>
          </p:cNvPr>
          <p:cNvSpPr>
            <a:spLocks noChangeArrowheads="1"/>
          </p:cNvSpPr>
          <p:nvPr/>
        </p:nvSpPr>
        <p:spPr bwMode="auto">
          <a:xfrm>
            <a:off x="7383016" y="3544349"/>
            <a:ext cx="1136530"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5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125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50" b="1" i="0" u="none" strike="noStrike" kern="1200" cap="none" spc="0" normalizeH="0" baseline="0" noProof="0" dirty="0">
                <a:ln>
                  <a:noFill/>
                </a:ln>
                <a:solidFill>
                  <a:srgbClr val="231F20"/>
                </a:solidFill>
                <a:effectLst/>
                <a:uLnTx/>
                <a:uFillTx/>
                <a:latin typeface="Arial Narrow" panose="020B0606020202030204" pitchFamily="34" charset="0"/>
                <a:ea typeface="+mn-ea"/>
                <a:cs typeface="+mn-cs"/>
              </a:rPr>
              <a:t>13.9 (11.5, 16.4)</a:t>
            </a:r>
            <a:endParaRPr kumimoji="0" lang="en-US" altLang="en-US" sz="125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1" name="Rectangle 543">
            <a:extLst>
              <a:ext uri="{FF2B5EF4-FFF2-40B4-BE49-F238E27FC236}">
                <a16:creationId xmlns:a16="http://schemas.microsoft.com/office/drawing/2014/main" id="{0247B06A-0F3A-37B7-50CA-565A8DC6AFFD}"/>
              </a:ext>
            </a:extLst>
          </p:cNvPr>
          <p:cNvSpPr>
            <a:spLocks noChangeArrowheads="1"/>
          </p:cNvSpPr>
          <p:nvPr/>
        </p:nvSpPr>
        <p:spPr bwMode="auto">
          <a:xfrm>
            <a:off x="5821448" y="3544349"/>
            <a:ext cx="138980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5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125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50" b="1" i="0" u="none" strike="noStrike" kern="1200" cap="none" spc="0" normalizeH="0" baseline="0" noProof="0" dirty="0">
                <a:ln>
                  <a:noFill/>
                </a:ln>
                <a:solidFill>
                  <a:srgbClr val="231F20"/>
                </a:solidFill>
                <a:effectLst/>
                <a:uLnTx/>
                <a:uFillTx/>
                <a:latin typeface="Arial Narrow" panose="020B0606020202030204" pitchFamily="34" charset="0"/>
                <a:ea typeface="+mn-ea"/>
                <a:cs typeface="+mn-cs"/>
              </a:rPr>
              <a:t>22.4 (19.2, NE)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5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0.43 (0.32, 0.58)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5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&lt;0.0001</a:t>
            </a:r>
          </a:p>
        </p:txBody>
      </p:sp>
      <p:sp>
        <p:nvSpPr>
          <p:cNvPr id="802" name="Rectangle 544">
            <a:extLst>
              <a:ext uri="{FF2B5EF4-FFF2-40B4-BE49-F238E27FC236}">
                <a16:creationId xmlns:a16="http://schemas.microsoft.com/office/drawing/2014/main" id="{DC594C00-E719-EEA7-AE9A-A1A03EBDB6DD}"/>
              </a:ext>
            </a:extLst>
          </p:cNvPr>
          <p:cNvSpPr>
            <a:spLocks noChangeArrowheads="1"/>
          </p:cNvSpPr>
          <p:nvPr/>
        </p:nvSpPr>
        <p:spPr bwMode="auto">
          <a:xfrm>
            <a:off x="3703637" y="3736709"/>
            <a:ext cx="1902765"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5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(95% CI),* months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5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HR (95% CI)</a:t>
            </a:r>
            <a:r>
              <a:rPr kumimoji="0" lang="en-US" altLang="en-US" sz="1250" b="1"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mn-cs"/>
              </a:rPr>
              <a:t>†</a:t>
            </a:r>
            <a:endParaRPr kumimoji="0" lang="en-US" altLang="en-US" sz="1250"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50" b="1" i="1"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 </a:t>
            </a:r>
            <a:r>
              <a:rPr kumimoji="0" lang="en-US" altLang="en-US" sz="125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value</a:t>
            </a:r>
            <a:r>
              <a:rPr kumimoji="0" lang="en-US" altLang="en-US" sz="1250" b="1"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mn-cs"/>
              </a:rPr>
              <a:t>‡</a:t>
            </a:r>
            <a:endParaRPr kumimoji="0" lang="en-US" altLang="en-US" sz="125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916" name="Group 915">
            <a:extLst>
              <a:ext uri="{FF2B5EF4-FFF2-40B4-BE49-F238E27FC236}">
                <a16:creationId xmlns:a16="http://schemas.microsoft.com/office/drawing/2014/main" id="{90C62C50-AD86-EFD8-F35D-B4504DF6B830}"/>
              </a:ext>
            </a:extLst>
          </p:cNvPr>
          <p:cNvGrpSpPr/>
          <p:nvPr/>
        </p:nvGrpSpPr>
        <p:grpSpPr>
          <a:xfrm>
            <a:off x="3667125" y="1492250"/>
            <a:ext cx="6459537" cy="1741489"/>
            <a:chOff x="3667125" y="1492250"/>
            <a:chExt cx="6459537" cy="1741489"/>
          </a:xfrm>
        </p:grpSpPr>
        <p:sp>
          <p:nvSpPr>
            <p:cNvPr id="809" name="Freeform 551">
              <a:extLst>
                <a:ext uri="{FF2B5EF4-FFF2-40B4-BE49-F238E27FC236}">
                  <a16:creationId xmlns:a16="http://schemas.microsoft.com/office/drawing/2014/main" id="{67C565C8-2609-FEFC-6957-53D118B3D31A}"/>
                </a:ext>
              </a:extLst>
            </p:cNvPr>
            <p:cNvSpPr>
              <a:spLocks/>
            </p:cNvSpPr>
            <p:nvPr/>
          </p:nvSpPr>
          <p:spPr bwMode="auto">
            <a:xfrm>
              <a:off x="3667125" y="1511300"/>
              <a:ext cx="6459537" cy="1693863"/>
            </a:xfrm>
            <a:custGeom>
              <a:avLst/>
              <a:gdLst>
                <a:gd name="T0" fmla="*/ 19 w 4069"/>
                <a:gd name="T1" fmla="*/ 0 h 1067"/>
                <a:gd name="T2" fmla="*/ 319 w 4069"/>
                <a:gd name="T3" fmla="*/ 9 h 1067"/>
                <a:gd name="T4" fmla="*/ 398 w 4069"/>
                <a:gd name="T5" fmla="*/ 14 h 1067"/>
                <a:gd name="T6" fmla="*/ 402 w 4069"/>
                <a:gd name="T7" fmla="*/ 20 h 1067"/>
                <a:gd name="T8" fmla="*/ 423 w 4069"/>
                <a:gd name="T9" fmla="*/ 30 h 1067"/>
                <a:gd name="T10" fmla="*/ 427 w 4069"/>
                <a:gd name="T11" fmla="*/ 34 h 1067"/>
                <a:gd name="T12" fmla="*/ 496 w 4069"/>
                <a:gd name="T13" fmla="*/ 39 h 1067"/>
                <a:gd name="T14" fmla="*/ 632 w 4069"/>
                <a:gd name="T15" fmla="*/ 50 h 1067"/>
                <a:gd name="T16" fmla="*/ 652 w 4069"/>
                <a:gd name="T17" fmla="*/ 53 h 1067"/>
                <a:gd name="T18" fmla="*/ 760 w 4069"/>
                <a:gd name="T19" fmla="*/ 59 h 1067"/>
                <a:gd name="T20" fmla="*/ 776 w 4069"/>
                <a:gd name="T21" fmla="*/ 78 h 1067"/>
                <a:gd name="T22" fmla="*/ 783 w 4069"/>
                <a:gd name="T23" fmla="*/ 87 h 1067"/>
                <a:gd name="T24" fmla="*/ 806 w 4069"/>
                <a:gd name="T25" fmla="*/ 108 h 1067"/>
                <a:gd name="T26" fmla="*/ 808 w 4069"/>
                <a:gd name="T27" fmla="*/ 112 h 1067"/>
                <a:gd name="T28" fmla="*/ 820 w 4069"/>
                <a:gd name="T29" fmla="*/ 122 h 1067"/>
                <a:gd name="T30" fmla="*/ 854 w 4069"/>
                <a:gd name="T31" fmla="*/ 128 h 1067"/>
                <a:gd name="T32" fmla="*/ 859 w 4069"/>
                <a:gd name="T33" fmla="*/ 142 h 1067"/>
                <a:gd name="T34" fmla="*/ 889 w 4069"/>
                <a:gd name="T35" fmla="*/ 151 h 1067"/>
                <a:gd name="T36" fmla="*/ 903 w 4069"/>
                <a:gd name="T37" fmla="*/ 156 h 1067"/>
                <a:gd name="T38" fmla="*/ 985 w 4069"/>
                <a:gd name="T39" fmla="*/ 168 h 1067"/>
                <a:gd name="T40" fmla="*/ 1095 w 4069"/>
                <a:gd name="T41" fmla="*/ 172 h 1067"/>
                <a:gd name="T42" fmla="*/ 1118 w 4069"/>
                <a:gd name="T43" fmla="*/ 181 h 1067"/>
                <a:gd name="T44" fmla="*/ 1192 w 4069"/>
                <a:gd name="T45" fmla="*/ 197 h 1067"/>
                <a:gd name="T46" fmla="*/ 1224 w 4069"/>
                <a:gd name="T47" fmla="*/ 211 h 1067"/>
                <a:gd name="T48" fmla="*/ 1291 w 4069"/>
                <a:gd name="T49" fmla="*/ 220 h 1067"/>
                <a:gd name="T50" fmla="*/ 1330 w 4069"/>
                <a:gd name="T51" fmla="*/ 232 h 1067"/>
                <a:gd name="T52" fmla="*/ 1417 w 4069"/>
                <a:gd name="T53" fmla="*/ 237 h 1067"/>
                <a:gd name="T54" fmla="*/ 1424 w 4069"/>
                <a:gd name="T55" fmla="*/ 246 h 1067"/>
                <a:gd name="T56" fmla="*/ 1442 w 4069"/>
                <a:gd name="T57" fmla="*/ 255 h 1067"/>
                <a:gd name="T58" fmla="*/ 1545 w 4069"/>
                <a:gd name="T59" fmla="*/ 266 h 1067"/>
                <a:gd name="T60" fmla="*/ 1571 w 4069"/>
                <a:gd name="T61" fmla="*/ 276 h 1067"/>
                <a:gd name="T62" fmla="*/ 1584 w 4069"/>
                <a:gd name="T63" fmla="*/ 301 h 1067"/>
                <a:gd name="T64" fmla="*/ 1623 w 4069"/>
                <a:gd name="T65" fmla="*/ 319 h 1067"/>
                <a:gd name="T66" fmla="*/ 1688 w 4069"/>
                <a:gd name="T67" fmla="*/ 333 h 1067"/>
                <a:gd name="T68" fmla="*/ 1741 w 4069"/>
                <a:gd name="T69" fmla="*/ 354 h 1067"/>
                <a:gd name="T70" fmla="*/ 1809 w 4069"/>
                <a:gd name="T71" fmla="*/ 363 h 1067"/>
                <a:gd name="T72" fmla="*/ 1899 w 4069"/>
                <a:gd name="T73" fmla="*/ 379 h 1067"/>
                <a:gd name="T74" fmla="*/ 1947 w 4069"/>
                <a:gd name="T75" fmla="*/ 388 h 1067"/>
                <a:gd name="T76" fmla="*/ 1956 w 4069"/>
                <a:gd name="T77" fmla="*/ 398 h 1067"/>
                <a:gd name="T78" fmla="*/ 1963 w 4069"/>
                <a:gd name="T79" fmla="*/ 414 h 1067"/>
                <a:gd name="T80" fmla="*/ 1982 w 4069"/>
                <a:gd name="T81" fmla="*/ 423 h 1067"/>
                <a:gd name="T82" fmla="*/ 2007 w 4069"/>
                <a:gd name="T83" fmla="*/ 437 h 1067"/>
                <a:gd name="T84" fmla="*/ 2064 w 4069"/>
                <a:gd name="T85" fmla="*/ 448 h 1067"/>
                <a:gd name="T86" fmla="*/ 2094 w 4069"/>
                <a:gd name="T87" fmla="*/ 471 h 1067"/>
                <a:gd name="T88" fmla="*/ 2129 w 4069"/>
                <a:gd name="T89" fmla="*/ 510 h 1067"/>
                <a:gd name="T90" fmla="*/ 2133 w 4069"/>
                <a:gd name="T91" fmla="*/ 526 h 1067"/>
                <a:gd name="T92" fmla="*/ 2140 w 4069"/>
                <a:gd name="T93" fmla="*/ 540 h 1067"/>
                <a:gd name="T94" fmla="*/ 2427 w 4069"/>
                <a:gd name="T95" fmla="*/ 556 h 1067"/>
                <a:gd name="T96" fmla="*/ 2443 w 4069"/>
                <a:gd name="T97" fmla="*/ 570 h 1067"/>
                <a:gd name="T98" fmla="*/ 2452 w 4069"/>
                <a:gd name="T99" fmla="*/ 591 h 1067"/>
                <a:gd name="T100" fmla="*/ 2468 w 4069"/>
                <a:gd name="T101" fmla="*/ 604 h 1067"/>
                <a:gd name="T102" fmla="*/ 2487 w 4069"/>
                <a:gd name="T103" fmla="*/ 625 h 1067"/>
                <a:gd name="T104" fmla="*/ 2604 w 4069"/>
                <a:gd name="T105" fmla="*/ 639 h 1067"/>
                <a:gd name="T106" fmla="*/ 2732 w 4069"/>
                <a:gd name="T107" fmla="*/ 664 h 1067"/>
                <a:gd name="T108" fmla="*/ 2845 w 4069"/>
                <a:gd name="T109" fmla="*/ 694 h 1067"/>
                <a:gd name="T110" fmla="*/ 3173 w 4069"/>
                <a:gd name="T111" fmla="*/ 726 h 1067"/>
                <a:gd name="T112" fmla="*/ 3178 w 4069"/>
                <a:gd name="T113" fmla="*/ 772 h 1067"/>
                <a:gd name="T114" fmla="*/ 3350 w 4069"/>
                <a:gd name="T115" fmla="*/ 860 h 1067"/>
                <a:gd name="T116" fmla="*/ 3405 w 4069"/>
                <a:gd name="T117" fmla="*/ 919 h 1067"/>
                <a:gd name="T118" fmla="*/ 3570 w 4069"/>
                <a:gd name="T119" fmla="*/ 977 h 1067"/>
                <a:gd name="T120" fmla="*/ 4069 w 4069"/>
                <a:gd name="T121"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9" h="1067">
                  <a:moveTo>
                    <a:pt x="0" y="0"/>
                  </a:moveTo>
                  <a:lnTo>
                    <a:pt x="19" y="0"/>
                  </a:lnTo>
                  <a:lnTo>
                    <a:pt x="19" y="9"/>
                  </a:lnTo>
                  <a:lnTo>
                    <a:pt x="319" y="9"/>
                  </a:lnTo>
                  <a:lnTo>
                    <a:pt x="319" y="14"/>
                  </a:lnTo>
                  <a:lnTo>
                    <a:pt x="398" y="14"/>
                  </a:lnTo>
                  <a:lnTo>
                    <a:pt x="398" y="20"/>
                  </a:lnTo>
                  <a:lnTo>
                    <a:pt x="402" y="20"/>
                  </a:lnTo>
                  <a:lnTo>
                    <a:pt x="402" y="30"/>
                  </a:lnTo>
                  <a:lnTo>
                    <a:pt x="423" y="30"/>
                  </a:lnTo>
                  <a:lnTo>
                    <a:pt x="423" y="34"/>
                  </a:lnTo>
                  <a:lnTo>
                    <a:pt x="427" y="34"/>
                  </a:lnTo>
                  <a:lnTo>
                    <a:pt x="427" y="39"/>
                  </a:lnTo>
                  <a:lnTo>
                    <a:pt x="496" y="39"/>
                  </a:lnTo>
                  <a:lnTo>
                    <a:pt x="496" y="50"/>
                  </a:lnTo>
                  <a:lnTo>
                    <a:pt x="632" y="50"/>
                  </a:lnTo>
                  <a:lnTo>
                    <a:pt x="632" y="53"/>
                  </a:lnTo>
                  <a:lnTo>
                    <a:pt x="652" y="53"/>
                  </a:lnTo>
                  <a:lnTo>
                    <a:pt x="652" y="59"/>
                  </a:lnTo>
                  <a:lnTo>
                    <a:pt x="760" y="59"/>
                  </a:lnTo>
                  <a:lnTo>
                    <a:pt x="760" y="78"/>
                  </a:lnTo>
                  <a:lnTo>
                    <a:pt x="776" y="78"/>
                  </a:lnTo>
                  <a:lnTo>
                    <a:pt x="776" y="87"/>
                  </a:lnTo>
                  <a:lnTo>
                    <a:pt x="783" y="87"/>
                  </a:lnTo>
                  <a:lnTo>
                    <a:pt x="783" y="108"/>
                  </a:lnTo>
                  <a:lnTo>
                    <a:pt x="806" y="108"/>
                  </a:lnTo>
                  <a:lnTo>
                    <a:pt x="804" y="112"/>
                  </a:lnTo>
                  <a:lnTo>
                    <a:pt x="808" y="112"/>
                  </a:lnTo>
                  <a:lnTo>
                    <a:pt x="811" y="122"/>
                  </a:lnTo>
                  <a:lnTo>
                    <a:pt x="820" y="122"/>
                  </a:lnTo>
                  <a:lnTo>
                    <a:pt x="820" y="128"/>
                  </a:lnTo>
                  <a:lnTo>
                    <a:pt x="854" y="128"/>
                  </a:lnTo>
                  <a:lnTo>
                    <a:pt x="854" y="142"/>
                  </a:lnTo>
                  <a:lnTo>
                    <a:pt x="859" y="142"/>
                  </a:lnTo>
                  <a:lnTo>
                    <a:pt x="859" y="151"/>
                  </a:lnTo>
                  <a:lnTo>
                    <a:pt x="889" y="151"/>
                  </a:lnTo>
                  <a:lnTo>
                    <a:pt x="889" y="156"/>
                  </a:lnTo>
                  <a:lnTo>
                    <a:pt x="903" y="156"/>
                  </a:lnTo>
                  <a:lnTo>
                    <a:pt x="903" y="168"/>
                  </a:lnTo>
                  <a:lnTo>
                    <a:pt x="985" y="168"/>
                  </a:lnTo>
                  <a:lnTo>
                    <a:pt x="985" y="172"/>
                  </a:lnTo>
                  <a:lnTo>
                    <a:pt x="1095" y="172"/>
                  </a:lnTo>
                  <a:lnTo>
                    <a:pt x="1095" y="181"/>
                  </a:lnTo>
                  <a:lnTo>
                    <a:pt x="1118" y="181"/>
                  </a:lnTo>
                  <a:lnTo>
                    <a:pt x="1118" y="197"/>
                  </a:lnTo>
                  <a:lnTo>
                    <a:pt x="1192" y="197"/>
                  </a:lnTo>
                  <a:lnTo>
                    <a:pt x="1192" y="211"/>
                  </a:lnTo>
                  <a:lnTo>
                    <a:pt x="1224" y="211"/>
                  </a:lnTo>
                  <a:lnTo>
                    <a:pt x="1224" y="220"/>
                  </a:lnTo>
                  <a:lnTo>
                    <a:pt x="1291" y="220"/>
                  </a:lnTo>
                  <a:lnTo>
                    <a:pt x="1291" y="232"/>
                  </a:lnTo>
                  <a:lnTo>
                    <a:pt x="1330" y="232"/>
                  </a:lnTo>
                  <a:lnTo>
                    <a:pt x="1330" y="237"/>
                  </a:lnTo>
                  <a:lnTo>
                    <a:pt x="1417" y="237"/>
                  </a:lnTo>
                  <a:lnTo>
                    <a:pt x="1417" y="246"/>
                  </a:lnTo>
                  <a:lnTo>
                    <a:pt x="1424" y="246"/>
                  </a:lnTo>
                  <a:lnTo>
                    <a:pt x="1424" y="255"/>
                  </a:lnTo>
                  <a:lnTo>
                    <a:pt x="1442" y="255"/>
                  </a:lnTo>
                  <a:lnTo>
                    <a:pt x="1442" y="266"/>
                  </a:lnTo>
                  <a:lnTo>
                    <a:pt x="1545" y="266"/>
                  </a:lnTo>
                  <a:lnTo>
                    <a:pt x="1545" y="276"/>
                  </a:lnTo>
                  <a:lnTo>
                    <a:pt x="1571" y="276"/>
                  </a:lnTo>
                  <a:lnTo>
                    <a:pt x="1571" y="301"/>
                  </a:lnTo>
                  <a:lnTo>
                    <a:pt x="1584" y="301"/>
                  </a:lnTo>
                  <a:lnTo>
                    <a:pt x="1584" y="319"/>
                  </a:lnTo>
                  <a:lnTo>
                    <a:pt x="1623" y="319"/>
                  </a:lnTo>
                  <a:lnTo>
                    <a:pt x="1623" y="333"/>
                  </a:lnTo>
                  <a:lnTo>
                    <a:pt x="1688" y="333"/>
                  </a:lnTo>
                  <a:lnTo>
                    <a:pt x="1688" y="354"/>
                  </a:lnTo>
                  <a:lnTo>
                    <a:pt x="1741" y="354"/>
                  </a:lnTo>
                  <a:lnTo>
                    <a:pt x="1741" y="363"/>
                  </a:lnTo>
                  <a:lnTo>
                    <a:pt x="1809" y="363"/>
                  </a:lnTo>
                  <a:lnTo>
                    <a:pt x="1809" y="379"/>
                  </a:lnTo>
                  <a:lnTo>
                    <a:pt x="1899" y="379"/>
                  </a:lnTo>
                  <a:lnTo>
                    <a:pt x="1899" y="388"/>
                  </a:lnTo>
                  <a:lnTo>
                    <a:pt x="1947" y="388"/>
                  </a:lnTo>
                  <a:lnTo>
                    <a:pt x="1947" y="398"/>
                  </a:lnTo>
                  <a:lnTo>
                    <a:pt x="1956" y="398"/>
                  </a:lnTo>
                  <a:lnTo>
                    <a:pt x="1956" y="414"/>
                  </a:lnTo>
                  <a:lnTo>
                    <a:pt x="1963" y="414"/>
                  </a:lnTo>
                  <a:lnTo>
                    <a:pt x="1963" y="423"/>
                  </a:lnTo>
                  <a:lnTo>
                    <a:pt x="1982" y="423"/>
                  </a:lnTo>
                  <a:lnTo>
                    <a:pt x="1982" y="437"/>
                  </a:lnTo>
                  <a:lnTo>
                    <a:pt x="2007" y="437"/>
                  </a:lnTo>
                  <a:lnTo>
                    <a:pt x="2007" y="448"/>
                  </a:lnTo>
                  <a:lnTo>
                    <a:pt x="2064" y="448"/>
                  </a:lnTo>
                  <a:lnTo>
                    <a:pt x="2064" y="471"/>
                  </a:lnTo>
                  <a:lnTo>
                    <a:pt x="2094" y="471"/>
                  </a:lnTo>
                  <a:lnTo>
                    <a:pt x="2094" y="510"/>
                  </a:lnTo>
                  <a:lnTo>
                    <a:pt x="2129" y="510"/>
                  </a:lnTo>
                  <a:lnTo>
                    <a:pt x="2129" y="526"/>
                  </a:lnTo>
                  <a:lnTo>
                    <a:pt x="2133" y="526"/>
                  </a:lnTo>
                  <a:lnTo>
                    <a:pt x="2133" y="540"/>
                  </a:lnTo>
                  <a:lnTo>
                    <a:pt x="2140" y="540"/>
                  </a:lnTo>
                  <a:lnTo>
                    <a:pt x="2140" y="556"/>
                  </a:lnTo>
                  <a:lnTo>
                    <a:pt x="2427" y="556"/>
                  </a:lnTo>
                  <a:lnTo>
                    <a:pt x="2427" y="570"/>
                  </a:lnTo>
                  <a:lnTo>
                    <a:pt x="2443" y="570"/>
                  </a:lnTo>
                  <a:lnTo>
                    <a:pt x="2443" y="591"/>
                  </a:lnTo>
                  <a:lnTo>
                    <a:pt x="2452" y="591"/>
                  </a:lnTo>
                  <a:lnTo>
                    <a:pt x="2452" y="604"/>
                  </a:lnTo>
                  <a:lnTo>
                    <a:pt x="2468" y="604"/>
                  </a:lnTo>
                  <a:lnTo>
                    <a:pt x="2468" y="625"/>
                  </a:lnTo>
                  <a:lnTo>
                    <a:pt x="2487" y="625"/>
                  </a:lnTo>
                  <a:lnTo>
                    <a:pt x="2487" y="639"/>
                  </a:lnTo>
                  <a:lnTo>
                    <a:pt x="2604" y="639"/>
                  </a:lnTo>
                  <a:lnTo>
                    <a:pt x="2604" y="664"/>
                  </a:lnTo>
                  <a:lnTo>
                    <a:pt x="2732" y="664"/>
                  </a:lnTo>
                  <a:lnTo>
                    <a:pt x="2732" y="694"/>
                  </a:lnTo>
                  <a:lnTo>
                    <a:pt x="2845" y="694"/>
                  </a:lnTo>
                  <a:lnTo>
                    <a:pt x="2845" y="726"/>
                  </a:lnTo>
                  <a:lnTo>
                    <a:pt x="3173" y="726"/>
                  </a:lnTo>
                  <a:lnTo>
                    <a:pt x="3173" y="772"/>
                  </a:lnTo>
                  <a:lnTo>
                    <a:pt x="3178" y="772"/>
                  </a:lnTo>
                  <a:lnTo>
                    <a:pt x="3178" y="860"/>
                  </a:lnTo>
                  <a:lnTo>
                    <a:pt x="3350" y="860"/>
                  </a:lnTo>
                  <a:lnTo>
                    <a:pt x="3350" y="919"/>
                  </a:lnTo>
                  <a:lnTo>
                    <a:pt x="3405" y="919"/>
                  </a:lnTo>
                  <a:lnTo>
                    <a:pt x="3405" y="977"/>
                  </a:lnTo>
                  <a:lnTo>
                    <a:pt x="3570" y="977"/>
                  </a:lnTo>
                  <a:lnTo>
                    <a:pt x="3570" y="1067"/>
                  </a:lnTo>
                  <a:lnTo>
                    <a:pt x="4069" y="1067"/>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0" name="Line 552">
              <a:extLst>
                <a:ext uri="{FF2B5EF4-FFF2-40B4-BE49-F238E27FC236}">
                  <a16:creationId xmlns:a16="http://schemas.microsoft.com/office/drawing/2014/main" id="{5957D50D-0259-3E09-2A4B-CF4629DC5DD5}"/>
                </a:ext>
              </a:extLst>
            </p:cNvPr>
            <p:cNvSpPr>
              <a:spLocks noChangeShapeType="1"/>
            </p:cNvSpPr>
            <p:nvPr/>
          </p:nvSpPr>
          <p:spPr bwMode="auto">
            <a:xfrm>
              <a:off x="3878262" y="1492250"/>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1" name="Line 553">
              <a:extLst>
                <a:ext uri="{FF2B5EF4-FFF2-40B4-BE49-F238E27FC236}">
                  <a16:creationId xmlns:a16="http://schemas.microsoft.com/office/drawing/2014/main" id="{48BB5F1C-2A54-C044-4E50-63373BE0B637}"/>
                </a:ext>
              </a:extLst>
            </p:cNvPr>
            <p:cNvSpPr>
              <a:spLocks noChangeShapeType="1"/>
            </p:cNvSpPr>
            <p:nvPr/>
          </p:nvSpPr>
          <p:spPr bwMode="auto">
            <a:xfrm>
              <a:off x="4049712" y="1492250"/>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2" name="Line 554">
              <a:extLst>
                <a:ext uri="{FF2B5EF4-FFF2-40B4-BE49-F238E27FC236}">
                  <a16:creationId xmlns:a16="http://schemas.microsoft.com/office/drawing/2014/main" id="{36FB0858-D248-A3F0-40E1-45C58F09B917}"/>
                </a:ext>
              </a:extLst>
            </p:cNvPr>
            <p:cNvSpPr>
              <a:spLocks noChangeShapeType="1"/>
            </p:cNvSpPr>
            <p:nvPr/>
          </p:nvSpPr>
          <p:spPr bwMode="auto">
            <a:xfrm>
              <a:off x="4189412" y="150653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3" name="Line 555">
              <a:extLst>
                <a:ext uri="{FF2B5EF4-FFF2-40B4-BE49-F238E27FC236}">
                  <a16:creationId xmlns:a16="http://schemas.microsoft.com/office/drawing/2014/main" id="{B1D5EAF1-2F01-4341-D5D7-1E06EA539EB9}"/>
                </a:ext>
              </a:extLst>
            </p:cNvPr>
            <p:cNvSpPr>
              <a:spLocks noChangeShapeType="1"/>
            </p:cNvSpPr>
            <p:nvPr/>
          </p:nvSpPr>
          <p:spPr bwMode="auto">
            <a:xfrm>
              <a:off x="4251325" y="150653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4" name="Line 556">
              <a:extLst>
                <a:ext uri="{FF2B5EF4-FFF2-40B4-BE49-F238E27FC236}">
                  <a16:creationId xmlns:a16="http://schemas.microsoft.com/office/drawing/2014/main" id="{1184B55C-EEA8-256E-3A60-E924697204BC}"/>
                </a:ext>
              </a:extLst>
            </p:cNvPr>
            <p:cNvSpPr>
              <a:spLocks noChangeShapeType="1"/>
            </p:cNvSpPr>
            <p:nvPr/>
          </p:nvSpPr>
          <p:spPr bwMode="auto">
            <a:xfrm>
              <a:off x="4313237" y="15224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5" name="Line 557">
              <a:extLst>
                <a:ext uri="{FF2B5EF4-FFF2-40B4-BE49-F238E27FC236}">
                  <a16:creationId xmlns:a16="http://schemas.microsoft.com/office/drawing/2014/main" id="{BA5ACD52-7A27-317A-B0FC-B22A3DB6B2A1}"/>
                </a:ext>
              </a:extLst>
            </p:cNvPr>
            <p:cNvSpPr>
              <a:spLocks noChangeShapeType="1"/>
            </p:cNvSpPr>
            <p:nvPr/>
          </p:nvSpPr>
          <p:spPr bwMode="auto">
            <a:xfrm>
              <a:off x="4378325" y="1547813"/>
              <a:ext cx="0" cy="571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6" name="Line 558">
              <a:extLst>
                <a:ext uri="{FF2B5EF4-FFF2-40B4-BE49-F238E27FC236}">
                  <a16:creationId xmlns:a16="http://schemas.microsoft.com/office/drawing/2014/main" id="{4BAC8644-B1D1-C364-F03B-BB34E0AE72A6}"/>
                </a:ext>
              </a:extLst>
            </p:cNvPr>
            <p:cNvSpPr>
              <a:spLocks noChangeShapeType="1"/>
            </p:cNvSpPr>
            <p:nvPr/>
          </p:nvSpPr>
          <p:spPr bwMode="auto">
            <a:xfrm>
              <a:off x="4448175" y="1547813"/>
              <a:ext cx="0" cy="571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7" name="Line 559">
              <a:extLst>
                <a:ext uri="{FF2B5EF4-FFF2-40B4-BE49-F238E27FC236}">
                  <a16:creationId xmlns:a16="http://schemas.microsoft.com/office/drawing/2014/main" id="{0632C50C-1E56-C165-6B88-479FF97E4F2C}"/>
                </a:ext>
              </a:extLst>
            </p:cNvPr>
            <p:cNvSpPr>
              <a:spLocks noChangeShapeType="1"/>
            </p:cNvSpPr>
            <p:nvPr/>
          </p:nvSpPr>
          <p:spPr bwMode="auto">
            <a:xfrm flipH="1">
              <a:off x="4164012" y="153352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8" name="Line 560">
              <a:extLst>
                <a:ext uri="{FF2B5EF4-FFF2-40B4-BE49-F238E27FC236}">
                  <a16:creationId xmlns:a16="http://schemas.microsoft.com/office/drawing/2014/main" id="{23C12191-05AC-DF8B-2CDE-65858E7CDFF1}"/>
                </a:ext>
              </a:extLst>
            </p:cNvPr>
            <p:cNvSpPr>
              <a:spLocks noChangeShapeType="1"/>
            </p:cNvSpPr>
            <p:nvPr/>
          </p:nvSpPr>
          <p:spPr bwMode="auto">
            <a:xfrm flipH="1">
              <a:off x="4287837" y="155892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9" name="Line 561">
              <a:extLst>
                <a:ext uri="{FF2B5EF4-FFF2-40B4-BE49-F238E27FC236}">
                  <a16:creationId xmlns:a16="http://schemas.microsoft.com/office/drawing/2014/main" id="{6125FD7F-AA86-188E-AF2C-E66E939B2982}"/>
                </a:ext>
              </a:extLst>
            </p:cNvPr>
            <p:cNvSpPr>
              <a:spLocks noChangeShapeType="1"/>
            </p:cNvSpPr>
            <p:nvPr/>
          </p:nvSpPr>
          <p:spPr bwMode="auto">
            <a:xfrm flipH="1">
              <a:off x="4411662" y="1573213"/>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0" name="Line 562">
              <a:extLst>
                <a:ext uri="{FF2B5EF4-FFF2-40B4-BE49-F238E27FC236}">
                  <a16:creationId xmlns:a16="http://schemas.microsoft.com/office/drawing/2014/main" id="{D8D1B4CE-1115-73B5-4E69-764ECB599BC8}"/>
                </a:ext>
              </a:extLst>
            </p:cNvPr>
            <p:cNvSpPr>
              <a:spLocks noChangeShapeType="1"/>
            </p:cNvSpPr>
            <p:nvPr/>
          </p:nvSpPr>
          <p:spPr bwMode="auto">
            <a:xfrm>
              <a:off x="4826000" y="15763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1" name="Line 563">
              <a:extLst>
                <a:ext uri="{FF2B5EF4-FFF2-40B4-BE49-F238E27FC236}">
                  <a16:creationId xmlns:a16="http://schemas.microsoft.com/office/drawing/2014/main" id="{2A5462A9-478B-58FF-5C27-6F39FBA0FD98}"/>
                </a:ext>
              </a:extLst>
            </p:cNvPr>
            <p:cNvSpPr>
              <a:spLocks noChangeShapeType="1"/>
            </p:cNvSpPr>
            <p:nvPr/>
          </p:nvSpPr>
          <p:spPr bwMode="auto">
            <a:xfrm>
              <a:off x="4851400" y="15763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2" name="Line 564">
              <a:extLst>
                <a:ext uri="{FF2B5EF4-FFF2-40B4-BE49-F238E27FC236}">
                  <a16:creationId xmlns:a16="http://schemas.microsoft.com/office/drawing/2014/main" id="{2A2B2389-4DA6-CC5E-B698-090633F3ECFC}"/>
                </a:ext>
              </a:extLst>
            </p:cNvPr>
            <p:cNvSpPr>
              <a:spLocks noChangeShapeType="1"/>
            </p:cNvSpPr>
            <p:nvPr/>
          </p:nvSpPr>
          <p:spPr bwMode="auto">
            <a:xfrm>
              <a:off x="4867275" y="158432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3" name="Line 565">
              <a:extLst>
                <a:ext uri="{FF2B5EF4-FFF2-40B4-BE49-F238E27FC236}">
                  <a16:creationId xmlns:a16="http://schemas.microsoft.com/office/drawing/2014/main" id="{4A66696B-B2B4-6B77-02B9-CD857A11760B}"/>
                </a:ext>
              </a:extLst>
            </p:cNvPr>
            <p:cNvSpPr>
              <a:spLocks noChangeShapeType="1"/>
            </p:cNvSpPr>
            <p:nvPr/>
          </p:nvSpPr>
          <p:spPr bwMode="auto">
            <a:xfrm>
              <a:off x="4873625" y="15906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4" name="Line 566">
              <a:extLst>
                <a:ext uri="{FF2B5EF4-FFF2-40B4-BE49-F238E27FC236}">
                  <a16:creationId xmlns:a16="http://schemas.microsoft.com/office/drawing/2014/main" id="{40B5B8E8-4261-FF57-1F24-4E37C5275AB2}"/>
                </a:ext>
              </a:extLst>
            </p:cNvPr>
            <p:cNvSpPr>
              <a:spLocks noChangeShapeType="1"/>
            </p:cNvSpPr>
            <p:nvPr/>
          </p:nvSpPr>
          <p:spPr bwMode="auto">
            <a:xfrm>
              <a:off x="4881562" y="160972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5" name="Line 567">
              <a:extLst>
                <a:ext uri="{FF2B5EF4-FFF2-40B4-BE49-F238E27FC236}">
                  <a16:creationId xmlns:a16="http://schemas.microsoft.com/office/drawing/2014/main" id="{AF467193-C1B3-0A3A-9605-ECD235A6017C}"/>
                </a:ext>
              </a:extLst>
            </p:cNvPr>
            <p:cNvSpPr>
              <a:spLocks noChangeShapeType="1"/>
            </p:cNvSpPr>
            <p:nvPr/>
          </p:nvSpPr>
          <p:spPr bwMode="auto">
            <a:xfrm>
              <a:off x="4884737" y="160972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6" name="Line 568">
              <a:extLst>
                <a:ext uri="{FF2B5EF4-FFF2-40B4-BE49-F238E27FC236}">
                  <a16:creationId xmlns:a16="http://schemas.microsoft.com/office/drawing/2014/main" id="{5C712507-EF38-A73D-4004-8AF8A0DCCBC7}"/>
                </a:ext>
              </a:extLst>
            </p:cNvPr>
            <p:cNvSpPr>
              <a:spLocks noChangeShapeType="1"/>
            </p:cNvSpPr>
            <p:nvPr/>
          </p:nvSpPr>
          <p:spPr bwMode="auto">
            <a:xfrm>
              <a:off x="4892675" y="160972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7" name="Line 569">
              <a:extLst>
                <a:ext uri="{FF2B5EF4-FFF2-40B4-BE49-F238E27FC236}">
                  <a16:creationId xmlns:a16="http://schemas.microsoft.com/office/drawing/2014/main" id="{ACE919F3-8C83-D307-C77D-1A5DDB0C5FF2}"/>
                </a:ext>
              </a:extLst>
            </p:cNvPr>
            <p:cNvSpPr>
              <a:spLocks noChangeShapeType="1"/>
            </p:cNvSpPr>
            <p:nvPr/>
          </p:nvSpPr>
          <p:spPr bwMode="auto">
            <a:xfrm>
              <a:off x="4914900" y="16160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8" name="Line 570">
              <a:extLst>
                <a:ext uri="{FF2B5EF4-FFF2-40B4-BE49-F238E27FC236}">
                  <a16:creationId xmlns:a16="http://schemas.microsoft.com/office/drawing/2014/main" id="{342E0377-1E3B-9EC4-8180-3B68E7625D9C}"/>
                </a:ext>
              </a:extLst>
            </p:cNvPr>
            <p:cNvSpPr>
              <a:spLocks noChangeShapeType="1"/>
            </p:cNvSpPr>
            <p:nvPr/>
          </p:nvSpPr>
          <p:spPr bwMode="auto">
            <a:xfrm>
              <a:off x="4954587" y="167163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9" name="Line 571">
              <a:extLst>
                <a:ext uri="{FF2B5EF4-FFF2-40B4-BE49-F238E27FC236}">
                  <a16:creationId xmlns:a16="http://schemas.microsoft.com/office/drawing/2014/main" id="{4F162BAC-DBC0-0762-BD0A-C489AC80F82F}"/>
                </a:ext>
              </a:extLst>
            </p:cNvPr>
            <p:cNvSpPr>
              <a:spLocks noChangeShapeType="1"/>
            </p:cNvSpPr>
            <p:nvPr/>
          </p:nvSpPr>
          <p:spPr bwMode="auto">
            <a:xfrm>
              <a:off x="4968875" y="167163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0" name="Line 572">
              <a:extLst>
                <a:ext uri="{FF2B5EF4-FFF2-40B4-BE49-F238E27FC236}">
                  <a16:creationId xmlns:a16="http://schemas.microsoft.com/office/drawing/2014/main" id="{691681E6-74D7-C29A-E0BE-2FE180F66F05}"/>
                </a:ext>
              </a:extLst>
            </p:cNvPr>
            <p:cNvSpPr>
              <a:spLocks noChangeShapeType="1"/>
            </p:cNvSpPr>
            <p:nvPr/>
          </p:nvSpPr>
          <p:spPr bwMode="auto">
            <a:xfrm>
              <a:off x="4983162" y="168592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1" name="Line 573">
              <a:extLst>
                <a:ext uri="{FF2B5EF4-FFF2-40B4-BE49-F238E27FC236}">
                  <a16:creationId xmlns:a16="http://schemas.microsoft.com/office/drawing/2014/main" id="{148A7C97-B65E-306B-537E-83A1AE3EA95B}"/>
                </a:ext>
              </a:extLst>
            </p:cNvPr>
            <p:cNvSpPr>
              <a:spLocks noChangeShapeType="1"/>
            </p:cNvSpPr>
            <p:nvPr/>
          </p:nvSpPr>
          <p:spPr bwMode="auto">
            <a:xfrm>
              <a:off x="4986337" y="168592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2" name="Line 574">
              <a:extLst>
                <a:ext uri="{FF2B5EF4-FFF2-40B4-BE49-F238E27FC236}">
                  <a16:creationId xmlns:a16="http://schemas.microsoft.com/office/drawing/2014/main" id="{FB7B5634-F7F6-24DD-2E12-773672464043}"/>
                </a:ext>
              </a:extLst>
            </p:cNvPr>
            <p:cNvSpPr>
              <a:spLocks noChangeShapeType="1"/>
            </p:cNvSpPr>
            <p:nvPr/>
          </p:nvSpPr>
          <p:spPr bwMode="auto">
            <a:xfrm>
              <a:off x="4991100" y="168592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3" name="Line 575">
              <a:extLst>
                <a:ext uri="{FF2B5EF4-FFF2-40B4-BE49-F238E27FC236}">
                  <a16:creationId xmlns:a16="http://schemas.microsoft.com/office/drawing/2014/main" id="{178BBE75-7FD4-7C1C-0F14-2163AC272119}"/>
                </a:ext>
              </a:extLst>
            </p:cNvPr>
            <p:cNvSpPr>
              <a:spLocks noChangeShapeType="1"/>
            </p:cNvSpPr>
            <p:nvPr/>
          </p:nvSpPr>
          <p:spPr bwMode="auto">
            <a:xfrm>
              <a:off x="5022850" y="171132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4" name="Line 576">
              <a:extLst>
                <a:ext uri="{FF2B5EF4-FFF2-40B4-BE49-F238E27FC236}">
                  <a16:creationId xmlns:a16="http://schemas.microsoft.com/office/drawing/2014/main" id="{449B8E06-A66D-F0B1-2888-117FB52BF873}"/>
                </a:ext>
              </a:extLst>
            </p:cNvPr>
            <p:cNvSpPr>
              <a:spLocks noChangeShapeType="1"/>
            </p:cNvSpPr>
            <p:nvPr/>
          </p:nvSpPr>
          <p:spPr bwMode="auto">
            <a:xfrm>
              <a:off x="5053012" y="17192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5" name="Line 577">
              <a:extLst>
                <a:ext uri="{FF2B5EF4-FFF2-40B4-BE49-F238E27FC236}">
                  <a16:creationId xmlns:a16="http://schemas.microsoft.com/office/drawing/2014/main" id="{C178482E-A3D9-B69A-FD84-2E45F7BCE23B}"/>
                </a:ext>
              </a:extLst>
            </p:cNvPr>
            <p:cNvSpPr>
              <a:spLocks noChangeShapeType="1"/>
            </p:cNvSpPr>
            <p:nvPr/>
          </p:nvSpPr>
          <p:spPr bwMode="auto">
            <a:xfrm>
              <a:off x="5100637" y="17414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6" name="Line 578">
              <a:extLst>
                <a:ext uri="{FF2B5EF4-FFF2-40B4-BE49-F238E27FC236}">
                  <a16:creationId xmlns:a16="http://schemas.microsoft.com/office/drawing/2014/main" id="{0BB630E4-2C79-6FCB-D117-D792A514C50B}"/>
                </a:ext>
              </a:extLst>
            </p:cNvPr>
            <p:cNvSpPr>
              <a:spLocks noChangeShapeType="1"/>
            </p:cNvSpPr>
            <p:nvPr/>
          </p:nvSpPr>
          <p:spPr bwMode="auto">
            <a:xfrm>
              <a:off x="5441950" y="17811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7" name="Line 579">
              <a:extLst>
                <a:ext uri="{FF2B5EF4-FFF2-40B4-BE49-F238E27FC236}">
                  <a16:creationId xmlns:a16="http://schemas.microsoft.com/office/drawing/2014/main" id="{CCE70EF7-857F-8C7A-D8CD-43E0908F95F5}"/>
                </a:ext>
              </a:extLst>
            </p:cNvPr>
            <p:cNvSpPr>
              <a:spLocks noChangeShapeType="1"/>
            </p:cNvSpPr>
            <p:nvPr/>
          </p:nvSpPr>
          <p:spPr bwMode="auto">
            <a:xfrm>
              <a:off x="5475287" y="17811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8" name="Line 580">
              <a:extLst>
                <a:ext uri="{FF2B5EF4-FFF2-40B4-BE49-F238E27FC236}">
                  <a16:creationId xmlns:a16="http://schemas.microsoft.com/office/drawing/2014/main" id="{0D322EFB-B039-CA51-130E-CF0F4C661BD0}"/>
                </a:ext>
              </a:extLst>
            </p:cNvPr>
            <p:cNvSpPr>
              <a:spLocks noChangeShapeType="1"/>
            </p:cNvSpPr>
            <p:nvPr/>
          </p:nvSpPr>
          <p:spPr bwMode="auto">
            <a:xfrm>
              <a:off x="5483225" y="1787525"/>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9" name="Line 581">
              <a:extLst>
                <a:ext uri="{FF2B5EF4-FFF2-40B4-BE49-F238E27FC236}">
                  <a16:creationId xmlns:a16="http://schemas.microsoft.com/office/drawing/2014/main" id="{2EE56062-3A84-0807-D6E2-9000932BB428}"/>
                </a:ext>
              </a:extLst>
            </p:cNvPr>
            <p:cNvSpPr>
              <a:spLocks noChangeShapeType="1"/>
            </p:cNvSpPr>
            <p:nvPr/>
          </p:nvSpPr>
          <p:spPr bwMode="auto">
            <a:xfrm>
              <a:off x="5497512" y="1787525"/>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0" name="Line 582">
              <a:extLst>
                <a:ext uri="{FF2B5EF4-FFF2-40B4-BE49-F238E27FC236}">
                  <a16:creationId xmlns:a16="http://schemas.microsoft.com/office/drawing/2014/main" id="{FDA11E02-ABB1-47FD-8669-484233B3FC88}"/>
                </a:ext>
              </a:extLst>
            </p:cNvPr>
            <p:cNvSpPr>
              <a:spLocks noChangeShapeType="1"/>
            </p:cNvSpPr>
            <p:nvPr/>
          </p:nvSpPr>
          <p:spPr bwMode="auto">
            <a:xfrm>
              <a:off x="5503862" y="1787525"/>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1" name="Line 583">
              <a:extLst>
                <a:ext uri="{FF2B5EF4-FFF2-40B4-BE49-F238E27FC236}">
                  <a16:creationId xmlns:a16="http://schemas.microsoft.com/office/drawing/2014/main" id="{7AAE92E2-350B-0984-1989-3264F48B8E2A}"/>
                </a:ext>
              </a:extLst>
            </p:cNvPr>
            <p:cNvSpPr>
              <a:spLocks noChangeShapeType="1"/>
            </p:cNvSpPr>
            <p:nvPr/>
          </p:nvSpPr>
          <p:spPr bwMode="auto">
            <a:xfrm>
              <a:off x="5530850" y="1787525"/>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2" name="Line 584">
              <a:extLst>
                <a:ext uri="{FF2B5EF4-FFF2-40B4-BE49-F238E27FC236}">
                  <a16:creationId xmlns:a16="http://schemas.microsoft.com/office/drawing/2014/main" id="{E661E4D8-3F58-9686-11EF-A94B376AB59F}"/>
                </a:ext>
              </a:extLst>
            </p:cNvPr>
            <p:cNvSpPr>
              <a:spLocks noChangeShapeType="1"/>
            </p:cNvSpPr>
            <p:nvPr/>
          </p:nvSpPr>
          <p:spPr bwMode="auto">
            <a:xfrm>
              <a:off x="5537200" y="1787525"/>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3" name="Line 585">
              <a:extLst>
                <a:ext uri="{FF2B5EF4-FFF2-40B4-BE49-F238E27FC236}">
                  <a16:creationId xmlns:a16="http://schemas.microsoft.com/office/drawing/2014/main" id="{D97D6F71-7300-57A3-6B81-66183EB2E7F8}"/>
                </a:ext>
              </a:extLst>
            </p:cNvPr>
            <p:cNvSpPr>
              <a:spLocks noChangeShapeType="1"/>
            </p:cNvSpPr>
            <p:nvPr/>
          </p:nvSpPr>
          <p:spPr bwMode="auto">
            <a:xfrm>
              <a:off x="5551487" y="1787525"/>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4" name="Line 586">
              <a:extLst>
                <a:ext uri="{FF2B5EF4-FFF2-40B4-BE49-F238E27FC236}">
                  <a16:creationId xmlns:a16="http://schemas.microsoft.com/office/drawing/2014/main" id="{DE597787-AB0C-3D35-5D31-2A44001D2C98}"/>
                </a:ext>
              </a:extLst>
            </p:cNvPr>
            <p:cNvSpPr>
              <a:spLocks noChangeShapeType="1"/>
            </p:cNvSpPr>
            <p:nvPr/>
          </p:nvSpPr>
          <p:spPr bwMode="auto">
            <a:xfrm>
              <a:off x="5559425" y="1803400"/>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5" name="Line 587">
              <a:extLst>
                <a:ext uri="{FF2B5EF4-FFF2-40B4-BE49-F238E27FC236}">
                  <a16:creationId xmlns:a16="http://schemas.microsoft.com/office/drawing/2014/main" id="{C029F41E-EE70-736F-F56E-95A303B5F090}"/>
                </a:ext>
              </a:extLst>
            </p:cNvPr>
            <p:cNvSpPr>
              <a:spLocks noChangeShapeType="1"/>
            </p:cNvSpPr>
            <p:nvPr/>
          </p:nvSpPr>
          <p:spPr bwMode="auto">
            <a:xfrm>
              <a:off x="5565775" y="1803400"/>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6" name="Line 588">
              <a:extLst>
                <a:ext uri="{FF2B5EF4-FFF2-40B4-BE49-F238E27FC236}">
                  <a16:creationId xmlns:a16="http://schemas.microsoft.com/office/drawing/2014/main" id="{2FAE5AF2-FF0B-50F6-94AA-D7CF1EFDB09F}"/>
                </a:ext>
              </a:extLst>
            </p:cNvPr>
            <p:cNvSpPr>
              <a:spLocks noChangeShapeType="1"/>
            </p:cNvSpPr>
            <p:nvPr/>
          </p:nvSpPr>
          <p:spPr bwMode="auto">
            <a:xfrm>
              <a:off x="5607050" y="18208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7" name="Line 589">
              <a:extLst>
                <a:ext uri="{FF2B5EF4-FFF2-40B4-BE49-F238E27FC236}">
                  <a16:creationId xmlns:a16="http://schemas.microsoft.com/office/drawing/2014/main" id="{1EA8F97D-89FE-BBAF-9235-C2D8D53CDD38}"/>
                </a:ext>
              </a:extLst>
            </p:cNvPr>
            <p:cNvSpPr>
              <a:spLocks noChangeShapeType="1"/>
            </p:cNvSpPr>
            <p:nvPr/>
          </p:nvSpPr>
          <p:spPr bwMode="auto">
            <a:xfrm>
              <a:off x="5613400" y="18208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8" name="Line 590">
              <a:extLst>
                <a:ext uri="{FF2B5EF4-FFF2-40B4-BE49-F238E27FC236}">
                  <a16:creationId xmlns:a16="http://schemas.microsoft.com/office/drawing/2014/main" id="{9A3892F9-84E0-12AC-5078-8829D9C8C539}"/>
                </a:ext>
              </a:extLst>
            </p:cNvPr>
            <p:cNvSpPr>
              <a:spLocks noChangeShapeType="1"/>
            </p:cNvSpPr>
            <p:nvPr/>
          </p:nvSpPr>
          <p:spPr bwMode="auto">
            <a:xfrm>
              <a:off x="5638800" y="18208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9" name="Line 591">
              <a:extLst>
                <a:ext uri="{FF2B5EF4-FFF2-40B4-BE49-F238E27FC236}">
                  <a16:creationId xmlns:a16="http://schemas.microsoft.com/office/drawing/2014/main" id="{53605A28-8BEE-B1EB-07B2-98C25F473132}"/>
                </a:ext>
              </a:extLst>
            </p:cNvPr>
            <p:cNvSpPr>
              <a:spLocks noChangeShapeType="1"/>
            </p:cNvSpPr>
            <p:nvPr/>
          </p:nvSpPr>
          <p:spPr bwMode="auto">
            <a:xfrm>
              <a:off x="5646737" y="1828800"/>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0" name="Line 592">
              <a:extLst>
                <a:ext uri="{FF2B5EF4-FFF2-40B4-BE49-F238E27FC236}">
                  <a16:creationId xmlns:a16="http://schemas.microsoft.com/office/drawing/2014/main" id="{6D58BB46-6418-7494-B068-21E601DF2CC0}"/>
                </a:ext>
              </a:extLst>
            </p:cNvPr>
            <p:cNvSpPr>
              <a:spLocks noChangeShapeType="1"/>
            </p:cNvSpPr>
            <p:nvPr/>
          </p:nvSpPr>
          <p:spPr bwMode="auto">
            <a:xfrm>
              <a:off x="5654675" y="1828800"/>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1" name="Line 593">
              <a:extLst>
                <a:ext uri="{FF2B5EF4-FFF2-40B4-BE49-F238E27FC236}">
                  <a16:creationId xmlns:a16="http://schemas.microsoft.com/office/drawing/2014/main" id="{DB58FD23-9E14-CE3B-C251-108BCA2B1FBF}"/>
                </a:ext>
              </a:extLst>
            </p:cNvPr>
            <p:cNvSpPr>
              <a:spLocks noChangeShapeType="1"/>
            </p:cNvSpPr>
            <p:nvPr/>
          </p:nvSpPr>
          <p:spPr bwMode="auto">
            <a:xfrm>
              <a:off x="5675312" y="1828800"/>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2" name="Line 594">
              <a:extLst>
                <a:ext uri="{FF2B5EF4-FFF2-40B4-BE49-F238E27FC236}">
                  <a16:creationId xmlns:a16="http://schemas.microsoft.com/office/drawing/2014/main" id="{C7D9739B-EFE9-6A47-9864-85D0161150AF}"/>
                </a:ext>
              </a:extLst>
            </p:cNvPr>
            <p:cNvSpPr>
              <a:spLocks noChangeShapeType="1"/>
            </p:cNvSpPr>
            <p:nvPr/>
          </p:nvSpPr>
          <p:spPr bwMode="auto">
            <a:xfrm>
              <a:off x="5716587" y="18430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3" name="Line 595">
              <a:extLst>
                <a:ext uri="{FF2B5EF4-FFF2-40B4-BE49-F238E27FC236}">
                  <a16:creationId xmlns:a16="http://schemas.microsoft.com/office/drawing/2014/main" id="{6FFCEF96-0A99-F296-8651-AC08DE42B98F}"/>
                </a:ext>
              </a:extLst>
            </p:cNvPr>
            <p:cNvSpPr>
              <a:spLocks noChangeShapeType="1"/>
            </p:cNvSpPr>
            <p:nvPr/>
          </p:nvSpPr>
          <p:spPr bwMode="auto">
            <a:xfrm>
              <a:off x="5854700" y="18573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4" name="Line 596">
              <a:extLst>
                <a:ext uri="{FF2B5EF4-FFF2-40B4-BE49-F238E27FC236}">
                  <a16:creationId xmlns:a16="http://schemas.microsoft.com/office/drawing/2014/main" id="{C7FCF678-5182-AE3F-FC77-488C24DEEC76}"/>
                </a:ext>
              </a:extLst>
            </p:cNvPr>
            <p:cNvSpPr>
              <a:spLocks noChangeShapeType="1"/>
            </p:cNvSpPr>
            <p:nvPr/>
          </p:nvSpPr>
          <p:spPr bwMode="auto">
            <a:xfrm>
              <a:off x="5902325" y="18573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5" name="Line 597">
              <a:extLst>
                <a:ext uri="{FF2B5EF4-FFF2-40B4-BE49-F238E27FC236}">
                  <a16:creationId xmlns:a16="http://schemas.microsoft.com/office/drawing/2014/main" id="{F2A9E892-A098-A4E3-1C1E-E3D0DDA7743D}"/>
                </a:ext>
              </a:extLst>
            </p:cNvPr>
            <p:cNvSpPr>
              <a:spLocks noChangeShapeType="1"/>
            </p:cNvSpPr>
            <p:nvPr/>
          </p:nvSpPr>
          <p:spPr bwMode="auto">
            <a:xfrm>
              <a:off x="5956299" y="1897063"/>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6" name="Line 598">
              <a:extLst>
                <a:ext uri="{FF2B5EF4-FFF2-40B4-BE49-F238E27FC236}">
                  <a16:creationId xmlns:a16="http://schemas.microsoft.com/office/drawing/2014/main" id="{3D0A721C-4524-A44A-C900-F04AA8CB232C}"/>
                </a:ext>
              </a:extLst>
            </p:cNvPr>
            <p:cNvSpPr>
              <a:spLocks noChangeShapeType="1"/>
            </p:cNvSpPr>
            <p:nvPr/>
          </p:nvSpPr>
          <p:spPr bwMode="auto">
            <a:xfrm>
              <a:off x="6051549" y="1897063"/>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7" name="Line 599">
              <a:extLst>
                <a:ext uri="{FF2B5EF4-FFF2-40B4-BE49-F238E27FC236}">
                  <a16:creationId xmlns:a16="http://schemas.microsoft.com/office/drawing/2014/main" id="{221D08CE-4874-4011-FFE0-40EC700D8645}"/>
                </a:ext>
              </a:extLst>
            </p:cNvPr>
            <p:cNvSpPr>
              <a:spLocks noChangeShapeType="1"/>
            </p:cNvSpPr>
            <p:nvPr/>
          </p:nvSpPr>
          <p:spPr bwMode="auto">
            <a:xfrm>
              <a:off x="6073774" y="1897063"/>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8" name="Line 600">
              <a:extLst>
                <a:ext uri="{FF2B5EF4-FFF2-40B4-BE49-F238E27FC236}">
                  <a16:creationId xmlns:a16="http://schemas.microsoft.com/office/drawing/2014/main" id="{3428187A-8365-391C-704F-1665B4D22FAE}"/>
                </a:ext>
              </a:extLst>
            </p:cNvPr>
            <p:cNvSpPr>
              <a:spLocks noChangeShapeType="1"/>
            </p:cNvSpPr>
            <p:nvPr/>
          </p:nvSpPr>
          <p:spPr bwMode="auto">
            <a:xfrm>
              <a:off x="6113462" y="1897063"/>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9" name="Line 601">
              <a:extLst>
                <a:ext uri="{FF2B5EF4-FFF2-40B4-BE49-F238E27FC236}">
                  <a16:creationId xmlns:a16="http://schemas.microsoft.com/office/drawing/2014/main" id="{3F8BC876-0E3B-9F8D-C19B-A31CC9855621}"/>
                </a:ext>
              </a:extLst>
            </p:cNvPr>
            <p:cNvSpPr>
              <a:spLocks noChangeShapeType="1"/>
            </p:cNvSpPr>
            <p:nvPr/>
          </p:nvSpPr>
          <p:spPr bwMode="auto">
            <a:xfrm>
              <a:off x="6119812" y="191293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0" name="Line 602">
              <a:extLst>
                <a:ext uri="{FF2B5EF4-FFF2-40B4-BE49-F238E27FC236}">
                  <a16:creationId xmlns:a16="http://schemas.microsoft.com/office/drawing/2014/main" id="{4D014652-75AE-D58A-BF0D-A3C9AD8710FD}"/>
                </a:ext>
              </a:extLst>
            </p:cNvPr>
            <p:cNvSpPr>
              <a:spLocks noChangeShapeType="1"/>
            </p:cNvSpPr>
            <p:nvPr/>
          </p:nvSpPr>
          <p:spPr bwMode="auto">
            <a:xfrm>
              <a:off x="6167437" y="19605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1" name="Line 603">
              <a:extLst>
                <a:ext uri="{FF2B5EF4-FFF2-40B4-BE49-F238E27FC236}">
                  <a16:creationId xmlns:a16="http://schemas.microsoft.com/office/drawing/2014/main" id="{CE12C451-D398-8224-6010-1890B226E8A0}"/>
                </a:ext>
              </a:extLst>
            </p:cNvPr>
            <p:cNvSpPr>
              <a:spLocks noChangeShapeType="1"/>
            </p:cNvSpPr>
            <p:nvPr/>
          </p:nvSpPr>
          <p:spPr bwMode="auto">
            <a:xfrm>
              <a:off x="6161087" y="19446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2" name="Line 604">
              <a:extLst>
                <a:ext uri="{FF2B5EF4-FFF2-40B4-BE49-F238E27FC236}">
                  <a16:creationId xmlns:a16="http://schemas.microsoft.com/office/drawing/2014/main" id="{E4787AC8-8FAF-84C7-24FA-8F8ECFD9B7E7}"/>
                </a:ext>
              </a:extLst>
            </p:cNvPr>
            <p:cNvSpPr>
              <a:spLocks noChangeShapeType="1"/>
            </p:cNvSpPr>
            <p:nvPr/>
          </p:nvSpPr>
          <p:spPr bwMode="auto">
            <a:xfrm>
              <a:off x="6181724" y="1992313"/>
              <a:ext cx="0" cy="5873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3" name="Line 605">
              <a:extLst>
                <a:ext uri="{FF2B5EF4-FFF2-40B4-BE49-F238E27FC236}">
                  <a16:creationId xmlns:a16="http://schemas.microsoft.com/office/drawing/2014/main" id="{B9A50672-C27F-BC3E-FCD0-44ECF12069AE}"/>
                </a:ext>
              </a:extLst>
            </p:cNvPr>
            <p:cNvSpPr>
              <a:spLocks noChangeShapeType="1"/>
            </p:cNvSpPr>
            <p:nvPr/>
          </p:nvSpPr>
          <p:spPr bwMode="auto">
            <a:xfrm>
              <a:off x="6175374" y="1992313"/>
              <a:ext cx="0" cy="5873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4" name="Line 606">
              <a:extLst>
                <a:ext uri="{FF2B5EF4-FFF2-40B4-BE49-F238E27FC236}">
                  <a16:creationId xmlns:a16="http://schemas.microsoft.com/office/drawing/2014/main" id="{60F99E63-26CD-EBC8-9A61-B368745CB22F}"/>
                </a:ext>
              </a:extLst>
            </p:cNvPr>
            <p:cNvSpPr>
              <a:spLocks noChangeShapeType="1"/>
            </p:cNvSpPr>
            <p:nvPr/>
          </p:nvSpPr>
          <p:spPr bwMode="auto">
            <a:xfrm>
              <a:off x="6222999" y="1992313"/>
              <a:ext cx="0" cy="5873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5" name="Line 607">
              <a:extLst>
                <a:ext uri="{FF2B5EF4-FFF2-40B4-BE49-F238E27FC236}">
                  <a16:creationId xmlns:a16="http://schemas.microsoft.com/office/drawing/2014/main" id="{CBFC08D4-D8D9-701A-C4CA-008114A77C52}"/>
                </a:ext>
              </a:extLst>
            </p:cNvPr>
            <p:cNvSpPr>
              <a:spLocks noChangeShapeType="1"/>
            </p:cNvSpPr>
            <p:nvPr/>
          </p:nvSpPr>
          <p:spPr bwMode="auto">
            <a:xfrm>
              <a:off x="6251574" y="2006600"/>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6" name="Line 608">
              <a:extLst>
                <a:ext uri="{FF2B5EF4-FFF2-40B4-BE49-F238E27FC236}">
                  <a16:creationId xmlns:a16="http://schemas.microsoft.com/office/drawing/2014/main" id="{366E29FB-A8BC-F944-CE2B-2B493C1B0F5F}"/>
                </a:ext>
              </a:extLst>
            </p:cNvPr>
            <p:cNvSpPr>
              <a:spLocks noChangeShapeType="1"/>
            </p:cNvSpPr>
            <p:nvPr/>
          </p:nvSpPr>
          <p:spPr bwMode="auto">
            <a:xfrm>
              <a:off x="6270624" y="2006600"/>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7" name="Line 609">
              <a:extLst>
                <a:ext uri="{FF2B5EF4-FFF2-40B4-BE49-F238E27FC236}">
                  <a16:creationId xmlns:a16="http://schemas.microsoft.com/office/drawing/2014/main" id="{023380F2-971A-6083-30E5-B24C9EF59AC7}"/>
                </a:ext>
              </a:extLst>
            </p:cNvPr>
            <p:cNvSpPr>
              <a:spLocks noChangeShapeType="1"/>
            </p:cNvSpPr>
            <p:nvPr/>
          </p:nvSpPr>
          <p:spPr bwMode="auto">
            <a:xfrm>
              <a:off x="6215062" y="1992313"/>
              <a:ext cx="0" cy="5873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8" name="Line 610">
              <a:extLst>
                <a:ext uri="{FF2B5EF4-FFF2-40B4-BE49-F238E27FC236}">
                  <a16:creationId xmlns:a16="http://schemas.microsoft.com/office/drawing/2014/main" id="{C1D296BA-A574-B7C3-E27E-4920C0368F78}"/>
                </a:ext>
              </a:extLst>
            </p:cNvPr>
            <p:cNvSpPr>
              <a:spLocks noChangeShapeType="1"/>
            </p:cNvSpPr>
            <p:nvPr/>
          </p:nvSpPr>
          <p:spPr bwMode="auto">
            <a:xfrm>
              <a:off x="6324599" y="20224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9" name="Line 611">
              <a:extLst>
                <a:ext uri="{FF2B5EF4-FFF2-40B4-BE49-F238E27FC236}">
                  <a16:creationId xmlns:a16="http://schemas.microsoft.com/office/drawing/2014/main" id="{CD1637B7-57C2-6428-4E63-73F778E143BF}"/>
                </a:ext>
              </a:extLst>
            </p:cNvPr>
            <p:cNvSpPr>
              <a:spLocks noChangeShapeType="1"/>
            </p:cNvSpPr>
            <p:nvPr/>
          </p:nvSpPr>
          <p:spPr bwMode="auto">
            <a:xfrm>
              <a:off x="6313487" y="20224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0" name="Line 612">
              <a:extLst>
                <a:ext uri="{FF2B5EF4-FFF2-40B4-BE49-F238E27FC236}">
                  <a16:creationId xmlns:a16="http://schemas.microsoft.com/office/drawing/2014/main" id="{215B3E65-3FFA-612E-3CDD-6DCD409D6136}"/>
                </a:ext>
              </a:extLst>
            </p:cNvPr>
            <p:cNvSpPr>
              <a:spLocks noChangeShapeType="1"/>
            </p:cNvSpPr>
            <p:nvPr/>
          </p:nvSpPr>
          <p:spPr bwMode="auto">
            <a:xfrm>
              <a:off x="6338887" y="20224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1" name="Line 613">
              <a:extLst>
                <a:ext uri="{FF2B5EF4-FFF2-40B4-BE49-F238E27FC236}">
                  <a16:creationId xmlns:a16="http://schemas.microsoft.com/office/drawing/2014/main" id="{7AD38FB9-AE5E-6B11-9C20-3AB6B6D44AFA}"/>
                </a:ext>
              </a:extLst>
            </p:cNvPr>
            <p:cNvSpPr>
              <a:spLocks noChangeShapeType="1"/>
            </p:cNvSpPr>
            <p:nvPr/>
          </p:nvSpPr>
          <p:spPr bwMode="auto">
            <a:xfrm>
              <a:off x="6346824" y="20367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2" name="Line 614">
              <a:extLst>
                <a:ext uri="{FF2B5EF4-FFF2-40B4-BE49-F238E27FC236}">
                  <a16:creationId xmlns:a16="http://schemas.microsoft.com/office/drawing/2014/main" id="{EA768CB1-CB93-1D32-C9FE-D544C25622D5}"/>
                </a:ext>
              </a:extLst>
            </p:cNvPr>
            <p:cNvSpPr>
              <a:spLocks noChangeShapeType="1"/>
            </p:cNvSpPr>
            <p:nvPr/>
          </p:nvSpPr>
          <p:spPr bwMode="auto">
            <a:xfrm>
              <a:off x="6394449" y="20367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3" name="Line 615">
              <a:extLst>
                <a:ext uri="{FF2B5EF4-FFF2-40B4-BE49-F238E27FC236}">
                  <a16:creationId xmlns:a16="http://schemas.microsoft.com/office/drawing/2014/main" id="{203860C1-4731-9858-81B9-C4DDE3087B5A}"/>
                </a:ext>
              </a:extLst>
            </p:cNvPr>
            <p:cNvSpPr>
              <a:spLocks noChangeShapeType="1"/>
            </p:cNvSpPr>
            <p:nvPr/>
          </p:nvSpPr>
          <p:spPr bwMode="auto">
            <a:xfrm>
              <a:off x="6415087" y="20367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4" name="Line 616">
              <a:extLst>
                <a:ext uri="{FF2B5EF4-FFF2-40B4-BE49-F238E27FC236}">
                  <a16:creationId xmlns:a16="http://schemas.microsoft.com/office/drawing/2014/main" id="{E205D316-4D69-842D-35FA-17329BFF7232}"/>
                </a:ext>
              </a:extLst>
            </p:cNvPr>
            <p:cNvSpPr>
              <a:spLocks noChangeShapeType="1"/>
            </p:cNvSpPr>
            <p:nvPr/>
          </p:nvSpPr>
          <p:spPr bwMode="auto">
            <a:xfrm>
              <a:off x="6448424" y="20621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5" name="Line 617">
              <a:extLst>
                <a:ext uri="{FF2B5EF4-FFF2-40B4-BE49-F238E27FC236}">
                  <a16:creationId xmlns:a16="http://schemas.microsoft.com/office/drawing/2014/main" id="{EF836C5D-65A5-7E3E-EC49-811A07DE1854}"/>
                </a:ext>
              </a:extLst>
            </p:cNvPr>
            <p:cNvSpPr>
              <a:spLocks noChangeShapeType="1"/>
            </p:cNvSpPr>
            <p:nvPr/>
          </p:nvSpPr>
          <p:spPr bwMode="auto">
            <a:xfrm>
              <a:off x="6440487" y="206216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6" name="Line 618">
              <a:extLst>
                <a:ext uri="{FF2B5EF4-FFF2-40B4-BE49-F238E27FC236}">
                  <a16:creationId xmlns:a16="http://schemas.microsoft.com/office/drawing/2014/main" id="{BCE7155C-6C41-2F96-62F5-E91E359C0958}"/>
                </a:ext>
              </a:extLst>
            </p:cNvPr>
            <p:cNvSpPr>
              <a:spLocks noChangeShapeType="1"/>
            </p:cNvSpPr>
            <p:nvPr/>
          </p:nvSpPr>
          <p:spPr bwMode="auto">
            <a:xfrm>
              <a:off x="6332537" y="2022475"/>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7" name="Line 619">
              <a:extLst>
                <a:ext uri="{FF2B5EF4-FFF2-40B4-BE49-F238E27FC236}">
                  <a16:creationId xmlns:a16="http://schemas.microsoft.com/office/drawing/2014/main" id="{8A22894A-B2D5-3B06-0D79-2CF4EA3E8610}"/>
                </a:ext>
              </a:extLst>
            </p:cNvPr>
            <p:cNvSpPr>
              <a:spLocks noChangeShapeType="1"/>
            </p:cNvSpPr>
            <p:nvPr/>
          </p:nvSpPr>
          <p:spPr bwMode="auto">
            <a:xfrm>
              <a:off x="6099174" y="1897063"/>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8" name="Line 620">
              <a:extLst>
                <a:ext uri="{FF2B5EF4-FFF2-40B4-BE49-F238E27FC236}">
                  <a16:creationId xmlns:a16="http://schemas.microsoft.com/office/drawing/2014/main" id="{FA97A25B-8F66-3D70-BCBD-102BA7E1B866}"/>
                </a:ext>
              </a:extLst>
            </p:cNvPr>
            <p:cNvSpPr>
              <a:spLocks noChangeShapeType="1"/>
            </p:cNvSpPr>
            <p:nvPr/>
          </p:nvSpPr>
          <p:spPr bwMode="auto">
            <a:xfrm>
              <a:off x="6088062" y="1897063"/>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9" name="Line 621">
              <a:extLst>
                <a:ext uri="{FF2B5EF4-FFF2-40B4-BE49-F238E27FC236}">
                  <a16:creationId xmlns:a16="http://schemas.microsoft.com/office/drawing/2014/main" id="{982B6543-321B-E233-AFED-DE2118DFBEBF}"/>
                </a:ext>
              </a:extLst>
            </p:cNvPr>
            <p:cNvSpPr>
              <a:spLocks noChangeShapeType="1"/>
            </p:cNvSpPr>
            <p:nvPr/>
          </p:nvSpPr>
          <p:spPr bwMode="auto">
            <a:xfrm>
              <a:off x="5573712" y="18176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0" name="Line 622">
              <a:extLst>
                <a:ext uri="{FF2B5EF4-FFF2-40B4-BE49-F238E27FC236}">
                  <a16:creationId xmlns:a16="http://schemas.microsoft.com/office/drawing/2014/main" id="{4A43417B-2ABE-29FC-17D2-567863142620}"/>
                </a:ext>
              </a:extLst>
            </p:cNvPr>
            <p:cNvSpPr>
              <a:spLocks noChangeShapeType="1"/>
            </p:cNvSpPr>
            <p:nvPr/>
          </p:nvSpPr>
          <p:spPr bwMode="auto">
            <a:xfrm>
              <a:off x="5584825" y="18176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1" name="Line 623">
              <a:extLst>
                <a:ext uri="{FF2B5EF4-FFF2-40B4-BE49-F238E27FC236}">
                  <a16:creationId xmlns:a16="http://schemas.microsoft.com/office/drawing/2014/main" id="{D38F2AD4-3AE2-3A7D-F5A1-02916DC385DB}"/>
                </a:ext>
              </a:extLst>
            </p:cNvPr>
            <p:cNvSpPr>
              <a:spLocks noChangeShapeType="1"/>
            </p:cNvSpPr>
            <p:nvPr/>
          </p:nvSpPr>
          <p:spPr bwMode="auto">
            <a:xfrm>
              <a:off x="5592762" y="18176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2" name="Line 624">
              <a:extLst>
                <a:ext uri="{FF2B5EF4-FFF2-40B4-BE49-F238E27FC236}">
                  <a16:creationId xmlns:a16="http://schemas.microsoft.com/office/drawing/2014/main" id="{EFC90C3E-7BC8-4689-9C7B-798B11703D41}"/>
                </a:ext>
              </a:extLst>
            </p:cNvPr>
            <p:cNvSpPr>
              <a:spLocks noChangeShapeType="1"/>
            </p:cNvSpPr>
            <p:nvPr/>
          </p:nvSpPr>
          <p:spPr bwMode="auto">
            <a:xfrm>
              <a:off x="4921250" y="1638300"/>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3" name="Line 625">
              <a:extLst>
                <a:ext uri="{FF2B5EF4-FFF2-40B4-BE49-F238E27FC236}">
                  <a16:creationId xmlns:a16="http://schemas.microsoft.com/office/drawing/2014/main" id="{ECC8291F-8B79-F654-211A-52A15EE68A4D}"/>
                </a:ext>
              </a:extLst>
            </p:cNvPr>
            <p:cNvSpPr>
              <a:spLocks noChangeShapeType="1"/>
            </p:cNvSpPr>
            <p:nvPr/>
          </p:nvSpPr>
          <p:spPr bwMode="auto">
            <a:xfrm>
              <a:off x="4929187" y="164623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4" name="Line 626">
              <a:extLst>
                <a:ext uri="{FF2B5EF4-FFF2-40B4-BE49-F238E27FC236}">
                  <a16:creationId xmlns:a16="http://schemas.microsoft.com/office/drawing/2014/main" id="{1FA449A1-8F06-BDA6-CB47-621ACCEF9E98}"/>
                </a:ext>
              </a:extLst>
            </p:cNvPr>
            <p:cNvSpPr>
              <a:spLocks noChangeShapeType="1"/>
            </p:cNvSpPr>
            <p:nvPr/>
          </p:nvSpPr>
          <p:spPr bwMode="auto">
            <a:xfrm>
              <a:off x="4929187" y="164623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5" name="Line 627">
              <a:extLst>
                <a:ext uri="{FF2B5EF4-FFF2-40B4-BE49-F238E27FC236}">
                  <a16:creationId xmlns:a16="http://schemas.microsoft.com/office/drawing/2014/main" id="{9454D924-2A55-6879-4582-DF96470349B8}"/>
                </a:ext>
              </a:extLst>
            </p:cNvPr>
            <p:cNvSpPr>
              <a:spLocks noChangeShapeType="1"/>
            </p:cNvSpPr>
            <p:nvPr/>
          </p:nvSpPr>
          <p:spPr bwMode="auto">
            <a:xfrm flipH="1">
              <a:off x="4830762" y="1620838"/>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6" name="Line 628">
              <a:extLst>
                <a:ext uri="{FF2B5EF4-FFF2-40B4-BE49-F238E27FC236}">
                  <a16:creationId xmlns:a16="http://schemas.microsoft.com/office/drawing/2014/main" id="{93EEE74F-AF52-31EE-D518-F93C97A711F8}"/>
                </a:ext>
              </a:extLst>
            </p:cNvPr>
            <p:cNvSpPr>
              <a:spLocks noChangeShapeType="1"/>
            </p:cNvSpPr>
            <p:nvPr/>
          </p:nvSpPr>
          <p:spPr bwMode="auto">
            <a:xfrm flipH="1">
              <a:off x="4841875" y="1627188"/>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7" name="Line 629">
              <a:extLst>
                <a:ext uri="{FF2B5EF4-FFF2-40B4-BE49-F238E27FC236}">
                  <a16:creationId xmlns:a16="http://schemas.microsoft.com/office/drawing/2014/main" id="{8441B8D4-FB2A-5D23-3F93-EFC0109512D3}"/>
                </a:ext>
              </a:extLst>
            </p:cNvPr>
            <p:cNvSpPr>
              <a:spLocks noChangeShapeType="1"/>
            </p:cNvSpPr>
            <p:nvPr/>
          </p:nvSpPr>
          <p:spPr bwMode="auto">
            <a:xfrm flipH="1">
              <a:off x="4848225" y="163512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8" name="Line 630">
              <a:extLst>
                <a:ext uri="{FF2B5EF4-FFF2-40B4-BE49-F238E27FC236}">
                  <a16:creationId xmlns:a16="http://schemas.microsoft.com/office/drawing/2014/main" id="{81D92C3D-98E1-D02B-6A0C-A6614BE63C67}"/>
                </a:ext>
              </a:extLst>
            </p:cNvPr>
            <p:cNvSpPr>
              <a:spLocks noChangeShapeType="1"/>
            </p:cNvSpPr>
            <p:nvPr/>
          </p:nvSpPr>
          <p:spPr bwMode="auto">
            <a:xfrm flipH="1">
              <a:off x="4887912" y="1649413"/>
              <a:ext cx="5873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9" name="Line 631">
              <a:extLst>
                <a:ext uri="{FF2B5EF4-FFF2-40B4-BE49-F238E27FC236}">
                  <a16:creationId xmlns:a16="http://schemas.microsoft.com/office/drawing/2014/main" id="{1F64DDC4-7460-8DDE-CC4E-E6E5887ED55F}"/>
                </a:ext>
              </a:extLst>
            </p:cNvPr>
            <p:cNvSpPr>
              <a:spLocks noChangeShapeType="1"/>
            </p:cNvSpPr>
            <p:nvPr/>
          </p:nvSpPr>
          <p:spPr bwMode="auto">
            <a:xfrm flipH="1">
              <a:off x="4895850" y="1674813"/>
              <a:ext cx="5873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0" name="Line 632">
              <a:extLst>
                <a:ext uri="{FF2B5EF4-FFF2-40B4-BE49-F238E27FC236}">
                  <a16:creationId xmlns:a16="http://schemas.microsoft.com/office/drawing/2014/main" id="{18E4FA2F-9D59-1487-75F4-F544152C354C}"/>
                </a:ext>
              </a:extLst>
            </p:cNvPr>
            <p:cNvSpPr>
              <a:spLocks noChangeShapeType="1"/>
            </p:cNvSpPr>
            <p:nvPr/>
          </p:nvSpPr>
          <p:spPr bwMode="auto">
            <a:xfrm flipH="1">
              <a:off x="4903787" y="1682750"/>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1" name="Line 633">
              <a:extLst>
                <a:ext uri="{FF2B5EF4-FFF2-40B4-BE49-F238E27FC236}">
                  <a16:creationId xmlns:a16="http://schemas.microsoft.com/office/drawing/2014/main" id="{C085816D-7A8E-B908-16D3-5D23604B8F6B}"/>
                </a:ext>
              </a:extLst>
            </p:cNvPr>
            <p:cNvSpPr>
              <a:spLocks noChangeShapeType="1"/>
            </p:cNvSpPr>
            <p:nvPr/>
          </p:nvSpPr>
          <p:spPr bwMode="auto">
            <a:xfrm flipH="1">
              <a:off x="4929187" y="170497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2" name="Line 634">
              <a:extLst>
                <a:ext uri="{FF2B5EF4-FFF2-40B4-BE49-F238E27FC236}">
                  <a16:creationId xmlns:a16="http://schemas.microsoft.com/office/drawing/2014/main" id="{7EED15D9-FC8E-9E64-5E89-731681596125}"/>
                </a:ext>
              </a:extLst>
            </p:cNvPr>
            <p:cNvSpPr>
              <a:spLocks noChangeShapeType="1"/>
            </p:cNvSpPr>
            <p:nvPr/>
          </p:nvSpPr>
          <p:spPr bwMode="auto">
            <a:xfrm flipH="1">
              <a:off x="4949825" y="1714500"/>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3" name="Line 635">
              <a:extLst>
                <a:ext uri="{FF2B5EF4-FFF2-40B4-BE49-F238E27FC236}">
                  <a16:creationId xmlns:a16="http://schemas.microsoft.com/office/drawing/2014/main" id="{90831935-BEAC-F5F1-6D38-CF07F1E3A255}"/>
                </a:ext>
              </a:extLst>
            </p:cNvPr>
            <p:cNvSpPr>
              <a:spLocks noChangeShapeType="1"/>
            </p:cNvSpPr>
            <p:nvPr/>
          </p:nvSpPr>
          <p:spPr bwMode="auto">
            <a:xfrm flipH="1">
              <a:off x="4991100" y="173672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4" name="Line 636">
              <a:extLst>
                <a:ext uri="{FF2B5EF4-FFF2-40B4-BE49-F238E27FC236}">
                  <a16:creationId xmlns:a16="http://schemas.microsoft.com/office/drawing/2014/main" id="{51329E02-02B7-14A2-8131-04B91200865D}"/>
                </a:ext>
              </a:extLst>
            </p:cNvPr>
            <p:cNvSpPr>
              <a:spLocks noChangeShapeType="1"/>
            </p:cNvSpPr>
            <p:nvPr/>
          </p:nvSpPr>
          <p:spPr bwMode="auto">
            <a:xfrm flipH="1">
              <a:off x="5075237" y="1778000"/>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5" name="Line 637">
              <a:extLst>
                <a:ext uri="{FF2B5EF4-FFF2-40B4-BE49-F238E27FC236}">
                  <a16:creationId xmlns:a16="http://schemas.microsoft.com/office/drawing/2014/main" id="{E839FAC1-FBE3-D067-8355-AD0E23A1BEF5}"/>
                </a:ext>
              </a:extLst>
            </p:cNvPr>
            <p:cNvSpPr>
              <a:spLocks noChangeShapeType="1"/>
            </p:cNvSpPr>
            <p:nvPr/>
          </p:nvSpPr>
          <p:spPr bwMode="auto">
            <a:xfrm flipH="1">
              <a:off x="5416550" y="180657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6" name="Line 638">
              <a:extLst>
                <a:ext uri="{FF2B5EF4-FFF2-40B4-BE49-F238E27FC236}">
                  <a16:creationId xmlns:a16="http://schemas.microsoft.com/office/drawing/2014/main" id="{A188B5BB-D119-3959-4B9A-B6F4B795554B}"/>
                </a:ext>
              </a:extLst>
            </p:cNvPr>
            <p:cNvSpPr>
              <a:spLocks noChangeShapeType="1"/>
            </p:cNvSpPr>
            <p:nvPr/>
          </p:nvSpPr>
          <p:spPr bwMode="auto">
            <a:xfrm flipH="1">
              <a:off x="5438775" y="180657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7" name="Line 639">
              <a:extLst>
                <a:ext uri="{FF2B5EF4-FFF2-40B4-BE49-F238E27FC236}">
                  <a16:creationId xmlns:a16="http://schemas.microsoft.com/office/drawing/2014/main" id="{90688D40-0433-DD06-FA73-1292FA73C7D5}"/>
                </a:ext>
              </a:extLst>
            </p:cNvPr>
            <p:cNvSpPr>
              <a:spLocks noChangeShapeType="1"/>
            </p:cNvSpPr>
            <p:nvPr/>
          </p:nvSpPr>
          <p:spPr bwMode="auto">
            <a:xfrm flipH="1">
              <a:off x="5534025" y="183197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8" name="Line 640">
              <a:extLst>
                <a:ext uri="{FF2B5EF4-FFF2-40B4-BE49-F238E27FC236}">
                  <a16:creationId xmlns:a16="http://schemas.microsoft.com/office/drawing/2014/main" id="{494950E2-9D62-43C8-F852-5A34FFA1717A}"/>
                </a:ext>
              </a:extLst>
            </p:cNvPr>
            <p:cNvSpPr>
              <a:spLocks noChangeShapeType="1"/>
            </p:cNvSpPr>
            <p:nvPr/>
          </p:nvSpPr>
          <p:spPr bwMode="auto">
            <a:xfrm flipH="1">
              <a:off x="5540375" y="183197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9" name="Line 641">
              <a:extLst>
                <a:ext uri="{FF2B5EF4-FFF2-40B4-BE49-F238E27FC236}">
                  <a16:creationId xmlns:a16="http://schemas.microsoft.com/office/drawing/2014/main" id="{D7F74F9C-8CB3-8085-C4D1-5E71A829969A}"/>
                </a:ext>
              </a:extLst>
            </p:cNvPr>
            <p:cNvSpPr>
              <a:spLocks noChangeShapeType="1"/>
            </p:cNvSpPr>
            <p:nvPr/>
          </p:nvSpPr>
          <p:spPr bwMode="auto">
            <a:xfrm flipH="1">
              <a:off x="5602287" y="1846263"/>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0" name="Line 642">
              <a:extLst>
                <a:ext uri="{FF2B5EF4-FFF2-40B4-BE49-F238E27FC236}">
                  <a16:creationId xmlns:a16="http://schemas.microsoft.com/office/drawing/2014/main" id="{A3906695-3B40-96AE-2505-C2A43C2ACC2D}"/>
                </a:ext>
              </a:extLst>
            </p:cNvPr>
            <p:cNvSpPr>
              <a:spLocks noChangeShapeType="1"/>
            </p:cNvSpPr>
            <p:nvPr/>
          </p:nvSpPr>
          <p:spPr bwMode="auto">
            <a:xfrm flipH="1">
              <a:off x="5686425" y="1879600"/>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1" name="Line 643">
              <a:extLst>
                <a:ext uri="{FF2B5EF4-FFF2-40B4-BE49-F238E27FC236}">
                  <a16:creationId xmlns:a16="http://schemas.microsoft.com/office/drawing/2014/main" id="{687EA48A-5586-FB7B-2669-B962E975F085}"/>
                </a:ext>
              </a:extLst>
            </p:cNvPr>
            <p:cNvSpPr>
              <a:spLocks noChangeShapeType="1"/>
            </p:cNvSpPr>
            <p:nvPr/>
          </p:nvSpPr>
          <p:spPr bwMode="auto">
            <a:xfrm flipH="1">
              <a:off x="5876925" y="1887538"/>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2" name="Line 644">
              <a:extLst>
                <a:ext uri="{FF2B5EF4-FFF2-40B4-BE49-F238E27FC236}">
                  <a16:creationId xmlns:a16="http://schemas.microsoft.com/office/drawing/2014/main" id="{8A41DE8A-E66E-86CF-9994-C3FBDF29EC17}"/>
                </a:ext>
              </a:extLst>
            </p:cNvPr>
            <p:cNvSpPr>
              <a:spLocks noChangeShapeType="1"/>
            </p:cNvSpPr>
            <p:nvPr/>
          </p:nvSpPr>
          <p:spPr bwMode="auto">
            <a:xfrm flipH="1">
              <a:off x="5919787" y="193357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3" name="Line 645">
              <a:extLst>
                <a:ext uri="{FF2B5EF4-FFF2-40B4-BE49-F238E27FC236}">
                  <a16:creationId xmlns:a16="http://schemas.microsoft.com/office/drawing/2014/main" id="{A105341D-01DE-7D1D-EFCD-0CB4A9D7F8B0}"/>
                </a:ext>
              </a:extLst>
            </p:cNvPr>
            <p:cNvSpPr>
              <a:spLocks noChangeShapeType="1"/>
            </p:cNvSpPr>
            <p:nvPr/>
          </p:nvSpPr>
          <p:spPr bwMode="auto">
            <a:xfrm flipH="1">
              <a:off x="6076949" y="1933575"/>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4" name="Line 646">
              <a:extLst>
                <a:ext uri="{FF2B5EF4-FFF2-40B4-BE49-F238E27FC236}">
                  <a16:creationId xmlns:a16="http://schemas.microsoft.com/office/drawing/2014/main" id="{68C52279-7E9E-E4C3-EEB1-084E31EE0617}"/>
                </a:ext>
              </a:extLst>
            </p:cNvPr>
            <p:cNvSpPr>
              <a:spLocks noChangeShapeType="1"/>
            </p:cNvSpPr>
            <p:nvPr/>
          </p:nvSpPr>
          <p:spPr bwMode="auto">
            <a:xfrm flipH="1">
              <a:off x="6088062" y="1949450"/>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5" name="Line 647">
              <a:extLst>
                <a:ext uri="{FF2B5EF4-FFF2-40B4-BE49-F238E27FC236}">
                  <a16:creationId xmlns:a16="http://schemas.microsoft.com/office/drawing/2014/main" id="{A5BC2C84-6DBD-758A-E8C8-CA7B178E0BE3}"/>
                </a:ext>
              </a:extLst>
            </p:cNvPr>
            <p:cNvSpPr>
              <a:spLocks noChangeShapeType="1"/>
            </p:cNvSpPr>
            <p:nvPr/>
          </p:nvSpPr>
          <p:spPr bwMode="auto">
            <a:xfrm flipH="1">
              <a:off x="6130924" y="1970088"/>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6" name="Line 648">
              <a:extLst>
                <a:ext uri="{FF2B5EF4-FFF2-40B4-BE49-F238E27FC236}">
                  <a16:creationId xmlns:a16="http://schemas.microsoft.com/office/drawing/2014/main" id="{38F9CC25-B66C-0120-DEB9-C8AA922761CC}"/>
                </a:ext>
              </a:extLst>
            </p:cNvPr>
            <p:cNvSpPr>
              <a:spLocks noChangeShapeType="1"/>
            </p:cNvSpPr>
            <p:nvPr/>
          </p:nvSpPr>
          <p:spPr bwMode="auto">
            <a:xfrm flipH="1">
              <a:off x="6138862" y="1985963"/>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7" name="Line 649">
              <a:extLst>
                <a:ext uri="{FF2B5EF4-FFF2-40B4-BE49-F238E27FC236}">
                  <a16:creationId xmlns:a16="http://schemas.microsoft.com/office/drawing/2014/main" id="{AF8523C1-B5D1-B658-D35B-3BFFADF301F5}"/>
                </a:ext>
              </a:extLst>
            </p:cNvPr>
            <p:cNvSpPr>
              <a:spLocks noChangeShapeType="1"/>
            </p:cNvSpPr>
            <p:nvPr/>
          </p:nvSpPr>
          <p:spPr bwMode="auto">
            <a:xfrm flipH="1">
              <a:off x="6215062" y="2039938"/>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8" name="Line 650">
              <a:extLst>
                <a:ext uri="{FF2B5EF4-FFF2-40B4-BE49-F238E27FC236}">
                  <a16:creationId xmlns:a16="http://schemas.microsoft.com/office/drawing/2014/main" id="{1C532953-DB5D-41D2-9422-DA7EA3EC218C}"/>
                </a:ext>
              </a:extLst>
            </p:cNvPr>
            <p:cNvSpPr>
              <a:spLocks noChangeShapeType="1"/>
            </p:cNvSpPr>
            <p:nvPr/>
          </p:nvSpPr>
          <p:spPr bwMode="auto">
            <a:xfrm flipH="1">
              <a:off x="6288087" y="2058988"/>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9" name="Line 651">
              <a:extLst>
                <a:ext uri="{FF2B5EF4-FFF2-40B4-BE49-F238E27FC236}">
                  <a16:creationId xmlns:a16="http://schemas.microsoft.com/office/drawing/2014/main" id="{0C0DE70C-51DE-8B5A-9AFB-1C139938E8E8}"/>
                </a:ext>
              </a:extLst>
            </p:cNvPr>
            <p:cNvSpPr>
              <a:spLocks noChangeShapeType="1"/>
            </p:cNvSpPr>
            <p:nvPr/>
          </p:nvSpPr>
          <p:spPr bwMode="auto">
            <a:xfrm flipH="1">
              <a:off x="6310312" y="2058988"/>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0" name="Line 652">
              <a:extLst>
                <a:ext uri="{FF2B5EF4-FFF2-40B4-BE49-F238E27FC236}">
                  <a16:creationId xmlns:a16="http://schemas.microsoft.com/office/drawing/2014/main" id="{EC687482-6436-F818-610A-3580FC2F7183}"/>
                </a:ext>
              </a:extLst>
            </p:cNvPr>
            <p:cNvSpPr>
              <a:spLocks noChangeShapeType="1"/>
            </p:cNvSpPr>
            <p:nvPr/>
          </p:nvSpPr>
          <p:spPr bwMode="auto">
            <a:xfrm flipH="1">
              <a:off x="6405562" y="2087563"/>
              <a:ext cx="6191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1" name="Line 653">
              <a:extLst>
                <a:ext uri="{FF2B5EF4-FFF2-40B4-BE49-F238E27FC236}">
                  <a16:creationId xmlns:a16="http://schemas.microsoft.com/office/drawing/2014/main" id="{79590E88-66F4-9AB7-7FA0-EE87F0159E71}"/>
                </a:ext>
              </a:extLst>
            </p:cNvPr>
            <p:cNvSpPr>
              <a:spLocks noChangeShapeType="1"/>
            </p:cNvSpPr>
            <p:nvPr/>
          </p:nvSpPr>
          <p:spPr bwMode="auto">
            <a:xfrm>
              <a:off x="6743699" y="209073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2" name="Line 654">
              <a:extLst>
                <a:ext uri="{FF2B5EF4-FFF2-40B4-BE49-F238E27FC236}">
                  <a16:creationId xmlns:a16="http://schemas.microsoft.com/office/drawing/2014/main" id="{AF77F6B9-0CA9-75CD-1499-CAF6DBD976C8}"/>
                </a:ext>
              </a:extLst>
            </p:cNvPr>
            <p:cNvSpPr>
              <a:spLocks noChangeShapeType="1"/>
            </p:cNvSpPr>
            <p:nvPr/>
          </p:nvSpPr>
          <p:spPr bwMode="auto">
            <a:xfrm>
              <a:off x="6765924" y="2116138"/>
              <a:ext cx="0" cy="6350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3" name="Line 655">
              <a:extLst>
                <a:ext uri="{FF2B5EF4-FFF2-40B4-BE49-F238E27FC236}">
                  <a16:creationId xmlns:a16="http://schemas.microsoft.com/office/drawing/2014/main" id="{579F0E9B-904E-8412-314F-8E2271554692}"/>
                </a:ext>
              </a:extLst>
            </p:cNvPr>
            <p:cNvSpPr>
              <a:spLocks noChangeShapeType="1"/>
            </p:cNvSpPr>
            <p:nvPr/>
          </p:nvSpPr>
          <p:spPr bwMode="auto">
            <a:xfrm>
              <a:off x="6783387" y="2152650"/>
              <a:ext cx="0" cy="666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4" name="Line 657">
              <a:extLst>
                <a:ext uri="{FF2B5EF4-FFF2-40B4-BE49-F238E27FC236}">
                  <a16:creationId xmlns:a16="http://schemas.microsoft.com/office/drawing/2014/main" id="{7EDC3D75-B8BF-761B-F0B5-43220C21A694}"/>
                </a:ext>
              </a:extLst>
            </p:cNvPr>
            <p:cNvSpPr>
              <a:spLocks noChangeShapeType="1"/>
            </p:cNvSpPr>
            <p:nvPr/>
          </p:nvSpPr>
          <p:spPr bwMode="auto">
            <a:xfrm>
              <a:off x="6805613" y="2152651"/>
              <a:ext cx="0" cy="666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5" name="Line 658">
              <a:extLst>
                <a:ext uri="{FF2B5EF4-FFF2-40B4-BE49-F238E27FC236}">
                  <a16:creationId xmlns:a16="http://schemas.microsoft.com/office/drawing/2014/main" id="{37F14845-5C09-FEBA-B540-F11B5BE221CA}"/>
                </a:ext>
              </a:extLst>
            </p:cNvPr>
            <p:cNvSpPr>
              <a:spLocks noChangeShapeType="1"/>
            </p:cNvSpPr>
            <p:nvPr/>
          </p:nvSpPr>
          <p:spPr bwMode="auto">
            <a:xfrm>
              <a:off x="6838950" y="2171701"/>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6" name="Line 659">
              <a:extLst>
                <a:ext uri="{FF2B5EF4-FFF2-40B4-BE49-F238E27FC236}">
                  <a16:creationId xmlns:a16="http://schemas.microsoft.com/office/drawing/2014/main" id="{64E220B3-624E-C528-A7D3-F34F98EA8274}"/>
                </a:ext>
              </a:extLst>
            </p:cNvPr>
            <p:cNvSpPr>
              <a:spLocks noChangeShapeType="1"/>
            </p:cNvSpPr>
            <p:nvPr/>
          </p:nvSpPr>
          <p:spPr bwMode="auto">
            <a:xfrm>
              <a:off x="6900863" y="2185988"/>
              <a:ext cx="0" cy="698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7" name="Line 660">
              <a:extLst>
                <a:ext uri="{FF2B5EF4-FFF2-40B4-BE49-F238E27FC236}">
                  <a16:creationId xmlns:a16="http://schemas.microsoft.com/office/drawing/2014/main" id="{99F096DE-DB07-6830-CA54-78FB6E384DA2}"/>
                </a:ext>
              </a:extLst>
            </p:cNvPr>
            <p:cNvSpPr>
              <a:spLocks noChangeShapeType="1"/>
            </p:cNvSpPr>
            <p:nvPr/>
          </p:nvSpPr>
          <p:spPr bwMode="auto">
            <a:xfrm>
              <a:off x="6907213" y="2185988"/>
              <a:ext cx="0" cy="698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8" name="Line 661">
              <a:extLst>
                <a:ext uri="{FF2B5EF4-FFF2-40B4-BE49-F238E27FC236}">
                  <a16:creationId xmlns:a16="http://schemas.microsoft.com/office/drawing/2014/main" id="{8D46D77F-0F4E-22D6-8277-DFA77DA87D2E}"/>
                </a:ext>
              </a:extLst>
            </p:cNvPr>
            <p:cNvSpPr>
              <a:spLocks noChangeShapeType="1"/>
            </p:cNvSpPr>
            <p:nvPr/>
          </p:nvSpPr>
          <p:spPr bwMode="auto">
            <a:xfrm>
              <a:off x="6929438" y="2185988"/>
              <a:ext cx="0" cy="698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9" name="Line 662">
              <a:extLst>
                <a:ext uri="{FF2B5EF4-FFF2-40B4-BE49-F238E27FC236}">
                  <a16:creationId xmlns:a16="http://schemas.microsoft.com/office/drawing/2014/main" id="{6EA3E496-F46F-6A6B-2E98-D49A6D8CEAD6}"/>
                </a:ext>
              </a:extLst>
            </p:cNvPr>
            <p:cNvSpPr>
              <a:spLocks noChangeShapeType="1"/>
            </p:cNvSpPr>
            <p:nvPr/>
          </p:nvSpPr>
          <p:spPr bwMode="auto">
            <a:xfrm>
              <a:off x="6937375" y="2185988"/>
              <a:ext cx="0" cy="698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0" name="Line 663">
              <a:extLst>
                <a:ext uri="{FF2B5EF4-FFF2-40B4-BE49-F238E27FC236}">
                  <a16:creationId xmlns:a16="http://schemas.microsoft.com/office/drawing/2014/main" id="{2EEA8CC0-28AE-29E8-BEB4-FCF0AA111F95}"/>
                </a:ext>
              </a:extLst>
            </p:cNvPr>
            <p:cNvSpPr>
              <a:spLocks noChangeShapeType="1"/>
            </p:cNvSpPr>
            <p:nvPr/>
          </p:nvSpPr>
          <p:spPr bwMode="auto">
            <a:xfrm>
              <a:off x="6969125" y="22336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1" name="Line 664">
              <a:extLst>
                <a:ext uri="{FF2B5EF4-FFF2-40B4-BE49-F238E27FC236}">
                  <a16:creationId xmlns:a16="http://schemas.microsoft.com/office/drawing/2014/main" id="{888541B0-B23B-798F-5456-309DEA41EA7C}"/>
                </a:ext>
              </a:extLst>
            </p:cNvPr>
            <p:cNvSpPr>
              <a:spLocks noChangeShapeType="1"/>
            </p:cNvSpPr>
            <p:nvPr/>
          </p:nvSpPr>
          <p:spPr bwMode="auto">
            <a:xfrm>
              <a:off x="7038975" y="229552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2" name="Line 665">
              <a:extLst>
                <a:ext uri="{FF2B5EF4-FFF2-40B4-BE49-F238E27FC236}">
                  <a16:creationId xmlns:a16="http://schemas.microsoft.com/office/drawing/2014/main" id="{269EFCDD-260D-F939-E43E-85D3DA8F09FE}"/>
                </a:ext>
              </a:extLst>
            </p:cNvPr>
            <p:cNvSpPr>
              <a:spLocks noChangeShapeType="1"/>
            </p:cNvSpPr>
            <p:nvPr/>
          </p:nvSpPr>
          <p:spPr bwMode="auto">
            <a:xfrm>
              <a:off x="7024688" y="229552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3" name="Line 666">
              <a:extLst>
                <a:ext uri="{FF2B5EF4-FFF2-40B4-BE49-F238E27FC236}">
                  <a16:creationId xmlns:a16="http://schemas.microsoft.com/office/drawing/2014/main" id="{51DFCA37-5B85-D17C-A7B2-99036E834F3D}"/>
                </a:ext>
              </a:extLst>
            </p:cNvPr>
            <p:cNvSpPr>
              <a:spLocks noChangeShapeType="1"/>
            </p:cNvSpPr>
            <p:nvPr/>
          </p:nvSpPr>
          <p:spPr bwMode="auto">
            <a:xfrm>
              <a:off x="7086600" y="23653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4" name="Line 667">
              <a:extLst>
                <a:ext uri="{FF2B5EF4-FFF2-40B4-BE49-F238E27FC236}">
                  <a16:creationId xmlns:a16="http://schemas.microsoft.com/office/drawing/2014/main" id="{117051AB-DEDC-3F34-8C03-A5882AE16EB6}"/>
                </a:ext>
              </a:extLst>
            </p:cNvPr>
            <p:cNvSpPr>
              <a:spLocks noChangeShapeType="1"/>
            </p:cNvSpPr>
            <p:nvPr/>
          </p:nvSpPr>
          <p:spPr bwMode="auto">
            <a:xfrm>
              <a:off x="7078663" y="23653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5" name="Line 668">
              <a:extLst>
                <a:ext uri="{FF2B5EF4-FFF2-40B4-BE49-F238E27FC236}">
                  <a16:creationId xmlns:a16="http://schemas.microsoft.com/office/drawing/2014/main" id="{5B2EDC59-1AE6-3D4B-4507-4CCB88E47E19}"/>
                </a:ext>
              </a:extLst>
            </p:cNvPr>
            <p:cNvSpPr>
              <a:spLocks noChangeShapeType="1"/>
            </p:cNvSpPr>
            <p:nvPr/>
          </p:nvSpPr>
          <p:spPr bwMode="auto">
            <a:xfrm>
              <a:off x="7072313" y="23653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6" name="Line 669">
              <a:extLst>
                <a:ext uri="{FF2B5EF4-FFF2-40B4-BE49-F238E27FC236}">
                  <a16:creationId xmlns:a16="http://schemas.microsoft.com/office/drawing/2014/main" id="{44DE8D3F-6C20-0DC3-B846-5E7D2A771EB3}"/>
                </a:ext>
              </a:extLst>
            </p:cNvPr>
            <p:cNvSpPr>
              <a:spLocks noChangeShapeType="1"/>
            </p:cNvSpPr>
            <p:nvPr/>
          </p:nvSpPr>
          <p:spPr bwMode="auto">
            <a:xfrm>
              <a:off x="7061200" y="2343151"/>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7" name="Line 670">
              <a:extLst>
                <a:ext uri="{FF2B5EF4-FFF2-40B4-BE49-F238E27FC236}">
                  <a16:creationId xmlns:a16="http://schemas.microsoft.com/office/drawing/2014/main" id="{9670BFF8-5D79-B710-5F24-09019E0D786A}"/>
                </a:ext>
              </a:extLst>
            </p:cNvPr>
            <p:cNvSpPr>
              <a:spLocks noChangeShapeType="1"/>
            </p:cNvSpPr>
            <p:nvPr/>
          </p:nvSpPr>
          <p:spPr bwMode="auto">
            <a:xfrm>
              <a:off x="7046913" y="2317751"/>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8" name="Line 671">
              <a:extLst>
                <a:ext uri="{FF2B5EF4-FFF2-40B4-BE49-F238E27FC236}">
                  <a16:creationId xmlns:a16="http://schemas.microsoft.com/office/drawing/2014/main" id="{5C7D2047-4B1F-DFE6-9043-08CC3C3B4D14}"/>
                </a:ext>
              </a:extLst>
            </p:cNvPr>
            <p:cNvSpPr>
              <a:spLocks noChangeShapeType="1"/>
            </p:cNvSpPr>
            <p:nvPr/>
          </p:nvSpPr>
          <p:spPr bwMode="auto">
            <a:xfrm>
              <a:off x="7100888" y="23653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9" name="Line 672">
              <a:extLst>
                <a:ext uri="{FF2B5EF4-FFF2-40B4-BE49-F238E27FC236}">
                  <a16:creationId xmlns:a16="http://schemas.microsoft.com/office/drawing/2014/main" id="{EFBB6838-D6CA-176D-A1CF-02EF013BB081}"/>
                </a:ext>
              </a:extLst>
            </p:cNvPr>
            <p:cNvSpPr>
              <a:spLocks noChangeShapeType="1"/>
            </p:cNvSpPr>
            <p:nvPr/>
          </p:nvSpPr>
          <p:spPr bwMode="auto">
            <a:xfrm>
              <a:off x="7115175" y="23653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0" name="Line 673">
              <a:extLst>
                <a:ext uri="{FF2B5EF4-FFF2-40B4-BE49-F238E27FC236}">
                  <a16:creationId xmlns:a16="http://schemas.microsoft.com/office/drawing/2014/main" id="{7C2AF721-6617-A6FE-29AA-17C0804EDE23}"/>
                </a:ext>
              </a:extLst>
            </p:cNvPr>
            <p:cNvSpPr>
              <a:spLocks noChangeShapeType="1"/>
            </p:cNvSpPr>
            <p:nvPr/>
          </p:nvSpPr>
          <p:spPr bwMode="auto">
            <a:xfrm>
              <a:off x="7435850" y="23653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1" name="Line 674">
              <a:extLst>
                <a:ext uri="{FF2B5EF4-FFF2-40B4-BE49-F238E27FC236}">
                  <a16:creationId xmlns:a16="http://schemas.microsoft.com/office/drawing/2014/main" id="{D5A0910F-22AB-CDA9-4A4E-7A381453AB35}"/>
                </a:ext>
              </a:extLst>
            </p:cNvPr>
            <p:cNvSpPr>
              <a:spLocks noChangeShapeType="1"/>
            </p:cNvSpPr>
            <p:nvPr/>
          </p:nvSpPr>
          <p:spPr bwMode="auto">
            <a:xfrm>
              <a:off x="7512050" y="23653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2" name="Line 675">
              <a:extLst>
                <a:ext uri="{FF2B5EF4-FFF2-40B4-BE49-F238E27FC236}">
                  <a16:creationId xmlns:a16="http://schemas.microsoft.com/office/drawing/2014/main" id="{BAB77CB8-AFF4-6F40-900B-587B893C10F8}"/>
                </a:ext>
              </a:extLst>
            </p:cNvPr>
            <p:cNvSpPr>
              <a:spLocks noChangeShapeType="1"/>
            </p:cNvSpPr>
            <p:nvPr/>
          </p:nvSpPr>
          <p:spPr bwMode="auto">
            <a:xfrm>
              <a:off x="7539038" y="23907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3" name="Line 676">
              <a:extLst>
                <a:ext uri="{FF2B5EF4-FFF2-40B4-BE49-F238E27FC236}">
                  <a16:creationId xmlns:a16="http://schemas.microsoft.com/office/drawing/2014/main" id="{BD1D3047-B6F7-C04C-1984-B234FBAEDD51}"/>
                </a:ext>
              </a:extLst>
            </p:cNvPr>
            <p:cNvSpPr>
              <a:spLocks noChangeShapeType="1"/>
            </p:cNvSpPr>
            <p:nvPr/>
          </p:nvSpPr>
          <p:spPr bwMode="auto">
            <a:xfrm>
              <a:off x="7573963" y="2444751"/>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4" name="Line 677">
              <a:extLst>
                <a:ext uri="{FF2B5EF4-FFF2-40B4-BE49-F238E27FC236}">
                  <a16:creationId xmlns:a16="http://schemas.microsoft.com/office/drawing/2014/main" id="{AA5C6095-A629-D310-1BCF-927EA312A71F}"/>
                </a:ext>
              </a:extLst>
            </p:cNvPr>
            <p:cNvSpPr>
              <a:spLocks noChangeShapeType="1"/>
            </p:cNvSpPr>
            <p:nvPr/>
          </p:nvSpPr>
          <p:spPr bwMode="auto">
            <a:xfrm>
              <a:off x="7600950" y="24669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5" name="Line 678">
              <a:extLst>
                <a:ext uri="{FF2B5EF4-FFF2-40B4-BE49-F238E27FC236}">
                  <a16:creationId xmlns:a16="http://schemas.microsoft.com/office/drawing/2014/main" id="{3A112719-B586-4875-06CA-194D23771B91}"/>
                </a:ext>
              </a:extLst>
            </p:cNvPr>
            <p:cNvSpPr>
              <a:spLocks noChangeShapeType="1"/>
            </p:cNvSpPr>
            <p:nvPr/>
          </p:nvSpPr>
          <p:spPr bwMode="auto">
            <a:xfrm>
              <a:off x="7615238"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6" name="Line 679">
              <a:extLst>
                <a:ext uri="{FF2B5EF4-FFF2-40B4-BE49-F238E27FC236}">
                  <a16:creationId xmlns:a16="http://schemas.microsoft.com/office/drawing/2014/main" id="{238841AA-ACFB-3655-9A82-912175E2624C}"/>
                </a:ext>
              </a:extLst>
            </p:cNvPr>
            <p:cNvSpPr>
              <a:spLocks noChangeShapeType="1"/>
            </p:cNvSpPr>
            <p:nvPr/>
          </p:nvSpPr>
          <p:spPr bwMode="auto">
            <a:xfrm>
              <a:off x="7716838"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7" name="Line 680">
              <a:extLst>
                <a:ext uri="{FF2B5EF4-FFF2-40B4-BE49-F238E27FC236}">
                  <a16:creationId xmlns:a16="http://schemas.microsoft.com/office/drawing/2014/main" id="{0AF7E396-43C9-B8F9-4F45-75EF08C5DAF6}"/>
                </a:ext>
              </a:extLst>
            </p:cNvPr>
            <p:cNvSpPr>
              <a:spLocks noChangeShapeType="1"/>
            </p:cNvSpPr>
            <p:nvPr/>
          </p:nvSpPr>
          <p:spPr bwMode="auto">
            <a:xfrm>
              <a:off x="7731125"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8" name="Line 681">
              <a:extLst>
                <a:ext uri="{FF2B5EF4-FFF2-40B4-BE49-F238E27FC236}">
                  <a16:creationId xmlns:a16="http://schemas.microsoft.com/office/drawing/2014/main" id="{C7F86B56-2529-F454-08BE-2F168BCF2F94}"/>
                </a:ext>
              </a:extLst>
            </p:cNvPr>
            <p:cNvSpPr>
              <a:spLocks noChangeShapeType="1"/>
            </p:cNvSpPr>
            <p:nvPr/>
          </p:nvSpPr>
          <p:spPr bwMode="auto">
            <a:xfrm>
              <a:off x="7745413"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9" name="Line 682">
              <a:extLst>
                <a:ext uri="{FF2B5EF4-FFF2-40B4-BE49-F238E27FC236}">
                  <a16:creationId xmlns:a16="http://schemas.microsoft.com/office/drawing/2014/main" id="{49754B0E-09FA-1DFC-1F7F-2EFC1EBA4C3A}"/>
                </a:ext>
              </a:extLst>
            </p:cNvPr>
            <p:cNvSpPr>
              <a:spLocks noChangeShapeType="1"/>
            </p:cNvSpPr>
            <p:nvPr/>
          </p:nvSpPr>
          <p:spPr bwMode="auto">
            <a:xfrm>
              <a:off x="7786688"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0" name="Line 683">
              <a:extLst>
                <a:ext uri="{FF2B5EF4-FFF2-40B4-BE49-F238E27FC236}">
                  <a16:creationId xmlns:a16="http://schemas.microsoft.com/office/drawing/2014/main" id="{D4348C80-4FF6-B17E-F83D-8C82803E9AE5}"/>
                </a:ext>
              </a:extLst>
            </p:cNvPr>
            <p:cNvSpPr>
              <a:spLocks noChangeShapeType="1"/>
            </p:cNvSpPr>
            <p:nvPr/>
          </p:nvSpPr>
          <p:spPr bwMode="auto">
            <a:xfrm>
              <a:off x="7800975"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1" name="Line 684">
              <a:extLst>
                <a:ext uri="{FF2B5EF4-FFF2-40B4-BE49-F238E27FC236}">
                  <a16:creationId xmlns:a16="http://schemas.microsoft.com/office/drawing/2014/main" id="{CE44F5AF-F3A0-E8B5-DE12-8F575B0E55B4}"/>
                </a:ext>
              </a:extLst>
            </p:cNvPr>
            <p:cNvSpPr>
              <a:spLocks noChangeShapeType="1"/>
            </p:cNvSpPr>
            <p:nvPr/>
          </p:nvSpPr>
          <p:spPr bwMode="auto">
            <a:xfrm>
              <a:off x="7866063" y="25288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2" name="Line 685">
              <a:extLst>
                <a:ext uri="{FF2B5EF4-FFF2-40B4-BE49-F238E27FC236}">
                  <a16:creationId xmlns:a16="http://schemas.microsoft.com/office/drawing/2014/main" id="{86FE9479-C3A9-2339-9B57-83970284E5FA}"/>
                </a:ext>
              </a:extLst>
            </p:cNvPr>
            <p:cNvSpPr>
              <a:spLocks noChangeShapeType="1"/>
            </p:cNvSpPr>
            <p:nvPr/>
          </p:nvSpPr>
          <p:spPr bwMode="auto">
            <a:xfrm>
              <a:off x="7874000" y="25288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3" name="Line 686">
              <a:extLst>
                <a:ext uri="{FF2B5EF4-FFF2-40B4-BE49-F238E27FC236}">
                  <a16:creationId xmlns:a16="http://schemas.microsoft.com/office/drawing/2014/main" id="{CCAE525F-6145-D636-AC26-E44C43423F46}"/>
                </a:ext>
              </a:extLst>
            </p:cNvPr>
            <p:cNvSpPr>
              <a:spLocks noChangeShapeType="1"/>
            </p:cNvSpPr>
            <p:nvPr/>
          </p:nvSpPr>
          <p:spPr bwMode="auto">
            <a:xfrm>
              <a:off x="7935913" y="25288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4" name="Line 687">
              <a:extLst>
                <a:ext uri="{FF2B5EF4-FFF2-40B4-BE49-F238E27FC236}">
                  <a16:creationId xmlns:a16="http://schemas.microsoft.com/office/drawing/2014/main" id="{049360FD-209F-6D94-7188-D516862D6BB6}"/>
                </a:ext>
              </a:extLst>
            </p:cNvPr>
            <p:cNvSpPr>
              <a:spLocks noChangeShapeType="1"/>
            </p:cNvSpPr>
            <p:nvPr/>
          </p:nvSpPr>
          <p:spPr bwMode="auto">
            <a:xfrm>
              <a:off x="7942263" y="25288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5" name="Line 688">
              <a:extLst>
                <a:ext uri="{FF2B5EF4-FFF2-40B4-BE49-F238E27FC236}">
                  <a16:creationId xmlns:a16="http://schemas.microsoft.com/office/drawing/2014/main" id="{6445D92C-A170-BCA8-2BDE-CC318C3E0E50}"/>
                </a:ext>
              </a:extLst>
            </p:cNvPr>
            <p:cNvSpPr>
              <a:spLocks noChangeShapeType="1"/>
            </p:cNvSpPr>
            <p:nvPr/>
          </p:nvSpPr>
          <p:spPr bwMode="auto">
            <a:xfrm>
              <a:off x="7964488" y="25288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6" name="Line 689">
              <a:extLst>
                <a:ext uri="{FF2B5EF4-FFF2-40B4-BE49-F238E27FC236}">
                  <a16:creationId xmlns:a16="http://schemas.microsoft.com/office/drawing/2014/main" id="{DB9CF028-9D5B-C1D8-7DEF-7EA9A04BB89D}"/>
                </a:ext>
              </a:extLst>
            </p:cNvPr>
            <p:cNvSpPr>
              <a:spLocks noChangeShapeType="1"/>
            </p:cNvSpPr>
            <p:nvPr/>
          </p:nvSpPr>
          <p:spPr bwMode="auto">
            <a:xfrm>
              <a:off x="8026400" y="25765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7" name="Line 690">
              <a:extLst>
                <a:ext uri="{FF2B5EF4-FFF2-40B4-BE49-F238E27FC236}">
                  <a16:creationId xmlns:a16="http://schemas.microsoft.com/office/drawing/2014/main" id="{C5111B83-0F84-220C-2D1A-728B227FB128}"/>
                </a:ext>
              </a:extLst>
            </p:cNvPr>
            <p:cNvSpPr>
              <a:spLocks noChangeShapeType="1"/>
            </p:cNvSpPr>
            <p:nvPr/>
          </p:nvSpPr>
          <p:spPr bwMode="auto">
            <a:xfrm>
              <a:off x="8004175" y="25765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8" name="Line 691">
              <a:extLst>
                <a:ext uri="{FF2B5EF4-FFF2-40B4-BE49-F238E27FC236}">
                  <a16:creationId xmlns:a16="http://schemas.microsoft.com/office/drawing/2014/main" id="{1BFB8F86-D04E-B56D-DD74-5ABA4C437E23}"/>
                </a:ext>
              </a:extLst>
            </p:cNvPr>
            <p:cNvSpPr>
              <a:spLocks noChangeShapeType="1"/>
            </p:cNvSpPr>
            <p:nvPr/>
          </p:nvSpPr>
          <p:spPr bwMode="auto">
            <a:xfrm>
              <a:off x="8051800" y="25765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9" name="Line 692">
              <a:extLst>
                <a:ext uri="{FF2B5EF4-FFF2-40B4-BE49-F238E27FC236}">
                  <a16:creationId xmlns:a16="http://schemas.microsoft.com/office/drawing/2014/main" id="{472AFC9A-A85A-E65E-FF86-F8C86AF0E4E9}"/>
                </a:ext>
              </a:extLst>
            </p:cNvPr>
            <p:cNvSpPr>
              <a:spLocks noChangeShapeType="1"/>
            </p:cNvSpPr>
            <p:nvPr/>
          </p:nvSpPr>
          <p:spPr bwMode="auto">
            <a:xfrm>
              <a:off x="8540750" y="26320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0" name="Line 693">
              <a:extLst>
                <a:ext uri="{FF2B5EF4-FFF2-40B4-BE49-F238E27FC236}">
                  <a16:creationId xmlns:a16="http://schemas.microsoft.com/office/drawing/2014/main" id="{0F20E714-F9BE-0E29-B5A2-BAF791937800}"/>
                </a:ext>
              </a:extLst>
            </p:cNvPr>
            <p:cNvSpPr>
              <a:spLocks noChangeShapeType="1"/>
            </p:cNvSpPr>
            <p:nvPr/>
          </p:nvSpPr>
          <p:spPr bwMode="auto">
            <a:xfrm>
              <a:off x="8566150" y="26320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1" name="Line 694">
              <a:extLst>
                <a:ext uri="{FF2B5EF4-FFF2-40B4-BE49-F238E27FC236}">
                  <a16:creationId xmlns:a16="http://schemas.microsoft.com/office/drawing/2014/main" id="{A45AAB31-F899-0E02-BA08-DFBE80FFE68F}"/>
                </a:ext>
              </a:extLst>
            </p:cNvPr>
            <p:cNvSpPr>
              <a:spLocks noChangeShapeType="1"/>
            </p:cNvSpPr>
            <p:nvPr/>
          </p:nvSpPr>
          <p:spPr bwMode="auto">
            <a:xfrm>
              <a:off x="8588375" y="26320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2" name="Line 695">
              <a:extLst>
                <a:ext uri="{FF2B5EF4-FFF2-40B4-BE49-F238E27FC236}">
                  <a16:creationId xmlns:a16="http://schemas.microsoft.com/office/drawing/2014/main" id="{610A9152-861F-DA3C-559B-6B64551579F6}"/>
                </a:ext>
              </a:extLst>
            </p:cNvPr>
            <p:cNvSpPr>
              <a:spLocks noChangeShapeType="1"/>
            </p:cNvSpPr>
            <p:nvPr/>
          </p:nvSpPr>
          <p:spPr bwMode="auto">
            <a:xfrm>
              <a:off x="8605838" y="26320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3" name="Line 696">
              <a:extLst>
                <a:ext uri="{FF2B5EF4-FFF2-40B4-BE49-F238E27FC236}">
                  <a16:creationId xmlns:a16="http://schemas.microsoft.com/office/drawing/2014/main" id="{53BAD4B0-7CE8-9EAA-3A0A-35AAFC1EE572}"/>
                </a:ext>
              </a:extLst>
            </p:cNvPr>
            <p:cNvSpPr>
              <a:spLocks noChangeShapeType="1"/>
            </p:cNvSpPr>
            <p:nvPr/>
          </p:nvSpPr>
          <p:spPr bwMode="auto">
            <a:xfrm>
              <a:off x="8613775" y="26320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4" name="Line 697">
              <a:extLst>
                <a:ext uri="{FF2B5EF4-FFF2-40B4-BE49-F238E27FC236}">
                  <a16:creationId xmlns:a16="http://schemas.microsoft.com/office/drawing/2014/main" id="{B8DF503B-2B08-C8C6-7546-B2E5A3E1BCCA}"/>
                </a:ext>
              </a:extLst>
            </p:cNvPr>
            <p:cNvSpPr>
              <a:spLocks noChangeShapeType="1"/>
            </p:cNvSpPr>
            <p:nvPr/>
          </p:nvSpPr>
          <p:spPr bwMode="auto">
            <a:xfrm>
              <a:off x="8689975" y="26320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5" name="Line 698">
              <a:extLst>
                <a:ext uri="{FF2B5EF4-FFF2-40B4-BE49-F238E27FC236}">
                  <a16:creationId xmlns:a16="http://schemas.microsoft.com/office/drawing/2014/main" id="{66D7BDA0-A14E-0DD7-AF4D-21C8FDA6C082}"/>
                </a:ext>
              </a:extLst>
            </p:cNvPr>
            <p:cNvSpPr>
              <a:spLocks noChangeShapeType="1"/>
            </p:cNvSpPr>
            <p:nvPr/>
          </p:nvSpPr>
          <p:spPr bwMode="auto">
            <a:xfrm>
              <a:off x="8743950" y="2851151"/>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6" name="Line 699">
              <a:extLst>
                <a:ext uri="{FF2B5EF4-FFF2-40B4-BE49-F238E27FC236}">
                  <a16:creationId xmlns:a16="http://schemas.microsoft.com/office/drawing/2014/main" id="{997EA026-0002-C279-F235-F79DFC043B3B}"/>
                </a:ext>
              </a:extLst>
            </p:cNvPr>
            <p:cNvSpPr>
              <a:spLocks noChangeShapeType="1"/>
            </p:cNvSpPr>
            <p:nvPr/>
          </p:nvSpPr>
          <p:spPr bwMode="auto">
            <a:xfrm>
              <a:off x="8712200" y="2851151"/>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7" name="Line 700">
              <a:extLst>
                <a:ext uri="{FF2B5EF4-FFF2-40B4-BE49-F238E27FC236}">
                  <a16:creationId xmlns:a16="http://schemas.microsoft.com/office/drawing/2014/main" id="{174CE4B6-E0DD-6554-40B3-ABCDC2B722A7}"/>
                </a:ext>
              </a:extLst>
            </p:cNvPr>
            <p:cNvSpPr>
              <a:spLocks noChangeShapeType="1"/>
            </p:cNvSpPr>
            <p:nvPr/>
          </p:nvSpPr>
          <p:spPr bwMode="auto">
            <a:xfrm>
              <a:off x="8805863" y="2851151"/>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8" name="Line 701">
              <a:extLst>
                <a:ext uri="{FF2B5EF4-FFF2-40B4-BE49-F238E27FC236}">
                  <a16:creationId xmlns:a16="http://schemas.microsoft.com/office/drawing/2014/main" id="{3A5E7F8B-5C51-90CB-E4E2-733F4058621C}"/>
                </a:ext>
              </a:extLst>
            </p:cNvPr>
            <p:cNvSpPr>
              <a:spLocks noChangeShapeType="1"/>
            </p:cNvSpPr>
            <p:nvPr/>
          </p:nvSpPr>
          <p:spPr bwMode="auto">
            <a:xfrm>
              <a:off x="8915400" y="2851151"/>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9" name="Line 702">
              <a:extLst>
                <a:ext uri="{FF2B5EF4-FFF2-40B4-BE49-F238E27FC236}">
                  <a16:creationId xmlns:a16="http://schemas.microsoft.com/office/drawing/2014/main" id="{B8B2A7B9-2B15-49B9-A04F-C38906EBDD7C}"/>
                </a:ext>
              </a:extLst>
            </p:cNvPr>
            <p:cNvSpPr>
              <a:spLocks noChangeShapeType="1"/>
            </p:cNvSpPr>
            <p:nvPr/>
          </p:nvSpPr>
          <p:spPr bwMode="auto">
            <a:xfrm>
              <a:off x="9190038" y="3028951"/>
              <a:ext cx="0" cy="698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0" name="Line 703">
              <a:extLst>
                <a:ext uri="{FF2B5EF4-FFF2-40B4-BE49-F238E27FC236}">
                  <a16:creationId xmlns:a16="http://schemas.microsoft.com/office/drawing/2014/main" id="{64B97DB7-CEAF-05B4-30F1-64F34F8EF598}"/>
                </a:ext>
              </a:extLst>
            </p:cNvPr>
            <p:cNvSpPr>
              <a:spLocks noChangeShapeType="1"/>
            </p:cNvSpPr>
            <p:nvPr/>
          </p:nvSpPr>
          <p:spPr bwMode="auto">
            <a:xfrm>
              <a:off x="9244013" y="3028951"/>
              <a:ext cx="0" cy="698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1" name="Line 704">
              <a:extLst>
                <a:ext uri="{FF2B5EF4-FFF2-40B4-BE49-F238E27FC236}">
                  <a16:creationId xmlns:a16="http://schemas.microsoft.com/office/drawing/2014/main" id="{383E411B-5401-7B22-EAD0-A13F471EFA81}"/>
                </a:ext>
              </a:extLst>
            </p:cNvPr>
            <p:cNvSpPr>
              <a:spLocks noChangeShapeType="1"/>
            </p:cNvSpPr>
            <p:nvPr/>
          </p:nvSpPr>
          <p:spPr bwMode="auto">
            <a:xfrm>
              <a:off x="9272588" y="3028951"/>
              <a:ext cx="0" cy="698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2" name="Line 705">
              <a:extLst>
                <a:ext uri="{FF2B5EF4-FFF2-40B4-BE49-F238E27FC236}">
                  <a16:creationId xmlns:a16="http://schemas.microsoft.com/office/drawing/2014/main" id="{352A9224-2C98-8865-4462-81B90A7CC730}"/>
                </a:ext>
              </a:extLst>
            </p:cNvPr>
            <p:cNvSpPr>
              <a:spLocks noChangeShapeType="1"/>
            </p:cNvSpPr>
            <p:nvPr/>
          </p:nvSpPr>
          <p:spPr bwMode="auto">
            <a:xfrm>
              <a:off x="9280525" y="3028951"/>
              <a:ext cx="0" cy="698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3" name="Line 706">
              <a:extLst>
                <a:ext uri="{FF2B5EF4-FFF2-40B4-BE49-F238E27FC236}">
                  <a16:creationId xmlns:a16="http://schemas.microsoft.com/office/drawing/2014/main" id="{91225F7D-886D-42B4-4BEA-04A44B19343A}"/>
                </a:ext>
              </a:extLst>
            </p:cNvPr>
            <p:cNvSpPr>
              <a:spLocks noChangeShapeType="1"/>
            </p:cNvSpPr>
            <p:nvPr/>
          </p:nvSpPr>
          <p:spPr bwMode="auto">
            <a:xfrm>
              <a:off x="9359900" y="3168651"/>
              <a:ext cx="0" cy="650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4" name="Line 707">
              <a:extLst>
                <a:ext uri="{FF2B5EF4-FFF2-40B4-BE49-F238E27FC236}">
                  <a16:creationId xmlns:a16="http://schemas.microsoft.com/office/drawing/2014/main" id="{1713A697-CA7E-FF87-FDA7-7C75F02A6C25}"/>
                </a:ext>
              </a:extLst>
            </p:cNvPr>
            <p:cNvSpPr>
              <a:spLocks noChangeShapeType="1"/>
            </p:cNvSpPr>
            <p:nvPr/>
          </p:nvSpPr>
          <p:spPr bwMode="auto">
            <a:xfrm flipH="1">
              <a:off x="9323388" y="3205163"/>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5" name="Line 708">
              <a:extLst>
                <a:ext uri="{FF2B5EF4-FFF2-40B4-BE49-F238E27FC236}">
                  <a16:creationId xmlns:a16="http://schemas.microsoft.com/office/drawing/2014/main" id="{DF819950-3229-FC19-EC5B-B55FC75A9270}"/>
                </a:ext>
              </a:extLst>
            </p:cNvPr>
            <p:cNvSpPr>
              <a:spLocks noChangeShapeType="1"/>
            </p:cNvSpPr>
            <p:nvPr/>
          </p:nvSpPr>
          <p:spPr bwMode="auto">
            <a:xfrm>
              <a:off x="9415463" y="3168651"/>
              <a:ext cx="0" cy="650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6" name="Line 709">
              <a:extLst>
                <a:ext uri="{FF2B5EF4-FFF2-40B4-BE49-F238E27FC236}">
                  <a16:creationId xmlns:a16="http://schemas.microsoft.com/office/drawing/2014/main" id="{1A617767-7967-1BBA-1C04-05F4D8F3AC65}"/>
                </a:ext>
              </a:extLst>
            </p:cNvPr>
            <p:cNvSpPr>
              <a:spLocks noChangeShapeType="1"/>
            </p:cNvSpPr>
            <p:nvPr/>
          </p:nvSpPr>
          <p:spPr bwMode="auto">
            <a:xfrm>
              <a:off x="9429750" y="3168651"/>
              <a:ext cx="0" cy="650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7" name="Line 710">
              <a:extLst>
                <a:ext uri="{FF2B5EF4-FFF2-40B4-BE49-F238E27FC236}">
                  <a16:creationId xmlns:a16="http://schemas.microsoft.com/office/drawing/2014/main" id="{31B719B7-2DA1-6674-2B45-191C8EC62D18}"/>
                </a:ext>
              </a:extLst>
            </p:cNvPr>
            <p:cNvSpPr>
              <a:spLocks noChangeShapeType="1"/>
            </p:cNvSpPr>
            <p:nvPr/>
          </p:nvSpPr>
          <p:spPr bwMode="auto">
            <a:xfrm>
              <a:off x="9525000" y="3168651"/>
              <a:ext cx="0" cy="650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8" name="Line 711">
              <a:extLst>
                <a:ext uri="{FF2B5EF4-FFF2-40B4-BE49-F238E27FC236}">
                  <a16:creationId xmlns:a16="http://schemas.microsoft.com/office/drawing/2014/main" id="{43B0EB18-4BC3-CD2B-75D8-D83728094819}"/>
                </a:ext>
              </a:extLst>
            </p:cNvPr>
            <p:cNvSpPr>
              <a:spLocks noChangeShapeType="1"/>
            </p:cNvSpPr>
            <p:nvPr/>
          </p:nvSpPr>
          <p:spPr bwMode="auto">
            <a:xfrm>
              <a:off x="9848850" y="3168651"/>
              <a:ext cx="0" cy="650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9" name="Line 712">
              <a:extLst>
                <a:ext uri="{FF2B5EF4-FFF2-40B4-BE49-F238E27FC236}">
                  <a16:creationId xmlns:a16="http://schemas.microsoft.com/office/drawing/2014/main" id="{288F0577-7307-91BE-9724-8BE80D4CE9A8}"/>
                </a:ext>
              </a:extLst>
            </p:cNvPr>
            <p:cNvSpPr>
              <a:spLocks noChangeShapeType="1"/>
            </p:cNvSpPr>
            <p:nvPr/>
          </p:nvSpPr>
          <p:spPr bwMode="auto">
            <a:xfrm>
              <a:off x="10067925" y="3168651"/>
              <a:ext cx="0" cy="650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0" name="Line 713">
              <a:extLst>
                <a:ext uri="{FF2B5EF4-FFF2-40B4-BE49-F238E27FC236}">
                  <a16:creationId xmlns:a16="http://schemas.microsoft.com/office/drawing/2014/main" id="{B904D365-0A4E-C28A-E2AD-53685C89B878}"/>
                </a:ext>
              </a:extLst>
            </p:cNvPr>
            <p:cNvSpPr>
              <a:spLocks noChangeShapeType="1"/>
            </p:cNvSpPr>
            <p:nvPr/>
          </p:nvSpPr>
          <p:spPr bwMode="auto">
            <a:xfrm>
              <a:off x="10096500" y="3168651"/>
              <a:ext cx="0" cy="650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1" name="Line 714">
              <a:extLst>
                <a:ext uri="{FF2B5EF4-FFF2-40B4-BE49-F238E27FC236}">
                  <a16:creationId xmlns:a16="http://schemas.microsoft.com/office/drawing/2014/main" id="{89A048A5-ADE5-731F-3C01-FA8CEDB6C9E1}"/>
                </a:ext>
              </a:extLst>
            </p:cNvPr>
            <p:cNvSpPr>
              <a:spLocks noChangeShapeType="1"/>
            </p:cNvSpPr>
            <p:nvPr/>
          </p:nvSpPr>
          <p:spPr bwMode="auto">
            <a:xfrm flipH="1">
              <a:off x="8678863" y="2876551"/>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2" name="Line 715">
              <a:extLst>
                <a:ext uri="{FF2B5EF4-FFF2-40B4-BE49-F238E27FC236}">
                  <a16:creationId xmlns:a16="http://schemas.microsoft.com/office/drawing/2014/main" id="{4210D799-4DE0-FBC7-CC83-44184F209F62}"/>
                </a:ext>
              </a:extLst>
            </p:cNvPr>
            <p:cNvSpPr>
              <a:spLocks noChangeShapeType="1"/>
            </p:cNvSpPr>
            <p:nvPr/>
          </p:nvSpPr>
          <p:spPr bwMode="auto">
            <a:xfrm flipH="1">
              <a:off x="8661400" y="2663826"/>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3" name="Line 716">
              <a:extLst>
                <a:ext uri="{FF2B5EF4-FFF2-40B4-BE49-F238E27FC236}">
                  <a16:creationId xmlns:a16="http://schemas.microsoft.com/office/drawing/2014/main" id="{FD846E26-CF7E-C352-F388-A9CAEFB06CCC}"/>
                </a:ext>
              </a:extLst>
            </p:cNvPr>
            <p:cNvSpPr>
              <a:spLocks noChangeShapeType="1"/>
            </p:cNvSpPr>
            <p:nvPr/>
          </p:nvSpPr>
          <p:spPr bwMode="auto">
            <a:xfrm flipH="1">
              <a:off x="7975600" y="2613026"/>
              <a:ext cx="6508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4" name="Line 717">
              <a:extLst>
                <a:ext uri="{FF2B5EF4-FFF2-40B4-BE49-F238E27FC236}">
                  <a16:creationId xmlns:a16="http://schemas.microsoft.com/office/drawing/2014/main" id="{CBB18F28-DC1F-B238-D4F3-2B37123516C3}"/>
                </a:ext>
              </a:extLst>
            </p:cNvPr>
            <p:cNvSpPr>
              <a:spLocks noChangeShapeType="1"/>
            </p:cNvSpPr>
            <p:nvPr/>
          </p:nvSpPr>
          <p:spPr bwMode="auto">
            <a:xfrm>
              <a:off x="7832725" y="2528888"/>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5" name="Line 718">
              <a:extLst>
                <a:ext uri="{FF2B5EF4-FFF2-40B4-BE49-F238E27FC236}">
                  <a16:creationId xmlns:a16="http://schemas.microsoft.com/office/drawing/2014/main" id="{94C651CB-3725-EE2D-03B6-51952F095924}"/>
                </a:ext>
              </a:extLst>
            </p:cNvPr>
            <p:cNvSpPr>
              <a:spLocks noChangeShapeType="1"/>
            </p:cNvSpPr>
            <p:nvPr/>
          </p:nvSpPr>
          <p:spPr bwMode="auto">
            <a:xfrm>
              <a:off x="7764463"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6" name="Line 719">
              <a:extLst>
                <a:ext uri="{FF2B5EF4-FFF2-40B4-BE49-F238E27FC236}">
                  <a16:creationId xmlns:a16="http://schemas.microsoft.com/office/drawing/2014/main" id="{F94EACEF-AE07-724D-1712-FB15074AE92B}"/>
                </a:ext>
              </a:extLst>
            </p:cNvPr>
            <p:cNvSpPr>
              <a:spLocks noChangeShapeType="1"/>
            </p:cNvSpPr>
            <p:nvPr/>
          </p:nvSpPr>
          <p:spPr bwMode="auto">
            <a:xfrm>
              <a:off x="7770813"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7" name="Line 720">
              <a:extLst>
                <a:ext uri="{FF2B5EF4-FFF2-40B4-BE49-F238E27FC236}">
                  <a16:creationId xmlns:a16="http://schemas.microsoft.com/office/drawing/2014/main" id="{FB31EF82-7346-75BB-77DF-F23FB9C8572C}"/>
                </a:ext>
              </a:extLst>
            </p:cNvPr>
            <p:cNvSpPr>
              <a:spLocks noChangeShapeType="1"/>
            </p:cNvSpPr>
            <p:nvPr/>
          </p:nvSpPr>
          <p:spPr bwMode="auto">
            <a:xfrm>
              <a:off x="7818438"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8" name="Line 721">
              <a:extLst>
                <a:ext uri="{FF2B5EF4-FFF2-40B4-BE49-F238E27FC236}">
                  <a16:creationId xmlns:a16="http://schemas.microsoft.com/office/drawing/2014/main" id="{C8F33993-848B-A324-1C54-C46E4E586D6B}"/>
                </a:ext>
              </a:extLst>
            </p:cNvPr>
            <p:cNvSpPr>
              <a:spLocks noChangeShapeType="1"/>
            </p:cNvSpPr>
            <p:nvPr/>
          </p:nvSpPr>
          <p:spPr bwMode="auto">
            <a:xfrm>
              <a:off x="7826375" y="25003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9" name="Line 722">
              <a:extLst>
                <a:ext uri="{FF2B5EF4-FFF2-40B4-BE49-F238E27FC236}">
                  <a16:creationId xmlns:a16="http://schemas.microsoft.com/office/drawing/2014/main" id="{9736E7E7-17F9-22AB-7E3E-CD4469673C92}"/>
                </a:ext>
              </a:extLst>
            </p:cNvPr>
            <p:cNvSpPr>
              <a:spLocks noChangeShapeType="1"/>
            </p:cNvSpPr>
            <p:nvPr/>
          </p:nvSpPr>
          <p:spPr bwMode="auto">
            <a:xfrm>
              <a:off x="7559675" y="2444751"/>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0" name="Line 723">
              <a:extLst>
                <a:ext uri="{FF2B5EF4-FFF2-40B4-BE49-F238E27FC236}">
                  <a16:creationId xmlns:a16="http://schemas.microsoft.com/office/drawing/2014/main" id="{15A278E8-268C-16CB-EEC6-391266D23462}"/>
                </a:ext>
              </a:extLst>
            </p:cNvPr>
            <p:cNvSpPr>
              <a:spLocks noChangeShapeType="1"/>
            </p:cNvSpPr>
            <p:nvPr/>
          </p:nvSpPr>
          <p:spPr bwMode="auto">
            <a:xfrm>
              <a:off x="7531100" y="239077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1" name="Line 724">
              <a:extLst>
                <a:ext uri="{FF2B5EF4-FFF2-40B4-BE49-F238E27FC236}">
                  <a16:creationId xmlns:a16="http://schemas.microsoft.com/office/drawing/2014/main" id="{8565510E-A108-57F7-D151-3E341F93F412}"/>
                </a:ext>
              </a:extLst>
            </p:cNvPr>
            <p:cNvSpPr>
              <a:spLocks noChangeShapeType="1"/>
            </p:cNvSpPr>
            <p:nvPr/>
          </p:nvSpPr>
          <p:spPr bwMode="auto">
            <a:xfrm>
              <a:off x="7005638" y="229552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2" name="Line 725">
              <a:extLst>
                <a:ext uri="{FF2B5EF4-FFF2-40B4-BE49-F238E27FC236}">
                  <a16:creationId xmlns:a16="http://schemas.microsoft.com/office/drawing/2014/main" id="{B8A7BD4A-0B7B-0E59-37E1-CA85E606A9B2}"/>
                </a:ext>
              </a:extLst>
            </p:cNvPr>
            <p:cNvSpPr>
              <a:spLocks noChangeShapeType="1"/>
            </p:cNvSpPr>
            <p:nvPr/>
          </p:nvSpPr>
          <p:spPr bwMode="auto">
            <a:xfrm>
              <a:off x="6999288" y="2295526"/>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3" name="Line 726">
              <a:extLst>
                <a:ext uri="{FF2B5EF4-FFF2-40B4-BE49-F238E27FC236}">
                  <a16:creationId xmlns:a16="http://schemas.microsoft.com/office/drawing/2014/main" id="{7502E882-2D62-13DC-F142-132A8D30B677}"/>
                </a:ext>
              </a:extLst>
            </p:cNvPr>
            <p:cNvSpPr>
              <a:spLocks noChangeShapeType="1"/>
            </p:cNvSpPr>
            <p:nvPr/>
          </p:nvSpPr>
          <p:spPr bwMode="auto">
            <a:xfrm>
              <a:off x="6985000" y="2233613"/>
              <a:ext cx="0" cy="619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4" name="Line 727">
              <a:extLst>
                <a:ext uri="{FF2B5EF4-FFF2-40B4-BE49-F238E27FC236}">
                  <a16:creationId xmlns:a16="http://schemas.microsoft.com/office/drawing/2014/main" id="{6A3B147B-B3F4-E39C-6600-5A2BEBA3F442}"/>
                </a:ext>
              </a:extLst>
            </p:cNvPr>
            <p:cNvSpPr>
              <a:spLocks noChangeShapeType="1"/>
            </p:cNvSpPr>
            <p:nvPr/>
          </p:nvSpPr>
          <p:spPr bwMode="auto">
            <a:xfrm flipH="1">
              <a:off x="6740525" y="2143126"/>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5" name="Line 728">
              <a:extLst>
                <a:ext uri="{FF2B5EF4-FFF2-40B4-BE49-F238E27FC236}">
                  <a16:creationId xmlns:a16="http://schemas.microsoft.com/office/drawing/2014/main" id="{B970B04F-FF34-C7A3-753A-E43055331F9B}"/>
                </a:ext>
              </a:extLst>
            </p:cNvPr>
            <p:cNvSpPr>
              <a:spLocks noChangeShapeType="1"/>
            </p:cNvSpPr>
            <p:nvPr/>
          </p:nvSpPr>
          <p:spPr bwMode="auto">
            <a:xfrm flipH="1">
              <a:off x="6754813" y="2182813"/>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6" name="Line 729">
              <a:extLst>
                <a:ext uri="{FF2B5EF4-FFF2-40B4-BE49-F238E27FC236}">
                  <a16:creationId xmlns:a16="http://schemas.microsoft.com/office/drawing/2014/main" id="{C9DD2B9D-2CF6-B5B5-07E5-AA16163D7EA0}"/>
                </a:ext>
              </a:extLst>
            </p:cNvPr>
            <p:cNvSpPr>
              <a:spLocks noChangeShapeType="1"/>
            </p:cNvSpPr>
            <p:nvPr/>
          </p:nvSpPr>
          <p:spPr bwMode="auto">
            <a:xfrm flipH="1">
              <a:off x="6777038" y="2182813"/>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7" name="Line 730">
              <a:extLst>
                <a:ext uri="{FF2B5EF4-FFF2-40B4-BE49-F238E27FC236}">
                  <a16:creationId xmlns:a16="http://schemas.microsoft.com/office/drawing/2014/main" id="{61749AAF-D041-9D36-724C-B6AB11904843}"/>
                </a:ext>
              </a:extLst>
            </p:cNvPr>
            <p:cNvSpPr>
              <a:spLocks noChangeShapeType="1"/>
            </p:cNvSpPr>
            <p:nvPr/>
          </p:nvSpPr>
          <p:spPr bwMode="auto">
            <a:xfrm flipH="1">
              <a:off x="6808788" y="2205038"/>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8" name="Line 731">
              <a:extLst>
                <a:ext uri="{FF2B5EF4-FFF2-40B4-BE49-F238E27FC236}">
                  <a16:creationId xmlns:a16="http://schemas.microsoft.com/office/drawing/2014/main" id="{6380C5C2-60C0-858E-04DC-58F95F6D7A35}"/>
                </a:ext>
              </a:extLst>
            </p:cNvPr>
            <p:cNvSpPr>
              <a:spLocks noChangeShapeType="1"/>
            </p:cNvSpPr>
            <p:nvPr/>
          </p:nvSpPr>
          <p:spPr bwMode="auto">
            <a:xfrm flipH="1">
              <a:off x="6911975" y="2222501"/>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9" name="Line 732">
              <a:extLst>
                <a:ext uri="{FF2B5EF4-FFF2-40B4-BE49-F238E27FC236}">
                  <a16:creationId xmlns:a16="http://schemas.microsoft.com/office/drawing/2014/main" id="{5714B7F0-4D9D-6F3E-9722-8A9753A3B6F4}"/>
                </a:ext>
              </a:extLst>
            </p:cNvPr>
            <p:cNvSpPr>
              <a:spLocks noChangeShapeType="1"/>
            </p:cNvSpPr>
            <p:nvPr/>
          </p:nvSpPr>
          <p:spPr bwMode="auto">
            <a:xfrm flipH="1">
              <a:off x="6958013" y="2259013"/>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0" name="Line 733">
              <a:extLst>
                <a:ext uri="{FF2B5EF4-FFF2-40B4-BE49-F238E27FC236}">
                  <a16:creationId xmlns:a16="http://schemas.microsoft.com/office/drawing/2014/main" id="{C76AB3E2-A7E4-5D51-1A62-D476AFBEAF03}"/>
                </a:ext>
              </a:extLst>
            </p:cNvPr>
            <p:cNvSpPr>
              <a:spLocks noChangeShapeType="1"/>
            </p:cNvSpPr>
            <p:nvPr/>
          </p:nvSpPr>
          <p:spPr bwMode="auto">
            <a:xfrm flipH="1">
              <a:off x="7494588" y="2416176"/>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1" name="Line 734">
              <a:extLst>
                <a:ext uri="{FF2B5EF4-FFF2-40B4-BE49-F238E27FC236}">
                  <a16:creationId xmlns:a16="http://schemas.microsoft.com/office/drawing/2014/main" id="{C3270621-F37B-F1D9-B6B3-10AD3B27F082}"/>
                </a:ext>
              </a:extLst>
            </p:cNvPr>
            <p:cNvSpPr>
              <a:spLocks noChangeShapeType="1"/>
            </p:cNvSpPr>
            <p:nvPr/>
          </p:nvSpPr>
          <p:spPr bwMode="auto">
            <a:xfrm flipH="1">
              <a:off x="7502525" y="2416176"/>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2" name="Line 735">
              <a:extLst>
                <a:ext uri="{FF2B5EF4-FFF2-40B4-BE49-F238E27FC236}">
                  <a16:creationId xmlns:a16="http://schemas.microsoft.com/office/drawing/2014/main" id="{1BDADD3C-CAC1-FBB3-B1C5-5C72D8550145}"/>
                </a:ext>
              </a:extLst>
            </p:cNvPr>
            <p:cNvSpPr>
              <a:spLocks noChangeShapeType="1"/>
            </p:cNvSpPr>
            <p:nvPr/>
          </p:nvSpPr>
          <p:spPr bwMode="auto">
            <a:xfrm flipH="1">
              <a:off x="7789863" y="2525713"/>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3" name="Line 736">
              <a:extLst>
                <a:ext uri="{FF2B5EF4-FFF2-40B4-BE49-F238E27FC236}">
                  <a16:creationId xmlns:a16="http://schemas.microsoft.com/office/drawing/2014/main" id="{B35A083E-076A-1B27-DF40-AF607C466C85}"/>
                </a:ext>
              </a:extLst>
            </p:cNvPr>
            <p:cNvSpPr>
              <a:spLocks noChangeShapeType="1"/>
            </p:cNvSpPr>
            <p:nvPr/>
          </p:nvSpPr>
          <p:spPr bwMode="auto">
            <a:xfrm flipH="1">
              <a:off x="7534275" y="2470151"/>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4" name="Line 737">
              <a:extLst>
                <a:ext uri="{FF2B5EF4-FFF2-40B4-BE49-F238E27FC236}">
                  <a16:creationId xmlns:a16="http://schemas.microsoft.com/office/drawing/2014/main" id="{371E3F61-C51B-F250-258E-AD0378DE3D38}"/>
                </a:ext>
              </a:extLst>
            </p:cNvPr>
            <p:cNvSpPr>
              <a:spLocks noChangeShapeType="1"/>
            </p:cNvSpPr>
            <p:nvPr/>
          </p:nvSpPr>
          <p:spPr bwMode="auto">
            <a:xfrm flipH="1">
              <a:off x="7570788" y="2503488"/>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5" name="Line 738">
              <a:extLst>
                <a:ext uri="{FF2B5EF4-FFF2-40B4-BE49-F238E27FC236}">
                  <a16:creationId xmlns:a16="http://schemas.microsoft.com/office/drawing/2014/main" id="{379A69A7-FB3B-C5E0-1D34-397DDD5DF6F0}"/>
                </a:ext>
              </a:extLst>
            </p:cNvPr>
            <p:cNvSpPr>
              <a:spLocks noChangeShapeType="1"/>
            </p:cNvSpPr>
            <p:nvPr/>
          </p:nvSpPr>
          <p:spPr bwMode="auto">
            <a:xfrm flipH="1">
              <a:off x="7589838" y="2525713"/>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6" name="Line 739">
              <a:extLst>
                <a:ext uri="{FF2B5EF4-FFF2-40B4-BE49-F238E27FC236}">
                  <a16:creationId xmlns:a16="http://schemas.microsoft.com/office/drawing/2014/main" id="{C254D41A-A553-42EC-9467-3E1B7CEB78C7}"/>
                </a:ext>
              </a:extLst>
            </p:cNvPr>
            <p:cNvSpPr>
              <a:spLocks noChangeShapeType="1"/>
            </p:cNvSpPr>
            <p:nvPr/>
          </p:nvSpPr>
          <p:spPr bwMode="auto">
            <a:xfrm flipH="1">
              <a:off x="7548563" y="2470151"/>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7" name="Line 740">
              <a:extLst>
                <a:ext uri="{FF2B5EF4-FFF2-40B4-BE49-F238E27FC236}">
                  <a16:creationId xmlns:a16="http://schemas.microsoft.com/office/drawing/2014/main" id="{58565CF2-E28C-2E34-4A23-2EB1749A9A6B}"/>
                </a:ext>
              </a:extLst>
            </p:cNvPr>
            <p:cNvSpPr>
              <a:spLocks noChangeShapeType="1"/>
            </p:cNvSpPr>
            <p:nvPr/>
          </p:nvSpPr>
          <p:spPr bwMode="auto">
            <a:xfrm flipH="1">
              <a:off x="6965950" y="2320926"/>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8" name="Line 741">
              <a:extLst>
                <a:ext uri="{FF2B5EF4-FFF2-40B4-BE49-F238E27FC236}">
                  <a16:creationId xmlns:a16="http://schemas.microsoft.com/office/drawing/2014/main" id="{E0712FEE-6931-3061-BD2D-ACF904BE11A1}"/>
                </a:ext>
              </a:extLst>
            </p:cNvPr>
            <p:cNvSpPr>
              <a:spLocks noChangeShapeType="1"/>
            </p:cNvSpPr>
            <p:nvPr/>
          </p:nvSpPr>
          <p:spPr bwMode="auto">
            <a:xfrm flipH="1">
              <a:off x="7005638" y="2320926"/>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9" name="Line 742">
              <a:extLst>
                <a:ext uri="{FF2B5EF4-FFF2-40B4-BE49-F238E27FC236}">
                  <a16:creationId xmlns:a16="http://schemas.microsoft.com/office/drawing/2014/main" id="{D20E6E5D-D3ED-2300-0558-B89455E7AF7F}"/>
                </a:ext>
              </a:extLst>
            </p:cNvPr>
            <p:cNvSpPr>
              <a:spLocks noChangeShapeType="1"/>
            </p:cNvSpPr>
            <p:nvPr/>
          </p:nvSpPr>
          <p:spPr bwMode="auto">
            <a:xfrm flipH="1">
              <a:off x="7027863" y="2368551"/>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0" name="Line 743">
              <a:extLst>
                <a:ext uri="{FF2B5EF4-FFF2-40B4-BE49-F238E27FC236}">
                  <a16:creationId xmlns:a16="http://schemas.microsoft.com/office/drawing/2014/main" id="{343B67DB-F234-C97C-27BE-14D4250C9018}"/>
                </a:ext>
              </a:extLst>
            </p:cNvPr>
            <p:cNvSpPr>
              <a:spLocks noChangeShapeType="1"/>
            </p:cNvSpPr>
            <p:nvPr/>
          </p:nvSpPr>
          <p:spPr bwMode="auto">
            <a:xfrm flipH="1">
              <a:off x="7010400" y="2346326"/>
              <a:ext cx="6508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1" name="Line 744">
              <a:extLst>
                <a:ext uri="{FF2B5EF4-FFF2-40B4-BE49-F238E27FC236}">
                  <a16:creationId xmlns:a16="http://schemas.microsoft.com/office/drawing/2014/main" id="{648D1A20-9093-8041-0641-12CEEBA2AF53}"/>
                </a:ext>
              </a:extLst>
            </p:cNvPr>
            <p:cNvSpPr>
              <a:spLocks noChangeShapeType="1"/>
            </p:cNvSpPr>
            <p:nvPr/>
          </p:nvSpPr>
          <p:spPr bwMode="auto">
            <a:xfrm flipH="1">
              <a:off x="7035800" y="2393951"/>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2" name="Line 745">
              <a:extLst>
                <a:ext uri="{FF2B5EF4-FFF2-40B4-BE49-F238E27FC236}">
                  <a16:creationId xmlns:a16="http://schemas.microsoft.com/office/drawing/2014/main" id="{80458577-682D-DC6B-9B14-C471F53C21A9}"/>
                </a:ext>
              </a:extLst>
            </p:cNvPr>
            <p:cNvSpPr>
              <a:spLocks noChangeShapeType="1"/>
            </p:cNvSpPr>
            <p:nvPr/>
          </p:nvSpPr>
          <p:spPr bwMode="auto">
            <a:xfrm flipH="1">
              <a:off x="6145213" y="2017713"/>
              <a:ext cx="6350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3" name="Line 746">
              <a:extLst>
                <a:ext uri="{FF2B5EF4-FFF2-40B4-BE49-F238E27FC236}">
                  <a16:creationId xmlns:a16="http://schemas.microsoft.com/office/drawing/2014/main" id="{60AFBAC1-D87E-6169-C1B0-951039A43436}"/>
                </a:ext>
              </a:extLst>
            </p:cNvPr>
            <p:cNvSpPr>
              <a:spLocks noChangeShapeType="1"/>
            </p:cNvSpPr>
            <p:nvPr/>
          </p:nvSpPr>
          <p:spPr bwMode="auto">
            <a:xfrm flipH="1">
              <a:off x="4940300" y="1704976"/>
              <a:ext cx="619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4" name="Line 747">
              <a:extLst>
                <a:ext uri="{FF2B5EF4-FFF2-40B4-BE49-F238E27FC236}">
                  <a16:creationId xmlns:a16="http://schemas.microsoft.com/office/drawing/2014/main" id="{B9733E0F-68ED-E358-7517-FB47170568B6}"/>
                </a:ext>
              </a:extLst>
            </p:cNvPr>
            <p:cNvSpPr>
              <a:spLocks noChangeShapeType="1"/>
            </p:cNvSpPr>
            <p:nvPr/>
          </p:nvSpPr>
          <p:spPr bwMode="auto">
            <a:xfrm>
              <a:off x="4895850" y="1635126"/>
              <a:ext cx="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914" name="Group 913">
            <a:extLst>
              <a:ext uri="{FF2B5EF4-FFF2-40B4-BE49-F238E27FC236}">
                <a16:creationId xmlns:a16="http://schemas.microsoft.com/office/drawing/2014/main" id="{A157C54D-2813-73A9-B80D-6BBC360E9033}"/>
              </a:ext>
            </a:extLst>
          </p:cNvPr>
          <p:cNvGrpSpPr/>
          <p:nvPr/>
        </p:nvGrpSpPr>
        <p:grpSpPr>
          <a:xfrm>
            <a:off x="3641725" y="1481138"/>
            <a:ext cx="6407150" cy="2016126"/>
            <a:chOff x="3641725" y="1481138"/>
            <a:chExt cx="6407150" cy="2016126"/>
          </a:xfrm>
        </p:grpSpPr>
        <p:sp>
          <p:nvSpPr>
            <p:cNvPr id="605" name="Freeform 748">
              <a:extLst>
                <a:ext uri="{FF2B5EF4-FFF2-40B4-BE49-F238E27FC236}">
                  <a16:creationId xmlns:a16="http://schemas.microsoft.com/office/drawing/2014/main" id="{D57D6A47-758A-F1D9-1146-688F153DAD37}"/>
                </a:ext>
              </a:extLst>
            </p:cNvPr>
            <p:cNvSpPr>
              <a:spLocks/>
            </p:cNvSpPr>
            <p:nvPr/>
          </p:nvSpPr>
          <p:spPr bwMode="auto">
            <a:xfrm>
              <a:off x="3641725" y="1511301"/>
              <a:ext cx="6407150" cy="1958975"/>
            </a:xfrm>
            <a:custGeom>
              <a:avLst/>
              <a:gdLst>
                <a:gd name="T0" fmla="*/ 115 w 4036"/>
                <a:gd name="T1" fmla="*/ 9 h 1234"/>
                <a:gd name="T2" fmla="*/ 287 w 4036"/>
                <a:gd name="T3" fmla="*/ 14 h 1234"/>
                <a:gd name="T4" fmla="*/ 310 w 4036"/>
                <a:gd name="T5" fmla="*/ 30 h 1234"/>
                <a:gd name="T6" fmla="*/ 374 w 4036"/>
                <a:gd name="T7" fmla="*/ 39 h 1234"/>
                <a:gd name="T8" fmla="*/ 379 w 4036"/>
                <a:gd name="T9" fmla="*/ 59 h 1234"/>
                <a:gd name="T10" fmla="*/ 397 w 4036"/>
                <a:gd name="T11" fmla="*/ 64 h 1234"/>
                <a:gd name="T12" fmla="*/ 409 w 4036"/>
                <a:gd name="T13" fmla="*/ 87 h 1234"/>
                <a:gd name="T14" fmla="*/ 423 w 4036"/>
                <a:gd name="T15" fmla="*/ 103 h 1234"/>
                <a:gd name="T16" fmla="*/ 453 w 4036"/>
                <a:gd name="T17" fmla="*/ 112 h 1234"/>
                <a:gd name="T18" fmla="*/ 487 w 4036"/>
                <a:gd name="T19" fmla="*/ 128 h 1234"/>
                <a:gd name="T20" fmla="*/ 492 w 4036"/>
                <a:gd name="T21" fmla="*/ 142 h 1234"/>
                <a:gd name="T22" fmla="*/ 526 w 4036"/>
                <a:gd name="T23" fmla="*/ 151 h 1234"/>
                <a:gd name="T24" fmla="*/ 542 w 4036"/>
                <a:gd name="T25" fmla="*/ 168 h 1234"/>
                <a:gd name="T26" fmla="*/ 604 w 4036"/>
                <a:gd name="T27" fmla="*/ 172 h 1234"/>
                <a:gd name="T28" fmla="*/ 680 w 4036"/>
                <a:gd name="T29" fmla="*/ 186 h 1234"/>
                <a:gd name="T30" fmla="*/ 726 w 4036"/>
                <a:gd name="T31" fmla="*/ 191 h 1234"/>
                <a:gd name="T32" fmla="*/ 742 w 4036"/>
                <a:gd name="T33" fmla="*/ 216 h 1234"/>
                <a:gd name="T34" fmla="*/ 762 w 4036"/>
                <a:gd name="T35" fmla="*/ 220 h 1234"/>
                <a:gd name="T36" fmla="*/ 767 w 4036"/>
                <a:gd name="T37" fmla="*/ 241 h 1234"/>
                <a:gd name="T38" fmla="*/ 781 w 4036"/>
                <a:gd name="T39" fmla="*/ 264 h 1234"/>
                <a:gd name="T40" fmla="*/ 785 w 4036"/>
                <a:gd name="T41" fmla="*/ 276 h 1234"/>
                <a:gd name="T42" fmla="*/ 797 w 4036"/>
                <a:gd name="T43" fmla="*/ 280 h 1234"/>
                <a:gd name="T44" fmla="*/ 802 w 4036"/>
                <a:gd name="T45" fmla="*/ 294 h 1234"/>
                <a:gd name="T46" fmla="*/ 820 w 4036"/>
                <a:gd name="T47" fmla="*/ 319 h 1234"/>
                <a:gd name="T48" fmla="*/ 827 w 4036"/>
                <a:gd name="T49" fmla="*/ 340 h 1234"/>
                <a:gd name="T50" fmla="*/ 845 w 4036"/>
                <a:gd name="T51" fmla="*/ 349 h 1234"/>
                <a:gd name="T52" fmla="*/ 854 w 4036"/>
                <a:gd name="T53" fmla="*/ 368 h 1234"/>
                <a:gd name="T54" fmla="*/ 1008 w 4036"/>
                <a:gd name="T55" fmla="*/ 384 h 1234"/>
                <a:gd name="T56" fmla="*/ 1017 w 4036"/>
                <a:gd name="T57" fmla="*/ 402 h 1234"/>
                <a:gd name="T58" fmla="*/ 1125 w 4036"/>
                <a:gd name="T59" fmla="*/ 407 h 1234"/>
                <a:gd name="T60" fmla="*/ 1134 w 4036"/>
                <a:gd name="T61" fmla="*/ 432 h 1234"/>
                <a:gd name="T62" fmla="*/ 1160 w 4036"/>
                <a:gd name="T63" fmla="*/ 437 h 1234"/>
                <a:gd name="T64" fmla="*/ 1169 w 4036"/>
                <a:gd name="T65" fmla="*/ 471 h 1234"/>
                <a:gd name="T66" fmla="*/ 1183 w 4036"/>
                <a:gd name="T67" fmla="*/ 476 h 1234"/>
                <a:gd name="T68" fmla="*/ 1194 w 4036"/>
                <a:gd name="T69" fmla="*/ 501 h 1234"/>
                <a:gd name="T70" fmla="*/ 1208 w 4036"/>
                <a:gd name="T71" fmla="*/ 575 h 1234"/>
                <a:gd name="T72" fmla="*/ 1229 w 4036"/>
                <a:gd name="T73" fmla="*/ 579 h 1234"/>
                <a:gd name="T74" fmla="*/ 1233 w 4036"/>
                <a:gd name="T75" fmla="*/ 604 h 1234"/>
                <a:gd name="T76" fmla="*/ 1536 w 4036"/>
                <a:gd name="T77" fmla="*/ 614 h 1234"/>
                <a:gd name="T78" fmla="*/ 1552 w 4036"/>
                <a:gd name="T79" fmla="*/ 630 h 1234"/>
                <a:gd name="T80" fmla="*/ 1571 w 4036"/>
                <a:gd name="T81" fmla="*/ 639 h 1234"/>
                <a:gd name="T82" fmla="*/ 1600 w 4036"/>
                <a:gd name="T83" fmla="*/ 673 h 1234"/>
                <a:gd name="T84" fmla="*/ 1635 w 4036"/>
                <a:gd name="T85" fmla="*/ 699 h 1234"/>
                <a:gd name="T86" fmla="*/ 1649 w 4036"/>
                <a:gd name="T87" fmla="*/ 708 h 1234"/>
                <a:gd name="T88" fmla="*/ 1656 w 4036"/>
                <a:gd name="T89" fmla="*/ 752 h 1234"/>
                <a:gd name="T90" fmla="*/ 1729 w 4036"/>
                <a:gd name="T91" fmla="*/ 763 h 1234"/>
                <a:gd name="T92" fmla="*/ 1871 w 4036"/>
                <a:gd name="T93" fmla="*/ 782 h 1234"/>
                <a:gd name="T94" fmla="*/ 1954 w 4036"/>
                <a:gd name="T95" fmla="*/ 795 h 1234"/>
                <a:gd name="T96" fmla="*/ 1984 w 4036"/>
                <a:gd name="T97" fmla="*/ 830 h 1234"/>
                <a:gd name="T98" fmla="*/ 1998 w 4036"/>
                <a:gd name="T99" fmla="*/ 841 h 1234"/>
                <a:gd name="T100" fmla="*/ 2067 w 4036"/>
                <a:gd name="T101" fmla="*/ 855 h 1234"/>
                <a:gd name="T102" fmla="*/ 2151 w 4036"/>
                <a:gd name="T103" fmla="*/ 894 h 1234"/>
                <a:gd name="T104" fmla="*/ 2200 w 4036"/>
                <a:gd name="T105" fmla="*/ 910 h 1234"/>
                <a:gd name="T106" fmla="*/ 2252 w 4036"/>
                <a:gd name="T107" fmla="*/ 938 h 1234"/>
                <a:gd name="T108" fmla="*/ 2347 w 4036"/>
                <a:gd name="T109" fmla="*/ 954 h 1234"/>
                <a:gd name="T110" fmla="*/ 2376 w 4036"/>
                <a:gd name="T111" fmla="*/ 1002 h 1234"/>
                <a:gd name="T112" fmla="*/ 2523 w 4036"/>
                <a:gd name="T113" fmla="*/ 1018 h 1234"/>
                <a:gd name="T114" fmla="*/ 2597 w 4036"/>
                <a:gd name="T115" fmla="*/ 1048 h 1234"/>
                <a:gd name="T116" fmla="*/ 2911 w 4036"/>
                <a:gd name="T117" fmla="*/ 1067 h 1234"/>
                <a:gd name="T118" fmla="*/ 3008 w 4036"/>
                <a:gd name="T119" fmla="*/ 1117 h 1234"/>
                <a:gd name="T120" fmla="*/ 3680 w 4036"/>
                <a:gd name="T121" fmla="*/ 1145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36" h="1234">
                  <a:moveTo>
                    <a:pt x="0" y="0"/>
                  </a:moveTo>
                  <a:lnTo>
                    <a:pt x="115" y="0"/>
                  </a:lnTo>
                  <a:lnTo>
                    <a:pt x="115" y="9"/>
                  </a:lnTo>
                  <a:lnTo>
                    <a:pt x="152" y="9"/>
                  </a:lnTo>
                  <a:lnTo>
                    <a:pt x="152" y="14"/>
                  </a:lnTo>
                  <a:lnTo>
                    <a:pt x="287" y="14"/>
                  </a:lnTo>
                  <a:lnTo>
                    <a:pt x="287" y="18"/>
                  </a:lnTo>
                  <a:lnTo>
                    <a:pt x="310" y="18"/>
                  </a:lnTo>
                  <a:lnTo>
                    <a:pt x="310" y="30"/>
                  </a:lnTo>
                  <a:lnTo>
                    <a:pt x="349" y="30"/>
                  </a:lnTo>
                  <a:lnTo>
                    <a:pt x="349" y="39"/>
                  </a:lnTo>
                  <a:lnTo>
                    <a:pt x="374" y="39"/>
                  </a:lnTo>
                  <a:lnTo>
                    <a:pt x="374" y="43"/>
                  </a:lnTo>
                  <a:lnTo>
                    <a:pt x="379" y="43"/>
                  </a:lnTo>
                  <a:lnTo>
                    <a:pt x="379" y="59"/>
                  </a:lnTo>
                  <a:lnTo>
                    <a:pt x="384" y="59"/>
                  </a:lnTo>
                  <a:lnTo>
                    <a:pt x="384" y="64"/>
                  </a:lnTo>
                  <a:lnTo>
                    <a:pt x="397" y="64"/>
                  </a:lnTo>
                  <a:lnTo>
                    <a:pt x="397" y="69"/>
                  </a:lnTo>
                  <a:lnTo>
                    <a:pt x="409" y="69"/>
                  </a:lnTo>
                  <a:lnTo>
                    <a:pt x="409" y="87"/>
                  </a:lnTo>
                  <a:lnTo>
                    <a:pt x="414" y="87"/>
                  </a:lnTo>
                  <a:lnTo>
                    <a:pt x="414" y="103"/>
                  </a:lnTo>
                  <a:lnTo>
                    <a:pt x="423" y="103"/>
                  </a:lnTo>
                  <a:lnTo>
                    <a:pt x="423" y="108"/>
                  </a:lnTo>
                  <a:lnTo>
                    <a:pt x="453" y="108"/>
                  </a:lnTo>
                  <a:lnTo>
                    <a:pt x="453" y="112"/>
                  </a:lnTo>
                  <a:lnTo>
                    <a:pt x="469" y="112"/>
                  </a:lnTo>
                  <a:lnTo>
                    <a:pt x="469" y="128"/>
                  </a:lnTo>
                  <a:lnTo>
                    <a:pt x="487" y="128"/>
                  </a:lnTo>
                  <a:lnTo>
                    <a:pt x="487" y="133"/>
                  </a:lnTo>
                  <a:lnTo>
                    <a:pt x="492" y="133"/>
                  </a:lnTo>
                  <a:lnTo>
                    <a:pt x="492" y="142"/>
                  </a:lnTo>
                  <a:lnTo>
                    <a:pt x="512" y="142"/>
                  </a:lnTo>
                  <a:lnTo>
                    <a:pt x="512" y="151"/>
                  </a:lnTo>
                  <a:lnTo>
                    <a:pt x="526" y="151"/>
                  </a:lnTo>
                  <a:lnTo>
                    <a:pt x="526" y="156"/>
                  </a:lnTo>
                  <a:lnTo>
                    <a:pt x="542" y="156"/>
                  </a:lnTo>
                  <a:lnTo>
                    <a:pt x="542" y="168"/>
                  </a:lnTo>
                  <a:lnTo>
                    <a:pt x="547" y="168"/>
                  </a:lnTo>
                  <a:lnTo>
                    <a:pt x="547" y="172"/>
                  </a:lnTo>
                  <a:lnTo>
                    <a:pt x="604" y="172"/>
                  </a:lnTo>
                  <a:lnTo>
                    <a:pt x="604" y="177"/>
                  </a:lnTo>
                  <a:lnTo>
                    <a:pt x="680" y="177"/>
                  </a:lnTo>
                  <a:lnTo>
                    <a:pt x="680" y="186"/>
                  </a:lnTo>
                  <a:lnTo>
                    <a:pt x="684" y="186"/>
                  </a:lnTo>
                  <a:lnTo>
                    <a:pt x="684" y="191"/>
                  </a:lnTo>
                  <a:lnTo>
                    <a:pt x="726" y="191"/>
                  </a:lnTo>
                  <a:lnTo>
                    <a:pt x="726" y="207"/>
                  </a:lnTo>
                  <a:lnTo>
                    <a:pt x="742" y="207"/>
                  </a:lnTo>
                  <a:lnTo>
                    <a:pt x="742" y="216"/>
                  </a:lnTo>
                  <a:lnTo>
                    <a:pt x="753" y="216"/>
                  </a:lnTo>
                  <a:lnTo>
                    <a:pt x="753" y="220"/>
                  </a:lnTo>
                  <a:lnTo>
                    <a:pt x="762" y="220"/>
                  </a:lnTo>
                  <a:lnTo>
                    <a:pt x="762" y="230"/>
                  </a:lnTo>
                  <a:lnTo>
                    <a:pt x="767" y="230"/>
                  </a:lnTo>
                  <a:lnTo>
                    <a:pt x="767" y="241"/>
                  </a:lnTo>
                  <a:lnTo>
                    <a:pt x="776" y="241"/>
                  </a:lnTo>
                  <a:lnTo>
                    <a:pt x="776" y="264"/>
                  </a:lnTo>
                  <a:lnTo>
                    <a:pt x="781" y="264"/>
                  </a:lnTo>
                  <a:lnTo>
                    <a:pt x="781" y="271"/>
                  </a:lnTo>
                  <a:lnTo>
                    <a:pt x="785" y="271"/>
                  </a:lnTo>
                  <a:lnTo>
                    <a:pt x="785" y="276"/>
                  </a:lnTo>
                  <a:lnTo>
                    <a:pt x="792" y="276"/>
                  </a:lnTo>
                  <a:lnTo>
                    <a:pt x="792" y="280"/>
                  </a:lnTo>
                  <a:lnTo>
                    <a:pt x="797" y="280"/>
                  </a:lnTo>
                  <a:lnTo>
                    <a:pt x="797" y="285"/>
                  </a:lnTo>
                  <a:lnTo>
                    <a:pt x="802" y="285"/>
                  </a:lnTo>
                  <a:lnTo>
                    <a:pt x="802" y="294"/>
                  </a:lnTo>
                  <a:lnTo>
                    <a:pt x="806" y="294"/>
                  </a:lnTo>
                  <a:lnTo>
                    <a:pt x="806" y="319"/>
                  </a:lnTo>
                  <a:lnTo>
                    <a:pt x="820" y="319"/>
                  </a:lnTo>
                  <a:lnTo>
                    <a:pt x="820" y="333"/>
                  </a:lnTo>
                  <a:lnTo>
                    <a:pt x="827" y="333"/>
                  </a:lnTo>
                  <a:lnTo>
                    <a:pt x="827" y="340"/>
                  </a:lnTo>
                  <a:lnTo>
                    <a:pt x="836" y="340"/>
                  </a:lnTo>
                  <a:lnTo>
                    <a:pt x="836" y="349"/>
                  </a:lnTo>
                  <a:lnTo>
                    <a:pt x="845" y="349"/>
                  </a:lnTo>
                  <a:lnTo>
                    <a:pt x="845" y="358"/>
                  </a:lnTo>
                  <a:lnTo>
                    <a:pt x="854" y="358"/>
                  </a:lnTo>
                  <a:lnTo>
                    <a:pt x="854" y="368"/>
                  </a:lnTo>
                  <a:lnTo>
                    <a:pt x="965" y="368"/>
                  </a:lnTo>
                  <a:lnTo>
                    <a:pt x="965" y="384"/>
                  </a:lnTo>
                  <a:lnTo>
                    <a:pt x="1008" y="384"/>
                  </a:lnTo>
                  <a:lnTo>
                    <a:pt x="1008" y="393"/>
                  </a:lnTo>
                  <a:lnTo>
                    <a:pt x="1017" y="393"/>
                  </a:lnTo>
                  <a:lnTo>
                    <a:pt x="1017" y="402"/>
                  </a:lnTo>
                  <a:lnTo>
                    <a:pt x="1026" y="402"/>
                  </a:lnTo>
                  <a:lnTo>
                    <a:pt x="1026" y="407"/>
                  </a:lnTo>
                  <a:lnTo>
                    <a:pt x="1125" y="407"/>
                  </a:lnTo>
                  <a:lnTo>
                    <a:pt x="1125" y="418"/>
                  </a:lnTo>
                  <a:lnTo>
                    <a:pt x="1134" y="418"/>
                  </a:lnTo>
                  <a:lnTo>
                    <a:pt x="1134" y="432"/>
                  </a:lnTo>
                  <a:lnTo>
                    <a:pt x="1155" y="432"/>
                  </a:lnTo>
                  <a:lnTo>
                    <a:pt x="1155" y="437"/>
                  </a:lnTo>
                  <a:lnTo>
                    <a:pt x="1160" y="437"/>
                  </a:lnTo>
                  <a:lnTo>
                    <a:pt x="1160" y="448"/>
                  </a:lnTo>
                  <a:lnTo>
                    <a:pt x="1169" y="448"/>
                  </a:lnTo>
                  <a:lnTo>
                    <a:pt x="1169" y="471"/>
                  </a:lnTo>
                  <a:lnTo>
                    <a:pt x="1173" y="471"/>
                  </a:lnTo>
                  <a:lnTo>
                    <a:pt x="1173" y="476"/>
                  </a:lnTo>
                  <a:lnTo>
                    <a:pt x="1183" y="476"/>
                  </a:lnTo>
                  <a:lnTo>
                    <a:pt x="1183" y="501"/>
                  </a:lnTo>
                  <a:lnTo>
                    <a:pt x="1190" y="501"/>
                  </a:lnTo>
                  <a:lnTo>
                    <a:pt x="1194" y="501"/>
                  </a:lnTo>
                  <a:lnTo>
                    <a:pt x="1194" y="556"/>
                  </a:lnTo>
                  <a:lnTo>
                    <a:pt x="1208" y="556"/>
                  </a:lnTo>
                  <a:lnTo>
                    <a:pt x="1208" y="575"/>
                  </a:lnTo>
                  <a:lnTo>
                    <a:pt x="1224" y="575"/>
                  </a:lnTo>
                  <a:lnTo>
                    <a:pt x="1224" y="579"/>
                  </a:lnTo>
                  <a:lnTo>
                    <a:pt x="1229" y="579"/>
                  </a:lnTo>
                  <a:lnTo>
                    <a:pt x="1229" y="591"/>
                  </a:lnTo>
                  <a:lnTo>
                    <a:pt x="1233" y="591"/>
                  </a:lnTo>
                  <a:lnTo>
                    <a:pt x="1233" y="604"/>
                  </a:lnTo>
                  <a:lnTo>
                    <a:pt x="1527" y="604"/>
                  </a:lnTo>
                  <a:lnTo>
                    <a:pt x="1527" y="614"/>
                  </a:lnTo>
                  <a:lnTo>
                    <a:pt x="1536" y="614"/>
                  </a:lnTo>
                  <a:lnTo>
                    <a:pt x="1536" y="625"/>
                  </a:lnTo>
                  <a:lnTo>
                    <a:pt x="1552" y="625"/>
                  </a:lnTo>
                  <a:lnTo>
                    <a:pt x="1552" y="630"/>
                  </a:lnTo>
                  <a:lnTo>
                    <a:pt x="1557" y="630"/>
                  </a:lnTo>
                  <a:lnTo>
                    <a:pt x="1557" y="639"/>
                  </a:lnTo>
                  <a:lnTo>
                    <a:pt x="1571" y="639"/>
                  </a:lnTo>
                  <a:lnTo>
                    <a:pt x="1571" y="660"/>
                  </a:lnTo>
                  <a:lnTo>
                    <a:pt x="1600" y="660"/>
                  </a:lnTo>
                  <a:lnTo>
                    <a:pt x="1600" y="673"/>
                  </a:lnTo>
                  <a:lnTo>
                    <a:pt x="1610" y="673"/>
                  </a:lnTo>
                  <a:lnTo>
                    <a:pt x="1610" y="699"/>
                  </a:lnTo>
                  <a:lnTo>
                    <a:pt x="1635" y="699"/>
                  </a:lnTo>
                  <a:lnTo>
                    <a:pt x="1635" y="708"/>
                  </a:lnTo>
                  <a:lnTo>
                    <a:pt x="1639" y="708"/>
                  </a:lnTo>
                  <a:lnTo>
                    <a:pt x="1649" y="708"/>
                  </a:lnTo>
                  <a:lnTo>
                    <a:pt x="1649" y="717"/>
                  </a:lnTo>
                  <a:lnTo>
                    <a:pt x="1656" y="717"/>
                  </a:lnTo>
                  <a:lnTo>
                    <a:pt x="1656" y="752"/>
                  </a:lnTo>
                  <a:lnTo>
                    <a:pt x="1674" y="752"/>
                  </a:lnTo>
                  <a:lnTo>
                    <a:pt x="1674" y="763"/>
                  </a:lnTo>
                  <a:lnTo>
                    <a:pt x="1729" y="763"/>
                  </a:lnTo>
                  <a:lnTo>
                    <a:pt x="1729" y="772"/>
                  </a:lnTo>
                  <a:lnTo>
                    <a:pt x="1871" y="772"/>
                  </a:lnTo>
                  <a:lnTo>
                    <a:pt x="1871" y="782"/>
                  </a:lnTo>
                  <a:lnTo>
                    <a:pt x="1906" y="782"/>
                  </a:lnTo>
                  <a:lnTo>
                    <a:pt x="1906" y="795"/>
                  </a:lnTo>
                  <a:lnTo>
                    <a:pt x="1954" y="795"/>
                  </a:lnTo>
                  <a:lnTo>
                    <a:pt x="1954" y="821"/>
                  </a:lnTo>
                  <a:lnTo>
                    <a:pt x="1984" y="821"/>
                  </a:lnTo>
                  <a:lnTo>
                    <a:pt x="1984" y="830"/>
                  </a:lnTo>
                  <a:lnTo>
                    <a:pt x="1993" y="830"/>
                  </a:lnTo>
                  <a:lnTo>
                    <a:pt x="1993" y="841"/>
                  </a:lnTo>
                  <a:lnTo>
                    <a:pt x="1998" y="841"/>
                  </a:lnTo>
                  <a:lnTo>
                    <a:pt x="2018" y="841"/>
                  </a:lnTo>
                  <a:lnTo>
                    <a:pt x="2018" y="855"/>
                  </a:lnTo>
                  <a:lnTo>
                    <a:pt x="2067" y="855"/>
                  </a:lnTo>
                  <a:lnTo>
                    <a:pt x="2067" y="880"/>
                  </a:lnTo>
                  <a:lnTo>
                    <a:pt x="2151" y="880"/>
                  </a:lnTo>
                  <a:lnTo>
                    <a:pt x="2151" y="894"/>
                  </a:lnTo>
                  <a:lnTo>
                    <a:pt x="2174" y="894"/>
                  </a:lnTo>
                  <a:lnTo>
                    <a:pt x="2174" y="910"/>
                  </a:lnTo>
                  <a:lnTo>
                    <a:pt x="2200" y="910"/>
                  </a:lnTo>
                  <a:lnTo>
                    <a:pt x="2200" y="924"/>
                  </a:lnTo>
                  <a:lnTo>
                    <a:pt x="2252" y="924"/>
                  </a:lnTo>
                  <a:lnTo>
                    <a:pt x="2252" y="938"/>
                  </a:lnTo>
                  <a:lnTo>
                    <a:pt x="2292" y="938"/>
                  </a:lnTo>
                  <a:lnTo>
                    <a:pt x="2292" y="954"/>
                  </a:lnTo>
                  <a:lnTo>
                    <a:pt x="2347" y="954"/>
                  </a:lnTo>
                  <a:lnTo>
                    <a:pt x="2347" y="988"/>
                  </a:lnTo>
                  <a:lnTo>
                    <a:pt x="2376" y="988"/>
                  </a:lnTo>
                  <a:lnTo>
                    <a:pt x="2376" y="1002"/>
                  </a:lnTo>
                  <a:lnTo>
                    <a:pt x="2438" y="1002"/>
                  </a:lnTo>
                  <a:lnTo>
                    <a:pt x="2438" y="1018"/>
                  </a:lnTo>
                  <a:lnTo>
                    <a:pt x="2523" y="1018"/>
                  </a:lnTo>
                  <a:lnTo>
                    <a:pt x="2523" y="1032"/>
                  </a:lnTo>
                  <a:lnTo>
                    <a:pt x="2597" y="1032"/>
                  </a:lnTo>
                  <a:lnTo>
                    <a:pt x="2597" y="1048"/>
                  </a:lnTo>
                  <a:lnTo>
                    <a:pt x="2666" y="1048"/>
                  </a:lnTo>
                  <a:lnTo>
                    <a:pt x="2666" y="1067"/>
                  </a:lnTo>
                  <a:lnTo>
                    <a:pt x="2911" y="1067"/>
                  </a:lnTo>
                  <a:lnTo>
                    <a:pt x="2911" y="1092"/>
                  </a:lnTo>
                  <a:lnTo>
                    <a:pt x="3008" y="1092"/>
                  </a:lnTo>
                  <a:lnTo>
                    <a:pt x="3008" y="1117"/>
                  </a:lnTo>
                  <a:lnTo>
                    <a:pt x="3047" y="1117"/>
                  </a:lnTo>
                  <a:lnTo>
                    <a:pt x="3047" y="1145"/>
                  </a:lnTo>
                  <a:lnTo>
                    <a:pt x="3680" y="1145"/>
                  </a:lnTo>
                  <a:lnTo>
                    <a:pt x="3680" y="1234"/>
                  </a:lnTo>
                  <a:lnTo>
                    <a:pt x="4036" y="1234"/>
                  </a:lnTo>
                </a:path>
              </a:pathLst>
            </a:custGeom>
            <a:noFill/>
            <a:ln w="127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6" name="Line 749">
              <a:extLst>
                <a:ext uri="{FF2B5EF4-FFF2-40B4-BE49-F238E27FC236}">
                  <a16:creationId xmlns:a16="http://schemas.microsoft.com/office/drawing/2014/main" id="{9BF65DE3-BE87-7D34-17BA-200EF81ACC62}"/>
                </a:ext>
              </a:extLst>
            </p:cNvPr>
            <p:cNvSpPr>
              <a:spLocks noChangeShapeType="1"/>
            </p:cNvSpPr>
            <p:nvPr/>
          </p:nvSpPr>
          <p:spPr bwMode="auto">
            <a:xfrm>
              <a:off x="3675063" y="148113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7" name="Line 750">
              <a:extLst>
                <a:ext uri="{FF2B5EF4-FFF2-40B4-BE49-F238E27FC236}">
                  <a16:creationId xmlns:a16="http://schemas.microsoft.com/office/drawing/2014/main" id="{E8864978-6DAA-FEFA-305C-E50C1EA2CFFC}"/>
                </a:ext>
              </a:extLst>
            </p:cNvPr>
            <p:cNvSpPr>
              <a:spLocks noChangeShapeType="1"/>
            </p:cNvSpPr>
            <p:nvPr/>
          </p:nvSpPr>
          <p:spPr bwMode="auto">
            <a:xfrm>
              <a:off x="4065588" y="150018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8" name="Line 751">
              <a:extLst>
                <a:ext uri="{FF2B5EF4-FFF2-40B4-BE49-F238E27FC236}">
                  <a16:creationId xmlns:a16="http://schemas.microsoft.com/office/drawing/2014/main" id="{4C3233F4-5E4A-1491-355B-018AF2839C21}"/>
                </a:ext>
              </a:extLst>
            </p:cNvPr>
            <p:cNvSpPr>
              <a:spLocks noChangeShapeType="1"/>
            </p:cNvSpPr>
            <p:nvPr/>
          </p:nvSpPr>
          <p:spPr bwMode="auto">
            <a:xfrm>
              <a:off x="4298950" y="163830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9" name="Line 752">
              <a:extLst>
                <a:ext uri="{FF2B5EF4-FFF2-40B4-BE49-F238E27FC236}">
                  <a16:creationId xmlns:a16="http://schemas.microsoft.com/office/drawing/2014/main" id="{72CD779A-AF3B-B215-5497-32B065C1E0EE}"/>
                </a:ext>
              </a:extLst>
            </p:cNvPr>
            <p:cNvSpPr>
              <a:spLocks noChangeShapeType="1"/>
            </p:cNvSpPr>
            <p:nvPr/>
          </p:nvSpPr>
          <p:spPr bwMode="auto">
            <a:xfrm>
              <a:off x="4338638" y="1652588"/>
              <a:ext cx="0" cy="666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0" name="Line 753">
              <a:extLst>
                <a:ext uri="{FF2B5EF4-FFF2-40B4-BE49-F238E27FC236}">
                  <a16:creationId xmlns:a16="http://schemas.microsoft.com/office/drawing/2014/main" id="{C8A1CC30-6B21-3D51-790C-15515F73F5A6}"/>
                </a:ext>
              </a:extLst>
            </p:cNvPr>
            <p:cNvSpPr>
              <a:spLocks noChangeShapeType="1"/>
            </p:cNvSpPr>
            <p:nvPr/>
          </p:nvSpPr>
          <p:spPr bwMode="auto">
            <a:xfrm>
              <a:off x="4386263" y="167163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1" name="Line 754">
              <a:extLst>
                <a:ext uri="{FF2B5EF4-FFF2-40B4-BE49-F238E27FC236}">
                  <a16:creationId xmlns:a16="http://schemas.microsoft.com/office/drawing/2014/main" id="{B6915ED9-5E9B-837A-AB29-BAA3D8E2679D}"/>
                </a:ext>
              </a:extLst>
            </p:cNvPr>
            <p:cNvSpPr>
              <a:spLocks noChangeShapeType="1"/>
            </p:cNvSpPr>
            <p:nvPr/>
          </p:nvSpPr>
          <p:spPr bwMode="auto">
            <a:xfrm>
              <a:off x="4400550" y="1677988"/>
              <a:ext cx="0" cy="635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2" name="Line 755">
              <a:extLst>
                <a:ext uri="{FF2B5EF4-FFF2-40B4-BE49-F238E27FC236}">
                  <a16:creationId xmlns:a16="http://schemas.microsoft.com/office/drawing/2014/main" id="{B4F69CA1-D54D-000C-D851-983486B65759}"/>
                </a:ext>
              </a:extLst>
            </p:cNvPr>
            <p:cNvSpPr>
              <a:spLocks noChangeShapeType="1"/>
            </p:cNvSpPr>
            <p:nvPr/>
          </p:nvSpPr>
          <p:spPr bwMode="auto">
            <a:xfrm>
              <a:off x="4557713" y="175577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3" name="Line 756">
              <a:extLst>
                <a:ext uri="{FF2B5EF4-FFF2-40B4-BE49-F238E27FC236}">
                  <a16:creationId xmlns:a16="http://schemas.microsoft.com/office/drawing/2014/main" id="{EB5CE399-B76E-7625-5563-43E3B7B59305}"/>
                </a:ext>
              </a:extLst>
            </p:cNvPr>
            <p:cNvSpPr>
              <a:spLocks noChangeShapeType="1"/>
            </p:cNvSpPr>
            <p:nvPr/>
          </p:nvSpPr>
          <p:spPr bwMode="auto">
            <a:xfrm>
              <a:off x="4873625" y="1897063"/>
              <a:ext cx="0" cy="635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4" name="Line 757">
              <a:extLst>
                <a:ext uri="{FF2B5EF4-FFF2-40B4-BE49-F238E27FC236}">
                  <a16:creationId xmlns:a16="http://schemas.microsoft.com/office/drawing/2014/main" id="{A5464AFA-1E7C-B6F3-77FD-A405FC65A8B8}"/>
                </a:ext>
              </a:extLst>
            </p:cNvPr>
            <p:cNvSpPr>
              <a:spLocks noChangeShapeType="1"/>
            </p:cNvSpPr>
            <p:nvPr/>
          </p:nvSpPr>
          <p:spPr bwMode="auto">
            <a:xfrm>
              <a:off x="4914900" y="194468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5" name="Line 758">
              <a:extLst>
                <a:ext uri="{FF2B5EF4-FFF2-40B4-BE49-F238E27FC236}">
                  <a16:creationId xmlns:a16="http://schemas.microsoft.com/office/drawing/2014/main" id="{6613DC5A-9237-EFEE-69CC-BFACD15877DD}"/>
                </a:ext>
              </a:extLst>
            </p:cNvPr>
            <p:cNvSpPr>
              <a:spLocks noChangeShapeType="1"/>
            </p:cNvSpPr>
            <p:nvPr/>
          </p:nvSpPr>
          <p:spPr bwMode="auto">
            <a:xfrm>
              <a:off x="4914900" y="19748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6" name="Line 759">
              <a:extLst>
                <a:ext uri="{FF2B5EF4-FFF2-40B4-BE49-F238E27FC236}">
                  <a16:creationId xmlns:a16="http://schemas.microsoft.com/office/drawing/2014/main" id="{3AAA7B38-018E-2064-2141-82CE0BAD9477}"/>
                </a:ext>
              </a:extLst>
            </p:cNvPr>
            <p:cNvSpPr>
              <a:spLocks noChangeShapeType="1"/>
            </p:cNvSpPr>
            <p:nvPr/>
          </p:nvSpPr>
          <p:spPr bwMode="auto">
            <a:xfrm>
              <a:off x="4921250" y="19748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7" name="Line 760">
              <a:extLst>
                <a:ext uri="{FF2B5EF4-FFF2-40B4-BE49-F238E27FC236}">
                  <a16:creationId xmlns:a16="http://schemas.microsoft.com/office/drawing/2014/main" id="{8934C55C-FB63-9F80-4BE0-AE1E32D6BA03}"/>
                </a:ext>
              </a:extLst>
            </p:cNvPr>
            <p:cNvSpPr>
              <a:spLocks noChangeShapeType="1"/>
            </p:cNvSpPr>
            <p:nvPr/>
          </p:nvSpPr>
          <p:spPr bwMode="auto">
            <a:xfrm>
              <a:off x="4954588" y="2006601"/>
              <a:ext cx="0" cy="635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8" name="Line 761">
              <a:extLst>
                <a:ext uri="{FF2B5EF4-FFF2-40B4-BE49-F238E27FC236}">
                  <a16:creationId xmlns:a16="http://schemas.microsoft.com/office/drawing/2014/main" id="{6696B3E8-9A82-DCEC-70A3-63026D510C78}"/>
                </a:ext>
              </a:extLst>
            </p:cNvPr>
            <p:cNvSpPr>
              <a:spLocks noChangeShapeType="1"/>
            </p:cNvSpPr>
            <p:nvPr/>
          </p:nvSpPr>
          <p:spPr bwMode="auto">
            <a:xfrm>
              <a:off x="4968875" y="20288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9" name="Line 762">
              <a:extLst>
                <a:ext uri="{FF2B5EF4-FFF2-40B4-BE49-F238E27FC236}">
                  <a16:creationId xmlns:a16="http://schemas.microsoft.com/office/drawing/2014/main" id="{D564B143-06D4-92BB-6221-67BCA46A7C89}"/>
                </a:ext>
              </a:extLst>
            </p:cNvPr>
            <p:cNvSpPr>
              <a:spLocks noChangeShapeType="1"/>
            </p:cNvSpPr>
            <p:nvPr/>
          </p:nvSpPr>
          <p:spPr bwMode="auto">
            <a:xfrm>
              <a:off x="5016500" y="20621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0" name="Line 763">
              <a:extLst>
                <a:ext uri="{FF2B5EF4-FFF2-40B4-BE49-F238E27FC236}">
                  <a16:creationId xmlns:a16="http://schemas.microsoft.com/office/drawing/2014/main" id="{33D55E79-C795-5FFE-B099-818582544A22}"/>
                </a:ext>
              </a:extLst>
            </p:cNvPr>
            <p:cNvSpPr>
              <a:spLocks noChangeShapeType="1"/>
            </p:cNvSpPr>
            <p:nvPr/>
          </p:nvSpPr>
          <p:spPr bwMode="auto">
            <a:xfrm>
              <a:off x="5022850" y="20621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1" name="Line 764">
              <a:extLst>
                <a:ext uri="{FF2B5EF4-FFF2-40B4-BE49-F238E27FC236}">
                  <a16:creationId xmlns:a16="http://schemas.microsoft.com/office/drawing/2014/main" id="{0BF32A3D-4F85-91EF-C955-FCA63F28B156}"/>
                </a:ext>
              </a:extLst>
            </p:cNvPr>
            <p:cNvSpPr>
              <a:spLocks noChangeShapeType="1"/>
            </p:cNvSpPr>
            <p:nvPr/>
          </p:nvSpPr>
          <p:spPr bwMode="auto">
            <a:xfrm>
              <a:off x="5038725" y="20621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2" name="Line 765">
              <a:extLst>
                <a:ext uri="{FF2B5EF4-FFF2-40B4-BE49-F238E27FC236}">
                  <a16:creationId xmlns:a16="http://schemas.microsoft.com/office/drawing/2014/main" id="{EFF8BE19-AB19-5A93-DDCF-A1B63873069D}"/>
                </a:ext>
              </a:extLst>
            </p:cNvPr>
            <p:cNvSpPr>
              <a:spLocks noChangeShapeType="1"/>
            </p:cNvSpPr>
            <p:nvPr/>
          </p:nvSpPr>
          <p:spPr bwMode="auto">
            <a:xfrm>
              <a:off x="5078413" y="20621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3" name="Line 766">
              <a:extLst>
                <a:ext uri="{FF2B5EF4-FFF2-40B4-BE49-F238E27FC236}">
                  <a16:creationId xmlns:a16="http://schemas.microsoft.com/office/drawing/2014/main" id="{DF611306-3523-A9ED-35FA-55ACA1887AC9}"/>
                </a:ext>
              </a:extLst>
            </p:cNvPr>
            <p:cNvSpPr>
              <a:spLocks noChangeShapeType="1"/>
            </p:cNvSpPr>
            <p:nvPr/>
          </p:nvSpPr>
          <p:spPr bwMode="auto">
            <a:xfrm>
              <a:off x="5114925" y="20621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4" name="Line 767">
              <a:extLst>
                <a:ext uri="{FF2B5EF4-FFF2-40B4-BE49-F238E27FC236}">
                  <a16:creationId xmlns:a16="http://schemas.microsoft.com/office/drawing/2014/main" id="{696D75DA-5419-1196-67FC-BB92452FE8DD}"/>
                </a:ext>
              </a:extLst>
            </p:cNvPr>
            <p:cNvSpPr>
              <a:spLocks noChangeShapeType="1"/>
            </p:cNvSpPr>
            <p:nvPr/>
          </p:nvSpPr>
          <p:spPr bwMode="auto">
            <a:xfrm>
              <a:off x="5132388" y="20621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5" name="Line 768">
              <a:extLst>
                <a:ext uri="{FF2B5EF4-FFF2-40B4-BE49-F238E27FC236}">
                  <a16:creationId xmlns:a16="http://schemas.microsoft.com/office/drawing/2014/main" id="{5B181A06-F60B-ED90-C99A-7D2F60B17046}"/>
                </a:ext>
              </a:extLst>
            </p:cNvPr>
            <p:cNvSpPr>
              <a:spLocks noChangeShapeType="1"/>
            </p:cNvSpPr>
            <p:nvPr/>
          </p:nvSpPr>
          <p:spPr bwMode="auto">
            <a:xfrm>
              <a:off x="5241925" y="210978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6" name="Line 769">
              <a:extLst>
                <a:ext uri="{FF2B5EF4-FFF2-40B4-BE49-F238E27FC236}">
                  <a16:creationId xmlns:a16="http://schemas.microsoft.com/office/drawing/2014/main" id="{7A4A2994-2CB2-0FD4-F1DA-FD62FD83F1FF}"/>
                </a:ext>
              </a:extLst>
            </p:cNvPr>
            <p:cNvSpPr>
              <a:spLocks noChangeShapeType="1"/>
            </p:cNvSpPr>
            <p:nvPr/>
          </p:nvSpPr>
          <p:spPr bwMode="auto">
            <a:xfrm>
              <a:off x="5334000" y="213201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7" name="Line 770">
              <a:extLst>
                <a:ext uri="{FF2B5EF4-FFF2-40B4-BE49-F238E27FC236}">
                  <a16:creationId xmlns:a16="http://schemas.microsoft.com/office/drawing/2014/main" id="{F8F594EF-368F-2563-8003-C2B9D22BE4B0}"/>
                </a:ext>
              </a:extLst>
            </p:cNvPr>
            <p:cNvSpPr>
              <a:spLocks noChangeShapeType="1"/>
            </p:cNvSpPr>
            <p:nvPr/>
          </p:nvSpPr>
          <p:spPr bwMode="auto">
            <a:xfrm>
              <a:off x="5340350" y="213201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8" name="Line 771">
              <a:extLst>
                <a:ext uri="{FF2B5EF4-FFF2-40B4-BE49-F238E27FC236}">
                  <a16:creationId xmlns:a16="http://schemas.microsoft.com/office/drawing/2014/main" id="{0B383BE1-1E5E-B69B-D493-86157F55FBA1}"/>
                </a:ext>
              </a:extLst>
            </p:cNvPr>
            <p:cNvSpPr>
              <a:spLocks noChangeShapeType="1"/>
            </p:cNvSpPr>
            <p:nvPr/>
          </p:nvSpPr>
          <p:spPr bwMode="auto">
            <a:xfrm>
              <a:off x="5441950" y="21637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9" name="Line 772">
              <a:extLst>
                <a:ext uri="{FF2B5EF4-FFF2-40B4-BE49-F238E27FC236}">
                  <a16:creationId xmlns:a16="http://schemas.microsoft.com/office/drawing/2014/main" id="{2C05EEB9-0FBB-ECC3-4DCD-2E89269A7178}"/>
                </a:ext>
              </a:extLst>
            </p:cNvPr>
            <p:cNvSpPr>
              <a:spLocks noChangeShapeType="1"/>
            </p:cNvSpPr>
            <p:nvPr/>
          </p:nvSpPr>
          <p:spPr bwMode="auto">
            <a:xfrm>
              <a:off x="5530850" y="2262188"/>
              <a:ext cx="0" cy="666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0" name="Line 773">
              <a:extLst>
                <a:ext uri="{FF2B5EF4-FFF2-40B4-BE49-F238E27FC236}">
                  <a16:creationId xmlns:a16="http://schemas.microsoft.com/office/drawing/2014/main" id="{A24AC95F-9634-A33C-81EC-0CB0B88BB536}"/>
                </a:ext>
              </a:extLst>
            </p:cNvPr>
            <p:cNvSpPr>
              <a:spLocks noChangeShapeType="1"/>
            </p:cNvSpPr>
            <p:nvPr/>
          </p:nvSpPr>
          <p:spPr bwMode="auto">
            <a:xfrm>
              <a:off x="5545138" y="235108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1" name="Line 774">
              <a:extLst>
                <a:ext uri="{FF2B5EF4-FFF2-40B4-BE49-F238E27FC236}">
                  <a16:creationId xmlns:a16="http://schemas.microsoft.com/office/drawing/2014/main" id="{B6D0FB5F-88AC-42CF-F489-B7B02218C9DC}"/>
                </a:ext>
              </a:extLst>
            </p:cNvPr>
            <p:cNvSpPr>
              <a:spLocks noChangeShapeType="1"/>
            </p:cNvSpPr>
            <p:nvPr/>
          </p:nvSpPr>
          <p:spPr bwMode="auto">
            <a:xfrm>
              <a:off x="5551488" y="2360613"/>
              <a:ext cx="0" cy="666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2" name="Line 775">
              <a:extLst>
                <a:ext uri="{FF2B5EF4-FFF2-40B4-BE49-F238E27FC236}">
                  <a16:creationId xmlns:a16="http://schemas.microsoft.com/office/drawing/2014/main" id="{65E1D70A-FE33-1C63-C9E4-487E355CF6C4}"/>
                </a:ext>
              </a:extLst>
            </p:cNvPr>
            <p:cNvSpPr>
              <a:spLocks noChangeShapeType="1"/>
            </p:cNvSpPr>
            <p:nvPr/>
          </p:nvSpPr>
          <p:spPr bwMode="auto">
            <a:xfrm>
              <a:off x="5559425" y="239077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3" name="Line 776">
              <a:extLst>
                <a:ext uri="{FF2B5EF4-FFF2-40B4-BE49-F238E27FC236}">
                  <a16:creationId xmlns:a16="http://schemas.microsoft.com/office/drawing/2014/main" id="{6C29FCDA-DCC6-15DF-E694-F4DB20A97A8C}"/>
                </a:ext>
              </a:extLst>
            </p:cNvPr>
            <p:cNvSpPr>
              <a:spLocks noChangeShapeType="1"/>
            </p:cNvSpPr>
            <p:nvPr/>
          </p:nvSpPr>
          <p:spPr bwMode="auto">
            <a:xfrm>
              <a:off x="5592763" y="241300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4" name="Line 777">
              <a:extLst>
                <a:ext uri="{FF2B5EF4-FFF2-40B4-BE49-F238E27FC236}">
                  <a16:creationId xmlns:a16="http://schemas.microsoft.com/office/drawing/2014/main" id="{B5690622-4B06-5E56-D65C-F949CBE5005A}"/>
                </a:ext>
              </a:extLst>
            </p:cNvPr>
            <p:cNvSpPr>
              <a:spLocks noChangeShapeType="1"/>
            </p:cNvSpPr>
            <p:nvPr/>
          </p:nvSpPr>
          <p:spPr bwMode="auto">
            <a:xfrm>
              <a:off x="5599113" y="24447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5" name="Line 778">
              <a:extLst>
                <a:ext uri="{FF2B5EF4-FFF2-40B4-BE49-F238E27FC236}">
                  <a16:creationId xmlns:a16="http://schemas.microsoft.com/office/drawing/2014/main" id="{83612E9E-B12E-6120-04C5-BC5340E0CAEB}"/>
                </a:ext>
              </a:extLst>
            </p:cNvPr>
            <p:cNvSpPr>
              <a:spLocks noChangeShapeType="1"/>
            </p:cNvSpPr>
            <p:nvPr/>
          </p:nvSpPr>
          <p:spPr bwMode="auto">
            <a:xfrm>
              <a:off x="5638800" y="24447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6" name="Line 779">
              <a:extLst>
                <a:ext uri="{FF2B5EF4-FFF2-40B4-BE49-F238E27FC236}">
                  <a16:creationId xmlns:a16="http://schemas.microsoft.com/office/drawing/2014/main" id="{D520C5C7-D3DC-8A2E-9AA4-57C4F4ACA808}"/>
                </a:ext>
              </a:extLst>
            </p:cNvPr>
            <p:cNvSpPr>
              <a:spLocks noChangeShapeType="1"/>
            </p:cNvSpPr>
            <p:nvPr/>
          </p:nvSpPr>
          <p:spPr bwMode="auto">
            <a:xfrm>
              <a:off x="5646738" y="24447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7" name="Line 780">
              <a:extLst>
                <a:ext uri="{FF2B5EF4-FFF2-40B4-BE49-F238E27FC236}">
                  <a16:creationId xmlns:a16="http://schemas.microsoft.com/office/drawing/2014/main" id="{4D74AD1B-59DB-F1FF-C463-767274968DB1}"/>
                </a:ext>
              </a:extLst>
            </p:cNvPr>
            <p:cNvSpPr>
              <a:spLocks noChangeShapeType="1"/>
            </p:cNvSpPr>
            <p:nvPr/>
          </p:nvSpPr>
          <p:spPr bwMode="auto">
            <a:xfrm>
              <a:off x="6127750" y="250031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8" name="Line 781">
              <a:extLst>
                <a:ext uri="{FF2B5EF4-FFF2-40B4-BE49-F238E27FC236}">
                  <a16:creationId xmlns:a16="http://schemas.microsoft.com/office/drawing/2014/main" id="{8E276E6C-62D1-AF42-9BCE-255F7EEFE102}"/>
                </a:ext>
              </a:extLst>
            </p:cNvPr>
            <p:cNvSpPr>
              <a:spLocks noChangeShapeType="1"/>
            </p:cNvSpPr>
            <p:nvPr/>
          </p:nvSpPr>
          <p:spPr bwMode="auto">
            <a:xfrm>
              <a:off x="6135688" y="2506663"/>
              <a:ext cx="0" cy="635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9" name="Line 782">
              <a:extLst>
                <a:ext uri="{FF2B5EF4-FFF2-40B4-BE49-F238E27FC236}">
                  <a16:creationId xmlns:a16="http://schemas.microsoft.com/office/drawing/2014/main" id="{A3951F54-99A9-6996-0E0B-08EED67C4980}"/>
                </a:ext>
              </a:extLst>
            </p:cNvPr>
            <p:cNvSpPr>
              <a:spLocks noChangeShapeType="1"/>
            </p:cNvSpPr>
            <p:nvPr/>
          </p:nvSpPr>
          <p:spPr bwMode="auto">
            <a:xfrm flipH="1">
              <a:off x="6083300" y="2525713"/>
              <a:ext cx="6667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0" name="Line 783">
              <a:extLst>
                <a:ext uri="{FF2B5EF4-FFF2-40B4-BE49-F238E27FC236}">
                  <a16:creationId xmlns:a16="http://schemas.microsoft.com/office/drawing/2014/main" id="{B9650371-62C2-2BD9-F87E-FA8B35B27057}"/>
                </a:ext>
              </a:extLst>
            </p:cNvPr>
            <p:cNvSpPr>
              <a:spLocks noChangeShapeType="1"/>
            </p:cNvSpPr>
            <p:nvPr/>
          </p:nvSpPr>
          <p:spPr bwMode="auto">
            <a:xfrm flipH="1">
              <a:off x="6102350" y="2540001"/>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1" name="Line 784">
              <a:extLst>
                <a:ext uri="{FF2B5EF4-FFF2-40B4-BE49-F238E27FC236}">
                  <a16:creationId xmlns:a16="http://schemas.microsoft.com/office/drawing/2014/main" id="{FC94409B-6F3A-FCAE-A38E-98CE28AC275E}"/>
                </a:ext>
              </a:extLst>
            </p:cNvPr>
            <p:cNvSpPr>
              <a:spLocks noChangeShapeType="1"/>
            </p:cNvSpPr>
            <p:nvPr/>
          </p:nvSpPr>
          <p:spPr bwMode="auto">
            <a:xfrm flipH="1">
              <a:off x="6130925" y="2540001"/>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2" name="Line 785">
              <a:extLst>
                <a:ext uri="{FF2B5EF4-FFF2-40B4-BE49-F238E27FC236}">
                  <a16:creationId xmlns:a16="http://schemas.microsoft.com/office/drawing/2014/main" id="{61DB8B09-1B63-EFB4-7AFE-D8CB849C5797}"/>
                </a:ext>
              </a:extLst>
            </p:cNvPr>
            <p:cNvSpPr>
              <a:spLocks noChangeShapeType="1"/>
            </p:cNvSpPr>
            <p:nvPr/>
          </p:nvSpPr>
          <p:spPr bwMode="auto">
            <a:xfrm flipH="1">
              <a:off x="6130925" y="2559051"/>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3" name="Line 786">
              <a:extLst>
                <a:ext uri="{FF2B5EF4-FFF2-40B4-BE49-F238E27FC236}">
                  <a16:creationId xmlns:a16="http://schemas.microsoft.com/office/drawing/2014/main" id="{06B5A48F-DA02-6332-2182-FFB4954711BA}"/>
                </a:ext>
              </a:extLst>
            </p:cNvPr>
            <p:cNvSpPr>
              <a:spLocks noChangeShapeType="1"/>
            </p:cNvSpPr>
            <p:nvPr/>
          </p:nvSpPr>
          <p:spPr bwMode="auto">
            <a:xfrm flipH="1">
              <a:off x="6192838" y="2601913"/>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4" name="Line 787">
              <a:extLst>
                <a:ext uri="{FF2B5EF4-FFF2-40B4-BE49-F238E27FC236}">
                  <a16:creationId xmlns:a16="http://schemas.microsoft.com/office/drawing/2014/main" id="{FF0CBC5F-5208-EF86-A6AF-5911AF084693}"/>
                </a:ext>
              </a:extLst>
            </p:cNvPr>
            <p:cNvSpPr>
              <a:spLocks noChangeShapeType="1"/>
            </p:cNvSpPr>
            <p:nvPr/>
          </p:nvSpPr>
          <p:spPr bwMode="auto">
            <a:xfrm flipH="1">
              <a:off x="6211888" y="2635251"/>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5" name="Line 788">
              <a:extLst>
                <a:ext uri="{FF2B5EF4-FFF2-40B4-BE49-F238E27FC236}">
                  <a16:creationId xmlns:a16="http://schemas.microsoft.com/office/drawing/2014/main" id="{6A523D8B-D08D-5816-95CA-895B91CF82F6}"/>
                </a:ext>
              </a:extLst>
            </p:cNvPr>
            <p:cNvSpPr>
              <a:spLocks noChangeShapeType="1"/>
            </p:cNvSpPr>
            <p:nvPr/>
          </p:nvSpPr>
          <p:spPr bwMode="auto">
            <a:xfrm flipH="1">
              <a:off x="6234113" y="2682876"/>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6" name="Line 789">
              <a:extLst>
                <a:ext uri="{FF2B5EF4-FFF2-40B4-BE49-F238E27FC236}">
                  <a16:creationId xmlns:a16="http://schemas.microsoft.com/office/drawing/2014/main" id="{B48A40F1-DCBA-7407-EA81-3F6CEEF87D42}"/>
                </a:ext>
              </a:extLst>
            </p:cNvPr>
            <p:cNvSpPr>
              <a:spLocks noChangeShapeType="1"/>
            </p:cNvSpPr>
            <p:nvPr/>
          </p:nvSpPr>
          <p:spPr bwMode="auto">
            <a:xfrm flipH="1">
              <a:off x="6240463" y="2705101"/>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7" name="Line 790">
              <a:extLst>
                <a:ext uri="{FF2B5EF4-FFF2-40B4-BE49-F238E27FC236}">
                  <a16:creationId xmlns:a16="http://schemas.microsoft.com/office/drawing/2014/main" id="{E1A78744-09C2-9A52-2739-65E48F877BB8}"/>
                </a:ext>
              </a:extLst>
            </p:cNvPr>
            <p:cNvSpPr>
              <a:spLocks noChangeShapeType="1"/>
            </p:cNvSpPr>
            <p:nvPr/>
          </p:nvSpPr>
          <p:spPr bwMode="auto">
            <a:xfrm flipH="1">
              <a:off x="6254750" y="2705101"/>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8" name="Line 791">
              <a:extLst>
                <a:ext uri="{FF2B5EF4-FFF2-40B4-BE49-F238E27FC236}">
                  <a16:creationId xmlns:a16="http://schemas.microsoft.com/office/drawing/2014/main" id="{9C47C5D5-28C4-8148-B4BB-9133D457C5C0}"/>
                </a:ext>
              </a:extLst>
            </p:cNvPr>
            <p:cNvSpPr>
              <a:spLocks noChangeShapeType="1"/>
            </p:cNvSpPr>
            <p:nvPr/>
          </p:nvSpPr>
          <p:spPr bwMode="auto">
            <a:xfrm flipH="1">
              <a:off x="6192838" y="2620963"/>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9" name="Line 792">
              <a:extLst>
                <a:ext uri="{FF2B5EF4-FFF2-40B4-BE49-F238E27FC236}">
                  <a16:creationId xmlns:a16="http://schemas.microsoft.com/office/drawing/2014/main" id="{C078897C-597E-0E8B-A3DC-00C405BFAEEE}"/>
                </a:ext>
              </a:extLst>
            </p:cNvPr>
            <p:cNvSpPr>
              <a:spLocks noChangeShapeType="1"/>
            </p:cNvSpPr>
            <p:nvPr/>
          </p:nvSpPr>
          <p:spPr bwMode="auto">
            <a:xfrm flipH="1">
              <a:off x="6186488" y="2587626"/>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0" name="Line 793">
              <a:extLst>
                <a:ext uri="{FF2B5EF4-FFF2-40B4-BE49-F238E27FC236}">
                  <a16:creationId xmlns:a16="http://schemas.microsoft.com/office/drawing/2014/main" id="{E28C97D3-4B2D-6A64-0437-12E5649487C7}"/>
                </a:ext>
              </a:extLst>
            </p:cNvPr>
            <p:cNvSpPr>
              <a:spLocks noChangeShapeType="1"/>
            </p:cNvSpPr>
            <p:nvPr/>
          </p:nvSpPr>
          <p:spPr bwMode="auto">
            <a:xfrm flipH="1">
              <a:off x="6156325" y="2573338"/>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1" name="Line 794">
              <a:extLst>
                <a:ext uri="{FF2B5EF4-FFF2-40B4-BE49-F238E27FC236}">
                  <a16:creationId xmlns:a16="http://schemas.microsoft.com/office/drawing/2014/main" id="{0FEF3BF6-9FB9-4346-28AD-CF2B031F48A3}"/>
                </a:ext>
              </a:extLst>
            </p:cNvPr>
            <p:cNvSpPr>
              <a:spLocks noChangeShapeType="1"/>
            </p:cNvSpPr>
            <p:nvPr/>
          </p:nvSpPr>
          <p:spPr bwMode="auto">
            <a:xfrm>
              <a:off x="6119813" y="250031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2" name="Line 795">
              <a:extLst>
                <a:ext uri="{FF2B5EF4-FFF2-40B4-BE49-F238E27FC236}">
                  <a16:creationId xmlns:a16="http://schemas.microsoft.com/office/drawing/2014/main" id="{79CD1EEB-9AA1-C165-C33F-6E25FA8B9F40}"/>
                </a:ext>
              </a:extLst>
            </p:cNvPr>
            <p:cNvSpPr>
              <a:spLocks noChangeShapeType="1"/>
            </p:cNvSpPr>
            <p:nvPr/>
          </p:nvSpPr>
          <p:spPr bwMode="auto">
            <a:xfrm>
              <a:off x="6153150" y="2506663"/>
              <a:ext cx="0" cy="635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3" name="Line 796">
              <a:extLst>
                <a:ext uri="{FF2B5EF4-FFF2-40B4-BE49-F238E27FC236}">
                  <a16:creationId xmlns:a16="http://schemas.microsoft.com/office/drawing/2014/main" id="{26D2FA94-03CD-787A-3676-A28DC14D5F52}"/>
                </a:ext>
              </a:extLst>
            </p:cNvPr>
            <p:cNvSpPr>
              <a:spLocks noChangeShapeType="1"/>
            </p:cNvSpPr>
            <p:nvPr/>
          </p:nvSpPr>
          <p:spPr bwMode="auto">
            <a:xfrm>
              <a:off x="6161088" y="2506663"/>
              <a:ext cx="0" cy="635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4" name="Line 797">
              <a:extLst>
                <a:ext uri="{FF2B5EF4-FFF2-40B4-BE49-F238E27FC236}">
                  <a16:creationId xmlns:a16="http://schemas.microsoft.com/office/drawing/2014/main" id="{DE51D929-2276-A269-606F-AAB6214B5232}"/>
                </a:ext>
              </a:extLst>
            </p:cNvPr>
            <p:cNvSpPr>
              <a:spLocks noChangeShapeType="1"/>
            </p:cNvSpPr>
            <p:nvPr/>
          </p:nvSpPr>
          <p:spPr bwMode="auto">
            <a:xfrm>
              <a:off x="6153150" y="251460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5" name="Line 798">
              <a:extLst>
                <a:ext uri="{FF2B5EF4-FFF2-40B4-BE49-F238E27FC236}">
                  <a16:creationId xmlns:a16="http://schemas.microsoft.com/office/drawing/2014/main" id="{BDBDA368-B604-924A-B261-6663F98E1DC9}"/>
                </a:ext>
              </a:extLst>
            </p:cNvPr>
            <p:cNvSpPr>
              <a:spLocks noChangeShapeType="1"/>
            </p:cNvSpPr>
            <p:nvPr/>
          </p:nvSpPr>
          <p:spPr bwMode="auto">
            <a:xfrm>
              <a:off x="6161088" y="251460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6" name="Line 799">
              <a:extLst>
                <a:ext uri="{FF2B5EF4-FFF2-40B4-BE49-F238E27FC236}">
                  <a16:creationId xmlns:a16="http://schemas.microsoft.com/office/drawing/2014/main" id="{9F023590-E74F-6E84-0EB9-1530404981C8}"/>
                </a:ext>
              </a:extLst>
            </p:cNvPr>
            <p:cNvSpPr>
              <a:spLocks noChangeShapeType="1"/>
            </p:cNvSpPr>
            <p:nvPr/>
          </p:nvSpPr>
          <p:spPr bwMode="auto">
            <a:xfrm>
              <a:off x="6167438" y="252253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7" name="Line 800">
              <a:extLst>
                <a:ext uri="{FF2B5EF4-FFF2-40B4-BE49-F238E27FC236}">
                  <a16:creationId xmlns:a16="http://schemas.microsoft.com/office/drawing/2014/main" id="{13495B4F-86D0-A8DF-6BB8-EB62587E0C38}"/>
                </a:ext>
              </a:extLst>
            </p:cNvPr>
            <p:cNvSpPr>
              <a:spLocks noChangeShapeType="1"/>
            </p:cNvSpPr>
            <p:nvPr/>
          </p:nvSpPr>
          <p:spPr bwMode="auto">
            <a:xfrm>
              <a:off x="6181725" y="25368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8" name="Line 801">
              <a:extLst>
                <a:ext uri="{FF2B5EF4-FFF2-40B4-BE49-F238E27FC236}">
                  <a16:creationId xmlns:a16="http://schemas.microsoft.com/office/drawing/2014/main" id="{39C010BD-39C0-2AF4-68F5-051FB48F71CC}"/>
                </a:ext>
              </a:extLst>
            </p:cNvPr>
            <p:cNvSpPr>
              <a:spLocks noChangeShapeType="1"/>
            </p:cNvSpPr>
            <p:nvPr/>
          </p:nvSpPr>
          <p:spPr bwMode="auto">
            <a:xfrm>
              <a:off x="6175375" y="25368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9" name="Line 802">
              <a:extLst>
                <a:ext uri="{FF2B5EF4-FFF2-40B4-BE49-F238E27FC236}">
                  <a16:creationId xmlns:a16="http://schemas.microsoft.com/office/drawing/2014/main" id="{4C384825-C9B7-A613-CF42-B22301616B4D}"/>
                </a:ext>
              </a:extLst>
            </p:cNvPr>
            <p:cNvSpPr>
              <a:spLocks noChangeShapeType="1"/>
            </p:cNvSpPr>
            <p:nvPr/>
          </p:nvSpPr>
          <p:spPr bwMode="auto">
            <a:xfrm>
              <a:off x="6215063" y="255428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0" name="Line 803">
              <a:extLst>
                <a:ext uri="{FF2B5EF4-FFF2-40B4-BE49-F238E27FC236}">
                  <a16:creationId xmlns:a16="http://schemas.microsoft.com/office/drawing/2014/main" id="{05F864AE-0660-49A9-1243-79B68EA9444A}"/>
                </a:ext>
              </a:extLst>
            </p:cNvPr>
            <p:cNvSpPr>
              <a:spLocks noChangeShapeType="1"/>
            </p:cNvSpPr>
            <p:nvPr/>
          </p:nvSpPr>
          <p:spPr bwMode="auto">
            <a:xfrm>
              <a:off x="6197600" y="255428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1" name="Line 804">
              <a:extLst>
                <a:ext uri="{FF2B5EF4-FFF2-40B4-BE49-F238E27FC236}">
                  <a16:creationId xmlns:a16="http://schemas.microsoft.com/office/drawing/2014/main" id="{6C7C8B6F-EBBE-7B3C-7800-5615DA925A93}"/>
                </a:ext>
              </a:extLst>
            </p:cNvPr>
            <p:cNvSpPr>
              <a:spLocks noChangeShapeType="1"/>
            </p:cNvSpPr>
            <p:nvPr/>
          </p:nvSpPr>
          <p:spPr bwMode="auto">
            <a:xfrm>
              <a:off x="6223000" y="25701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2" name="Line 805">
              <a:extLst>
                <a:ext uri="{FF2B5EF4-FFF2-40B4-BE49-F238E27FC236}">
                  <a16:creationId xmlns:a16="http://schemas.microsoft.com/office/drawing/2014/main" id="{AFE00DA3-FEB7-BDA4-0A41-1F6BF267DE00}"/>
                </a:ext>
              </a:extLst>
            </p:cNvPr>
            <p:cNvSpPr>
              <a:spLocks noChangeShapeType="1"/>
            </p:cNvSpPr>
            <p:nvPr/>
          </p:nvSpPr>
          <p:spPr bwMode="auto">
            <a:xfrm>
              <a:off x="6229350" y="25844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3" name="Line 806">
              <a:extLst>
                <a:ext uri="{FF2B5EF4-FFF2-40B4-BE49-F238E27FC236}">
                  <a16:creationId xmlns:a16="http://schemas.microsoft.com/office/drawing/2014/main" id="{700104A0-2955-570D-5E49-F9DD33892134}"/>
                </a:ext>
              </a:extLst>
            </p:cNvPr>
            <p:cNvSpPr>
              <a:spLocks noChangeShapeType="1"/>
            </p:cNvSpPr>
            <p:nvPr/>
          </p:nvSpPr>
          <p:spPr bwMode="auto">
            <a:xfrm>
              <a:off x="6243638" y="26098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4" name="Line 807">
              <a:extLst>
                <a:ext uri="{FF2B5EF4-FFF2-40B4-BE49-F238E27FC236}">
                  <a16:creationId xmlns:a16="http://schemas.microsoft.com/office/drawing/2014/main" id="{5FFE5CB1-8287-AC20-76F2-7754C8650089}"/>
                </a:ext>
              </a:extLst>
            </p:cNvPr>
            <p:cNvSpPr>
              <a:spLocks noChangeShapeType="1"/>
            </p:cNvSpPr>
            <p:nvPr/>
          </p:nvSpPr>
          <p:spPr bwMode="auto">
            <a:xfrm>
              <a:off x="6291263" y="26717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5" name="Line 808">
              <a:extLst>
                <a:ext uri="{FF2B5EF4-FFF2-40B4-BE49-F238E27FC236}">
                  <a16:creationId xmlns:a16="http://schemas.microsoft.com/office/drawing/2014/main" id="{7952A63E-1183-A28F-4DC2-688BEF35CB17}"/>
                </a:ext>
              </a:extLst>
            </p:cNvPr>
            <p:cNvSpPr>
              <a:spLocks noChangeShapeType="1"/>
            </p:cNvSpPr>
            <p:nvPr/>
          </p:nvSpPr>
          <p:spPr bwMode="auto">
            <a:xfrm>
              <a:off x="6270625" y="2652713"/>
              <a:ext cx="0" cy="635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6" name="Line 809">
              <a:extLst>
                <a:ext uri="{FF2B5EF4-FFF2-40B4-BE49-F238E27FC236}">
                  <a16:creationId xmlns:a16="http://schemas.microsoft.com/office/drawing/2014/main" id="{9838B847-5385-BED5-200C-A4F305E1AA0C}"/>
                </a:ext>
              </a:extLst>
            </p:cNvPr>
            <p:cNvSpPr>
              <a:spLocks noChangeShapeType="1"/>
            </p:cNvSpPr>
            <p:nvPr/>
          </p:nvSpPr>
          <p:spPr bwMode="auto">
            <a:xfrm>
              <a:off x="6415088" y="270827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7" name="Line 810">
              <a:extLst>
                <a:ext uri="{FF2B5EF4-FFF2-40B4-BE49-F238E27FC236}">
                  <a16:creationId xmlns:a16="http://schemas.microsoft.com/office/drawing/2014/main" id="{D862B67F-C329-9B0F-CB72-AF542621624D}"/>
                </a:ext>
              </a:extLst>
            </p:cNvPr>
            <p:cNvSpPr>
              <a:spLocks noChangeShapeType="1"/>
            </p:cNvSpPr>
            <p:nvPr/>
          </p:nvSpPr>
          <p:spPr bwMode="auto">
            <a:xfrm>
              <a:off x="6580188" y="270827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8" name="Line 811">
              <a:extLst>
                <a:ext uri="{FF2B5EF4-FFF2-40B4-BE49-F238E27FC236}">
                  <a16:creationId xmlns:a16="http://schemas.microsoft.com/office/drawing/2014/main" id="{0DEB493B-41B4-7B75-E203-A0B0BA93F560}"/>
                </a:ext>
              </a:extLst>
            </p:cNvPr>
            <p:cNvSpPr>
              <a:spLocks noChangeShapeType="1"/>
            </p:cNvSpPr>
            <p:nvPr/>
          </p:nvSpPr>
          <p:spPr bwMode="auto">
            <a:xfrm>
              <a:off x="6765925" y="278130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9" name="Line 812">
              <a:extLst>
                <a:ext uri="{FF2B5EF4-FFF2-40B4-BE49-F238E27FC236}">
                  <a16:creationId xmlns:a16="http://schemas.microsoft.com/office/drawing/2014/main" id="{B33382CF-3F49-6C0F-F4E6-44DD59AC62CC}"/>
                </a:ext>
              </a:extLst>
            </p:cNvPr>
            <p:cNvSpPr>
              <a:spLocks noChangeShapeType="1"/>
            </p:cNvSpPr>
            <p:nvPr/>
          </p:nvSpPr>
          <p:spPr bwMode="auto">
            <a:xfrm>
              <a:off x="6813550" y="281781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0" name="Line 813">
              <a:extLst>
                <a:ext uri="{FF2B5EF4-FFF2-40B4-BE49-F238E27FC236}">
                  <a16:creationId xmlns:a16="http://schemas.microsoft.com/office/drawing/2014/main" id="{B6918781-C290-56FB-7E2D-EB18F9BF88CE}"/>
                </a:ext>
              </a:extLst>
            </p:cNvPr>
            <p:cNvSpPr>
              <a:spLocks noChangeShapeType="1"/>
            </p:cNvSpPr>
            <p:nvPr/>
          </p:nvSpPr>
          <p:spPr bwMode="auto">
            <a:xfrm>
              <a:off x="6853238" y="283527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1" name="Line 814">
              <a:extLst>
                <a:ext uri="{FF2B5EF4-FFF2-40B4-BE49-F238E27FC236}">
                  <a16:creationId xmlns:a16="http://schemas.microsoft.com/office/drawing/2014/main" id="{191BB8C8-AA19-9184-FACE-83C6B74DEA2B}"/>
                </a:ext>
              </a:extLst>
            </p:cNvPr>
            <p:cNvSpPr>
              <a:spLocks noChangeShapeType="1"/>
            </p:cNvSpPr>
            <p:nvPr/>
          </p:nvSpPr>
          <p:spPr bwMode="auto">
            <a:xfrm>
              <a:off x="6892925" y="283527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2" name="Line 815">
              <a:extLst>
                <a:ext uri="{FF2B5EF4-FFF2-40B4-BE49-F238E27FC236}">
                  <a16:creationId xmlns:a16="http://schemas.microsoft.com/office/drawing/2014/main" id="{362B740B-20F6-672F-9F06-86650A184A6E}"/>
                </a:ext>
              </a:extLst>
            </p:cNvPr>
            <p:cNvSpPr>
              <a:spLocks noChangeShapeType="1"/>
            </p:cNvSpPr>
            <p:nvPr/>
          </p:nvSpPr>
          <p:spPr bwMode="auto">
            <a:xfrm>
              <a:off x="6907213" y="283527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3" name="Line 816">
              <a:extLst>
                <a:ext uri="{FF2B5EF4-FFF2-40B4-BE49-F238E27FC236}">
                  <a16:creationId xmlns:a16="http://schemas.microsoft.com/office/drawing/2014/main" id="{FA95F3E0-0A7B-DD4E-8867-FB93500A0D42}"/>
                </a:ext>
              </a:extLst>
            </p:cNvPr>
            <p:cNvSpPr>
              <a:spLocks noChangeShapeType="1"/>
            </p:cNvSpPr>
            <p:nvPr/>
          </p:nvSpPr>
          <p:spPr bwMode="auto">
            <a:xfrm>
              <a:off x="6937375" y="28797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4" name="Line 817">
              <a:extLst>
                <a:ext uri="{FF2B5EF4-FFF2-40B4-BE49-F238E27FC236}">
                  <a16:creationId xmlns:a16="http://schemas.microsoft.com/office/drawing/2014/main" id="{DDBD3BFD-64EE-DA28-7E2B-888CF56FE473}"/>
                </a:ext>
              </a:extLst>
            </p:cNvPr>
            <p:cNvSpPr>
              <a:spLocks noChangeShapeType="1"/>
            </p:cNvSpPr>
            <p:nvPr/>
          </p:nvSpPr>
          <p:spPr bwMode="auto">
            <a:xfrm>
              <a:off x="6962775" y="28797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5" name="Line 818">
              <a:extLst>
                <a:ext uri="{FF2B5EF4-FFF2-40B4-BE49-F238E27FC236}">
                  <a16:creationId xmlns:a16="http://schemas.microsoft.com/office/drawing/2014/main" id="{2A95B933-C7E8-4374-1CC0-6CB9B1287CA0}"/>
                </a:ext>
              </a:extLst>
            </p:cNvPr>
            <p:cNvSpPr>
              <a:spLocks noChangeShapeType="1"/>
            </p:cNvSpPr>
            <p:nvPr/>
          </p:nvSpPr>
          <p:spPr bwMode="auto">
            <a:xfrm>
              <a:off x="6991350" y="28797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6" name="Line 819">
              <a:extLst>
                <a:ext uri="{FF2B5EF4-FFF2-40B4-BE49-F238E27FC236}">
                  <a16:creationId xmlns:a16="http://schemas.microsoft.com/office/drawing/2014/main" id="{BBA6F491-42C6-5C35-FB12-8A1B454014ED}"/>
                </a:ext>
              </a:extLst>
            </p:cNvPr>
            <p:cNvSpPr>
              <a:spLocks noChangeShapeType="1"/>
            </p:cNvSpPr>
            <p:nvPr/>
          </p:nvSpPr>
          <p:spPr bwMode="auto">
            <a:xfrm>
              <a:off x="7053263" y="2897188"/>
              <a:ext cx="0" cy="635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7" name="Line 820">
              <a:extLst>
                <a:ext uri="{FF2B5EF4-FFF2-40B4-BE49-F238E27FC236}">
                  <a16:creationId xmlns:a16="http://schemas.microsoft.com/office/drawing/2014/main" id="{E44337B2-26D5-8708-3780-458378F3BE47}"/>
                </a:ext>
              </a:extLst>
            </p:cNvPr>
            <p:cNvSpPr>
              <a:spLocks noChangeShapeType="1"/>
            </p:cNvSpPr>
            <p:nvPr/>
          </p:nvSpPr>
          <p:spPr bwMode="auto">
            <a:xfrm>
              <a:off x="7061200" y="2897188"/>
              <a:ext cx="0" cy="635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8" name="Line 821">
              <a:extLst>
                <a:ext uri="{FF2B5EF4-FFF2-40B4-BE49-F238E27FC236}">
                  <a16:creationId xmlns:a16="http://schemas.microsoft.com/office/drawing/2014/main" id="{258EC7F2-947A-FB24-AA22-7C0CE783F873}"/>
                </a:ext>
              </a:extLst>
            </p:cNvPr>
            <p:cNvSpPr>
              <a:spLocks noChangeShapeType="1"/>
            </p:cNvSpPr>
            <p:nvPr/>
          </p:nvSpPr>
          <p:spPr bwMode="auto">
            <a:xfrm>
              <a:off x="7140575" y="29527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9" name="Line 822">
              <a:extLst>
                <a:ext uri="{FF2B5EF4-FFF2-40B4-BE49-F238E27FC236}">
                  <a16:creationId xmlns:a16="http://schemas.microsoft.com/office/drawing/2014/main" id="{04B341E0-66AE-91B4-5D9E-54AEB3CA15F9}"/>
                </a:ext>
              </a:extLst>
            </p:cNvPr>
            <p:cNvSpPr>
              <a:spLocks noChangeShapeType="1"/>
            </p:cNvSpPr>
            <p:nvPr/>
          </p:nvSpPr>
          <p:spPr bwMode="auto">
            <a:xfrm>
              <a:off x="7512050" y="30908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0" name="Line 823">
              <a:extLst>
                <a:ext uri="{FF2B5EF4-FFF2-40B4-BE49-F238E27FC236}">
                  <a16:creationId xmlns:a16="http://schemas.microsoft.com/office/drawing/2014/main" id="{17C6F27F-F04A-F34A-7616-6B2541907CD2}"/>
                </a:ext>
              </a:extLst>
            </p:cNvPr>
            <p:cNvSpPr>
              <a:spLocks noChangeShapeType="1"/>
            </p:cNvSpPr>
            <p:nvPr/>
          </p:nvSpPr>
          <p:spPr bwMode="auto">
            <a:xfrm>
              <a:off x="7553325" y="30908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1" name="Line 824">
              <a:extLst>
                <a:ext uri="{FF2B5EF4-FFF2-40B4-BE49-F238E27FC236}">
                  <a16:creationId xmlns:a16="http://schemas.microsoft.com/office/drawing/2014/main" id="{D3796217-15E4-7B91-9049-8A044425DDDB}"/>
                </a:ext>
              </a:extLst>
            </p:cNvPr>
            <p:cNvSpPr>
              <a:spLocks noChangeShapeType="1"/>
            </p:cNvSpPr>
            <p:nvPr/>
          </p:nvSpPr>
          <p:spPr bwMode="auto">
            <a:xfrm>
              <a:off x="7770813" y="31464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2" name="Line 825">
              <a:extLst>
                <a:ext uri="{FF2B5EF4-FFF2-40B4-BE49-F238E27FC236}">
                  <a16:creationId xmlns:a16="http://schemas.microsoft.com/office/drawing/2014/main" id="{5CB9C99D-BE04-CDB8-364F-041233FE6B50}"/>
                </a:ext>
              </a:extLst>
            </p:cNvPr>
            <p:cNvSpPr>
              <a:spLocks noChangeShapeType="1"/>
            </p:cNvSpPr>
            <p:nvPr/>
          </p:nvSpPr>
          <p:spPr bwMode="auto">
            <a:xfrm>
              <a:off x="7800975" y="31464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3" name="Line 826">
              <a:extLst>
                <a:ext uri="{FF2B5EF4-FFF2-40B4-BE49-F238E27FC236}">
                  <a16:creationId xmlns:a16="http://schemas.microsoft.com/office/drawing/2014/main" id="{0170A2C3-32E8-8352-B30B-35604F8668B4}"/>
                </a:ext>
              </a:extLst>
            </p:cNvPr>
            <p:cNvSpPr>
              <a:spLocks noChangeShapeType="1"/>
            </p:cNvSpPr>
            <p:nvPr/>
          </p:nvSpPr>
          <p:spPr bwMode="auto">
            <a:xfrm>
              <a:off x="7812088" y="31464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4" name="Line 827">
              <a:extLst>
                <a:ext uri="{FF2B5EF4-FFF2-40B4-BE49-F238E27FC236}">
                  <a16:creationId xmlns:a16="http://schemas.microsoft.com/office/drawing/2014/main" id="{1211886E-3466-E689-8FD0-D65A065455C3}"/>
                </a:ext>
              </a:extLst>
            </p:cNvPr>
            <p:cNvSpPr>
              <a:spLocks noChangeShapeType="1"/>
            </p:cNvSpPr>
            <p:nvPr/>
          </p:nvSpPr>
          <p:spPr bwMode="auto">
            <a:xfrm>
              <a:off x="7840663" y="31464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5" name="Line 828">
              <a:extLst>
                <a:ext uri="{FF2B5EF4-FFF2-40B4-BE49-F238E27FC236}">
                  <a16:creationId xmlns:a16="http://schemas.microsoft.com/office/drawing/2014/main" id="{FF3952CF-AE6C-B07C-147F-E30CF7FA30D1}"/>
                </a:ext>
              </a:extLst>
            </p:cNvPr>
            <p:cNvSpPr>
              <a:spLocks noChangeShapeType="1"/>
            </p:cNvSpPr>
            <p:nvPr/>
          </p:nvSpPr>
          <p:spPr bwMode="auto">
            <a:xfrm>
              <a:off x="7854950" y="3146426"/>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6" name="Line 829">
              <a:extLst>
                <a:ext uri="{FF2B5EF4-FFF2-40B4-BE49-F238E27FC236}">
                  <a16:creationId xmlns:a16="http://schemas.microsoft.com/office/drawing/2014/main" id="{CA5C89BA-0A83-BEF4-E799-1EA824218DD6}"/>
                </a:ext>
              </a:extLst>
            </p:cNvPr>
            <p:cNvSpPr>
              <a:spLocks noChangeShapeType="1"/>
            </p:cNvSpPr>
            <p:nvPr/>
          </p:nvSpPr>
          <p:spPr bwMode="auto">
            <a:xfrm flipH="1">
              <a:off x="7851775" y="3205163"/>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7" name="Line 830">
              <a:extLst>
                <a:ext uri="{FF2B5EF4-FFF2-40B4-BE49-F238E27FC236}">
                  <a16:creationId xmlns:a16="http://schemas.microsoft.com/office/drawing/2014/main" id="{2774718F-0534-641C-4EF0-969FB43A6AFC}"/>
                </a:ext>
              </a:extLst>
            </p:cNvPr>
            <p:cNvSpPr>
              <a:spLocks noChangeShapeType="1"/>
            </p:cNvSpPr>
            <p:nvPr/>
          </p:nvSpPr>
          <p:spPr bwMode="auto">
            <a:xfrm>
              <a:off x="7880350" y="3171826"/>
              <a:ext cx="0" cy="698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8" name="Line 831">
              <a:extLst>
                <a:ext uri="{FF2B5EF4-FFF2-40B4-BE49-F238E27FC236}">
                  <a16:creationId xmlns:a16="http://schemas.microsoft.com/office/drawing/2014/main" id="{D1B3261D-740F-E92F-9D54-D9A05C3427D0}"/>
                </a:ext>
              </a:extLst>
            </p:cNvPr>
            <p:cNvSpPr>
              <a:spLocks noChangeShapeType="1"/>
            </p:cNvSpPr>
            <p:nvPr/>
          </p:nvSpPr>
          <p:spPr bwMode="auto">
            <a:xfrm>
              <a:off x="7888288" y="3171826"/>
              <a:ext cx="0" cy="698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9" name="Line 832">
              <a:extLst>
                <a:ext uri="{FF2B5EF4-FFF2-40B4-BE49-F238E27FC236}">
                  <a16:creationId xmlns:a16="http://schemas.microsoft.com/office/drawing/2014/main" id="{D17F3230-0790-8124-6BBE-672ACC29BB91}"/>
                </a:ext>
              </a:extLst>
            </p:cNvPr>
            <p:cNvSpPr>
              <a:spLocks noChangeShapeType="1"/>
            </p:cNvSpPr>
            <p:nvPr/>
          </p:nvSpPr>
          <p:spPr bwMode="auto">
            <a:xfrm>
              <a:off x="7902575" y="31797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0" name="Line 833">
              <a:extLst>
                <a:ext uri="{FF2B5EF4-FFF2-40B4-BE49-F238E27FC236}">
                  <a16:creationId xmlns:a16="http://schemas.microsoft.com/office/drawing/2014/main" id="{43A45888-C5E4-50E1-BD4B-921D3C92DAE9}"/>
                </a:ext>
              </a:extLst>
            </p:cNvPr>
            <p:cNvSpPr>
              <a:spLocks noChangeShapeType="1"/>
            </p:cNvSpPr>
            <p:nvPr/>
          </p:nvSpPr>
          <p:spPr bwMode="auto">
            <a:xfrm>
              <a:off x="7910513" y="31797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1" name="Line 834">
              <a:extLst>
                <a:ext uri="{FF2B5EF4-FFF2-40B4-BE49-F238E27FC236}">
                  <a16:creationId xmlns:a16="http://schemas.microsoft.com/office/drawing/2014/main" id="{97AA700C-A600-9D25-62C2-DB61E2573348}"/>
                </a:ext>
              </a:extLst>
            </p:cNvPr>
            <p:cNvSpPr>
              <a:spLocks noChangeShapeType="1"/>
            </p:cNvSpPr>
            <p:nvPr/>
          </p:nvSpPr>
          <p:spPr bwMode="auto">
            <a:xfrm>
              <a:off x="7942263" y="31797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2" name="Line 835">
              <a:extLst>
                <a:ext uri="{FF2B5EF4-FFF2-40B4-BE49-F238E27FC236}">
                  <a16:creationId xmlns:a16="http://schemas.microsoft.com/office/drawing/2014/main" id="{11B324B1-5315-300C-8D6E-CF210AC11029}"/>
                </a:ext>
              </a:extLst>
            </p:cNvPr>
            <p:cNvSpPr>
              <a:spLocks noChangeShapeType="1"/>
            </p:cNvSpPr>
            <p:nvPr/>
          </p:nvSpPr>
          <p:spPr bwMode="auto">
            <a:xfrm>
              <a:off x="8321675" y="3216276"/>
              <a:ext cx="0" cy="650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3" name="Line 836">
              <a:extLst>
                <a:ext uri="{FF2B5EF4-FFF2-40B4-BE49-F238E27FC236}">
                  <a16:creationId xmlns:a16="http://schemas.microsoft.com/office/drawing/2014/main" id="{781C008C-70D5-4D57-44D3-A3B06AE21888}"/>
                </a:ext>
              </a:extLst>
            </p:cNvPr>
            <p:cNvSpPr>
              <a:spLocks noChangeShapeType="1"/>
            </p:cNvSpPr>
            <p:nvPr/>
          </p:nvSpPr>
          <p:spPr bwMode="auto">
            <a:xfrm>
              <a:off x="8332788" y="3216276"/>
              <a:ext cx="0" cy="650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4" name="Line 837">
              <a:extLst>
                <a:ext uri="{FF2B5EF4-FFF2-40B4-BE49-F238E27FC236}">
                  <a16:creationId xmlns:a16="http://schemas.microsoft.com/office/drawing/2014/main" id="{B8878F3D-C392-557C-8D30-0961F413692B}"/>
                </a:ext>
              </a:extLst>
            </p:cNvPr>
            <p:cNvSpPr>
              <a:spLocks noChangeShapeType="1"/>
            </p:cNvSpPr>
            <p:nvPr/>
          </p:nvSpPr>
          <p:spPr bwMode="auto">
            <a:xfrm>
              <a:off x="8340725" y="3216276"/>
              <a:ext cx="0" cy="650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5" name="Line 838">
              <a:extLst>
                <a:ext uri="{FF2B5EF4-FFF2-40B4-BE49-F238E27FC236}">
                  <a16:creationId xmlns:a16="http://schemas.microsoft.com/office/drawing/2014/main" id="{0E940C81-6902-BB59-FCF5-E0B569FDD5AE}"/>
                </a:ext>
              </a:extLst>
            </p:cNvPr>
            <p:cNvSpPr>
              <a:spLocks noChangeShapeType="1"/>
            </p:cNvSpPr>
            <p:nvPr/>
          </p:nvSpPr>
          <p:spPr bwMode="auto">
            <a:xfrm>
              <a:off x="8526463"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6" name="Line 839">
              <a:extLst>
                <a:ext uri="{FF2B5EF4-FFF2-40B4-BE49-F238E27FC236}">
                  <a16:creationId xmlns:a16="http://schemas.microsoft.com/office/drawing/2014/main" id="{1B66AFF2-6A02-9744-305C-2A1D284C81F6}"/>
                </a:ext>
              </a:extLst>
            </p:cNvPr>
            <p:cNvSpPr>
              <a:spLocks noChangeShapeType="1"/>
            </p:cNvSpPr>
            <p:nvPr/>
          </p:nvSpPr>
          <p:spPr bwMode="auto">
            <a:xfrm>
              <a:off x="8594725"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7" name="Line 840">
              <a:extLst>
                <a:ext uri="{FF2B5EF4-FFF2-40B4-BE49-F238E27FC236}">
                  <a16:creationId xmlns:a16="http://schemas.microsoft.com/office/drawing/2014/main" id="{EE030F44-B2F3-0A77-172F-9BD083D00DAA}"/>
                </a:ext>
              </a:extLst>
            </p:cNvPr>
            <p:cNvSpPr>
              <a:spLocks noChangeShapeType="1"/>
            </p:cNvSpPr>
            <p:nvPr/>
          </p:nvSpPr>
          <p:spPr bwMode="auto">
            <a:xfrm>
              <a:off x="8628063"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8" name="Line 841">
              <a:extLst>
                <a:ext uri="{FF2B5EF4-FFF2-40B4-BE49-F238E27FC236}">
                  <a16:creationId xmlns:a16="http://schemas.microsoft.com/office/drawing/2014/main" id="{47F9455B-4F41-EBDF-A05D-ACABE953AE35}"/>
                </a:ext>
              </a:extLst>
            </p:cNvPr>
            <p:cNvSpPr>
              <a:spLocks noChangeShapeType="1"/>
            </p:cNvSpPr>
            <p:nvPr/>
          </p:nvSpPr>
          <p:spPr bwMode="auto">
            <a:xfrm>
              <a:off x="8650288"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9" name="Line 842">
              <a:extLst>
                <a:ext uri="{FF2B5EF4-FFF2-40B4-BE49-F238E27FC236}">
                  <a16:creationId xmlns:a16="http://schemas.microsoft.com/office/drawing/2014/main" id="{BF60F187-37D1-14F5-9248-9EBB02655678}"/>
                </a:ext>
              </a:extLst>
            </p:cNvPr>
            <p:cNvSpPr>
              <a:spLocks noChangeShapeType="1"/>
            </p:cNvSpPr>
            <p:nvPr/>
          </p:nvSpPr>
          <p:spPr bwMode="auto">
            <a:xfrm>
              <a:off x="8751888"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0" name="Line 843">
              <a:extLst>
                <a:ext uri="{FF2B5EF4-FFF2-40B4-BE49-F238E27FC236}">
                  <a16:creationId xmlns:a16="http://schemas.microsoft.com/office/drawing/2014/main" id="{D6CF0E91-2F0E-EB89-FB44-2EE32899B414}"/>
                </a:ext>
              </a:extLst>
            </p:cNvPr>
            <p:cNvSpPr>
              <a:spLocks noChangeShapeType="1"/>
            </p:cNvSpPr>
            <p:nvPr/>
          </p:nvSpPr>
          <p:spPr bwMode="auto">
            <a:xfrm>
              <a:off x="9224963"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1" name="Line 844">
              <a:extLst>
                <a:ext uri="{FF2B5EF4-FFF2-40B4-BE49-F238E27FC236}">
                  <a16:creationId xmlns:a16="http://schemas.microsoft.com/office/drawing/2014/main" id="{17EE214F-931C-5F0B-6CE7-ED73D45725A0}"/>
                </a:ext>
              </a:extLst>
            </p:cNvPr>
            <p:cNvSpPr>
              <a:spLocks noChangeShapeType="1"/>
            </p:cNvSpPr>
            <p:nvPr/>
          </p:nvSpPr>
          <p:spPr bwMode="auto">
            <a:xfrm>
              <a:off x="9272588"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2" name="Line 845">
              <a:extLst>
                <a:ext uri="{FF2B5EF4-FFF2-40B4-BE49-F238E27FC236}">
                  <a16:creationId xmlns:a16="http://schemas.microsoft.com/office/drawing/2014/main" id="{7B1BA78F-17AE-3A3C-5114-C8720089C523}"/>
                </a:ext>
              </a:extLst>
            </p:cNvPr>
            <p:cNvSpPr>
              <a:spLocks noChangeShapeType="1"/>
            </p:cNvSpPr>
            <p:nvPr/>
          </p:nvSpPr>
          <p:spPr bwMode="auto">
            <a:xfrm>
              <a:off x="9477375"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3" name="Line 846">
              <a:extLst>
                <a:ext uri="{FF2B5EF4-FFF2-40B4-BE49-F238E27FC236}">
                  <a16:creationId xmlns:a16="http://schemas.microsoft.com/office/drawing/2014/main" id="{F57A30C1-8F3E-9927-5707-06D566370906}"/>
                </a:ext>
              </a:extLst>
            </p:cNvPr>
            <p:cNvSpPr>
              <a:spLocks noChangeShapeType="1"/>
            </p:cNvSpPr>
            <p:nvPr/>
          </p:nvSpPr>
          <p:spPr bwMode="auto">
            <a:xfrm>
              <a:off x="9499600" y="34353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4" name="Line 847">
              <a:extLst>
                <a:ext uri="{FF2B5EF4-FFF2-40B4-BE49-F238E27FC236}">
                  <a16:creationId xmlns:a16="http://schemas.microsoft.com/office/drawing/2014/main" id="{86F35DDA-12FD-FDBA-DF5D-F16D81C3A74D}"/>
                </a:ext>
              </a:extLst>
            </p:cNvPr>
            <p:cNvSpPr>
              <a:spLocks noChangeShapeType="1"/>
            </p:cNvSpPr>
            <p:nvPr/>
          </p:nvSpPr>
          <p:spPr bwMode="auto">
            <a:xfrm>
              <a:off x="10020300" y="34353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5" name="Line 848">
              <a:extLst>
                <a:ext uri="{FF2B5EF4-FFF2-40B4-BE49-F238E27FC236}">
                  <a16:creationId xmlns:a16="http://schemas.microsoft.com/office/drawing/2014/main" id="{6B810CCA-3960-F03A-4D26-F13AE1DD274A}"/>
                </a:ext>
              </a:extLst>
            </p:cNvPr>
            <p:cNvSpPr>
              <a:spLocks noChangeShapeType="1"/>
            </p:cNvSpPr>
            <p:nvPr/>
          </p:nvSpPr>
          <p:spPr bwMode="auto">
            <a:xfrm>
              <a:off x="9491663" y="34353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6" name="Line 849">
              <a:extLst>
                <a:ext uri="{FF2B5EF4-FFF2-40B4-BE49-F238E27FC236}">
                  <a16:creationId xmlns:a16="http://schemas.microsoft.com/office/drawing/2014/main" id="{7E24080F-6303-854D-B2DE-40EBE724D922}"/>
                </a:ext>
              </a:extLst>
            </p:cNvPr>
            <p:cNvSpPr>
              <a:spLocks noChangeShapeType="1"/>
            </p:cNvSpPr>
            <p:nvPr/>
          </p:nvSpPr>
          <p:spPr bwMode="auto">
            <a:xfrm>
              <a:off x="9483725" y="34353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7" name="Line 850">
              <a:extLst>
                <a:ext uri="{FF2B5EF4-FFF2-40B4-BE49-F238E27FC236}">
                  <a16:creationId xmlns:a16="http://schemas.microsoft.com/office/drawing/2014/main" id="{399C2DCD-A59B-E0DA-6BF7-B71FDDDF89F7}"/>
                </a:ext>
              </a:extLst>
            </p:cNvPr>
            <p:cNvSpPr>
              <a:spLocks noChangeShapeType="1"/>
            </p:cNvSpPr>
            <p:nvPr/>
          </p:nvSpPr>
          <p:spPr bwMode="auto">
            <a:xfrm flipH="1">
              <a:off x="9448800" y="3328988"/>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8" name="Line 851">
              <a:extLst>
                <a:ext uri="{FF2B5EF4-FFF2-40B4-BE49-F238E27FC236}">
                  <a16:creationId xmlns:a16="http://schemas.microsoft.com/office/drawing/2014/main" id="{5851B7E5-9D35-6099-C883-9B83C4BBF83B}"/>
                </a:ext>
              </a:extLst>
            </p:cNvPr>
            <p:cNvSpPr>
              <a:spLocks noChangeShapeType="1"/>
            </p:cNvSpPr>
            <p:nvPr/>
          </p:nvSpPr>
          <p:spPr bwMode="auto">
            <a:xfrm flipH="1">
              <a:off x="9448800" y="3470276"/>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9" name="Line 852">
              <a:extLst>
                <a:ext uri="{FF2B5EF4-FFF2-40B4-BE49-F238E27FC236}">
                  <a16:creationId xmlns:a16="http://schemas.microsoft.com/office/drawing/2014/main" id="{EFA30D9F-60B5-E6EB-F155-0B67E443CE8B}"/>
                </a:ext>
              </a:extLst>
            </p:cNvPr>
            <p:cNvSpPr>
              <a:spLocks noChangeShapeType="1"/>
            </p:cNvSpPr>
            <p:nvPr/>
          </p:nvSpPr>
          <p:spPr bwMode="auto">
            <a:xfrm>
              <a:off x="8704263"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0" name="Line 853">
              <a:extLst>
                <a:ext uri="{FF2B5EF4-FFF2-40B4-BE49-F238E27FC236}">
                  <a16:creationId xmlns:a16="http://schemas.microsoft.com/office/drawing/2014/main" id="{F10E05AC-51BB-1A29-753F-CA4C37671B1D}"/>
                </a:ext>
              </a:extLst>
            </p:cNvPr>
            <p:cNvSpPr>
              <a:spLocks noChangeShapeType="1"/>
            </p:cNvSpPr>
            <p:nvPr/>
          </p:nvSpPr>
          <p:spPr bwMode="auto">
            <a:xfrm>
              <a:off x="8712200"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1" name="Line 854">
              <a:extLst>
                <a:ext uri="{FF2B5EF4-FFF2-40B4-BE49-F238E27FC236}">
                  <a16:creationId xmlns:a16="http://schemas.microsoft.com/office/drawing/2014/main" id="{1DE28346-D8AB-B9CE-F53D-4F144A1E1A2B}"/>
                </a:ext>
              </a:extLst>
            </p:cNvPr>
            <p:cNvSpPr>
              <a:spLocks noChangeShapeType="1"/>
            </p:cNvSpPr>
            <p:nvPr/>
          </p:nvSpPr>
          <p:spPr bwMode="auto">
            <a:xfrm>
              <a:off x="8485188" y="3295651"/>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2" name="Line 855">
              <a:extLst>
                <a:ext uri="{FF2B5EF4-FFF2-40B4-BE49-F238E27FC236}">
                  <a16:creationId xmlns:a16="http://schemas.microsoft.com/office/drawing/2014/main" id="{8F7C2748-8668-4EA9-83CC-020FC466C50A}"/>
                </a:ext>
              </a:extLst>
            </p:cNvPr>
            <p:cNvSpPr>
              <a:spLocks noChangeShapeType="1"/>
            </p:cNvSpPr>
            <p:nvPr/>
          </p:nvSpPr>
          <p:spPr bwMode="auto">
            <a:xfrm flipH="1">
              <a:off x="8459788" y="3328988"/>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3" name="Line 856">
              <a:extLst>
                <a:ext uri="{FF2B5EF4-FFF2-40B4-BE49-F238E27FC236}">
                  <a16:creationId xmlns:a16="http://schemas.microsoft.com/office/drawing/2014/main" id="{06534F1B-D42E-6710-3D59-5CA7105C2B17}"/>
                </a:ext>
              </a:extLst>
            </p:cNvPr>
            <p:cNvSpPr>
              <a:spLocks noChangeShapeType="1"/>
            </p:cNvSpPr>
            <p:nvPr/>
          </p:nvSpPr>
          <p:spPr bwMode="auto">
            <a:xfrm flipH="1">
              <a:off x="7742238" y="3175001"/>
              <a:ext cx="6191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6" name="Line 858">
              <a:extLst>
                <a:ext uri="{FF2B5EF4-FFF2-40B4-BE49-F238E27FC236}">
                  <a16:creationId xmlns:a16="http://schemas.microsoft.com/office/drawing/2014/main" id="{06D59546-A17B-787D-7D62-FDBECE1C1AE3}"/>
                </a:ext>
              </a:extLst>
            </p:cNvPr>
            <p:cNvSpPr>
              <a:spLocks noChangeShapeType="1"/>
            </p:cNvSpPr>
            <p:nvPr/>
          </p:nvSpPr>
          <p:spPr bwMode="auto">
            <a:xfrm flipH="1">
              <a:off x="7480300" y="3127375"/>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7" name="Line 859">
              <a:extLst>
                <a:ext uri="{FF2B5EF4-FFF2-40B4-BE49-F238E27FC236}">
                  <a16:creationId xmlns:a16="http://schemas.microsoft.com/office/drawing/2014/main" id="{D342DBF5-E000-5515-BD77-FBAD92ECBFCA}"/>
                </a:ext>
              </a:extLst>
            </p:cNvPr>
            <p:cNvSpPr>
              <a:spLocks noChangeShapeType="1"/>
            </p:cNvSpPr>
            <p:nvPr/>
          </p:nvSpPr>
          <p:spPr bwMode="auto">
            <a:xfrm flipH="1">
              <a:off x="6740525" y="2814638"/>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8" name="Line 860">
              <a:extLst>
                <a:ext uri="{FF2B5EF4-FFF2-40B4-BE49-F238E27FC236}">
                  <a16:creationId xmlns:a16="http://schemas.microsoft.com/office/drawing/2014/main" id="{A788BE29-8F89-5C1F-3111-7FCA53EAA6D3}"/>
                </a:ext>
              </a:extLst>
            </p:cNvPr>
            <p:cNvSpPr>
              <a:spLocks noChangeShapeType="1"/>
            </p:cNvSpPr>
            <p:nvPr/>
          </p:nvSpPr>
          <p:spPr bwMode="auto">
            <a:xfrm flipH="1">
              <a:off x="6788150" y="2846388"/>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9" name="Line 861">
              <a:extLst>
                <a:ext uri="{FF2B5EF4-FFF2-40B4-BE49-F238E27FC236}">
                  <a16:creationId xmlns:a16="http://schemas.microsoft.com/office/drawing/2014/main" id="{29380EDB-0384-E4B1-0062-FA114AB1BD3D}"/>
                </a:ext>
              </a:extLst>
            </p:cNvPr>
            <p:cNvSpPr>
              <a:spLocks noChangeShapeType="1"/>
            </p:cNvSpPr>
            <p:nvPr/>
          </p:nvSpPr>
          <p:spPr bwMode="auto">
            <a:xfrm flipH="1">
              <a:off x="6816725" y="2868613"/>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0" name="Line 862">
              <a:extLst>
                <a:ext uri="{FF2B5EF4-FFF2-40B4-BE49-F238E27FC236}">
                  <a16:creationId xmlns:a16="http://schemas.microsoft.com/office/drawing/2014/main" id="{DF1E85EB-7066-A697-1CED-7BCC8F8FAB8A}"/>
                </a:ext>
              </a:extLst>
            </p:cNvPr>
            <p:cNvSpPr>
              <a:spLocks noChangeShapeType="1"/>
            </p:cNvSpPr>
            <p:nvPr/>
          </p:nvSpPr>
          <p:spPr bwMode="auto">
            <a:xfrm flipH="1">
              <a:off x="6870700" y="2868613"/>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1" name="Line 863">
              <a:extLst>
                <a:ext uri="{FF2B5EF4-FFF2-40B4-BE49-F238E27FC236}">
                  <a16:creationId xmlns:a16="http://schemas.microsoft.com/office/drawing/2014/main" id="{B080900E-DE3C-3B31-7D41-91CF381DE1E3}"/>
                </a:ext>
              </a:extLst>
            </p:cNvPr>
            <p:cNvSpPr>
              <a:spLocks noChangeShapeType="1"/>
            </p:cNvSpPr>
            <p:nvPr/>
          </p:nvSpPr>
          <p:spPr bwMode="auto">
            <a:xfrm flipH="1">
              <a:off x="6911975" y="290830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2" name="Line 864">
              <a:extLst>
                <a:ext uri="{FF2B5EF4-FFF2-40B4-BE49-F238E27FC236}">
                  <a16:creationId xmlns:a16="http://schemas.microsoft.com/office/drawing/2014/main" id="{7ACD5BAB-0802-C589-4FAF-0B2DE15376B4}"/>
                </a:ext>
              </a:extLst>
            </p:cNvPr>
            <p:cNvSpPr>
              <a:spLocks noChangeShapeType="1"/>
            </p:cNvSpPr>
            <p:nvPr/>
          </p:nvSpPr>
          <p:spPr bwMode="auto">
            <a:xfrm flipH="1">
              <a:off x="7019925" y="2930525"/>
              <a:ext cx="6350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3" name="Line 865">
              <a:extLst>
                <a:ext uri="{FF2B5EF4-FFF2-40B4-BE49-F238E27FC236}">
                  <a16:creationId xmlns:a16="http://schemas.microsoft.com/office/drawing/2014/main" id="{C49F21F3-3E6C-7868-EA08-B24379E8892F}"/>
                </a:ext>
              </a:extLst>
            </p:cNvPr>
            <p:cNvSpPr>
              <a:spLocks noChangeShapeType="1"/>
            </p:cNvSpPr>
            <p:nvPr/>
          </p:nvSpPr>
          <p:spPr bwMode="auto">
            <a:xfrm flipH="1">
              <a:off x="7112000" y="297815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4" name="Line 866">
              <a:extLst>
                <a:ext uri="{FF2B5EF4-FFF2-40B4-BE49-F238E27FC236}">
                  <a16:creationId xmlns:a16="http://schemas.microsoft.com/office/drawing/2014/main" id="{242447EB-F244-1628-A961-A0AC9FE03DCF}"/>
                </a:ext>
              </a:extLst>
            </p:cNvPr>
            <p:cNvSpPr>
              <a:spLocks noChangeShapeType="1"/>
            </p:cNvSpPr>
            <p:nvPr/>
          </p:nvSpPr>
          <p:spPr bwMode="auto">
            <a:xfrm>
              <a:off x="6394450" y="2708275"/>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5" name="Line 867">
              <a:extLst>
                <a:ext uri="{FF2B5EF4-FFF2-40B4-BE49-F238E27FC236}">
                  <a16:creationId xmlns:a16="http://schemas.microsoft.com/office/drawing/2014/main" id="{4BAB3BE6-EE5B-498F-E4A9-8F27DC1124EC}"/>
                </a:ext>
              </a:extLst>
            </p:cNvPr>
            <p:cNvSpPr>
              <a:spLocks noChangeShapeType="1"/>
            </p:cNvSpPr>
            <p:nvPr/>
          </p:nvSpPr>
          <p:spPr bwMode="auto">
            <a:xfrm>
              <a:off x="6386513" y="2708275"/>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6" name="Line 868">
              <a:extLst>
                <a:ext uri="{FF2B5EF4-FFF2-40B4-BE49-F238E27FC236}">
                  <a16:creationId xmlns:a16="http://schemas.microsoft.com/office/drawing/2014/main" id="{6B39BBA7-2708-E69F-026F-ACF3329534B6}"/>
                </a:ext>
              </a:extLst>
            </p:cNvPr>
            <p:cNvSpPr>
              <a:spLocks noChangeShapeType="1"/>
            </p:cNvSpPr>
            <p:nvPr/>
          </p:nvSpPr>
          <p:spPr bwMode="auto">
            <a:xfrm flipH="1">
              <a:off x="6350000" y="273685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7" name="Line 869">
              <a:extLst>
                <a:ext uri="{FF2B5EF4-FFF2-40B4-BE49-F238E27FC236}">
                  <a16:creationId xmlns:a16="http://schemas.microsoft.com/office/drawing/2014/main" id="{BAE69589-25BB-8D1A-1BCB-67183ABFDA2E}"/>
                </a:ext>
              </a:extLst>
            </p:cNvPr>
            <p:cNvSpPr>
              <a:spLocks noChangeShapeType="1"/>
            </p:cNvSpPr>
            <p:nvPr/>
          </p:nvSpPr>
          <p:spPr bwMode="auto">
            <a:xfrm>
              <a:off x="6276975" y="2671763"/>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8" name="Line 870">
              <a:extLst>
                <a:ext uri="{FF2B5EF4-FFF2-40B4-BE49-F238E27FC236}">
                  <a16:creationId xmlns:a16="http://schemas.microsoft.com/office/drawing/2014/main" id="{90313232-C691-589A-C7DA-F99CF6D0497E}"/>
                </a:ext>
              </a:extLst>
            </p:cNvPr>
            <p:cNvSpPr>
              <a:spLocks noChangeShapeType="1"/>
            </p:cNvSpPr>
            <p:nvPr/>
          </p:nvSpPr>
          <p:spPr bwMode="auto">
            <a:xfrm>
              <a:off x="5519738" y="225583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9" name="Line 871">
              <a:extLst>
                <a:ext uri="{FF2B5EF4-FFF2-40B4-BE49-F238E27FC236}">
                  <a16:creationId xmlns:a16="http://schemas.microsoft.com/office/drawing/2014/main" id="{1547E24B-45D3-B268-E258-7C636179E200}"/>
                </a:ext>
              </a:extLst>
            </p:cNvPr>
            <p:cNvSpPr>
              <a:spLocks noChangeShapeType="1"/>
            </p:cNvSpPr>
            <p:nvPr/>
          </p:nvSpPr>
          <p:spPr bwMode="auto">
            <a:xfrm>
              <a:off x="5511800" y="2255838"/>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0" name="Line 872">
              <a:extLst>
                <a:ext uri="{FF2B5EF4-FFF2-40B4-BE49-F238E27FC236}">
                  <a16:creationId xmlns:a16="http://schemas.microsoft.com/office/drawing/2014/main" id="{87CD3A3D-9F66-00BD-F60A-4644E6515A57}"/>
                </a:ext>
              </a:extLst>
            </p:cNvPr>
            <p:cNvSpPr>
              <a:spLocks noChangeShapeType="1"/>
            </p:cNvSpPr>
            <p:nvPr/>
          </p:nvSpPr>
          <p:spPr bwMode="auto">
            <a:xfrm>
              <a:off x="5497513" y="2222500"/>
              <a:ext cx="0" cy="619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1" name="Line 873">
              <a:extLst>
                <a:ext uri="{FF2B5EF4-FFF2-40B4-BE49-F238E27FC236}">
                  <a16:creationId xmlns:a16="http://schemas.microsoft.com/office/drawing/2014/main" id="{328CDF85-318A-5743-1EA5-D017CA74DA7E}"/>
                </a:ext>
              </a:extLst>
            </p:cNvPr>
            <p:cNvSpPr>
              <a:spLocks noChangeShapeType="1"/>
            </p:cNvSpPr>
            <p:nvPr/>
          </p:nvSpPr>
          <p:spPr bwMode="auto">
            <a:xfrm flipH="1">
              <a:off x="5416550" y="219710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2" name="Line 874">
              <a:extLst>
                <a:ext uri="{FF2B5EF4-FFF2-40B4-BE49-F238E27FC236}">
                  <a16:creationId xmlns:a16="http://schemas.microsoft.com/office/drawing/2014/main" id="{93054FED-F9A8-71E8-0587-59091438352B}"/>
                </a:ext>
              </a:extLst>
            </p:cNvPr>
            <p:cNvSpPr>
              <a:spLocks noChangeShapeType="1"/>
            </p:cNvSpPr>
            <p:nvPr/>
          </p:nvSpPr>
          <p:spPr bwMode="auto">
            <a:xfrm flipH="1">
              <a:off x="5461000" y="2251075"/>
              <a:ext cx="6508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3" name="Line 875">
              <a:extLst>
                <a:ext uri="{FF2B5EF4-FFF2-40B4-BE49-F238E27FC236}">
                  <a16:creationId xmlns:a16="http://schemas.microsoft.com/office/drawing/2014/main" id="{AF611706-6C67-C9E0-647B-7A575A67ED2F}"/>
                </a:ext>
              </a:extLst>
            </p:cNvPr>
            <p:cNvSpPr>
              <a:spLocks noChangeShapeType="1"/>
            </p:cNvSpPr>
            <p:nvPr/>
          </p:nvSpPr>
          <p:spPr bwMode="auto">
            <a:xfrm flipH="1">
              <a:off x="5478463" y="2284413"/>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4" name="Line 876">
              <a:extLst>
                <a:ext uri="{FF2B5EF4-FFF2-40B4-BE49-F238E27FC236}">
                  <a16:creationId xmlns:a16="http://schemas.microsoft.com/office/drawing/2014/main" id="{CBCBCEA7-BA7B-D9DB-0572-647EADBA5A0C}"/>
                </a:ext>
              </a:extLst>
            </p:cNvPr>
            <p:cNvSpPr>
              <a:spLocks noChangeShapeType="1"/>
            </p:cNvSpPr>
            <p:nvPr/>
          </p:nvSpPr>
          <p:spPr bwMode="auto">
            <a:xfrm flipH="1">
              <a:off x="5486400" y="2284413"/>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5" name="Line 877">
              <a:extLst>
                <a:ext uri="{FF2B5EF4-FFF2-40B4-BE49-F238E27FC236}">
                  <a16:creationId xmlns:a16="http://schemas.microsoft.com/office/drawing/2014/main" id="{BB2F7218-6E6E-69DC-2C83-18750C03A067}"/>
                </a:ext>
              </a:extLst>
            </p:cNvPr>
            <p:cNvSpPr>
              <a:spLocks noChangeShapeType="1"/>
            </p:cNvSpPr>
            <p:nvPr/>
          </p:nvSpPr>
          <p:spPr bwMode="auto">
            <a:xfrm flipH="1">
              <a:off x="5494338" y="229870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6" name="Line 878">
              <a:extLst>
                <a:ext uri="{FF2B5EF4-FFF2-40B4-BE49-F238E27FC236}">
                  <a16:creationId xmlns:a16="http://schemas.microsoft.com/office/drawing/2014/main" id="{A0CB7D9A-2CDF-834E-AF63-EB6786600B92}"/>
                </a:ext>
              </a:extLst>
            </p:cNvPr>
            <p:cNvSpPr>
              <a:spLocks noChangeShapeType="1"/>
            </p:cNvSpPr>
            <p:nvPr/>
          </p:nvSpPr>
          <p:spPr bwMode="auto">
            <a:xfrm flipH="1">
              <a:off x="5500688" y="229870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7" name="Line 879">
              <a:extLst>
                <a:ext uri="{FF2B5EF4-FFF2-40B4-BE49-F238E27FC236}">
                  <a16:creationId xmlns:a16="http://schemas.microsoft.com/office/drawing/2014/main" id="{1E777482-A068-ABA8-65B5-DE4DBFE78A1A}"/>
                </a:ext>
              </a:extLst>
            </p:cNvPr>
            <p:cNvSpPr>
              <a:spLocks noChangeShapeType="1"/>
            </p:cNvSpPr>
            <p:nvPr/>
          </p:nvSpPr>
          <p:spPr bwMode="auto">
            <a:xfrm flipH="1">
              <a:off x="5508625" y="2360613"/>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8" name="Line 880">
              <a:extLst>
                <a:ext uri="{FF2B5EF4-FFF2-40B4-BE49-F238E27FC236}">
                  <a16:creationId xmlns:a16="http://schemas.microsoft.com/office/drawing/2014/main" id="{1AE962F3-D968-6037-F5E9-B098999282B3}"/>
                </a:ext>
              </a:extLst>
            </p:cNvPr>
            <p:cNvSpPr>
              <a:spLocks noChangeShapeType="1"/>
            </p:cNvSpPr>
            <p:nvPr/>
          </p:nvSpPr>
          <p:spPr bwMode="auto">
            <a:xfrm flipH="1">
              <a:off x="5514975" y="2387600"/>
              <a:ext cx="6667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9" name="Line 881">
              <a:extLst>
                <a:ext uri="{FF2B5EF4-FFF2-40B4-BE49-F238E27FC236}">
                  <a16:creationId xmlns:a16="http://schemas.microsoft.com/office/drawing/2014/main" id="{989D080E-F0D9-A829-F5F0-062D9AC4D0ED}"/>
                </a:ext>
              </a:extLst>
            </p:cNvPr>
            <p:cNvSpPr>
              <a:spLocks noChangeShapeType="1"/>
            </p:cNvSpPr>
            <p:nvPr/>
          </p:nvSpPr>
          <p:spPr bwMode="auto">
            <a:xfrm flipH="1">
              <a:off x="5526088" y="239395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0" name="Line 882">
              <a:extLst>
                <a:ext uri="{FF2B5EF4-FFF2-40B4-BE49-F238E27FC236}">
                  <a16:creationId xmlns:a16="http://schemas.microsoft.com/office/drawing/2014/main" id="{77892165-6FF6-BAE6-D5CA-AAE819C196D9}"/>
                </a:ext>
              </a:extLst>
            </p:cNvPr>
            <p:cNvSpPr>
              <a:spLocks noChangeShapeType="1"/>
            </p:cNvSpPr>
            <p:nvPr/>
          </p:nvSpPr>
          <p:spPr bwMode="auto">
            <a:xfrm flipH="1">
              <a:off x="5534025" y="2424113"/>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1" name="Line 883">
              <a:extLst>
                <a:ext uri="{FF2B5EF4-FFF2-40B4-BE49-F238E27FC236}">
                  <a16:creationId xmlns:a16="http://schemas.microsoft.com/office/drawing/2014/main" id="{574EBDD8-51FE-63E3-E3AB-B71517A51632}"/>
                </a:ext>
              </a:extLst>
            </p:cNvPr>
            <p:cNvSpPr>
              <a:spLocks noChangeShapeType="1"/>
            </p:cNvSpPr>
            <p:nvPr/>
          </p:nvSpPr>
          <p:spPr bwMode="auto">
            <a:xfrm flipH="1">
              <a:off x="5562600" y="2449513"/>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2" name="Line 884">
              <a:extLst>
                <a:ext uri="{FF2B5EF4-FFF2-40B4-BE49-F238E27FC236}">
                  <a16:creationId xmlns:a16="http://schemas.microsoft.com/office/drawing/2014/main" id="{3BA4FA19-5B8E-5335-1A1C-EE58D10CB046}"/>
                </a:ext>
              </a:extLst>
            </p:cNvPr>
            <p:cNvSpPr>
              <a:spLocks noChangeShapeType="1"/>
            </p:cNvSpPr>
            <p:nvPr/>
          </p:nvSpPr>
          <p:spPr bwMode="auto">
            <a:xfrm flipH="1">
              <a:off x="5570538" y="247015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3" name="Line 885">
              <a:extLst>
                <a:ext uri="{FF2B5EF4-FFF2-40B4-BE49-F238E27FC236}">
                  <a16:creationId xmlns:a16="http://schemas.microsoft.com/office/drawing/2014/main" id="{14130BD3-DE96-4C52-59BF-5AA32454F21F}"/>
                </a:ext>
              </a:extLst>
            </p:cNvPr>
            <p:cNvSpPr>
              <a:spLocks noChangeShapeType="1"/>
            </p:cNvSpPr>
            <p:nvPr/>
          </p:nvSpPr>
          <p:spPr bwMode="auto">
            <a:xfrm flipH="1">
              <a:off x="5213350" y="2135188"/>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4" name="Line 886">
              <a:extLst>
                <a:ext uri="{FF2B5EF4-FFF2-40B4-BE49-F238E27FC236}">
                  <a16:creationId xmlns:a16="http://schemas.microsoft.com/office/drawing/2014/main" id="{4EEB1D6C-CEF6-B15F-2F56-8FA3C89D03BC}"/>
                </a:ext>
              </a:extLst>
            </p:cNvPr>
            <p:cNvSpPr>
              <a:spLocks noChangeShapeType="1"/>
            </p:cNvSpPr>
            <p:nvPr/>
          </p:nvSpPr>
          <p:spPr bwMode="auto">
            <a:xfrm flipH="1">
              <a:off x="4841875" y="192405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5" name="Line 887">
              <a:extLst>
                <a:ext uri="{FF2B5EF4-FFF2-40B4-BE49-F238E27FC236}">
                  <a16:creationId xmlns:a16="http://schemas.microsoft.com/office/drawing/2014/main" id="{FE219ED5-09E6-C97E-50E9-59044D172969}"/>
                </a:ext>
              </a:extLst>
            </p:cNvPr>
            <p:cNvSpPr>
              <a:spLocks noChangeShapeType="1"/>
            </p:cNvSpPr>
            <p:nvPr/>
          </p:nvSpPr>
          <p:spPr bwMode="auto">
            <a:xfrm flipH="1">
              <a:off x="4878388" y="1978025"/>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6" name="Line 888">
              <a:extLst>
                <a:ext uri="{FF2B5EF4-FFF2-40B4-BE49-F238E27FC236}">
                  <a16:creationId xmlns:a16="http://schemas.microsoft.com/office/drawing/2014/main" id="{F01BD0EF-9F7E-5695-4549-8F869CC6ABBA}"/>
                </a:ext>
              </a:extLst>
            </p:cNvPr>
            <p:cNvSpPr>
              <a:spLocks noChangeShapeType="1"/>
            </p:cNvSpPr>
            <p:nvPr/>
          </p:nvSpPr>
          <p:spPr bwMode="auto">
            <a:xfrm flipH="1">
              <a:off x="4884738" y="2011363"/>
              <a:ext cx="6508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7" name="Line 889">
              <a:extLst>
                <a:ext uri="{FF2B5EF4-FFF2-40B4-BE49-F238E27FC236}">
                  <a16:creationId xmlns:a16="http://schemas.microsoft.com/office/drawing/2014/main" id="{DA1A9CDC-221F-7D2E-9562-E1148641F538}"/>
                </a:ext>
              </a:extLst>
            </p:cNvPr>
            <p:cNvSpPr>
              <a:spLocks noChangeShapeType="1"/>
            </p:cNvSpPr>
            <p:nvPr/>
          </p:nvSpPr>
          <p:spPr bwMode="auto">
            <a:xfrm flipH="1">
              <a:off x="4924425" y="2039938"/>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8" name="Line 890">
              <a:extLst>
                <a:ext uri="{FF2B5EF4-FFF2-40B4-BE49-F238E27FC236}">
                  <a16:creationId xmlns:a16="http://schemas.microsoft.com/office/drawing/2014/main" id="{9A384256-3B1C-B042-E582-8EAA8610ACA3}"/>
                </a:ext>
              </a:extLst>
            </p:cNvPr>
            <p:cNvSpPr>
              <a:spLocks noChangeShapeType="1"/>
            </p:cNvSpPr>
            <p:nvPr/>
          </p:nvSpPr>
          <p:spPr bwMode="auto">
            <a:xfrm flipH="1">
              <a:off x="4940300" y="2065338"/>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9" name="Line 891">
              <a:extLst>
                <a:ext uri="{FF2B5EF4-FFF2-40B4-BE49-F238E27FC236}">
                  <a16:creationId xmlns:a16="http://schemas.microsoft.com/office/drawing/2014/main" id="{DDF513D6-BDC5-BD24-D4AF-2E8808D101C0}"/>
                </a:ext>
              </a:extLst>
            </p:cNvPr>
            <p:cNvSpPr>
              <a:spLocks noChangeShapeType="1"/>
            </p:cNvSpPr>
            <p:nvPr/>
          </p:nvSpPr>
          <p:spPr bwMode="auto">
            <a:xfrm flipH="1">
              <a:off x="4979988" y="209550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0" name="Line 892">
              <a:extLst>
                <a:ext uri="{FF2B5EF4-FFF2-40B4-BE49-F238E27FC236}">
                  <a16:creationId xmlns:a16="http://schemas.microsoft.com/office/drawing/2014/main" id="{A23D86BB-4413-C987-F0F1-2A53E648E0A5}"/>
                </a:ext>
              </a:extLst>
            </p:cNvPr>
            <p:cNvSpPr>
              <a:spLocks noChangeShapeType="1"/>
            </p:cNvSpPr>
            <p:nvPr/>
          </p:nvSpPr>
          <p:spPr bwMode="auto">
            <a:xfrm>
              <a:off x="4271963" y="1674813"/>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1" name="Line 893">
              <a:extLst>
                <a:ext uri="{FF2B5EF4-FFF2-40B4-BE49-F238E27FC236}">
                  <a16:creationId xmlns:a16="http://schemas.microsoft.com/office/drawing/2014/main" id="{C7A1E737-4FE2-C9FE-63BA-18B34859E53B}"/>
                </a:ext>
              </a:extLst>
            </p:cNvPr>
            <p:cNvSpPr>
              <a:spLocks noChangeShapeType="1"/>
            </p:cNvSpPr>
            <p:nvPr/>
          </p:nvSpPr>
          <p:spPr bwMode="auto">
            <a:xfrm>
              <a:off x="4308475" y="168275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2" name="Line 894">
              <a:extLst>
                <a:ext uri="{FF2B5EF4-FFF2-40B4-BE49-F238E27FC236}">
                  <a16:creationId xmlns:a16="http://schemas.microsoft.com/office/drawing/2014/main" id="{DE5935D6-263D-4A9F-F8DF-7D0E11CB661C}"/>
                </a:ext>
              </a:extLst>
            </p:cNvPr>
            <p:cNvSpPr>
              <a:spLocks noChangeShapeType="1"/>
            </p:cNvSpPr>
            <p:nvPr/>
          </p:nvSpPr>
          <p:spPr bwMode="auto">
            <a:xfrm>
              <a:off x="4349750" y="1704975"/>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3" name="Line 895">
              <a:extLst>
                <a:ext uri="{FF2B5EF4-FFF2-40B4-BE49-F238E27FC236}">
                  <a16:creationId xmlns:a16="http://schemas.microsoft.com/office/drawing/2014/main" id="{F0F8AF5B-B293-9709-0A85-92485F99A952}"/>
                </a:ext>
              </a:extLst>
            </p:cNvPr>
            <p:cNvSpPr>
              <a:spLocks noChangeShapeType="1"/>
            </p:cNvSpPr>
            <p:nvPr/>
          </p:nvSpPr>
          <p:spPr bwMode="auto">
            <a:xfrm>
              <a:off x="4364038" y="1714500"/>
              <a:ext cx="6191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sp>
        <p:nvSpPr>
          <p:cNvPr id="2" name="TextBox 1">
            <a:extLst>
              <a:ext uri="{FF2B5EF4-FFF2-40B4-BE49-F238E27FC236}">
                <a16:creationId xmlns:a16="http://schemas.microsoft.com/office/drawing/2014/main" id="{2EA22F86-34CE-FAA5-0CB4-7BCEBB4368EA}"/>
              </a:ext>
            </a:extLst>
          </p:cNvPr>
          <p:cNvSpPr txBox="1"/>
          <p:nvPr/>
        </p:nvSpPr>
        <p:spPr>
          <a:xfrm>
            <a:off x="2079108" y="4703986"/>
            <a:ext cx="23708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defPPr>
              <a:defRPr lang="en-US"/>
            </a:defPPr>
            <a:lvl1pPr marR="0" lvl="0" indent="0" algn="ctr" defTabSz="914400" eaLnBrk="0" fontAlgn="base" hangingPunct="0">
              <a:lnSpc>
                <a:spcPct val="100000"/>
              </a:lnSpc>
              <a:spcBef>
                <a:spcPct val="0"/>
              </a:spcBef>
              <a:spcAft>
                <a:spcPct val="0"/>
              </a:spcAft>
              <a:buClrTx/>
              <a:buSzTx/>
              <a:buFontTx/>
              <a:buNone/>
              <a:tabLst/>
              <a:defRPr kumimoji="0" sz="1600" b="1" i="0" u="none" strike="noStrike" cap="none" spc="0" normalizeH="0" baseline="0">
                <a:ln>
                  <a:noFill/>
                </a:ln>
                <a:solidFill>
                  <a:srgbClr val="000000"/>
                </a:solidFill>
                <a:effectLst/>
                <a:uLnTx/>
                <a:uFillTx/>
                <a:latin typeface="Arial Narrow" panose="020B0606020202030204" pitchFamily="34" charset="0"/>
              </a:defRPr>
            </a:lvl1pPr>
            <a:lvl2pPr marL="457200" eaLnBrk="0" fontAlgn="base" hangingPunct="0">
              <a:spcBef>
                <a:spcPct val="0"/>
              </a:spcBef>
              <a:spcAft>
                <a:spcPct val="0"/>
              </a:spcAft>
              <a:defRPr>
                <a:latin typeface="Arial" panose="020B0604020202020204" pitchFamily="34" charset="0"/>
              </a:defRPr>
            </a:lvl2pPr>
            <a:lvl3pPr marL="914400" eaLnBrk="0" fontAlgn="base" hangingPunct="0">
              <a:spcBef>
                <a:spcPct val="0"/>
              </a:spcBef>
              <a:spcAft>
                <a:spcPct val="0"/>
              </a:spcAft>
              <a:defRPr>
                <a:latin typeface="Arial" panose="020B0604020202020204" pitchFamily="34" charset="0"/>
              </a:defRPr>
            </a:lvl3pPr>
            <a:lvl4pPr marL="1371600" eaLnBrk="0" fontAlgn="base" hangingPunct="0">
              <a:spcBef>
                <a:spcPct val="0"/>
              </a:spcBef>
              <a:spcAft>
                <a:spcPct val="0"/>
              </a:spcAft>
              <a:defRPr>
                <a:latin typeface="Arial" panose="020B0604020202020204" pitchFamily="34" charset="0"/>
              </a:defRPr>
            </a:lvl4pPr>
            <a:lvl5pPr marL="1828800" eaLnBrk="0" fontAlgn="base" hangingPunct="0">
              <a:spcBef>
                <a:spcPct val="0"/>
              </a:spcBef>
              <a:spcAft>
                <a:spcPct val="0"/>
              </a:spcAft>
              <a:defRPr>
                <a:latin typeface="Arial" panose="020B0604020202020204" pitchFamily="34" charset="0"/>
              </a:defRPr>
            </a:lvl5pPr>
            <a:lvl6pPr marL="2286000" eaLnBrk="0" fontAlgn="base" hangingPunct="0">
              <a:spcBef>
                <a:spcPct val="0"/>
              </a:spcBef>
              <a:spcAft>
                <a:spcPct val="0"/>
              </a:spcAft>
              <a:defRPr>
                <a:latin typeface="Arial" panose="020B0604020202020204" pitchFamily="34" charset="0"/>
              </a:defRPr>
            </a:lvl6pPr>
            <a:lvl7pPr marL="2743200" eaLnBrk="0" fontAlgn="base" hangingPunct="0">
              <a:spcBef>
                <a:spcPct val="0"/>
              </a:spcBef>
              <a:spcAft>
                <a:spcPct val="0"/>
              </a:spcAft>
              <a:defRPr>
                <a:latin typeface="Arial" panose="020B0604020202020204" pitchFamily="34" charset="0"/>
              </a:defRPr>
            </a:lvl7pPr>
            <a:lvl8pPr marL="3200400" eaLnBrk="0" fontAlgn="base" hangingPunct="0">
              <a:spcBef>
                <a:spcPct val="0"/>
              </a:spcBef>
              <a:spcAft>
                <a:spcPct val="0"/>
              </a:spcAft>
              <a:defRPr>
                <a:latin typeface="Arial" panose="020B0604020202020204" pitchFamily="34" charset="0"/>
              </a:defRPr>
            </a:lvl8pPr>
            <a:lvl9pPr marL="3657600" eaLnBrk="0" fontAlgn="base" hangingPunct="0">
              <a:spcBef>
                <a:spcPct val="0"/>
              </a:spcBef>
              <a:spcAft>
                <a:spcPct val="0"/>
              </a:spcAft>
              <a:defRPr>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follow-up time: 14.1 months </a:t>
            </a:r>
          </a:p>
        </p:txBody>
      </p:sp>
    </p:spTree>
    <p:extLst>
      <p:ext uri="{BB962C8B-B14F-4D97-AF65-F5344CB8AC3E}">
        <p14:creationId xmlns:p14="http://schemas.microsoft.com/office/powerpoint/2010/main" val="30624758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5023ED2C-2E8F-4E45-D970-53405A6837BB}"/>
              </a:ext>
            </a:extLst>
          </p:cNvPr>
          <p:cNvSpPr>
            <a:spLocks noGrp="1"/>
          </p:cNvSpPr>
          <p:nvPr>
            <p:ph type="title"/>
          </p:nvPr>
        </p:nvSpPr>
        <p:spPr/>
        <p:txBody>
          <a:bodyPr>
            <a:noAutofit/>
          </a:bodyPr>
          <a:lstStyle/>
          <a:p>
            <a:r>
              <a:rPr lang="en-US" noProof="0" dirty="0"/>
              <a:t>Prespecified Subgroup Analysis of PFS</a:t>
            </a:r>
          </a:p>
        </p:txBody>
      </p:sp>
      <p:sp>
        <p:nvSpPr>
          <p:cNvPr id="5" name="Footer Placeholder 4">
            <a:extLst>
              <a:ext uri="{FF2B5EF4-FFF2-40B4-BE49-F238E27FC236}">
                <a16:creationId xmlns:a16="http://schemas.microsoft.com/office/drawing/2014/main" id="{D0011156-4D5D-2687-2507-3B61106EDDC7}"/>
              </a:ext>
            </a:extLst>
          </p:cNvPr>
          <p:cNvSpPr>
            <a:spLocks noGrp="1"/>
          </p:cNvSpPr>
          <p:nvPr>
            <p:ph type="ftr" sz="quarter" idx="10"/>
          </p:nvPr>
        </p:nvSpPr>
        <p:spPr>
          <a:xfrm>
            <a:off x="531813" y="6124278"/>
            <a:ext cx="10988805" cy="604223"/>
          </a:xfrm>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57575"/>
                </a:solidFill>
                <a:effectLst/>
                <a:uLnTx/>
                <a:uFillTx/>
                <a:latin typeface="Arial"/>
                <a:ea typeface="+mn-ea"/>
                <a:cs typeface="+mn-cs"/>
              </a:rPr>
              <a:t>ITT population. Analysis by investigator assessment. CI, confidence interval; HR, hazard ratio; ITT, intent-to-treat; Len, lenalidomide; PFS, progression-free survival; </a:t>
            </a:r>
            <a:r>
              <a:rPr kumimoji="0" lang="en-GB" sz="900" b="0" i="0" u="none" strike="noStrike" kern="1200" cap="none" spc="0" normalizeH="0" baseline="0" noProof="0" dirty="0">
                <a:ln>
                  <a:noFill/>
                </a:ln>
                <a:solidFill>
                  <a:srgbClr val="757575"/>
                </a:solidFill>
                <a:effectLst/>
                <a:uLnTx/>
                <a:uFillTx/>
                <a:latin typeface="Arial"/>
                <a:ea typeface="+mn-ea"/>
                <a:cs typeface="+mn-cs"/>
              </a:rPr>
              <a:t>POD24, progression of disease within 24 months; </a:t>
            </a:r>
            <a:br>
              <a:rPr kumimoji="0" lang="en-GB" sz="900" b="0" i="0" u="none" strike="noStrike" kern="1200" cap="none" spc="0" normalizeH="0" baseline="0" noProof="0" dirty="0">
                <a:ln>
                  <a:noFill/>
                </a:ln>
                <a:solidFill>
                  <a:srgbClr val="757575"/>
                </a:solidFill>
                <a:effectLst/>
                <a:uLnTx/>
                <a:uFillTx/>
                <a:latin typeface="Arial"/>
                <a:ea typeface="+mn-ea"/>
                <a:cs typeface="+mn-cs"/>
              </a:rPr>
            </a:br>
            <a:r>
              <a:rPr kumimoji="0" lang="en-GB" sz="900" b="0" i="0" u="none" strike="noStrike" kern="1200" cap="none" spc="0" normalizeH="0" baseline="0" noProof="0" dirty="0">
                <a:ln>
                  <a:noFill/>
                </a:ln>
                <a:solidFill>
                  <a:srgbClr val="757575"/>
                </a:solidFill>
                <a:effectLst/>
                <a:uLnTx/>
                <a:uFillTx/>
                <a:latin typeface="Arial"/>
                <a:ea typeface="+mn-ea"/>
                <a:cs typeface="+mn-cs"/>
              </a:rPr>
              <a:t>R, rituximab.</a:t>
            </a:r>
            <a:endParaRPr kumimoji="0" lang="en-US" sz="900" b="0" i="0" u="none" strike="noStrike" kern="1200" cap="none" spc="0" normalizeH="0" baseline="0" noProof="0" dirty="0">
              <a:ln>
                <a:noFill/>
              </a:ln>
              <a:solidFill>
                <a:srgbClr val="757575"/>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4B8B62FA-D101-597C-789B-1D20DD20F3A5}"/>
              </a:ext>
            </a:extLst>
          </p:cNvPr>
          <p:cNvSpPr/>
          <p:nvPr/>
        </p:nvSpPr>
        <p:spPr>
          <a:xfrm>
            <a:off x="1397001" y="4715436"/>
            <a:ext cx="8741832" cy="1234440"/>
          </a:xfrm>
          <a:prstGeom prst="rect">
            <a:avLst/>
          </a:prstGeom>
          <a:noFill/>
          <a:ln w="190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127" name="Rectangle 205">
            <a:extLst>
              <a:ext uri="{FF2B5EF4-FFF2-40B4-BE49-F238E27FC236}">
                <a16:creationId xmlns:a16="http://schemas.microsoft.com/office/drawing/2014/main" id="{231820BA-0DFD-AA95-4C85-021CA988C2D2}"/>
              </a:ext>
            </a:extLst>
          </p:cNvPr>
          <p:cNvSpPr>
            <a:spLocks noChangeArrowheads="1"/>
          </p:cNvSpPr>
          <p:nvPr/>
        </p:nvSpPr>
        <p:spPr bwMode="auto">
          <a:xfrm>
            <a:off x="1477245" y="1543165"/>
            <a:ext cx="59631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Subgroup</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 name="Rectangle 206">
            <a:extLst>
              <a:ext uri="{FF2B5EF4-FFF2-40B4-BE49-F238E27FC236}">
                <a16:creationId xmlns:a16="http://schemas.microsoft.com/office/drawing/2014/main" id="{32F96651-AEED-49A6-EEBB-21EA4408F610}"/>
              </a:ext>
            </a:extLst>
          </p:cNvPr>
          <p:cNvSpPr>
            <a:spLocks noChangeArrowheads="1"/>
          </p:cNvSpPr>
          <p:nvPr/>
        </p:nvSpPr>
        <p:spPr bwMode="auto">
          <a:xfrm>
            <a:off x="1477245" y="1817181"/>
            <a:ext cx="226024"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Sex</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 name="Rectangle 207">
            <a:extLst>
              <a:ext uri="{FF2B5EF4-FFF2-40B4-BE49-F238E27FC236}">
                <a16:creationId xmlns:a16="http://schemas.microsoft.com/office/drawing/2014/main" id="{F934B3E3-F24B-C888-8CCB-08F5E6E5AEEF}"/>
              </a:ext>
            </a:extLst>
          </p:cNvPr>
          <p:cNvSpPr>
            <a:spLocks noChangeArrowheads="1"/>
          </p:cNvSpPr>
          <p:nvPr/>
        </p:nvSpPr>
        <p:spPr bwMode="auto">
          <a:xfrm>
            <a:off x="1477245" y="2228205"/>
            <a:ext cx="73738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Age group 1</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 name="Rectangle 208">
            <a:extLst>
              <a:ext uri="{FF2B5EF4-FFF2-40B4-BE49-F238E27FC236}">
                <a16:creationId xmlns:a16="http://schemas.microsoft.com/office/drawing/2014/main" id="{82C31CB2-2B08-3D66-676D-D5BD419D966F}"/>
              </a:ext>
            </a:extLst>
          </p:cNvPr>
          <p:cNvSpPr>
            <a:spLocks noChangeArrowheads="1"/>
          </p:cNvSpPr>
          <p:nvPr/>
        </p:nvSpPr>
        <p:spPr bwMode="auto">
          <a:xfrm>
            <a:off x="1477245" y="2639229"/>
            <a:ext cx="73738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Age group 2</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 name="Rectangle 209">
            <a:extLst>
              <a:ext uri="{FF2B5EF4-FFF2-40B4-BE49-F238E27FC236}">
                <a16:creationId xmlns:a16="http://schemas.microsoft.com/office/drawing/2014/main" id="{7C2ED403-6019-E073-4F5D-9BCDB41356CE}"/>
              </a:ext>
            </a:extLst>
          </p:cNvPr>
          <p:cNvSpPr>
            <a:spLocks noChangeArrowheads="1"/>
          </p:cNvSpPr>
          <p:nvPr/>
        </p:nvSpPr>
        <p:spPr bwMode="auto">
          <a:xfrm>
            <a:off x="1477245" y="3050253"/>
            <a:ext cx="30296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Race</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 name="Rectangle 210">
            <a:extLst>
              <a:ext uri="{FF2B5EF4-FFF2-40B4-BE49-F238E27FC236}">
                <a16:creationId xmlns:a16="http://schemas.microsoft.com/office/drawing/2014/main" id="{A3E84191-30A5-1837-7777-05FBE5EE9AEF}"/>
              </a:ext>
            </a:extLst>
          </p:cNvPr>
          <p:cNvSpPr>
            <a:spLocks noChangeArrowheads="1"/>
          </p:cNvSpPr>
          <p:nvPr/>
        </p:nvSpPr>
        <p:spPr bwMode="auto">
          <a:xfrm>
            <a:off x="2408676" y="1173600"/>
            <a:ext cx="1772922"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Tafasitamab + Len + R</a:t>
            </a:r>
            <a:b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b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 Events/# Patients Censored</a:t>
            </a:r>
          </a:p>
        </p:txBody>
      </p:sp>
      <p:sp>
        <p:nvSpPr>
          <p:cNvPr id="135" name="Rectangle 213">
            <a:extLst>
              <a:ext uri="{FF2B5EF4-FFF2-40B4-BE49-F238E27FC236}">
                <a16:creationId xmlns:a16="http://schemas.microsoft.com/office/drawing/2014/main" id="{C2D6FE82-1EFF-247C-BA5F-02A8874479DE}"/>
              </a:ext>
            </a:extLst>
          </p:cNvPr>
          <p:cNvSpPr>
            <a:spLocks noChangeArrowheads="1"/>
          </p:cNvSpPr>
          <p:nvPr/>
        </p:nvSpPr>
        <p:spPr bwMode="auto">
          <a:xfrm>
            <a:off x="3087173" y="1293927"/>
            <a:ext cx="6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1" name="Rectangle 219">
            <a:extLst>
              <a:ext uri="{FF2B5EF4-FFF2-40B4-BE49-F238E27FC236}">
                <a16:creationId xmlns:a16="http://schemas.microsoft.com/office/drawing/2014/main" id="{B038D926-4996-BA5C-F145-26FD3C539EA7}"/>
              </a:ext>
            </a:extLst>
          </p:cNvPr>
          <p:cNvSpPr>
            <a:spLocks noChangeArrowheads="1"/>
          </p:cNvSpPr>
          <p:nvPr/>
        </p:nvSpPr>
        <p:spPr bwMode="auto">
          <a:xfrm>
            <a:off x="6744446" y="1349032"/>
            <a:ext cx="175265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Ratio With Confidence Limits</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2" name="Rectangle 220">
            <a:extLst>
              <a:ext uri="{FF2B5EF4-FFF2-40B4-BE49-F238E27FC236}">
                <a16:creationId xmlns:a16="http://schemas.microsoft.com/office/drawing/2014/main" id="{CC65E24A-9C11-6D5E-D1E3-61ACCCBD9EF1}"/>
              </a:ext>
            </a:extLst>
          </p:cNvPr>
          <p:cNvSpPr>
            <a:spLocks noChangeArrowheads="1"/>
          </p:cNvSpPr>
          <p:nvPr/>
        </p:nvSpPr>
        <p:spPr bwMode="auto">
          <a:xfrm>
            <a:off x="7138408" y="6239889"/>
            <a:ext cx="77264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Hazard Ratio</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3" name="Rectangle 221">
            <a:extLst>
              <a:ext uri="{FF2B5EF4-FFF2-40B4-BE49-F238E27FC236}">
                <a16:creationId xmlns:a16="http://schemas.microsoft.com/office/drawing/2014/main" id="{305DE13C-ADEA-50E4-9263-BC68A234CE2E}"/>
              </a:ext>
            </a:extLst>
          </p:cNvPr>
          <p:cNvSpPr>
            <a:spLocks noChangeArrowheads="1"/>
          </p:cNvSpPr>
          <p:nvPr/>
        </p:nvSpPr>
        <p:spPr bwMode="auto">
          <a:xfrm>
            <a:off x="9224103" y="1349032"/>
            <a:ext cx="716543"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HR (95% CI)</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 name="Rectangle 222">
            <a:extLst>
              <a:ext uri="{FF2B5EF4-FFF2-40B4-BE49-F238E27FC236}">
                <a16:creationId xmlns:a16="http://schemas.microsoft.com/office/drawing/2014/main" id="{49183C75-5ACA-B619-7D8B-BCD8FDC65AA6}"/>
              </a:ext>
            </a:extLst>
          </p:cNvPr>
          <p:cNvSpPr>
            <a:spLocks noChangeArrowheads="1"/>
          </p:cNvSpPr>
          <p:nvPr/>
        </p:nvSpPr>
        <p:spPr bwMode="auto">
          <a:xfrm>
            <a:off x="9582342" y="1406640"/>
            <a:ext cx="6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 name="Rectangle 223">
            <a:extLst>
              <a:ext uri="{FF2B5EF4-FFF2-40B4-BE49-F238E27FC236}">
                <a16:creationId xmlns:a16="http://schemas.microsoft.com/office/drawing/2014/main" id="{EE2B6290-FB0E-33E5-A559-6D2D97214E29}"/>
              </a:ext>
            </a:extLst>
          </p:cNvPr>
          <p:cNvSpPr>
            <a:spLocks noChangeArrowheads="1"/>
          </p:cNvSpPr>
          <p:nvPr/>
        </p:nvSpPr>
        <p:spPr bwMode="auto">
          <a:xfrm>
            <a:off x="1477245" y="1680173"/>
            <a:ext cx="61715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All patients</a:t>
            </a:r>
          </a:p>
        </p:txBody>
      </p:sp>
      <p:sp>
        <p:nvSpPr>
          <p:cNvPr id="146" name="Rectangle 224">
            <a:extLst>
              <a:ext uri="{FF2B5EF4-FFF2-40B4-BE49-F238E27FC236}">
                <a16:creationId xmlns:a16="http://schemas.microsoft.com/office/drawing/2014/main" id="{8E6C0063-5531-2A1B-4747-ED085A3354A7}"/>
              </a:ext>
            </a:extLst>
          </p:cNvPr>
          <p:cNvSpPr>
            <a:spLocks noChangeArrowheads="1"/>
          </p:cNvSpPr>
          <p:nvPr/>
        </p:nvSpPr>
        <p:spPr bwMode="auto">
          <a:xfrm>
            <a:off x="3101173" y="1680173"/>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75/198</a:t>
            </a:r>
          </a:p>
        </p:txBody>
      </p:sp>
      <p:sp>
        <p:nvSpPr>
          <p:cNvPr id="147" name="Rectangle 225">
            <a:extLst>
              <a:ext uri="{FF2B5EF4-FFF2-40B4-BE49-F238E27FC236}">
                <a16:creationId xmlns:a16="http://schemas.microsoft.com/office/drawing/2014/main" id="{BE52FDF4-771A-3611-4260-2742265366A8}"/>
              </a:ext>
            </a:extLst>
          </p:cNvPr>
          <p:cNvSpPr>
            <a:spLocks noChangeArrowheads="1"/>
          </p:cNvSpPr>
          <p:nvPr/>
        </p:nvSpPr>
        <p:spPr bwMode="auto">
          <a:xfrm>
            <a:off x="5020775" y="1680173"/>
            <a:ext cx="45845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131/144</a:t>
            </a:r>
          </a:p>
        </p:txBody>
      </p:sp>
      <p:sp>
        <p:nvSpPr>
          <p:cNvPr id="148" name="Rectangle 226">
            <a:extLst>
              <a:ext uri="{FF2B5EF4-FFF2-40B4-BE49-F238E27FC236}">
                <a16:creationId xmlns:a16="http://schemas.microsoft.com/office/drawing/2014/main" id="{E081B9DD-F179-4C04-228B-68A6E8FDDC41}"/>
              </a:ext>
            </a:extLst>
          </p:cNvPr>
          <p:cNvSpPr>
            <a:spLocks noChangeArrowheads="1"/>
          </p:cNvSpPr>
          <p:nvPr/>
        </p:nvSpPr>
        <p:spPr bwMode="auto">
          <a:xfrm>
            <a:off x="9117503" y="1680173"/>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0.43 (0.32, 0.58)</a:t>
            </a:r>
          </a:p>
        </p:txBody>
      </p:sp>
      <p:sp>
        <p:nvSpPr>
          <p:cNvPr id="151" name="Rectangle 229">
            <a:extLst>
              <a:ext uri="{FF2B5EF4-FFF2-40B4-BE49-F238E27FC236}">
                <a16:creationId xmlns:a16="http://schemas.microsoft.com/office/drawing/2014/main" id="{63A7495E-7AE4-BDB3-3D59-E9AAA59C8D95}"/>
              </a:ext>
            </a:extLst>
          </p:cNvPr>
          <p:cNvSpPr>
            <a:spLocks noChangeArrowheads="1"/>
          </p:cNvSpPr>
          <p:nvPr/>
        </p:nvSpPr>
        <p:spPr bwMode="auto">
          <a:xfrm>
            <a:off x="1604245" y="1954189"/>
            <a:ext cx="274114"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Male</a:t>
            </a:r>
          </a:p>
        </p:txBody>
      </p:sp>
      <p:sp>
        <p:nvSpPr>
          <p:cNvPr id="152" name="Rectangle 230">
            <a:extLst>
              <a:ext uri="{FF2B5EF4-FFF2-40B4-BE49-F238E27FC236}">
                <a16:creationId xmlns:a16="http://schemas.microsoft.com/office/drawing/2014/main" id="{5D787F3A-1CB3-FCD1-97A5-0E624E30F36E}"/>
              </a:ext>
            </a:extLst>
          </p:cNvPr>
          <p:cNvSpPr>
            <a:spLocks noChangeArrowheads="1"/>
          </p:cNvSpPr>
          <p:nvPr/>
        </p:nvSpPr>
        <p:spPr bwMode="auto">
          <a:xfrm>
            <a:off x="3105790" y="1954189"/>
            <a:ext cx="378693"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40/110</a:t>
            </a:r>
          </a:p>
        </p:txBody>
      </p:sp>
      <p:sp>
        <p:nvSpPr>
          <p:cNvPr id="155" name="Rectangle 233">
            <a:extLst>
              <a:ext uri="{FF2B5EF4-FFF2-40B4-BE49-F238E27FC236}">
                <a16:creationId xmlns:a16="http://schemas.microsoft.com/office/drawing/2014/main" id="{4CE1E2FF-3F56-2568-8870-359613522FE2}"/>
              </a:ext>
            </a:extLst>
          </p:cNvPr>
          <p:cNvSpPr>
            <a:spLocks noChangeArrowheads="1"/>
          </p:cNvSpPr>
          <p:nvPr/>
        </p:nvSpPr>
        <p:spPr bwMode="auto">
          <a:xfrm>
            <a:off x="5091306" y="1954189"/>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78/71</a:t>
            </a:r>
          </a:p>
        </p:txBody>
      </p:sp>
      <p:sp>
        <p:nvSpPr>
          <p:cNvPr id="156" name="Rectangle 234">
            <a:extLst>
              <a:ext uri="{FF2B5EF4-FFF2-40B4-BE49-F238E27FC236}">
                <a16:creationId xmlns:a16="http://schemas.microsoft.com/office/drawing/2014/main" id="{7CD0326E-8ED7-1B74-ED95-701B46D5B838}"/>
              </a:ext>
            </a:extLst>
          </p:cNvPr>
          <p:cNvSpPr>
            <a:spLocks noChangeArrowheads="1"/>
          </p:cNvSpPr>
          <p:nvPr/>
        </p:nvSpPr>
        <p:spPr bwMode="auto">
          <a:xfrm>
            <a:off x="9117503" y="1954189"/>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0.38 (0.26, 0.56)</a:t>
            </a:r>
          </a:p>
        </p:txBody>
      </p:sp>
      <p:sp>
        <p:nvSpPr>
          <p:cNvPr id="159" name="Rectangle 237">
            <a:extLst>
              <a:ext uri="{FF2B5EF4-FFF2-40B4-BE49-F238E27FC236}">
                <a16:creationId xmlns:a16="http://schemas.microsoft.com/office/drawing/2014/main" id="{8C3D7D44-13C5-CED2-CEAC-879C77D90A6E}"/>
              </a:ext>
            </a:extLst>
          </p:cNvPr>
          <p:cNvSpPr>
            <a:spLocks noChangeArrowheads="1"/>
          </p:cNvSpPr>
          <p:nvPr/>
        </p:nvSpPr>
        <p:spPr bwMode="auto">
          <a:xfrm>
            <a:off x="1604245" y="2091197"/>
            <a:ext cx="42159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Female</a:t>
            </a:r>
          </a:p>
        </p:txBody>
      </p:sp>
      <p:sp>
        <p:nvSpPr>
          <p:cNvPr id="160" name="Rectangle 238">
            <a:extLst>
              <a:ext uri="{FF2B5EF4-FFF2-40B4-BE49-F238E27FC236}">
                <a16:creationId xmlns:a16="http://schemas.microsoft.com/office/drawing/2014/main" id="{A54DBB17-4C55-B47A-DB08-DA9BB94777D6}"/>
              </a:ext>
            </a:extLst>
          </p:cNvPr>
          <p:cNvSpPr>
            <a:spLocks noChangeArrowheads="1"/>
          </p:cNvSpPr>
          <p:nvPr/>
        </p:nvSpPr>
        <p:spPr bwMode="auto">
          <a:xfrm>
            <a:off x="3136438" y="2091197"/>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35/88</a:t>
            </a:r>
          </a:p>
        </p:txBody>
      </p:sp>
      <p:sp>
        <p:nvSpPr>
          <p:cNvPr id="161" name="Rectangle 239">
            <a:extLst>
              <a:ext uri="{FF2B5EF4-FFF2-40B4-BE49-F238E27FC236}">
                <a16:creationId xmlns:a16="http://schemas.microsoft.com/office/drawing/2014/main" id="{E46E2D9C-06D3-023C-0372-B1A10E2ED909}"/>
              </a:ext>
            </a:extLst>
          </p:cNvPr>
          <p:cNvSpPr>
            <a:spLocks noChangeArrowheads="1"/>
          </p:cNvSpPr>
          <p:nvPr/>
        </p:nvSpPr>
        <p:spPr bwMode="auto">
          <a:xfrm>
            <a:off x="5091306" y="2091197"/>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53/73</a:t>
            </a:r>
          </a:p>
        </p:txBody>
      </p:sp>
      <p:sp>
        <p:nvSpPr>
          <p:cNvPr id="162" name="Rectangle 240">
            <a:extLst>
              <a:ext uri="{FF2B5EF4-FFF2-40B4-BE49-F238E27FC236}">
                <a16:creationId xmlns:a16="http://schemas.microsoft.com/office/drawing/2014/main" id="{506328CE-21DD-76AF-027E-CFBAAFF7F21D}"/>
              </a:ext>
            </a:extLst>
          </p:cNvPr>
          <p:cNvSpPr>
            <a:spLocks noChangeArrowheads="1"/>
          </p:cNvSpPr>
          <p:nvPr/>
        </p:nvSpPr>
        <p:spPr bwMode="auto">
          <a:xfrm>
            <a:off x="9117503" y="209119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0.51 (0.33, 0.80)</a:t>
            </a:r>
          </a:p>
        </p:txBody>
      </p:sp>
      <p:sp>
        <p:nvSpPr>
          <p:cNvPr id="165" name="Rectangle 243">
            <a:extLst>
              <a:ext uri="{FF2B5EF4-FFF2-40B4-BE49-F238E27FC236}">
                <a16:creationId xmlns:a16="http://schemas.microsoft.com/office/drawing/2014/main" id="{B8EEA11C-89EC-2659-930D-B747BDB70DC3}"/>
              </a:ext>
            </a:extLst>
          </p:cNvPr>
          <p:cNvSpPr>
            <a:spLocks noChangeArrowheads="1"/>
          </p:cNvSpPr>
          <p:nvPr/>
        </p:nvSpPr>
        <p:spPr bwMode="auto">
          <a:xfrm>
            <a:off x="1604245" y="2365213"/>
            <a:ext cx="55784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&lt;65 years</a:t>
            </a:r>
          </a:p>
        </p:txBody>
      </p:sp>
      <p:sp>
        <p:nvSpPr>
          <p:cNvPr id="166" name="Rectangle 244">
            <a:extLst>
              <a:ext uri="{FF2B5EF4-FFF2-40B4-BE49-F238E27FC236}">
                <a16:creationId xmlns:a16="http://schemas.microsoft.com/office/drawing/2014/main" id="{F348106E-25B9-F500-81A7-95C1BF8C7B4A}"/>
              </a:ext>
            </a:extLst>
          </p:cNvPr>
          <p:cNvSpPr>
            <a:spLocks noChangeArrowheads="1"/>
          </p:cNvSpPr>
          <p:nvPr/>
        </p:nvSpPr>
        <p:spPr bwMode="auto">
          <a:xfrm>
            <a:off x="3101173" y="2365213"/>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29/108</a:t>
            </a:r>
          </a:p>
        </p:txBody>
      </p:sp>
      <p:sp>
        <p:nvSpPr>
          <p:cNvPr id="167" name="Rectangle 245">
            <a:extLst>
              <a:ext uri="{FF2B5EF4-FFF2-40B4-BE49-F238E27FC236}">
                <a16:creationId xmlns:a16="http://schemas.microsoft.com/office/drawing/2014/main" id="{4BE6820B-89F4-588F-9B47-88A12BC4151E}"/>
              </a:ext>
            </a:extLst>
          </p:cNvPr>
          <p:cNvSpPr>
            <a:spLocks noChangeArrowheads="1"/>
          </p:cNvSpPr>
          <p:nvPr/>
        </p:nvSpPr>
        <p:spPr bwMode="auto">
          <a:xfrm>
            <a:off x="5091306" y="2365213"/>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69/70</a:t>
            </a:r>
          </a:p>
        </p:txBody>
      </p:sp>
      <p:sp>
        <p:nvSpPr>
          <p:cNvPr id="168" name="Rectangle 246">
            <a:extLst>
              <a:ext uri="{FF2B5EF4-FFF2-40B4-BE49-F238E27FC236}">
                <a16:creationId xmlns:a16="http://schemas.microsoft.com/office/drawing/2014/main" id="{84140227-46A4-6950-53CC-CD11DD4D6F55}"/>
              </a:ext>
            </a:extLst>
          </p:cNvPr>
          <p:cNvSpPr>
            <a:spLocks noChangeArrowheads="1"/>
          </p:cNvSpPr>
          <p:nvPr/>
        </p:nvSpPr>
        <p:spPr bwMode="auto">
          <a:xfrm>
            <a:off x="9117503" y="2365213"/>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0.35 (0.23, 0.55)</a:t>
            </a:r>
          </a:p>
        </p:txBody>
      </p:sp>
      <p:sp>
        <p:nvSpPr>
          <p:cNvPr id="171" name="Rectangle 249">
            <a:extLst>
              <a:ext uri="{FF2B5EF4-FFF2-40B4-BE49-F238E27FC236}">
                <a16:creationId xmlns:a16="http://schemas.microsoft.com/office/drawing/2014/main" id="{6615E25A-6A8F-6A48-9386-9C053E060B6D}"/>
              </a:ext>
            </a:extLst>
          </p:cNvPr>
          <p:cNvSpPr>
            <a:spLocks noChangeArrowheads="1"/>
          </p:cNvSpPr>
          <p:nvPr/>
        </p:nvSpPr>
        <p:spPr bwMode="auto">
          <a:xfrm>
            <a:off x="1604245" y="2502221"/>
            <a:ext cx="56906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a:t>
            </a: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65 years</a:t>
            </a:r>
          </a:p>
        </p:txBody>
      </p:sp>
      <p:sp>
        <p:nvSpPr>
          <p:cNvPr id="172" name="Rectangle 250">
            <a:extLst>
              <a:ext uri="{FF2B5EF4-FFF2-40B4-BE49-F238E27FC236}">
                <a16:creationId xmlns:a16="http://schemas.microsoft.com/office/drawing/2014/main" id="{69179935-7739-7D33-075E-00D7C730C55C}"/>
              </a:ext>
            </a:extLst>
          </p:cNvPr>
          <p:cNvSpPr>
            <a:spLocks noChangeArrowheads="1"/>
          </p:cNvSpPr>
          <p:nvPr/>
        </p:nvSpPr>
        <p:spPr bwMode="auto">
          <a:xfrm>
            <a:off x="3136438" y="2502221"/>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46/90</a:t>
            </a:r>
          </a:p>
        </p:txBody>
      </p:sp>
      <p:sp>
        <p:nvSpPr>
          <p:cNvPr id="173" name="Rectangle 251">
            <a:extLst>
              <a:ext uri="{FF2B5EF4-FFF2-40B4-BE49-F238E27FC236}">
                <a16:creationId xmlns:a16="http://schemas.microsoft.com/office/drawing/2014/main" id="{59875475-E23F-9CB2-F529-FC15CF3B8312}"/>
              </a:ext>
            </a:extLst>
          </p:cNvPr>
          <p:cNvSpPr>
            <a:spLocks noChangeArrowheads="1"/>
          </p:cNvSpPr>
          <p:nvPr/>
        </p:nvSpPr>
        <p:spPr bwMode="auto">
          <a:xfrm>
            <a:off x="5091306" y="2502221"/>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62/74</a:t>
            </a:r>
          </a:p>
        </p:txBody>
      </p:sp>
      <p:sp>
        <p:nvSpPr>
          <p:cNvPr id="174" name="Rectangle 252">
            <a:extLst>
              <a:ext uri="{FF2B5EF4-FFF2-40B4-BE49-F238E27FC236}">
                <a16:creationId xmlns:a16="http://schemas.microsoft.com/office/drawing/2014/main" id="{8E2FA189-524B-46AD-E08E-0E24DDD74159}"/>
              </a:ext>
            </a:extLst>
          </p:cNvPr>
          <p:cNvSpPr>
            <a:spLocks noChangeArrowheads="1"/>
          </p:cNvSpPr>
          <p:nvPr/>
        </p:nvSpPr>
        <p:spPr bwMode="auto">
          <a:xfrm>
            <a:off x="9117503" y="2502221"/>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0.53 (0.35, 0.80)</a:t>
            </a:r>
          </a:p>
        </p:txBody>
      </p:sp>
      <p:sp>
        <p:nvSpPr>
          <p:cNvPr id="177" name="Rectangle 255">
            <a:extLst>
              <a:ext uri="{FF2B5EF4-FFF2-40B4-BE49-F238E27FC236}">
                <a16:creationId xmlns:a16="http://schemas.microsoft.com/office/drawing/2014/main" id="{03B2130B-3B53-5F92-CD01-F73F39E211CF}"/>
              </a:ext>
            </a:extLst>
          </p:cNvPr>
          <p:cNvSpPr>
            <a:spLocks noChangeArrowheads="1"/>
          </p:cNvSpPr>
          <p:nvPr/>
        </p:nvSpPr>
        <p:spPr bwMode="auto">
          <a:xfrm>
            <a:off x="1604245" y="2776237"/>
            <a:ext cx="55784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&lt;75 years</a:t>
            </a:r>
          </a:p>
        </p:txBody>
      </p:sp>
      <p:sp>
        <p:nvSpPr>
          <p:cNvPr id="178" name="Rectangle 256">
            <a:extLst>
              <a:ext uri="{FF2B5EF4-FFF2-40B4-BE49-F238E27FC236}">
                <a16:creationId xmlns:a16="http://schemas.microsoft.com/office/drawing/2014/main" id="{C4A532F4-3E9E-6377-5B80-AEA7609C9BD3}"/>
              </a:ext>
            </a:extLst>
          </p:cNvPr>
          <p:cNvSpPr>
            <a:spLocks noChangeArrowheads="1"/>
          </p:cNvSpPr>
          <p:nvPr/>
        </p:nvSpPr>
        <p:spPr bwMode="auto">
          <a:xfrm>
            <a:off x="3101173" y="2776237"/>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55/164</a:t>
            </a:r>
          </a:p>
        </p:txBody>
      </p:sp>
      <p:sp>
        <p:nvSpPr>
          <p:cNvPr id="179" name="Rectangle 257">
            <a:extLst>
              <a:ext uri="{FF2B5EF4-FFF2-40B4-BE49-F238E27FC236}">
                <a16:creationId xmlns:a16="http://schemas.microsoft.com/office/drawing/2014/main" id="{6FEA38ED-18F9-BF41-6E24-CA2C666E0295}"/>
              </a:ext>
            </a:extLst>
          </p:cNvPr>
          <p:cNvSpPr>
            <a:spLocks noChangeArrowheads="1"/>
          </p:cNvSpPr>
          <p:nvPr/>
        </p:nvSpPr>
        <p:spPr bwMode="auto">
          <a:xfrm>
            <a:off x="5025390" y="2776237"/>
            <a:ext cx="44922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102/119</a:t>
            </a:r>
          </a:p>
        </p:txBody>
      </p:sp>
      <p:sp>
        <p:nvSpPr>
          <p:cNvPr id="182" name="Rectangle 260">
            <a:extLst>
              <a:ext uri="{FF2B5EF4-FFF2-40B4-BE49-F238E27FC236}">
                <a16:creationId xmlns:a16="http://schemas.microsoft.com/office/drawing/2014/main" id="{3608A72D-2A15-E19E-5441-F979421FB03C}"/>
              </a:ext>
            </a:extLst>
          </p:cNvPr>
          <p:cNvSpPr>
            <a:spLocks noChangeArrowheads="1"/>
          </p:cNvSpPr>
          <p:nvPr/>
        </p:nvSpPr>
        <p:spPr bwMode="auto">
          <a:xfrm>
            <a:off x="9117503" y="277623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0.44 (0.31, 0.61)</a:t>
            </a:r>
          </a:p>
        </p:txBody>
      </p:sp>
      <p:sp>
        <p:nvSpPr>
          <p:cNvPr id="185" name="Rectangle 263">
            <a:extLst>
              <a:ext uri="{FF2B5EF4-FFF2-40B4-BE49-F238E27FC236}">
                <a16:creationId xmlns:a16="http://schemas.microsoft.com/office/drawing/2014/main" id="{7B057D72-C090-480E-3574-1FB330986B0B}"/>
              </a:ext>
            </a:extLst>
          </p:cNvPr>
          <p:cNvSpPr>
            <a:spLocks noChangeArrowheads="1"/>
          </p:cNvSpPr>
          <p:nvPr/>
        </p:nvSpPr>
        <p:spPr bwMode="auto">
          <a:xfrm>
            <a:off x="1604245" y="2913245"/>
            <a:ext cx="56906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a:t>
            </a: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75 years</a:t>
            </a:r>
          </a:p>
        </p:txBody>
      </p:sp>
      <p:sp>
        <p:nvSpPr>
          <p:cNvPr id="186" name="Rectangle 264">
            <a:extLst>
              <a:ext uri="{FF2B5EF4-FFF2-40B4-BE49-F238E27FC236}">
                <a16:creationId xmlns:a16="http://schemas.microsoft.com/office/drawing/2014/main" id="{D5E8D82B-F067-C095-E6BB-7BDF170213CA}"/>
              </a:ext>
            </a:extLst>
          </p:cNvPr>
          <p:cNvSpPr>
            <a:spLocks noChangeArrowheads="1"/>
          </p:cNvSpPr>
          <p:nvPr/>
        </p:nvSpPr>
        <p:spPr bwMode="auto">
          <a:xfrm>
            <a:off x="3136438" y="2913245"/>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20/34</a:t>
            </a:r>
          </a:p>
        </p:txBody>
      </p:sp>
      <p:sp>
        <p:nvSpPr>
          <p:cNvPr id="187" name="Rectangle 265">
            <a:extLst>
              <a:ext uri="{FF2B5EF4-FFF2-40B4-BE49-F238E27FC236}">
                <a16:creationId xmlns:a16="http://schemas.microsoft.com/office/drawing/2014/main" id="{679F5E40-F386-B053-82CC-5136B3203C51}"/>
              </a:ext>
            </a:extLst>
          </p:cNvPr>
          <p:cNvSpPr>
            <a:spLocks noChangeArrowheads="1"/>
          </p:cNvSpPr>
          <p:nvPr/>
        </p:nvSpPr>
        <p:spPr bwMode="auto">
          <a:xfrm>
            <a:off x="5091306" y="2913245"/>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29/25</a:t>
            </a:r>
          </a:p>
        </p:txBody>
      </p:sp>
      <p:sp>
        <p:nvSpPr>
          <p:cNvPr id="188" name="Rectangle 266">
            <a:extLst>
              <a:ext uri="{FF2B5EF4-FFF2-40B4-BE49-F238E27FC236}">
                <a16:creationId xmlns:a16="http://schemas.microsoft.com/office/drawing/2014/main" id="{18E0375C-3B30-2A6C-6A3D-2A64C43CBF89}"/>
              </a:ext>
            </a:extLst>
          </p:cNvPr>
          <p:cNvSpPr>
            <a:spLocks noChangeArrowheads="1"/>
          </p:cNvSpPr>
          <p:nvPr/>
        </p:nvSpPr>
        <p:spPr bwMode="auto">
          <a:xfrm>
            <a:off x="9117503" y="291324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0.58 (0.30, 1.12)</a:t>
            </a:r>
          </a:p>
        </p:txBody>
      </p:sp>
      <p:sp>
        <p:nvSpPr>
          <p:cNvPr id="191" name="Rectangle 269">
            <a:extLst>
              <a:ext uri="{FF2B5EF4-FFF2-40B4-BE49-F238E27FC236}">
                <a16:creationId xmlns:a16="http://schemas.microsoft.com/office/drawing/2014/main" id="{C8CD9261-7A00-D68D-E982-8B2C7241929D}"/>
              </a:ext>
            </a:extLst>
          </p:cNvPr>
          <p:cNvSpPr>
            <a:spLocks noChangeArrowheads="1"/>
          </p:cNvSpPr>
          <p:nvPr/>
        </p:nvSpPr>
        <p:spPr bwMode="auto">
          <a:xfrm>
            <a:off x="1604245" y="3187261"/>
            <a:ext cx="322204"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White</a:t>
            </a:r>
          </a:p>
        </p:txBody>
      </p:sp>
      <p:sp>
        <p:nvSpPr>
          <p:cNvPr id="192" name="Rectangle 270">
            <a:extLst>
              <a:ext uri="{FF2B5EF4-FFF2-40B4-BE49-F238E27FC236}">
                <a16:creationId xmlns:a16="http://schemas.microsoft.com/office/drawing/2014/main" id="{3CEAB117-825D-486A-185D-B67DEC1D987D}"/>
              </a:ext>
            </a:extLst>
          </p:cNvPr>
          <p:cNvSpPr>
            <a:spLocks noChangeArrowheads="1"/>
          </p:cNvSpPr>
          <p:nvPr/>
        </p:nvSpPr>
        <p:spPr bwMode="auto">
          <a:xfrm>
            <a:off x="3101173" y="3187261"/>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61/158</a:t>
            </a:r>
          </a:p>
        </p:txBody>
      </p:sp>
      <p:sp>
        <p:nvSpPr>
          <p:cNvPr id="193" name="Rectangle 271">
            <a:extLst>
              <a:ext uri="{FF2B5EF4-FFF2-40B4-BE49-F238E27FC236}">
                <a16:creationId xmlns:a16="http://schemas.microsoft.com/office/drawing/2014/main" id="{C408D047-ED8B-5489-8702-E17BFEBAE24A}"/>
              </a:ext>
            </a:extLst>
          </p:cNvPr>
          <p:cNvSpPr>
            <a:spLocks noChangeArrowheads="1"/>
          </p:cNvSpPr>
          <p:nvPr/>
        </p:nvSpPr>
        <p:spPr bwMode="auto">
          <a:xfrm>
            <a:off x="5025390" y="3187261"/>
            <a:ext cx="44922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106/113</a:t>
            </a:r>
          </a:p>
        </p:txBody>
      </p:sp>
      <p:sp>
        <p:nvSpPr>
          <p:cNvPr id="196" name="Rectangle 274">
            <a:extLst>
              <a:ext uri="{FF2B5EF4-FFF2-40B4-BE49-F238E27FC236}">
                <a16:creationId xmlns:a16="http://schemas.microsoft.com/office/drawing/2014/main" id="{7C3D7270-749A-0A57-666D-01CB19A7ED2F}"/>
              </a:ext>
            </a:extLst>
          </p:cNvPr>
          <p:cNvSpPr>
            <a:spLocks noChangeArrowheads="1"/>
          </p:cNvSpPr>
          <p:nvPr/>
        </p:nvSpPr>
        <p:spPr bwMode="auto">
          <a:xfrm>
            <a:off x="9117503" y="3187261"/>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0.40 (0.29, 0.55)</a:t>
            </a:r>
          </a:p>
        </p:txBody>
      </p:sp>
      <p:sp>
        <p:nvSpPr>
          <p:cNvPr id="199" name="Rectangle 277">
            <a:extLst>
              <a:ext uri="{FF2B5EF4-FFF2-40B4-BE49-F238E27FC236}">
                <a16:creationId xmlns:a16="http://schemas.microsoft.com/office/drawing/2014/main" id="{AAC7445B-A5E0-7035-7DAA-0ACAABF36CA0}"/>
              </a:ext>
            </a:extLst>
          </p:cNvPr>
          <p:cNvSpPr>
            <a:spLocks noChangeArrowheads="1"/>
          </p:cNvSpPr>
          <p:nvPr/>
        </p:nvSpPr>
        <p:spPr bwMode="auto">
          <a:xfrm>
            <a:off x="1604245" y="3324269"/>
            <a:ext cx="31579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Asian</a:t>
            </a:r>
          </a:p>
        </p:txBody>
      </p:sp>
      <p:sp>
        <p:nvSpPr>
          <p:cNvPr id="201" name="Rectangle 279">
            <a:extLst>
              <a:ext uri="{FF2B5EF4-FFF2-40B4-BE49-F238E27FC236}">
                <a16:creationId xmlns:a16="http://schemas.microsoft.com/office/drawing/2014/main" id="{3FABD550-0087-BAD6-7A40-41BFDBB2E1C4}"/>
              </a:ext>
            </a:extLst>
          </p:cNvPr>
          <p:cNvSpPr>
            <a:spLocks noChangeArrowheads="1"/>
          </p:cNvSpPr>
          <p:nvPr/>
        </p:nvSpPr>
        <p:spPr bwMode="auto">
          <a:xfrm>
            <a:off x="3141055" y="3324269"/>
            <a:ext cx="30816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11/29</a:t>
            </a:r>
          </a:p>
        </p:txBody>
      </p:sp>
      <p:sp>
        <p:nvSpPr>
          <p:cNvPr id="202" name="Rectangle 280">
            <a:extLst>
              <a:ext uri="{FF2B5EF4-FFF2-40B4-BE49-F238E27FC236}">
                <a16:creationId xmlns:a16="http://schemas.microsoft.com/office/drawing/2014/main" id="{F060292D-AA2D-D465-98F7-E1447A75662C}"/>
              </a:ext>
            </a:extLst>
          </p:cNvPr>
          <p:cNvSpPr>
            <a:spLocks noChangeArrowheads="1"/>
          </p:cNvSpPr>
          <p:nvPr/>
        </p:nvSpPr>
        <p:spPr bwMode="auto">
          <a:xfrm>
            <a:off x="5091306" y="3324269"/>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21/21</a:t>
            </a:r>
          </a:p>
        </p:txBody>
      </p:sp>
      <p:sp>
        <p:nvSpPr>
          <p:cNvPr id="203" name="Rectangle 281">
            <a:extLst>
              <a:ext uri="{FF2B5EF4-FFF2-40B4-BE49-F238E27FC236}">
                <a16:creationId xmlns:a16="http://schemas.microsoft.com/office/drawing/2014/main" id="{C7793FB5-BBF3-6C3A-0B24-F88D0A7E1F5F}"/>
              </a:ext>
            </a:extLst>
          </p:cNvPr>
          <p:cNvSpPr>
            <a:spLocks noChangeArrowheads="1"/>
          </p:cNvSpPr>
          <p:nvPr/>
        </p:nvSpPr>
        <p:spPr bwMode="auto">
          <a:xfrm>
            <a:off x="9117503" y="3324269"/>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0.34 (0.14, 0.81)</a:t>
            </a:r>
          </a:p>
        </p:txBody>
      </p:sp>
      <p:sp>
        <p:nvSpPr>
          <p:cNvPr id="206" name="Rectangle 284">
            <a:extLst>
              <a:ext uri="{FF2B5EF4-FFF2-40B4-BE49-F238E27FC236}">
                <a16:creationId xmlns:a16="http://schemas.microsoft.com/office/drawing/2014/main" id="{7FE883C2-BBEE-F25D-0415-57E6DDE1C1E0}"/>
              </a:ext>
            </a:extLst>
          </p:cNvPr>
          <p:cNvSpPr>
            <a:spLocks noChangeArrowheads="1"/>
          </p:cNvSpPr>
          <p:nvPr/>
        </p:nvSpPr>
        <p:spPr bwMode="auto">
          <a:xfrm>
            <a:off x="1604245" y="3461277"/>
            <a:ext cx="102431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Other and missing</a:t>
            </a:r>
          </a:p>
        </p:txBody>
      </p:sp>
      <p:sp>
        <p:nvSpPr>
          <p:cNvPr id="207" name="Rectangle 285">
            <a:extLst>
              <a:ext uri="{FF2B5EF4-FFF2-40B4-BE49-F238E27FC236}">
                <a16:creationId xmlns:a16="http://schemas.microsoft.com/office/drawing/2014/main" id="{F608315E-5D8B-FF4A-413D-1D3CBF4099B7}"/>
              </a:ext>
            </a:extLst>
          </p:cNvPr>
          <p:cNvSpPr>
            <a:spLocks noChangeArrowheads="1"/>
          </p:cNvSpPr>
          <p:nvPr/>
        </p:nvSpPr>
        <p:spPr bwMode="auto">
          <a:xfrm>
            <a:off x="3176321" y="3461277"/>
            <a:ext cx="23762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3/11</a:t>
            </a:r>
          </a:p>
        </p:txBody>
      </p:sp>
      <p:sp>
        <p:nvSpPr>
          <p:cNvPr id="210" name="Rectangle 288">
            <a:extLst>
              <a:ext uri="{FF2B5EF4-FFF2-40B4-BE49-F238E27FC236}">
                <a16:creationId xmlns:a16="http://schemas.microsoft.com/office/drawing/2014/main" id="{5EB7F6BE-8FDD-7722-A15E-5015D50812E9}"/>
              </a:ext>
            </a:extLst>
          </p:cNvPr>
          <p:cNvSpPr>
            <a:spLocks noChangeArrowheads="1"/>
          </p:cNvSpPr>
          <p:nvPr/>
        </p:nvSpPr>
        <p:spPr bwMode="auto">
          <a:xfrm>
            <a:off x="5126573" y="3461277"/>
            <a:ext cx="24686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4/10</a:t>
            </a:r>
          </a:p>
        </p:txBody>
      </p:sp>
      <p:sp>
        <p:nvSpPr>
          <p:cNvPr id="211" name="Rectangle 289">
            <a:extLst>
              <a:ext uri="{FF2B5EF4-FFF2-40B4-BE49-F238E27FC236}">
                <a16:creationId xmlns:a16="http://schemas.microsoft.com/office/drawing/2014/main" id="{AC03232D-5738-0758-EB4E-F92CD0BFA94E}"/>
              </a:ext>
            </a:extLst>
          </p:cNvPr>
          <p:cNvSpPr>
            <a:spLocks noChangeArrowheads="1"/>
          </p:cNvSpPr>
          <p:nvPr/>
        </p:nvSpPr>
        <p:spPr bwMode="auto">
          <a:xfrm>
            <a:off x="9117503" y="346127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0.60 (0.08, 4.41)</a:t>
            </a:r>
          </a:p>
        </p:txBody>
      </p:sp>
      <p:sp>
        <p:nvSpPr>
          <p:cNvPr id="214" name="Rectangle 292">
            <a:extLst>
              <a:ext uri="{FF2B5EF4-FFF2-40B4-BE49-F238E27FC236}">
                <a16:creationId xmlns:a16="http://schemas.microsoft.com/office/drawing/2014/main" id="{5F9A88A0-A61E-A800-63BB-1F57285F6B50}"/>
              </a:ext>
            </a:extLst>
          </p:cNvPr>
          <p:cNvSpPr>
            <a:spLocks noChangeArrowheads="1"/>
          </p:cNvSpPr>
          <p:nvPr/>
        </p:nvSpPr>
        <p:spPr bwMode="auto">
          <a:xfrm>
            <a:off x="1477245" y="3598285"/>
            <a:ext cx="533800"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Ethnicity</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15" name="Rectangle 293">
            <a:extLst>
              <a:ext uri="{FF2B5EF4-FFF2-40B4-BE49-F238E27FC236}">
                <a16:creationId xmlns:a16="http://schemas.microsoft.com/office/drawing/2014/main" id="{6DDA926D-FBF4-D36B-76A9-6BD5512860AF}"/>
              </a:ext>
            </a:extLst>
          </p:cNvPr>
          <p:cNvSpPr>
            <a:spLocks noChangeArrowheads="1"/>
          </p:cNvSpPr>
          <p:nvPr/>
        </p:nvSpPr>
        <p:spPr bwMode="auto">
          <a:xfrm>
            <a:off x="1604245" y="3735293"/>
            <a:ext cx="124232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Not Hispanic or Latino</a:t>
            </a:r>
          </a:p>
        </p:txBody>
      </p:sp>
      <p:sp>
        <p:nvSpPr>
          <p:cNvPr id="216" name="Rectangle 294">
            <a:extLst>
              <a:ext uri="{FF2B5EF4-FFF2-40B4-BE49-F238E27FC236}">
                <a16:creationId xmlns:a16="http://schemas.microsoft.com/office/drawing/2014/main" id="{2CF53EAB-DF9E-437E-C2A3-A88573804F77}"/>
              </a:ext>
            </a:extLst>
          </p:cNvPr>
          <p:cNvSpPr>
            <a:spLocks noChangeArrowheads="1"/>
          </p:cNvSpPr>
          <p:nvPr/>
        </p:nvSpPr>
        <p:spPr bwMode="auto">
          <a:xfrm>
            <a:off x="3101173" y="3735293"/>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62/166</a:t>
            </a:r>
          </a:p>
        </p:txBody>
      </p:sp>
      <p:sp>
        <p:nvSpPr>
          <p:cNvPr id="218" name="Rectangle 296">
            <a:extLst>
              <a:ext uri="{FF2B5EF4-FFF2-40B4-BE49-F238E27FC236}">
                <a16:creationId xmlns:a16="http://schemas.microsoft.com/office/drawing/2014/main" id="{F9F2AD44-D346-9E39-20F3-B4A4FDCCD412}"/>
              </a:ext>
            </a:extLst>
          </p:cNvPr>
          <p:cNvSpPr>
            <a:spLocks noChangeArrowheads="1"/>
          </p:cNvSpPr>
          <p:nvPr/>
        </p:nvSpPr>
        <p:spPr bwMode="auto">
          <a:xfrm>
            <a:off x="5030007" y="3735293"/>
            <a:ext cx="43999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112/114</a:t>
            </a:r>
          </a:p>
        </p:txBody>
      </p:sp>
      <p:sp>
        <p:nvSpPr>
          <p:cNvPr id="221" name="Rectangle 299">
            <a:extLst>
              <a:ext uri="{FF2B5EF4-FFF2-40B4-BE49-F238E27FC236}">
                <a16:creationId xmlns:a16="http://schemas.microsoft.com/office/drawing/2014/main" id="{DCEF13AF-5233-1CA5-893A-F369E7292FF4}"/>
              </a:ext>
            </a:extLst>
          </p:cNvPr>
          <p:cNvSpPr>
            <a:spLocks noChangeArrowheads="1"/>
          </p:cNvSpPr>
          <p:nvPr/>
        </p:nvSpPr>
        <p:spPr bwMode="auto">
          <a:xfrm>
            <a:off x="9117503" y="3735293"/>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0.39 (0.28, 0.53)</a:t>
            </a:r>
          </a:p>
        </p:txBody>
      </p:sp>
      <p:sp>
        <p:nvSpPr>
          <p:cNvPr id="224" name="Rectangle 302">
            <a:extLst>
              <a:ext uri="{FF2B5EF4-FFF2-40B4-BE49-F238E27FC236}">
                <a16:creationId xmlns:a16="http://schemas.microsoft.com/office/drawing/2014/main" id="{08629D3E-9CAE-A7BE-1342-576BFF5E1EDB}"/>
              </a:ext>
            </a:extLst>
          </p:cNvPr>
          <p:cNvSpPr>
            <a:spLocks noChangeArrowheads="1"/>
          </p:cNvSpPr>
          <p:nvPr/>
        </p:nvSpPr>
        <p:spPr bwMode="auto">
          <a:xfrm>
            <a:off x="1604245" y="3872301"/>
            <a:ext cx="100989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Hispanic or Latino</a:t>
            </a:r>
          </a:p>
        </p:txBody>
      </p:sp>
      <p:sp>
        <p:nvSpPr>
          <p:cNvPr id="225" name="Rectangle 303">
            <a:extLst>
              <a:ext uri="{FF2B5EF4-FFF2-40B4-BE49-F238E27FC236}">
                <a16:creationId xmlns:a16="http://schemas.microsoft.com/office/drawing/2014/main" id="{17910A77-DF34-00EC-05FD-D5B3115DB3AA}"/>
              </a:ext>
            </a:extLst>
          </p:cNvPr>
          <p:cNvSpPr>
            <a:spLocks noChangeArrowheads="1"/>
          </p:cNvSpPr>
          <p:nvPr/>
        </p:nvSpPr>
        <p:spPr bwMode="auto">
          <a:xfrm>
            <a:off x="3171705" y="3872301"/>
            <a:ext cx="24686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8/23</a:t>
            </a:r>
          </a:p>
        </p:txBody>
      </p:sp>
      <p:sp>
        <p:nvSpPr>
          <p:cNvPr id="226" name="Rectangle 304">
            <a:extLst>
              <a:ext uri="{FF2B5EF4-FFF2-40B4-BE49-F238E27FC236}">
                <a16:creationId xmlns:a16="http://schemas.microsoft.com/office/drawing/2014/main" id="{D5505BE4-BAF4-4BFA-ADF3-8458E71504C0}"/>
              </a:ext>
            </a:extLst>
          </p:cNvPr>
          <p:cNvSpPr>
            <a:spLocks noChangeArrowheads="1"/>
          </p:cNvSpPr>
          <p:nvPr/>
        </p:nvSpPr>
        <p:spPr bwMode="auto">
          <a:xfrm>
            <a:off x="5091306" y="3872301"/>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10/14</a:t>
            </a:r>
          </a:p>
        </p:txBody>
      </p:sp>
      <p:sp>
        <p:nvSpPr>
          <p:cNvPr id="227" name="Rectangle 305">
            <a:extLst>
              <a:ext uri="{FF2B5EF4-FFF2-40B4-BE49-F238E27FC236}">
                <a16:creationId xmlns:a16="http://schemas.microsoft.com/office/drawing/2014/main" id="{631B6871-F372-9D95-8469-6B29DA4D366A}"/>
              </a:ext>
            </a:extLst>
          </p:cNvPr>
          <p:cNvSpPr>
            <a:spLocks noChangeArrowheads="1"/>
          </p:cNvSpPr>
          <p:nvPr/>
        </p:nvSpPr>
        <p:spPr bwMode="auto">
          <a:xfrm>
            <a:off x="9117503" y="3872301"/>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0.71 (0.24, 2.10)</a:t>
            </a:r>
          </a:p>
        </p:txBody>
      </p:sp>
      <p:sp>
        <p:nvSpPr>
          <p:cNvPr id="244" name="Rectangle 322">
            <a:extLst>
              <a:ext uri="{FF2B5EF4-FFF2-40B4-BE49-F238E27FC236}">
                <a16:creationId xmlns:a16="http://schemas.microsoft.com/office/drawing/2014/main" id="{A1E7FCB7-A8DA-EF6C-31C5-AC32685C3343}"/>
              </a:ext>
            </a:extLst>
          </p:cNvPr>
          <p:cNvSpPr>
            <a:spLocks noChangeArrowheads="1"/>
          </p:cNvSpPr>
          <p:nvPr/>
        </p:nvSpPr>
        <p:spPr bwMode="auto">
          <a:xfrm>
            <a:off x="1477245" y="4694349"/>
            <a:ext cx="41517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POD24</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45" name="Rectangle 323">
            <a:extLst>
              <a:ext uri="{FF2B5EF4-FFF2-40B4-BE49-F238E27FC236}">
                <a16:creationId xmlns:a16="http://schemas.microsoft.com/office/drawing/2014/main" id="{59201359-604E-C2B6-A181-01DC150C036F}"/>
              </a:ext>
            </a:extLst>
          </p:cNvPr>
          <p:cNvSpPr>
            <a:spLocks noChangeArrowheads="1"/>
          </p:cNvSpPr>
          <p:nvPr/>
        </p:nvSpPr>
        <p:spPr bwMode="auto">
          <a:xfrm>
            <a:off x="1604245" y="4831357"/>
            <a:ext cx="20646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Yes</a:t>
            </a:r>
          </a:p>
        </p:txBody>
      </p:sp>
      <p:sp>
        <p:nvSpPr>
          <p:cNvPr id="247" name="Rectangle 325">
            <a:extLst>
              <a:ext uri="{FF2B5EF4-FFF2-40B4-BE49-F238E27FC236}">
                <a16:creationId xmlns:a16="http://schemas.microsoft.com/office/drawing/2014/main" id="{95601583-86D5-F0C1-DB6C-2D7F576AC06E}"/>
              </a:ext>
            </a:extLst>
          </p:cNvPr>
          <p:cNvSpPr>
            <a:spLocks noChangeArrowheads="1"/>
          </p:cNvSpPr>
          <p:nvPr/>
        </p:nvSpPr>
        <p:spPr bwMode="auto">
          <a:xfrm>
            <a:off x="3136438" y="4831357"/>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29/56</a:t>
            </a:r>
          </a:p>
        </p:txBody>
      </p:sp>
      <p:sp>
        <p:nvSpPr>
          <p:cNvPr id="248" name="Rectangle 326">
            <a:extLst>
              <a:ext uri="{FF2B5EF4-FFF2-40B4-BE49-F238E27FC236}">
                <a16:creationId xmlns:a16="http://schemas.microsoft.com/office/drawing/2014/main" id="{67D3A3DA-507D-42A3-8D09-AD5192D3B9C9}"/>
              </a:ext>
            </a:extLst>
          </p:cNvPr>
          <p:cNvSpPr>
            <a:spLocks noChangeArrowheads="1"/>
          </p:cNvSpPr>
          <p:nvPr/>
        </p:nvSpPr>
        <p:spPr bwMode="auto">
          <a:xfrm>
            <a:off x="5091306" y="4831357"/>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52/36</a:t>
            </a:r>
          </a:p>
        </p:txBody>
      </p:sp>
      <p:sp>
        <p:nvSpPr>
          <p:cNvPr id="249" name="Rectangle 327">
            <a:extLst>
              <a:ext uri="{FF2B5EF4-FFF2-40B4-BE49-F238E27FC236}">
                <a16:creationId xmlns:a16="http://schemas.microsoft.com/office/drawing/2014/main" id="{FA3392BA-2F49-32B2-5454-97405E150DDE}"/>
              </a:ext>
            </a:extLst>
          </p:cNvPr>
          <p:cNvSpPr>
            <a:spLocks noChangeArrowheads="1"/>
          </p:cNvSpPr>
          <p:nvPr/>
        </p:nvSpPr>
        <p:spPr bwMode="auto">
          <a:xfrm>
            <a:off x="9117503" y="4831357"/>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0.43 (0.27, 0.69)</a:t>
            </a:r>
          </a:p>
        </p:txBody>
      </p:sp>
      <p:sp>
        <p:nvSpPr>
          <p:cNvPr id="252" name="Rectangle 330">
            <a:extLst>
              <a:ext uri="{FF2B5EF4-FFF2-40B4-BE49-F238E27FC236}">
                <a16:creationId xmlns:a16="http://schemas.microsoft.com/office/drawing/2014/main" id="{539220A4-57A7-F7FE-9645-FED51AF102AB}"/>
              </a:ext>
            </a:extLst>
          </p:cNvPr>
          <p:cNvSpPr>
            <a:spLocks noChangeArrowheads="1"/>
          </p:cNvSpPr>
          <p:nvPr/>
        </p:nvSpPr>
        <p:spPr bwMode="auto">
          <a:xfrm>
            <a:off x="1604245" y="4968365"/>
            <a:ext cx="161904"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a:t>
            </a:r>
          </a:p>
        </p:txBody>
      </p:sp>
      <p:sp>
        <p:nvSpPr>
          <p:cNvPr id="253" name="Rectangle 331">
            <a:extLst>
              <a:ext uri="{FF2B5EF4-FFF2-40B4-BE49-F238E27FC236}">
                <a16:creationId xmlns:a16="http://schemas.microsoft.com/office/drawing/2014/main" id="{0B940A02-0750-298B-D8D9-DB2287C1AD4D}"/>
              </a:ext>
            </a:extLst>
          </p:cNvPr>
          <p:cNvSpPr>
            <a:spLocks noChangeArrowheads="1"/>
          </p:cNvSpPr>
          <p:nvPr/>
        </p:nvSpPr>
        <p:spPr bwMode="auto">
          <a:xfrm>
            <a:off x="3101173" y="4968365"/>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46/142</a:t>
            </a:r>
          </a:p>
        </p:txBody>
      </p:sp>
      <p:sp>
        <p:nvSpPr>
          <p:cNvPr id="254" name="Rectangle 332">
            <a:extLst>
              <a:ext uri="{FF2B5EF4-FFF2-40B4-BE49-F238E27FC236}">
                <a16:creationId xmlns:a16="http://schemas.microsoft.com/office/drawing/2014/main" id="{785BB422-4F0C-65C2-E71E-E2914F5CFDEE}"/>
              </a:ext>
            </a:extLst>
          </p:cNvPr>
          <p:cNvSpPr>
            <a:spLocks noChangeArrowheads="1"/>
          </p:cNvSpPr>
          <p:nvPr/>
        </p:nvSpPr>
        <p:spPr bwMode="auto">
          <a:xfrm>
            <a:off x="5056041" y="4968365"/>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79/108</a:t>
            </a:r>
          </a:p>
        </p:txBody>
      </p:sp>
      <p:sp>
        <p:nvSpPr>
          <p:cNvPr id="255" name="Rectangle 333">
            <a:extLst>
              <a:ext uri="{FF2B5EF4-FFF2-40B4-BE49-F238E27FC236}">
                <a16:creationId xmlns:a16="http://schemas.microsoft.com/office/drawing/2014/main" id="{D8A9CD29-9A81-3EB6-10EB-2AC27C636A36}"/>
              </a:ext>
            </a:extLst>
          </p:cNvPr>
          <p:cNvSpPr>
            <a:spLocks noChangeArrowheads="1"/>
          </p:cNvSpPr>
          <p:nvPr/>
        </p:nvSpPr>
        <p:spPr bwMode="auto">
          <a:xfrm>
            <a:off x="9117503" y="496836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0.45 (0.31, 0.65)</a:t>
            </a:r>
          </a:p>
        </p:txBody>
      </p:sp>
      <p:sp>
        <p:nvSpPr>
          <p:cNvPr id="258" name="Rectangle 336">
            <a:extLst>
              <a:ext uri="{FF2B5EF4-FFF2-40B4-BE49-F238E27FC236}">
                <a16:creationId xmlns:a16="http://schemas.microsoft.com/office/drawing/2014/main" id="{FB276FBF-E530-6686-12B1-710AB74D7490}"/>
              </a:ext>
            </a:extLst>
          </p:cNvPr>
          <p:cNvSpPr>
            <a:spLocks noChangeArrowheads="1"/>
          </p:cNvSpPr>
          <p:nvPr/>
        </p:nvSpPr>
        <p:spPr bwMode="auto">
          <a:xfrm>
            <a:off x="1477245" y="5105373"/>
            <a:ext cx="1736053"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Refractory to prior anti-CD20</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59" name="Rectangle 337">
            <a:extLst>
              <a:ext uri="{FF2B5EF4-FFF2-40B4-BE49-F238E27FC236}">
                <a16:creationId xmlns:a16="http://schemas.microsoft.com/office/drawing/2014/main" id="{17F0BC3E-3348-58DE-9C42-9D9660FEE385}"/>
              </a:ext>
            </a:extLst>
          </p:cNvPr>
          <p:cNvSpPr>
            <a:spLocks noChangeArrowheads="1"/>
          </p:cNvSpPr>
          <p:nvPr/>
        </p:nvSpPr>
        <p:spPr bwMode="auto">
          <a:xfrm>
            <a:off x="1604245" y="5242381"/>
            <a:ext cx="20646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Yes</a:t>
            </a:r>
          </a:p>
        </p:txBody>
      </p:sp>
      <p:sp>
        <p:nvSpPr>
          <p:cNvPr id="261" name="Rectangle 339">
            <a:extLst>
              <a:ext uri="{FF2B5EF4-FFF2-40B4-BE49-F238E27FC236}">
                <a16:creationId xmlns:a16="http://schemas.microsoft.com/office/drawing/2014/main" id="{AA5A11BF-4035-B974-6EE5-3E1A9ED4553D}"/>
              </a:ext>
            </a:extLst>
          </p:cNvPr>
          <p:cNvSpPr>
            <a:spLocks noChangeArrowheads="1"/>
          </p:cNvSpPr>
          <p:nvPr/>
        </p:nvSpPr>
        <p:spPr bwMode="auto">
          <a:xfrm>
            <a:off x="3136438" y="5242381"/>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45/73</a:t>
            </a:r>
          </a:p>
        </p:txBody>
      </p:sp>
      <p:sp>
        <p:nvSpPr>
          <p:cNvPr id="262" name="Rectangle 340">
            <a:extLst>
              <a:ext uri="{FF2B5EF4-FFF2-40B4-BE49-F238E27FC236}">
                <a16:creationId xmlns:a16="http://schemas.microsoft.com/office/drawing/2014/main" id="{B321700F-3DB0-7D0C-9082-8B5E5FB8C01B}"/>
              </a:ext>
            </a:extLst>
          </p:cNvPr>
          <p:cNvSpPr>
            <a:spLocks noChangeArrowheads="1"/>
          </p:cNvSpPr>
          <p:nvPr/>
        </p:nvSpPr>
        <p:spPr bwMode="auto">
          <a:xfrm>
            <a:off x="5091306" y="5242381"/>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68/47</a:t>
            </a:r>
          </a:p>
        </p:txBody>
      </p:sp>
      <p:sp>
        <p:nvSpPr>
          <p:cNvPr id="263" name="Rectangle 341">
            <a:extLst>
              <a:ext uri="{FF2B5EF4-FFF2-40B4-BE49-F238E27FC236}">
                <a16:creationId xmlns:a16="http://schemas.microsoft.com/office/drawing/2014/main" id="{CBFF581D-9BAB-E969-4F3D-35C4F007A009}"/>
              </a:ext>
            </a:extLst>
          </p:cNvPr>
          <p:cNvSpPr>
            <a:spLocks noChangeArrowheads="1"/>
          </p:cNvSpPr>
          <p:nvPr/>
        </p:nvSpPr>
        <p:spPr bwMode="auto">
          <a:xfrm>
            <a:off x="9117503" y="5242381"/>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0.44 (0.30, 0.65)</a:t>
            </a:r>
          </a:p>
        </p:txBody>
      </p:sp>
      <p:sp>
        <p:nvSpPr>
          <p:cNvPr id="266" name="Rectangle 344">
            <a:extLst>
              <a:ext uri="{FF2B5EF4-FFF2-40B4-BE49-F238E27FC236}">
                <a16:creationId xmlns:a16="http://schemas.microsoft.com/office/drawing/2014/main" id="{13AB85A1-779F-ACA2-C95C-D99B9AA6B1A8}"/>
              </a:ext>
            </a:extLst>
          </p:cNvPr>
          <p:cNvSpPr>
            <a:spLocks noChangeArrowheads="1"/>
          </p:cNvSpPr>
          <p:nvPr/>
        </p:nvSpPr>
        <p:spPr bwMode="auto">
          <a:xfrm>
            <a:off x="1604245" y="5379389"/>
            <a:ext cx="161904"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a:t>
            </a:r>
          </a:p>
        </p:txBody>
      </p:sp>
      <p:sp>
        <p:nvSpPr>
          <p:cNvPr id="267" name="Rectangle 345">
            <a:extLst>
              <a:ext uri="{FF2B5EF4-FFF2-40B4-BE49-F238E27FC236}">
                <a16:creationId xmlns:a16="http://schemas.microsoft.com/office/drawing/2014/main" id="{75843FBC-B24B-C074-97BA-5B37BA39470C}"/>
              </a:ext>
            </a:extLst>
          </p:cNvPr>
          <p:cNvSpPr>
            <a:spLocks noChangeArrowheads="1"/>
          </p:cNvSpPr>
          <p:nvPr/>
        </p:nvSpPr>
        <p:spPr bwMode="auto">
          <a:xfrm>
            <a:off x="3101173" y="5379389"/>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30/125</a:t>
            </a:r>
          </a:p>
        </p:txBody>
      </p:sp>
      <p:sp>
        <p:nvSpPr>
          <p:cNvPr id="268" name="Rectangle 346">
            <a:extLst>
              <a:ext uri="{FF2B5EF4-FFF2-40B4-BE49-F238E27FC236}">
                <a16:creationId xmlns:a16="http://schemas.microsoft.com/office/drawing/2014/main" id="{E159A5AF-55AF-6CDF-FC66-F83CCC74D2AB}"/>
              </a:ext>
            </a:extLst>
          </p:cNvPr>
          <p:cNvSpPr>
            <a:spLocks noChangeArrowheads="1"/>
          </p:cNvSpPr>
          <p:nvPr/>
        </p:nvSpPr>
        <p:spPr bwMode="auto">
          <a:xfrm>
            <a:off x="5091306" y="5379389"/>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63/97</a:t>
            </a:r>
          </a:p>
        </p:txBody>
      </p:sp>
      <p:sp>
        <p:nvSpPr>
          <p:cNvPr id="269" name="Rectangle 347">
            <a:extLst>
              <a:ext uri="{FF2B5EF4-FFF2-40B4-BE49-F238E27FC236}">
                <a16:creationId xmlns:a16="http://schemas.microsoft.com/office/drawing/2014/main" id="{2011801A-6740-A7B5-3ACD-8B8C578012DE}"/>
              </a:ext>
            </a:extLst>
          </p:cNvPr>
          <p:cNvSpPr>
            <a:spLocks noChangeArrowheads="1"/>
          </p:cNvSpPr>
          <p:nvPr/>
        </p:nvSpPr>
        <p:spPr bwMode="auto">
          <a:xfrm>
            <a:off x="9117503" y="5379389"/>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0.44 (0.28, 0.68)</a:t>
            </a:r>
          </a:p>
        </p:txBody>
      </p:sp>
      <p:sp>
        <p:nvSpPr>
          <p:cNvPr id="272" name="Rectangle 350">
            <a:extLst>
              <a:ext uri="{FF2B5EF4-FFF2-40B4-BE49-F238E27FC236}">
                <a16:creationId xmlns:a16="http://schemas.microsoft.com/office/drawing/2014/main" id="{E8EAE106-57CD-69D3-1B28-480B8200E5C1}"/>
              </a:ext>
            </a:extLst>
          </p:cNvPr>
          <p:cNvSpPr>
            <a:spLocks noChangeArrowheads="1"/>
          </p:cNvSpPr>
          <p:nvPr/>
        </p:nvSpPr>
        <p:spPr bwMode="auto">
          <a:xfrm>
            <a:off x="1477245" y="5516397"/>
            <a:ext cx="127919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Number of prior lines</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73" name="Rectangle 351">
            <a:extLst>
              <a:ext uri="{FF2B5EF4-FFF2-40B4-BE49-F238E27FC236}">
                <a16:creationId xmlns:a16="http://schemas.microsoft.com/office/drawing/2014/main" id="{D5733877-B935-8FAE-2367-2F5D0A1730B7}"/>
              </a:ext>
            </a:extLst>
          </p:cNvPr>
          <p:cNvSpPr>
            <a:spLocks noChangeArrowheads="1"/>
          </p:cNvSpPr>
          <p:nvPr/>
        </p:nvSpPr>
        <p:spPr bwMode="auto">
          <a:xfrm>
            <a:off x="1604245" y="5653405"/>
            <a:ext cx="30136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 line</a:t>
            </a:r>
          </a:p>
        </p:txBody>
      </p:sp>
      <p:sp>
        <p:nvSpPr>
          <p:cNvPr id="274" name="Rectangle 352">
            <a:extLst>
              <a:ext uri="{FF2B5EF4-FFF2-40B4-BE49-F238E27FC236}">
                <a16:creationId xmlns:a16="http://schemas.microsoft.com/office/drawing/2014/main" id="{A931C26D-69C2-BF97-48B3-847DB971694E}"/>
              </a:ext>
            </a:extLst>
          </p:cNvPr>
          <p:cNvSpPr>
            <a:spLocks noChangeArrowheads="1"/>
          </p:cNvSpPr>
          <p:nvPr/>
        </p:nvSpPr>
        <p:spPr bwMode="auto">
          <a:xfrm>
            <a:off x="3105790" y="5653405"/>
            <a:ext cx="378693"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36/110</a:t>
            </a:r>
          </a:p>
        </p:txBody>
      </p:sp>
      <p:sp>
        <p:nvSpPr>
          <p:cNvPr id="277" name="Rectangle 355">
            <a:extLst>
              <a:ext uri="{FF2B5EF4-FFF2-40B4-BE49-F238E27FC236}">
                <a16:creationId xmlns:a16="http://schemas.microsoft.com/office/drawing/2014/main" id="{5755B2EF-F310-2E98-BB92-A627B70996D9}"/>
              </a:ext>
            </a:extLst>
          </p:cNvPr>
          <p:cNvSpPr>
            <a:spLocks noChangeArrowheads="1"/>
          </p:cNvSpPr>
          <p:nvPr/>
        </p:nvSpPr>
        <p:spPr bwMode="auto">
          <a:xfrm>
            <a:off x="5091306" y="5653405"/>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61/86</a:t>
            </a:r>
          </a:p>
        </p:txBody>
      </p:sp>
      <p:sp>
        <p:nvSpPr>
          <p:cNvPr id="278" name="Rectangle 356">
            <a:extLst>
              <a:ext uri="{FF2B5EF4-FFF2-40B4-BE49-F238E27FC236}">
                <a16:creationId xmlns:a16="http://schemas.microsoft.com/office/drawing/2014/main" id="{3538685B-764D-F221-82C9-EAF5865A56C6}"/>
              </a:ext>
            </a:extLst>
          </p:cNvPr>
          <p:cNvSpPr>
            <a:spLocks noChangeArrowheads="1"/>
          </p:cNvSpPr>
          <p:nvPr/>
        </p:nvSpPr>
        <p:spPr bwMode="auto">
          <a:xfrm>
            <a:off x="9117503" y="565340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0.48 (0.32, 0.74)</a:t>
            </a:r>
          </a:p>
        </p:txBody>
      </p:sp>
      <p:sp>
        <p:nvSpPr>
          <p:cNvPr id="281" name="Rectangle 359">
            <a:extLst>
              <a:ext uri="{FF2B5EF4-FFF2-40B4-BE49-F238E27FC236}">
                <a16:creationId xmlns:a16="http://schemas.microsoft.com/office/drawing/2014/main" id="{BB12BC30-E137-D56D-7B7F-40004ECDC1B8}"/>
              </a:ext>
            </a:extLst>
          </p:cNvPr>
          <p:cNvSpPr>
            <a:spLocks noChangeArrowheads="1"/>
          </p:cNvSpPr>
          <p:nvPr/>
        </p:nvSpPr>
        <p:spPr bwMode="auto">
          <a:xfrm>
            <a:off x="1604245" y="5790408"/>
            <a:ext cx="44884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a:t>
            </a: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 lines</a:t>
            </a:r>
          </a:p>
        </p:txBody>
      </p:sp>
      <p:sp>
        <p:nvSpPr>
          <p:cNvPr id="282" name="Rectangle 360">
            <a:extLst>
              <a:ext uri="{FF2B5EF4-FFF2-40B4-BE49-F238E27FC236}">
                <a16:creationId xmlns:a16="http://schemas.microsoft.com/office/drawing/2014/main" id="{CE97EF08-2206-ADF6-5290-52863BA2B2BC}"/>
              </a:ext>
            </a:extLst>
          </p:cNvPr>
          <p:cNvSpPr>
            <a:spLocks noChangeArrowheads="1"/>
          </p:cNvSpPr>
          <p:nvPr/>
        </p:nvSpPr>
        <p:spPr bwMode="auto">
          <a:xfrm>
            <a:off x="3136438" y="5790408"/>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39/88</a:t>
            </a:r>
          </a:p>
        </p:txBody>
      </p:sp>
      <p:sp>
        <p:nvSpPr>
          <p:cNvPr id="283" name="Rectangle 361">
            <a:extLst>
              <a:ext uri="{FF2B5EF4-FFF2-40B4-BE49-F238E27FC236}">
                <a16:creationId xmlns:a16="http://schemas.microsoft.com/office/drawing/2014/main" id="{564EBD24-AB64-D620-076D-B4A5EA0431F9}"/>
              </a:ext>
            </a:extLst>
          </p:cNvPr>
          <p:cNvSpPr>
            <a:spLocks noChangeArrowheads="1"/>
          </p:cNvSpPr>
          <p:nvPr/>
        </p:nvSpPr>
        <p:spPr bwMode="auto">
          <a:xfrm>
            <a:off x="5091306" y="5790408"/>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70/58</a:t>
            </a:r>
          </a:p>
        </p:txBody>
      </p:sp>
      <p:sp>
        <p:nvSpPr>
          <p:cNvPr id="284" name="Rectangle 362">
            <a:extLst>
              <a:ext uri="{FF2B5EF4-FFF2-40B4-BE49-F238E27FC236}">
                <a16:creationId xmlns:a16="http://schemas.microsoft.com/office/drawing/2014/main" id="{259A9CC7-E8A0-C443-950F-AEFF3F220855}"/>
              </a:ext>
            </a:extLst>
          </p:cNvPr>
          <p:cNvSpPr>
            <a:spLocks noChangeArrowheads="1"/>
          </p:cNvSpPr>
          <p:nvPr/>
        </p:nvSpPr>
        <p:spPr bwMode="auto">
          <a:xfrm>
            <a:off x="9117503" y="5790408"/>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0.41 (0.28, 0.61)</a:t>
            </a:r>
          </a:p>
        </p:txBody>
      </p:sp>
      <p:sp>
        <p:nvSpPr>
          <p:cNvPr id="287" name="Rectangle 365">
            <a:extLst>
              <a:ext uri="{FF2B5EF4-FFF2-40B4-BE49-F238E27FC236}">
                <a16:creationId xmlns:a16="http://schemas.microsoft.com/office/drawing/2014/main" id="{37390723-2110-38A9-A6D2-37383B6A7A6D}"/>
              </a:ext>
            </a:extLst>
          </p:cNvPr>
          <p:cNvSpPr>
            <a:spLocks noChangeArrowheads="1"/>
          </p:cNvSpPr>
          <p:nvPr/>
        </p:nvSpPr>
        <p:spPr bwMode="auto">
          <a:xfrm>
            <a:off x="1604245" y="4009309"/>
            <a:ext cx="102431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Other and missing</a:t>
            </a:r>
          </a:p>
        </p:txBody>
      </p:sp>
      <p:sp>
        <p:nvSpPr>
          <p:cNvPr id="288" name="Rectangle 366">
            <a:extLst>
              <a:ext uri="{FF2B5EF4-FFF2-40B4-BE49-F238E27FC236}">
                <a16:creationId xmlns:a16="http://schemas.microsoft.com/office/drawing/2014/main" id="{D3271850-9DE0-BD98-96AC-154A43FEBDA0}"/>
              </a:ext>
            </a:extLst>
          </p:cNvPr>
          <p:cNvSpPr>
            <a:spLocks noChangeArrowheads="1"/>
          </p:cNvSpPr>
          <p:nvPr/>
        </p:nvSpPr>
        <p:spPr bwMode="auto">
          <a:xfrm>
            <a:off x="3206970" y="4009309"/>
            <a:ext cx="17633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5/9</a:t>
            </a:r>
          </a:p>
        </p:txBody>
      </p:sp>
      <p:sp>
        <p:nvSpPr>
          <p:cNvPr id="289" name="Rectangle 367">
            <a:extLst>
              <a:ext uri="{FF2B5EF4-FFF2-40B4-BE49-F238E27FC236}">
                <a16:creationId xmlns:a16="http://schemas.microsoft.com/office/drawing/2014/main" id="{36BAA0B0-B78F-FACD-0FE1-11CA87ECE686}"/>
              </a:ext>
            </a:extLst>
          </p:cNvPr>
          <p:cNvSpPr>
            <a:spLocks noChangeArrowheads="1"/>
          </p:cNvSpPr>
          <p:nvPr/>
        </p:nvSpPr>
        <p:spPr bwMode="auto">
          <a:xfrm>
            <a:off x="5126573" y="4009309"/>
            <a:ext cx="24686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9/16</a:t>
            </a:r>
          </a:p>
        </p:txBody>
      </p:sp>
      <p:sp>
        <p:nvSpPr>
          <p:cNvPr id="290" name="Rectangle 368">
            <a:extLst>
              <a:ext uri="{FF2B5EF4-FFF2-40B4-BE49-F238E27FC236}">
                <a16:creationId xmlns:a16="http://schemas.microsoft.com/office/drawing/2014/main" id="{B65D95D5-031D-43E4-7F73-7F391E008C79}"/>
              </a:ext>
            </a:extLst>
          </p:cNvPr>
          <p:cNvSpPr>
            <a:spLocks noChangeArrowheads="1"/>
          </p:cNvSpPr>
          <p:nvPr/>
        </p:nvSpPr>
        <p:spPr bwMode="auto">
          <a:xfrm>
            <a:off x="9117503" y="4009309"/>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1.07 (0.25, 4.56)</a:t>
            </a:r>
          </a:p>
        </p:txBody>
      </p:sp>
      <p:sp>
        <p:nvSpPr>
          <p:cNvPr id="293" name="Rectangle 371">
            <a:extLst>
              <a:ext uri="{FF2B5EF4-FFF2-40B4-BE49-F238E27FC236}">
                <a16:creationId xmlns:a16="http://schemas.microsoft.com/office/drawing/2014/main" id="{D326BDBB-6AAB-CAB0-0254-9E342DC25F58}"/>
              </a:ext>
            </a:extLst>
          </p:cNvPr>
          <p:cNvSpPr>
            <a:spLocks noChangeArrowheads="1"/>
          </p:cNvSpPr>
          <p:nvPr/>
        </p:nvSpPr>
        <p:spPr bwMode="auto">
          <a:xfrm>
            <a:off x="1477245" y="4146317"/>
            <a:ext cx="112370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Geographic region</a:t>
            </a:r>
            <a:endPar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94" name="Rectangle 372">
            <a:extLst>
              <a:ext uri="{FF2B5EF4-FFF2-40B4-BE49-F238E27FC236}">
                <a16:creationId xmlns:a16="http://schemas.microsoft.com/office/drawing/2014/main" id="{1FB2C771-EFAE-794D-C0C3-75FADC861DE1}"/>
              </a:ext>
            </a:extLst>
          </p:cNvPr>
          <p:cNvSpPr>
            <a:spLocks noChangeArrowheads="1"/>
          </p:cNvSpPr>
          <p:nvPr/>
        </p:nvSpPr>
        <p:spPr bwMode="auto">
          <a:xfrm>
            <a:off x="1604245" y="4283325"/>
            <a:ext cx="408766"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Europe</a:t>
            </a:r>
          </a:p>
        </p:txBody>
      </p:sp>
      <p:sp>
        <p:nvSpPr>
          <p:cNvPr id="295" name="Rectangle 373">
            <a:extLst>
              <a:ext uri="{FF2B5EF4-FFF2-40B4-BE49-F238E27FC236}">
                <a16:creationId xmlns:a16="http://schemas.microsoft.com/office/drawing/2014/main" id="{3DE06A89-3388-5113-8820-B4E63ADE3472}"/>
              </a:ext>
            </a:extLst>
          </p:cNvPr>
          <p:cNvSpPr>
            <a:spLocks noChangeArrowheads="1"/>
          </p:cNvSpPr>
          <p:nvPr/>
        </p:nvSpPr>
        <p:spPr bwMode="auto">
          <a:xfrm>
            <a:off x="3101173" y="4283325"/>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52/124</a:t>
            </a:r>
          </a:p>
        </p:txBody>
      </p:sp>
      <p:sp>
        <p:nvSpPr>
          <p:cNvPr id="296" name="Rectangle 374">
            <a:extLst>
              <a:ext uri="{FF2B5EF4-FFF2-40B4-BE49-F238E27FC236}">
                <a16:creationId xmlns:a16="http://schemas.microsoft.com/office/drawing/2014/main" id="{D9B7821D-B2FC-4F72-D0AF-8638DFAABFE0}"/>
              </a:ext>
            </a:extLst>
          </p:cNvPr>
          <p:cNvSpPr>
            <a:spLocks noChangeArrowheads="1"/>
          </p:cNvSpPr>
          <p:nvPr/>
        </p:nvSpPr>
        <p:spPr bwMode="auto">
          <a:xfrm>
            <a:off x="5056041" y="4283325"/>
            <a:ext cx="387927"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88/105</a:t>
            </a:r>
          </a:p>
        </p:txBody>
      </p:sp>
      <p:sp>
        <p:nvSpPr>
          <p:cNvPr id="297" name="Rectangle 375">
            <a:extLst>
              <a:ext uri="{FF2B5EF4-FFF2-40B4-BE49-F238E27FC236}">
                <a16:creationId xmlns:a16="http://schemas.microsoft.com/office/drawing/2014/main" id="{44AE0115-6138-F276-9263-5996C9AC8311}"/>
              </a:ext>
            </a:extLst>
          </p:cNvPr>
          <p:cNvSpPr>
            <a:spLocks noChangeArrowheads="1"/>
          </p:cNvSpPr>
          <p:nvPr/>
        </p:nvSpPr>
        <p:spPr bwMode="auto">
          <a:xfrm>
            <a:off x="9117503" y="4283325"/>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0.53 (0.38, 0.76)</a:t>
            </a:r>
          </a:p>
        </p:txBody>
      </p:sp>
      <p:sp>
        <p:nvSpPr>
          <p:cNvPr id="300" name="Rectangle 378">
            <a:extLst>
              <a:ext uri="{FF2B5EF4-FFF2-40B4-BE49-F238E27FC236}">
                <a16:creationId xmlns:a16="http://schemas.microsoft.com/office/drawing/2014/main" id="{783E23AB-860D-BC1F-CA42-781DC16294BF}"/>
              </a:ext>
            </a:extLst>
          </p:cNvPr>
          <p:cNvSpPr>
            <a:spLocks noChangeArrowheads="1"/>
          </p:cNvSpPr>
          <p:nvPr/>
        </p:nvSpPr>
        <p:spPr bwMode="auto">
          <a:xfrm>
            <a:off x="1604245" y="4420333"/>
            <a:ext cx="800989"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North America</a:t>
            </a:r>
          </a:p>
        </p:txBody>
      </p:sp>
      <p:sp>
        <p:nvSpPr>
          <p:cNvPr id="302" name="Rectangle 380">
            <a:extLst>
              <a:ext uri="{FF2B5EF4-FFF2-40B4-BE49-F238E27FC236}">
                <a16:creationId xmlns:a16="http://schemas.microsoft.com/office/drawing/2014/main" id="{E7F74665-6D5B-F366-8149-6571A821DE04}"/>
              </a:ext>
            </a:extLst>
          </p:cNvPr>
          <p:cNvSpPr>
            <a:spLocks noChangeArrowheads="1"/>
          </p:cNvSpPr>
          <p:nvPr/>
        </p:nvSpPr>
        <p:spPr bwMode="auto">
          <a:xfrm>
            <a:off x="3171705" y="4420333"/>
            <a:ext cx="24686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8/30</a:t>
            </a:r>
          </a:p>
        </p:txBody>
      </p:sp>
      <p:sp>
        <p:nvSpPr>
          <p:cNvPr id="304" name="Rectangle 382">
            <a:extLst>
              <a:ext uri="{FF2B5EF4-FFF2-40B4-BE49-F238E27FC236}">
                <a16:creationId xmlns:a16="http://schemas.microsoft.com/office/drawing/2014/main" id="{F2D6C648-1DF4-3068-C60B-1F578BEE4A3A}"/>
              </a:ext>
            </a:extLst>
          </p:cNvPr>
          <p:cNvSpPr>
            <a:spLocks noChangeArrowheads="1"/>
          </p:cNvSpPr>
          <p:nvPr/>
        </p:nvSpPr>
        <p:spPr bwMode="auto">
          <a:xfrm>
            <a:off x="5095923" y="4420333"/>
            <a:ext cx="308161"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11/13</a:t>
            </a:r>
          </a:p>
        </p:txBody>
      </p:sp>
      <p:sp>
        <p:nvSpPr>
          <p:cNvPr id="305" name="Rectangle 383">
            <a:extLst>
              <a:ext uri="{FF2B5EF4-FFF2-40B4-BE49-F238E27FC236}">
                <a16:creationId xmlns:a16="http://schemas.microsoft.com/office/drawing/2014/main" id="{0448D4EA-BD62-053C-8AF3-F8521A8F01C1}"/>
              </a:ext>
            </a:extLst>
          </p:cNvPr>
          <p:cNvSpPr>
            <a:spLocks noChangeArrowheads="1"/>
          </p:cNvSpPr>
          <p:nvPr/>
        </p:nvSpPr>
        <p:spPr bwMode="auto">
          <a:xfrm>
            <a:off x="9117503" y="4420333"/>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0.12 (0.02, 0.55)</a:t>
            </a:r>
          </a:p>
        </p:txBody>
      </p:sp>
      <p:sp>
        <p:nvSpPr>
          <p:cNvPr id="308" name="Rectangle 386">
            <a:extLst>
              <a:ext uri="{FF2B5EF4-FFF2-40B4-BE49-F238E27FC236}">
                <a16:creationId xmlns:a16="http://schemas.microsoft.com/office/drawing/2014/main" id="{FCD183F7-6ADD-0CF4-957C-2DFC188F6EF5}"/>
              </a:ext>
            </a:extLst>
          </p:cNvPr>
          <p:cNvSpPr>
            <a:spLocks noChangeArrowheads="1"/>
          </p:cNvSpPr>
          <p:nvPr/>
        </p:nvSpPr>
        <p:spPr bwMode="auto">
          <a:xfrm>
            <a:off x="1604245" y="4557341"/>
            <a:ext cx="948978"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Rest of the world</a:t>
            </a:r>
          </a:p>
        </p:txBody>
      </p:sp>
      <p:sp>
        <p:nvSpPr>
          <p:cNvPr id="309" name="Rectangle 387">
            <a:extLst>
              <a:ext uri="{FF2B5EF4-FFF2-40B4-BE49-F238E27FC236}">
                <a16:creationId xmlns:a16="http://schemas.microsoft.com/office/drawing/2014/main" id="{0AB8A918-EC51-26DD-5C40-E7C6F84CCB7C}"/>
              </a:ext>
            </a:extLst>
          </p:cNvPr>
          <p:cNvSpPr>
            <a:spLocks noChangeArrowheads="1"/>
          </p:cNvSpPr>
          <p:nvPr/>
        </p:nvSpPr>
        <p:spPr bwMode="auto">
          <a:xfrm>
            <a:off x="3136438" y="4557341"/>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15/44</a:t>
            </a:r>
          </a:p>
        </p:txBody>
      </p:sp>
      <p:sp>
        <p:nvSpPr>
          <p:cNvPr id="310" name="Rectangle 388">
            <a:extLst>
              <a:ext uri="{FF2B5EF4-FFF2-40B4-BE49-F238E27FC236}">
                <a16:creationId xmlns:a16="http://schemas.microsoft.com/office/drawing/2014/main" id="{28E331EB-5F59-CA94-960B-CE9B4B8145A9}"/>
              </a:ext>
            </a:extLst>
          </p:cNvPr>
          <p:cNvSpPr>
            <a:spLocks noChangeArrowheads="1"/>
          </p:cNvSpPr>
          <p:nvPr/>
        </p:nvSpPr>
        <p:spPr bwMode="auto">
          <a:xfrm>
            <a:off x="5091306" y="4557341"/>
            <a:ext cx="317395"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32/26</a:t>
            </a:r>
          </a:p>
        </p:txBody>
      </p:sp>
      <p:sp>
        <p:nvSpPr>
          <p:cNvPr id="311" name="Rectangle 389">
            <a:extLst>
              <a:ext uri="{FF2B5EF4-FFF2-40B4-BE49-F238E27FC236}">
                <a16:creationId xmlns:a16="http://schemas.microsoft.com/office/drawing/2014/main" id="{B155833B-2DB3-3400-B955-A4E06B1180FA}"/>
              </a:ext>
            </a:extLst>
          </p:cNvPr>
          <p:cNvSpPr>
            <a:spLocks noChangeArrowheads="1"/>
          </p:cNvSpPr>
          <p:nvPr/>
        </p:nvSpPr>
        <p:spPr bwMode="auto">
          <a:xfrm>
            <a:off x="9117503" y="4557341"/>
            <a:ext cx="92974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0.33 (0.16, 0.68)</a:t>
            </a:r>
          </a:p>
        </p:txBody>
      </p:sp>
      <p:sp>
        <p:nvSpPr>
          <p:cNvPr id="316" name="Freeform 394">
            <a:extLst>
              <a:ext uri="{FF2B5EF4-FFF2-40B4-BE49-F238E27FC236}">
                <a16:creationId xmlns:a16="http://schemas.microsoft.com/office/drawing/2014/main" id="{E614378C-743C-CFEA-9CC8-8B0CF18B1AF8}"/>
              </a:ext>
            </a:extLst>
          </p:cNvPr>
          <p:cNvSpPr>
            <a:spLocks/>
          </p:cNvSpPr>
          <p:nvPr/>
        </p:nvSpPr>
        <p:spPr bwMode="auto">
          <a:xfrm>
            <a:off x="2703493" y="1543165"/>
            <a:ext cx="7027863" cy="0"/>
          </a:xfrm>
          <a:custGeom>
            <a:avLst/>
            <a:gdLst>
              <a:gd name="T0" fmla="*/ 0 w 4427"/>
              <a:gd name="T1" fmla="*/ 1586 w 4427"/>
              <a:gd name="T2" fmla="*/ 4427 w 4427"/>
              <a:gd name="T3" fmla="*/ 0 w 4427"/>
            </a:gdLst>
            <a:ahLst/>
            <a:cxnLst>
              <a:cxn ang="0">
                <a:pos x="T0" y="0"/>
              </a:cxn>
              <a:cxn ang="0">
                <a:pos x="T1" y="0"/>
              </a:cxn>
              <a:cxn ang="0">
                <a:pos x="T2" y="0"/>
              </a:cxn>
              <a:cxn ang="0">
                <a:pos x="T3" y="0"/>
              </a:cxn>
            </a:cxnLst>
            <a:rect l="0" t="0" r="r" b="b"/>
            <a:pathLst>
              <a:path w="4427">
                <a:moveTo>
                  <a:pt x="0" y="0"/>
                </a:moveTo>
                <a:lnTo>
                  <a:pt x="1586" y="0"/>
                </a:lnTo>
                <a:lnTo>
                  <a:pt x="442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17" name="Freeform 395">
            <a:extLst>
              <a:ext uri="{FF2B5EF4-FFF2-40B4-BE49-F238E27FC236}">
                <a16:creationId xmlns:a16="http://schemas.microsoft.com/office/drawing/2014/main" id="{6E0ABEFC-859D-C8C1-F5E1-45749EE04B17}"/>
              </a:ext>
            </a:extLst>
          </p:cNvPr>
          <p:cNvSpPr>
            <a:spLocks/>
          </p:cNvSpPr>
          <p:nvPr/>
        </p:nvSpPr>
        <p:spPr bwMode="auto">
          <a:xfrm flipV="1">
            <a:off x="1464481" y="1495018"/>
            <a:ext cx="8582697" cy="45719"/>
          </a:xfrm>
          <a:custGeom>
            <a:avLst/>
            <a:gdLst>
              <a:gd name="T0" fmla="*/ 0 w 4427"/>
              <a:gd name="T1" fmla="*/ 1586 w 4427"/>
              <a:gd name="T2" fmla="*/ 4427 w 4427"/>
            </a:gdLst>
            <a:ahLst/>
            <a:cxnLst>
              <a:cxn ang="0">
                <a:pos x="T0" y="0"/>
              </a:cxn>
              <a:cxn ang="0">
                <a:pos x="T1" y="0"/>
              </a:cxn>
              <a:cxn ang="0">
                <a:pos x="T2" y="0"/>
              </a:cxn>
            </a:cxnLst>
            <a:rect l="0" t="0" r="r" b="b"/>
            <a:pathLst>
              <a:path w="4427">
                <a:moveTo>
                  <a:pt x="0" y="0"/>
                </a:moveTo>
                <a:lnTo>
                  <a:pt x="1586" y="0"/>
                </a:lnTo>
                <a:lnTo>
                  <a:pt x="4427" y="0"/>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20" name="Rectangle 398">
            <a:extLst>
              <a:ext uri="{FF2B5EF4-FFF2-40B4-BE49-F238E27FC236}">
                <a16:creationId xmlns:a16="http://schemas.microsoft.com/office/drawing/2014/main" id="{42636342-12D5-2319-CBD3-18456954452C}"/>
              </a:ext>
            </a:extLst>
          </p:cNvPr>
          <p:cNvSpPr>
            <a:spLocks noChangeArrowheads="1"/>
          </p:cNvSpPr>
          <p:nvPr/>
        </p:nvSpPr>
        <p:spPr bwMode="auto">
          <a:xfrm>
            <a:off x="6051191" y="6045990"/>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323" name="Line 401">
            <a:extLst>
              <a:ext uri="{FF2B5EF4-FFF2-40B4-BE49-F238E27FC236}">
                <a16:creationId xmlns:a16="http://schemas.microsoft.com/office/drawing/2014/main" id="{210F2913-8F62-9053-1F0D-5ED5963B6F38}"/>
              </a:ext>
            </a:extLst>
          </p:cNvPr>
          <p:cNvSpPr>
            <a:spLocks noChangeShapeType="1"/>
          </p:cNvSpPr>
          <p:nvPr/>
        </p:nvSpPr>
        <p:spPr bwMode="auto">
          <a:xfrm flipV="1">
            <a:off x="6565881" y="1536700"/>
            <a:ext cx="0" cy="4439923"/>
          </a:xfrm>
          <a:prstGeom prst="line">
            <a:avLst/>
          </a:prstGeom>
          <a:noFill/>
          <a:ln w="12700" cap="flat">
            <a:solidFill>
              <a:schemeClr val="tx1"/>
            </a:solidFill>
            <a:prstDash val="dash"/>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24" name="Rectangle 402">
            <a:extLst>
              <a:ext uri="{FF2B5EF4-FFF2-40B4-BE49-F238E27FC236}">
                <a16:creationId xmlns:a16="http://schemas.microsoft.com/office/drawing/2014/main" id="{C2E434B2-A2A7-7DB3-4123-897D8A2C9C31}"/>
              </a:ext>
            </a:extLst>
          </p:cNvPr>
          <p:cNvSpPr>
            <a:spLocks noChangeArrowheads="1"/>
          </p:cNvSpPr>
          <p:nvPr/>
        </p:nvSpPr>
        <p:spPr bwMode="auto">
          <a:xfrm>
            <a:off x="6527441" y="6045990"/>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a:t>
            </a:r>
          </a:p>
        </p:txBody>
      </p:sp>
      <p:sp>
        <p:nvSpPr>
          <p:cNvPr id="327" name="Rectangle 210">
            <a:extLst>
              <a:ext uri="{FF2B5EF4-FFF2-40B4-BE49-F238E27FC236}">
                <a16:creationId xmlns:a16="http://schemas.microsoft.com/office/drawing/2014/main" id="{5B4DB138-915C-46F0-025F-15DEECBDBE93}"/>
              </a:ext>
            </a:extLst>
          </p:cNvPr>
          <p:cNvSpPr>
            <a:spLocks noChangeArrowheads="1"/>
          </p:cNvSpPr>
          <p:nvPr/>
        </p:nvSpPr>
        <p:spPr bwMode="auto">
          <a:xfrm>
            <a:off x="4345910" y="1173600"/>
            <a:ext cx="1808188"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Placebo + Len + R</a:t>
            </a:r>
            <a:b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br>
            <a:r>
              <a:rPr kumimoji="0" lang="en-US" alt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 Events/# Patients Censored</a:t>
            </a:r>
          </a:p>
        </p:txBody>
      </p:sp>
      <p:sp>
        <p:nvSpPr>
          <p:cNvPr id="18" name="Rectangle 406">
            <a:extLst>
              <a:ext uri="{FF2B5EF4-FFF2-40B4-BE49-F238E27FC236}">
                <a16:creationId xmlns:a16="http://schemas.microsoft.com/office/drawing/2014/main" id="{00AB5BB7-996C-75C4-7757-EBEABAEFC823}"/>
              </a:ext>
            </a:extLst>
          </p:cNvPr>
          <p:cNvSpPr>
            <a:spLocks noChangeArrowheads="1"/>
          </p:cNvSpPr>
          <p:nvPr/>
        </p:nvSpPr>
        <p:spPr bwMode="auto">
          <a:xfrm>
            <a:off x="7006866" y="6045990"/>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p>
        </p:txBody>
      </p:sp>
      <p:sp>
        <p:nvSpPr>
          <p:cNvPr id="21" name="Rectangle 409">
            <a:extLst>
              <a:ext uri="{FF2B5EF4-FFF2-40B4-BE49-F238E27FC236}">
                <a16:creationId xmlns:a16="http://schemas.microsoft.com/office/drawing/2014/main" id="{0F8A4398-B59E-B8F8-82BE-13932A6B3A4F}"/>
              </a:ext>
            </a:extLst>
          </p:cNvPr>
          <p:cNvSpPr>
            <a:spLocks noChangeArrowheads="1"/>
          </p:cNvSpPr>
          <p:nvPr/>
        </p:nvSpPr>
        <p:spPr bwMode="auto">
          <a:xfrm>
            <a:off x="7489466" y="6045990"/>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a:t>
            </a:r>
          </a:p>
        </p:txBody>
      </p:sp>
      <p:sp>
        <p:nvSpPr>
          <p:cNvPr id="24" name="Rectangle 412">
            <a:extLst>
              <a:ext uri="{FF2B5EF4-FFF2-40B4-BE49-F238E27FC236}">
                <a16:creationId xmlns:a16="http://schemas.microsoft.com/office/drawing/2014/main" id="{F2078262-0F8F-CA5A-2C76-C454C56719C9}"/>
              </a:ext>
            </a:extLst>
          </p:cNvPr>
          <p:cNvSpPr>
            <a:spLocks noChangeArrowheads="1"/>
          </p:cNvSpPr>
          <p:nvPr/>
        </p:nvSpPr>
        <p:spPr bwMode="auto">
          <a:xfrm>
            <a:off x="7968891" y="6045990"/>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p>
        </p:txBody>
      </p:sp>
      <p:sp>
        <p:nvSpPr>
          <p:cNvPr id="27" name="Rectangle 415">
            <a:extLst>
              <a:ext uri="{FF2B5EF4-FFF2-40B4-BE49-F238E27FC236}">
                <a16:creationId xmlns:a16="http://schemas.microsoft.com/office/drawing/2014/main" id="{22784F03-613A-94D1-4D23-BF51751D12B5}"/>
              </a:ext>
            </a:extLst>
          </p:cNvPr>
          <p:cNvSpPr>
            <a:spLocks noChangeArrowheads="1"/>
          </p:cNvSpPr>
          <p:nvPr/>
        </p:nvSpPr>
        <p:spPr bwMode="auto">
          <a:xfrm>
            <a:off x="8446729" y="6045990"/>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a:t>
            </a:r>
          </a:p>
        </p:txBody>
      </p:sp>
      <p:sp>
        <p:nvSpPr>
          <p:cNvPr id="30" name="Rectangle 418">
            <a:extLst>
              <a:ext uri="{FF2B5EF4-FFF2-40B4-BE49-F238E27FC236}">
                <a16:creationId xmlns:a16="http://schemas.microsoft.com/office/drawing/2014/main" id="{287CA2E2-28EE-86FF-8686-1EFD31CE417F}"/>
              </a:ext>
            </a:extLst>
          </p:cNvPr>
          <p:cNvSpPr>
            <a:spLocks noChangeArrowheads="1"/>
          </p:cNvSpPr>
          <p:nvPr/>
        </p:nvSpPr>
        <p:spPr bwMode="auto">
          <a:xfrm>
            <a:off x="8929329" y="6045990"/>
            <a:ext cx="70532" cy="17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95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p>
        </p:txBody>
      </p:sp>
      <p:sp>
        <p:nvSpPr>
          <p:cNvPr id="31" name="Line 419">
            <a:extLst>
              <a:ext uri="{FF2B5EF4-FFF2-40B4-BE49-F238E27FC236}">
                <a16:creationId xmlns:a16="http://schemas.microsoft.com/office/drawing/2014/main" id="{21389E08-96DB-22E8-A0CF-391461256952}"/>
              </a:ext>
            </a:extLst>
          </p:cNvPr>
          <p:cNvSpPr>
            <a:spLocks noChangeShapeType="1"/>
          </p:cNvSpPr>
          <p:nvPr/>
        </p:nvSpPr>
        <p:spPr bwMode="auto">
          <a:xfrm>
            <a:off x="6218218" y="581754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2" name="Line 420">
            <a:extLst>
              <a:ext uri="{FF2B5EF4-FFF2-40B4-BE49-F238E27FC236}">
                <a16:creationId xmlns:a16="http://schemas.microsoft.com/office/drawing/2014/main" id="{DCE86FC0-3F98-161E-35A6-94A90EBB6F8F}"/>
              </a:ext>
            </a:extLst>
          </p:cNvPr>
          <p:cNvSpPr>
            <a:spLocks noChangeShapeType="1"/>
          </p:cNvSpPr>
          <p:nvPr/>
        </p:nvSpPr>
        <p:spPr bwMode="auto">
          <a:xfrm>
            <a:off x="6376968" y="581754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3" name="Line 421">
            <a:extLst>
              <a:ext uri="{FF2B5EF4-FFF2-40B4-BE49-F238E27FC236}">
                <a16:creationId xmlns:a16="http://schemas.microsoft.com/office/drawing/2014/main" id="{36EE1B66-8E0F-6D16-78C9-1A070AC8445E}"/>
              </a:ext>
            </a:extLst>
          </p:cNvPr>
          <p:cNvSpPr>
            <a:spLocks noChangeShapeType="1"/>
          </p:cNvSpPr>
          <p:nvPr/>
        </p:nvSpPr>
        <p:spPr bwMode="auto">
          <a:xfrm flipH="1">
            <a:off x="6218218" y="5845970"/>
            <a:ext cx="1587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4" name="Rectangle 422">
            <a:extLst>
              <a:ext uri="{FF2B5EF4-FFF2-40B4-BE49-F238E27FC236}">
                <a16:creationId xmlns:a16="http://schemas.microsoft.com/office/drawing/2014/main" id="{376E9D7A-EA4D-A040-65F0-04FCD9F5206F}"/>
              </a:ext>
            </a:extLst>
          </p:cNvPr>
          <p:cNvSpPr>
            <a:spLocks noChangeArrowheads="1"/>
          </p:cNvSpPr>
          <p:nvPr/>
        </p:nvSpPr>
        <p:spPr bwMode="auto">
          <a:xfrm>
            <a:off x="6255493" y="5822752"/>
            <a:ext cx="46101"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5" name="Line 423">
            <a:extLst>
              <a:ext uri="{FF2B5EF4-FFF2-40B4-BE49-F238E27FC236}">
                <a16:creationId xmlns:a16="http://schemas.microsoft.com/office/drawing/2014/main" id="{6699BF7F-9C1D-F49C-1513-A612DFEBB4FA}"/>
              </a:ext>
            </a:extLst>
          </p:cNvPr>
          <p:cNvSpPr>
            <a:spLocks noChangeShapeType="1"/>
          </p:cNvSpPr>
          <p:nvPr/>
        </p:nvSpPr>
        <p:spPr bwMode="auto">
          <a:xfrm>
            <a:off x="6240443" y="5682605"/>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6" name="Line 424">
            <a:extLst>
              <a:ext uri="{FF2B5EF4-FFF2-40B4-BE49-F238E27FC236}">
                <a16:creationId xmlns:a16="http://schemas.microsoft.com/office/drawing/2014/main" id="{10B3D3F5-F925-AC7D-B6FB-16D263FF8466}"/>
              </a:ext>
            </a:extLst>
          </p:cNvPr>
          <p:cNvSpPr>
            <a:spLocks noChangeShapeType="1"/>
          </p:cNvSpPr>
          <p:nvPr/>
        </p:nvSpPr>
        <p:spPr bwMode="auto">
          <a:xfrm>
            <a:off x="6435706" y="5682605"/>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 name="Line 425">
            <a:extLst>
              <a:ext uri="{FF2B5EF4-FFF2-40B4-BE49-F238E27FC236}">
                <a16:creationId xmlns:a16="http://schemas.microsoft.com/office/drawing/2014/main" id="{B15D5E79-63EC-8B8A-AA6D-1FE07CB43327}"/>
              </a:ext>
            </a:extLst>
          </p:cNvPr>
          <p:cNvSpPr>
            <a:spLocks noChangeShapeType="1"/>
          </p:cNvSpPr>
          <p:nvPr/>
        </p:nvSpPr>
        <p:spPr bwMode="auto">
          <a:xfrm flipH="1">
            <a:off x="6238856" y="5712620"/>
            <a:ext cx="1968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 name="Rectangle 426">
            <a:extLst>
              <a:ext uri="{FF2B5EF4-FFF2-40B4-BE49-F238E27FC236}">
                <a16:creationId xmlns:a16="http://schemas.microsoft.com/office/drawing/2014/main" id="{E6643629-63CF-ECD7-6CEF-4EB510677828}"/>
              </a:ext>
            </a:extLst>
          </p:cNvPr>
          <p:cNvSpPr>
            <a:spLocks noChangeArrowheads="1"/>
          </p:cNvSpPr>
          <p:nvPr/>
        </p:nvSpPr>
        <p:spPr bwMode="auto">
          <a:xfrm>
            <a:off x="6293759" y="5687815"/>
            <a:ext cx="44180"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 name="Line 427">
            <a:extLst>
              <a:ext uri="{FF2B5EF4-FFF2-40B4-BE49-F238E27FC236}">
                <a16:creationId xmlns:a16="http://schemas.microsoft.com/office/drawing/2014/main" id="{BF299794-EC04-6BBF-0D09-EF07E5C199A8}"/>
              </a:ext>
            </a:extLst>
          </p:cNvPr>
          <p:cNvSpPr>
            <a:spLocks noChangeShapeType="1"/>
          </p:cNvSpPr>
          <p:nvPr/>
        </p:nvSpPr>
        <p:spPr bwMode="auto">
          <a:xfrm>
            <a:off x="6221393" y="5430390"/>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 name="Line 428">
            <a:extLst>
              <a:ext uri="{FF2B5EF4-FFF2-40B4-BE49-F238E27FC236}">
                <a16:creationId xmlns:a16="http://schemas.microsoft.com/office/drawing/2014/main" id="{42ABC6CE-14CF-FCBA-42D1-DE4D77FEC9DB}"/>
              </a:ext>
            </a:extLst>
          </p:cNvPr>
          <p:cNvSpPr>
            <a:spLocks noChangeShapeType="1"/>
          </p:cNvSpPr>
          <p:nvPr/>
        </p:nvSpPr>
        <p:spPr bwMode="auto">
          <a:xfrm>
            <a:off x="6413481" y="5430390"/>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1" name="Line 429">
            <a:extLst>
              <a:ext uri="{FF2B5EF4-FFF2-40B4-BE49-F238E27FC236}">
                <a16:creationId xmlns:a16="http://schemas.microsoft.com/office/drawing/2014/main" id="{727A6A29-8CE8-F6F6-7DEC-FC845F36E3B5}"/>
              </a:ext>
            </a:extLst>
          </p:cNvPr>
          <p:cNvSpPr>
            <a:spLocks noChangeShapeType="1"/>
          </p:cNvSpPr>
          <p:nvPr/>
        </p:nvSpPr>
        <p:spPr bwMode="auto">
          <a:xfrm flipH="1">
            <a:off x="6221393" y="5460208"/>
            <a:ext cx="1920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 name="Rectangle 430">
            <a:extLst>
              <a:ext uri="{FF2B5EF4-FFF2-40B4-BE49-F238E27FC236}">
                <a16:creationId xmlns:a16="http://schemas.microsoft.com/office/drawing/2014/main" id="{837C1F24-A562-FF91-B459-1E95CB19F7EF}"/>
              </a:ext>
            </a:extLst>
          </p:cNvPr>
          <p:cNvSpPr>
            <a:spLocks noChangeArrowheads="1"/>
          </p:cNvSpPr>
          <p:nvPr/>
        </p:nvSpPr>
        <p:spPr bwMode="auto">
          <a:xfrm>
            <a:off x="6271534" y="5437158"/>
            <a:ext cx="44180" cy="4610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 name="Line 431">
            <a:extLst>
              <a:ext uri="{FF2B5EF4-FFF2-40B4-BE49-F238E27FC236}">
                <a16:creationId xmlns:a16="http://schemas.microsoft.com/office/drawing/2014/main" id="{A87BCD11-4D08-461B-663E-06D21514D0B8}"/>
              </a:ext>
            </a:extLst>
          </p:cNvPr>
          <p:cNvSpPr>
            <a:spLocks noChangeShapeType="1"/>
          </p:cNvSpPr>
          <p:nvPr/>
        </p:nvSpPr>
        <p:spPr bwMode="auto">
          <a:xfrm>
            <a:off x="6230918" y="5303390"/>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4" name="Line 432">
            <a:extLst>
              <a:ext uri="{FF2B5EF4-FFF2-40B4-BE49-F238E27FC236}">
                <a16:creationId xmlns:a16="http://schemas.microsoft.com/office/drawing/2014/main" id="{43863F4C-7B51-C23A-BCC9-69CE7647605B}"/>
              </a:ext>
            </a:extLst>
          </p:cNvPr>
          <p:cNvSpPr>
            <a:spLocks noChangeShapeType="1"/>
          </p:cNvSpPr>
          <p:nvPr/>
        </p:nvSpPr>
        <p:spPr bwMode="auto">
          <a:xfrm>
            <a:off x="6399193" y="5303390"/>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 name="Line 433">
            <a:extLst>
              <a:ext uri="{FF2B5EF4-FFF2-40B4-BE49-F238E27FC236}">
                <a16:creationId xmlns:a16="http://schemas.microsoft.com/office/drawing/2014/main" id="{6CED412D-ABAB-C40A-7645-AF144F08C381}"/>
              </a:ext>
            </a:extLst>
          </p:cNvPr>
          <p:cNvSpPr>
            <a:spLocks noChangeShapeType="1"/>
          </p:cNvSpPr>
          <p:nvPr/>
        </p:nvSpPr>
        <p:spPr bwMode="auto">
          <a:xfrm flipH="1">
            <a:off x="6227743" y="5333208"/>
            <a:ext cx="1714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 name="Rectangle 434">
            <a:extLst>
              <a:ext uri="{FF2B5EF4-FFF2-40B4-BE49-F238E27FC236}">
                <a16:creationId xmlns:a16="http://schemas.microsoft.com/office/drawing/2014/main" id="{0E3DB573-F1D9-B78E-7C4A-2F4F63E52FA9}"/>
              </a:ext>
            </a:extLst>
          </p:cNvPr>
          <p:cNvSpPr>
            <a:spLocks noChangeArrowheads="1"/>
          </p:cNvSpPr>
          <p:nvPr/>
        </p:nvSpPr>
        <p:spPr bwMode="auto">
          <a:xfrm>
            <a:off x="6271368" y="5306649"/>
            <a:ext cx="46101" cy="4994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 name="Line 435">
            <a:extLst>
              <a:ext uri="{FF2B5EF4-FFF2-40B4-BE49-F238E27FC236}">
                <a16:creationId xmlns:a16="http://schemas.microsoft.com/office/drawing/2014/main" id="{B1B3FB15-3105-6637-B719-81E928FAAF05}"/>
              </a:ext>
            </a:extLst>
          </p:cNvPr>
          <p:cNvSpPr>
            <a:spLocks noChangeShapeType="1"/>
          </p:cNvSpPr>
          <p:nvPr/>
        </p:nvSpPr>
        <p:spPr bwMode="auto">
          <a:xfrm>
            <a:off x="6235681" y="5026398"/>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 name="Line 436">
            <a:extLst>
              <a:ext uri="{FF2B5EF4-FFF2-40B4-BE49-F238E27FC236}">
                <a16:creationId xmlns:a16="http://schemas.microsoft.com/office/drawing/2014/main" id="{A48263EC-AB83-26E6-019D-249C65680EAA}"/>
              </a:ext>
            </a:extLst>
          </p:cNvPr>
          <p:cNvSpPr>
            <a:spLocks noChangeShapeType="1"/>
          </p:cNvSpPr>
          <p:nvPr/>
        </p:nvSpPr>
        <p:spPr bwMode="auto">
          <a:xfrm>
            <a:off x="6394431" y="5026398"/>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 name="Line 437">
            <a:extLst>
              <a:ext uri="{FF2B5EF4-FFF2-40B4-BE49-F238E27FC236}">
                <a16:creationId xmlns:a16="http://schemas.microsoft.com/office/drawing/2014/main" id="{C112A0DF-A929-43C3-3105-99FC24ED786C}"/>
              </a:ext>
            </a:extLst>
          </p:cNvPr>
          <p:cNvSpPr>
            <a:spLocks noChangeShapeType="1"/>
          </p:cNvSpPr>
          <p:nvPr/>
        </p:nvSpPr>
        <p:spPr bwMode="auto">
          <a:xfrm flipH="1">
            <a:off x="6232506" y="5056216"/>
            <a:ext cx="1619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 name="Rectangle 438">
            <a:extLst>
              <a:ext uri="{FF2B5EF4-FFF2-40B4-BE49-F238E27FC236}">
                <a16:creationId xmlns:a16="http://schemas.microsoft.com/office/drawing/2014/main" id="{5818A8AC-9CFB-6A3C-E5A0-52CEAA325AF2}"/>
              </a:ext>
            </a:extLst>
          </p:cNvPr>
          <p:cNvSpPr>
            <a:spLocks noChangeArrowheads="1"/>
          </p:cNvSpPr>
          <p:nvPr/>
        </p:nvSpPr>
        <p:spPr bwMode="auto">
          <a:xfrm>
            <a:off x="6273122" y="5029324"/>
            <a:ext cx="44180" cy="5378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 name="Line 439">
            <a:extLst>
              <a:ext uri="{FF2B5EF4-FFF2-40B4-BE49-F238E27FC236}">
                <a16:creationId xmlns:a16="http://schemas.microsoft.com/office/drawing/2014/main" id="{F0DEB74E-FC84-10CB-6BEC-FCD6AC00341E}"/>
              </a:ext>
            </a:extLst>
          </p:cNvPr>
          <p:cNvSpPr>
            <a:spLocks noChangeShapeType="1"/>
          </p:cNvSpPr>
          <p:nvPr/>
        </p:nvSpPr>
        <p:spPr bwMode="auto">
          <a:xfrm>
            <a:off x="6216631" y="4868031"/>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 name="Line 440">
            <a:extLst>
              <a:ext uri="{FF2B5EF4-FFF2-40B4-BE49-F238E27FC236}">
                <a16:creationId xmlns:a16="http://schemas.microsoft.com/office/drawing/2014/main" id="{7EEF4072-31E4-C71C-D70A-DAFBCB07D98D}"/>
              </a:ext>
            </a:extLst>
          </p:cNvPr>
          <p:cNvSpPr>
            <a:spLocks noChangeShapeType="1"/>
          </p:cNvSpPr>
          <p:nvPr/>
        </p:nvSpPr>
        <p:spPr bwMode="auto">
          <a:xfrm>
            <a:off x="6416656" y="4868031"/>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 name="Line 441">
            <a:extLst>
              <a:ext uri="{FF2B5EF4-FFF2-40B4-BE49-F238E27FC236}">
                <a16:creationId xmlns:a16="http://schemas.microsoft.com/office/drawing/2014/main" id="{85A434ED-6AF2-9FBE-83F8-4BA47C05D2F8}"/>
              </a:ext>
            </a:extLst>
          </p:cNvPr>
          <p:cNvSpPr>
            <a:spLocks noChangeShapeType="1"/>
          </p:cNvSpPr>
          <p:nvPr/>
        </p:nvSpPr>
        <p:spPr bwMode="auto">
          <a:xfrm flipH="1">
            <a:off x="6216631" y="4897849"/>
            <a:ext cx="200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 name="Rectangle 442">
            <a:extLst>
              <a:ext uri="{FF2B5EF4-FFF2-40B4-BE49-F238E27FC236}">
                <a16:creationId xmlns:a16="http://schemas.microsoft.com/office/drawing/2014/main" id="{2CCA3F5B-3359-9192-2B89-C314E31606FC}"/>
              </a:ext>
            </a:extLst>
          </p:cNvPr>
          <p:cNvSpPr>
            <a:spLocks noChangeArrowheads="1"/>
          </p:cNvSpPr>
          <p:nvPr/>
        </p:nvSpPr>
        <p:spPr bwMode="auto">
          <a:xfrm>
            <a:off x="6266606" y="4874799"/>
            <a:ext cx="46101" cy="4610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 name="Line 451">
            <a:extLst>
              <a:ext uri="{FF2B5EF4-FFF2-40B4-BE49-F238E27FC236}">
                <a16:creationId xmlns:a16="http://schemas.microsoft.com/office/drawing/2014/main" id="{781517B3-2B64-AC02-645A-0CD2C0A2A2A0}"/>
              </a:ext>
            </a:extLst>
          </p:cNvPr>
          <p:cNvSpPr>
            <a:spLocks noChangeShapeType="1"/>
          </p:cNvSpPr>
          <p:nvPr/>
        </p:nvSpPr>
        <p:spPr bwMode="auto">
          <a:xfrm>
            <a:off x="6162656" y="4601293"/>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 name="Line 452">
            <a:extLst>
              <a:ext uri="{FF2B5EF4-FFF2-40B4-BE49-F238E27FC236}">
                <a16:creationId xmlns:a16="http://schemas.microsoft.com/office/drawing/2014/main" id="{63779D30-42AC-BF32-639C-EB6775CC0D0A}"/>
              </a:ext>
            </a:extLst>
          </p:cNvPr>
          <p:cNvSpPr>
            <a:spLocks noChangeShapeType="1"/>
          </p:cNvSpPr>
          <p:nvPr/>
        </p:nvSpPr>
        <p:spPr bwMode="auto">
          <a:xfrm>
            <a:off x="6408718" y="4601293"/>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 name="Line 453">
            <a:extLst>
              <a:ext uri="{FF2B5EF4-FFF2-40B4-BE49-F238E27FC236}">
                <a16:creationId xmlns:a16="http://schemas.microsoft.com/office/drawing/2014/main" id="{DB2A2A51-F076-1326-6205-6AE0D7C15693}"/>
              </a:ext>
            </a:extLst>
          </p:cNvPr>
          <p:cNvSpPr>
            <a:spLocks noChangeShapeType="1"/>
          </p:cNvSpPr>
          <p:nvPr/>
        </p:nvSpPr>
        <p:spPr bwMode="auto">
          <a:xfrm flipH="1">
            <a:off x="6159481" y="4631308"/>
            <a:ext cx="24923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 name="Rectangle 454">
            <a:extLst>
              <a:ext uri="{FF2B5EF4-FFF2-40B4-BE49-F238E27FC236}">
                <a16:creationId xmlns:a16="http://schemas.microsoft.com/office/drawing/2014/main" id="{627BB963-46E1-507B-32CD-7238AD716D2F}"/>
              </a:ext>
            </a:extLst>
          </p:cNvPr>
          <p:cNvSpPr>
            <a:spLocks noChangeArrowheads="1"/>
          </p:cNvSpPr>
          <p:nvPr/>
        </p:nvSpPr>
        <p:spPr bwMode="auto">
          <a:xfrm>
            <a:off x="6219147" y="4606503"/>
            <a:ext cx="44180"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 name="Line 455">
            <a:extLst>
              <a:ext uri="{FF2B5EF4-FFF2-40B4-BE49-F238E27FC236}">
                <a16:creationId xmlns:a16="http://schemas.microsoft.com/office/drawing/2014/main" id="{AD2468B6-A82B-1154-9AFC-2B5C0CD9834A}"/>
              </a:ext>
            </a:extLst>
          </p:cNvPr>
          <p:cNvSpPr>
            <a:spLocks noChangeShapeType="1"/>
          </p:cNvSpPr>
          <p:nvPr/>
        </p:nvSpPr>
        <p:spPr bwMode="auto">
          <a:xfrm>
            <a:off x="6095981" y="447822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 name="Line 456">
            <a:extLst>
              <a:ext uri="{FF2B5EF4-FFF2-40B4-BE49-F238E27FC236}">
                <a16:creationId xmlns:a16="http://schemas.microsoft.com/office/drawing/2014/main" id="{4526D0CB-8F60-1023-EE99-FAA092F1885B}"/>
              </a:ext>
            </a:extLst>
          </p:cNvPr>
          <p:cNvSpPr>
            <a:spLocks noChangeShapeType="1"/>
          </p:cNvSpPr>
          <p:nvPr/>
        </p:nvSpPr>
        <p:spPr bwMode="auto">
          <a:xfrm>
            <a:off x="6348393" y="447822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 name="Line 457">
            <a:extLst>
              <a:ext uri="{FF2B5EF4-FFF2-40B4-BE49-F238E27FC236}">
                <a16:creationId xmlns:a16="http://schemas.microsoft.com/office/drawing/2014/main" id="{A40ABB0D-B977-C25C-DDCB-65DE3B0C7F7B}"/>
              </a:ext>
            </a:extLst>
          </p:cNvPr>
          <p:cNvSpPr>
            <a:spLocks noChangeShapeType="1"/>
          </p:cNvSpPr>
          <p:nvPr/>
        </p:nvSpPr>
        <p:spPr bwMode="auto">
          <a:xfrm flipH="1">
            <a:off x="6095981" y="4508237"/>
            <a:ext cx="2524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 name="Rectangle 458">
            <a:extLst>
              <a:ext uri="{FF2B5EF4-FFF2-40B4-BE49-F238E27FC236}">
                <a16:creationId xmlns:a16="http://schemas.microsoft.com/office/drawing/2014/main" id="{1E9883CA-A3D0-A31B-9B00-C916F10CDD62}"/>
              </a:ext>
            </a:extLst>
          </p:cNvPr>
          <p:cNvSpPr>
            <a:spLocks noChangeArrowheads="1"/>
          </p:cNvSpPr>
          <p:nvPr/>
        </p:nvSpPr>
        <p:spPr bwMode="auto">
          <a:xfrm>
            <a:off x="6114372" y="4483432"/>
            <a:ext cx="44180"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 name="Line 459">
            <a:extLst>
              <a:ext uri="{FF2B5EF4-FFF2-40B4-BE49-F238E27FC236}">
                <a16:creationId xmlns:a16="http://schemas.microsoft.com/office/drawing/2014/main" id="{6E0D4C1F-9107-104C-5796-97E38521AD4B}"/>
              </a:ext>
            </a:extLst>
          </p:cNvPr>
          <p:cNvSpPr>
            <a:spLocks noChangeShapeType="1"/>
          </p:cNvSpPr>
          <p:nvPr/>
        </p:nvSpPr>
        <p:spPr bwMode="auto">
          <a:xfrm>
            <a:off x="6267431" y="434593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 name="Line 460">
            <a:extLst>
              <a:ext uri="{FF2B5EF4-FFF2-40B4-BE49-F238E27FC236}">
                <a16:creationId xmlns:a16="http://schemas.microsoft.com/office/drawing/2014/main" id="{AA4A375E-4056-021C-13EF-0123414F8B97}"/>
              </a:ext>
            </a:extLst>
          </p:cNvPr>
          <p:cNvSpPr>
            <a:spLocks noChangeShapeType="1"/>
          </p:cNvSpPr>
          <p:nvPr/>
        </p:nvSpPr>
        <p:spPr bwMode="auto">
          <a:xfrm>
            <a:off x="6445231" y="434593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 name="Line 461">
            <a:extLst>
              <a:ext uri="{FF2B5EF4-FFF2-40B4-BE49-F238E27FC236}">
                <a16:creationId xmlns:a16="http://schemas.microsoft.com/office/drawing/2014/main" id="{AA4B724E-D85C-8941-3C8E-465479A9036C}"/>
              </a:ext>
            </a:extLst>
          </p:cNvPr>
          <p:cNvSpPr>
            <a:spLocks noChangeShapeType="1"/>
          </p:cNvSpPr>
          <p:nvPr/>
        </p:nvSpPr>
        <p:spPr bwMode="auto">
          <a:xfrm flipH="1">
            <a:off x="6264256" y="4374360"/>
            <a:ext cx="180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 name="Rectangle 462">
            <a:extLst>
              <a:ext uri="{FF2B5EF4-FFF2-40B4-BE49-F238E27FC236}">
                <a16:creationId xmlns:a16="http://schemas.microsoft.com/office/drawing/2014/main" id="{CDDDDC3E-5E57-A4ED-DDB9-25BA76032641}"/>
              </a:ext>
            </a:extLst>
          </p:cNvPr>
          <p:cNvSpPr>
            <a:spLocks noChangeArrowheads="1"/>
          </p:cNvSpPr>
          <p:nvPr/>
        </p:nvSpPr>
        <p:spPr bwMode="auto">
          <a:xfrm>
            <a:off x="6314397" y="4347468"/>
            <a:ext cx="44180" cy="5378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 name="Line 463">
            <a:extLst>
              <a:ext uri="{FF2B5EF4-FFF2-40B4-BE49-F238E27FC236}">
                <a16:creationId xmlns:a16="http://schemas.microsoft.com/office/drawing/2014/main" id="{00FABDB2-20DA-6D08-02F8-277AFB14A346}"/>
              </a:ext>
            </a:extLst>
          </p:cNvPr>
          <p:cNvSpPr>
            <a:spLocks noChangeShapeType="1"/>
          </p:cNvSpPr>
          <p:nvPr/>
        </p:nvSpPr>
        <p:spPr bwMode="auto">
          <a:xfrm>
            <a:off x="6221393" y="3778746"/>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 name="Line 464">
            <a:extLst>
              <a:ext uri="{FF2B5EF4-FFF2-40B4-BE49-F238E27FC236}">
                <a16:creationId xmlns:a16="http://schemas.microsoft.com/office/drawing/2014/main" id="{7233FEF7-C732-B34D-0A14-D3FCE2E085EE}"/>
              </a:ext>
            </a:extLst>
          </p:cNvPr>
          <p:cNvSpPr>
            <a:spLocks noChangeShapeType="1"/>
          </p:cNvSpPr>
          <p:nvPr/>
        </p:nvSpPr>
        <p:spPr bwMode="auto">
          <a:xfrm>
            <a:off x="6340456" y="3778746"/>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 name="Line 465">
            <a:extLst>
              <a:ext uri="{FF2B5EF4-FFF2-40B4-BE49-F238E27FC236}">
                <a16:creationId xmlns:a16="http://schemas.microsoft.com/office/drawing/2014/main" id="{5CE96308-0D88-EF4F-FCCE-5B4703C0B9DB}"/>
              </a:ext>
            </a:extLst>
          </p:cNvPr>
          <p:cNvSpPr>
            <a:spLocks noChangeShapeType="1"/>
          </p:cNvSpPr>
          <p:nvPr/>
        </p:nvSpPr>
        <p:spPr bwMode="auto">
          <a:xfrm flipH="1">
            <a:off x="6221393" y="3807174"/>
            <a:ext cx="11906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 name="Rectangle 466">
            <a:extLst>
              <a:ext uri="{FF2B5EF4-FFF2-40B4-BE49-F238E27FC236}">
                <a16:creationId xmlns:a16="http://schemas.microsoft.com/office/drawing/2014/main" id="{53BF5705-CBCA-6335-1E03-FA2C9773ECFA}"/>
              </a:ext>
            </a:extLst>
          </p:cNvPr>
          <p:cNvSpPr>
            <a:spLocks noChangeArrowheads="1"/>
          </p:cNvSpPr>
          <p:nvPr/>
        </p:nvSpPr>
        <p:spPr bwMode="auto">
          <a:xfrm>
            <a:off x="6240872" y="3783956"/>
            <a:ext cx="49943"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 name="Line 467">
            <a:extLst>
              <a:ext uri="{FF2B5EF4-FFF2-40B4-BE49-F238E27FC236}">
                <a16:creationId xmlns:a16="http://schemas.microsoft.com/office/drawing/2014/main" id="{98D5CC84-3500-3C48-D257-56FC333DF6FB}"/>
              </a:ext>
            </a:extLst>
          </p:cNvPr>
          <p:cNvSpPr>
            <a:spLocks noChangeShapeType="1"/>
          </p:cNvSpPr>
          <p:nvPr/>
        </p:nvSpPr>
        <p:spPr bwMode="auto">
          <a:xfrm>
            <a:off x="6153131" y="3366849"/>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 name="Line 468">
            <a:extLst>
              <a:ext uri="{FF2B5EF4-FFF2-40B4-BE49-F238E27FC236}">
                <a16:creationId xmlns:a16="http://schemas.microsoft.com/office/drawing/2014/main" id="{1ABB7C87-6824-23A2-F0D6-6D1504E1F7D6}"/>
              </a:ext>
            </a:extLst>
          </p:cNvPr>
          <p:cNvSpPr>
            <a:spLocks noChangeShapeType="1"/>
          </p:cNvSpPr>
          <p:nvPr/>
        </p:nvSpPr>
        <p:spPr bwMode="auto">
          <a:xfrm>
            <a:off x="6472218" y="3366849"/>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 name="Line 469">
            <a:extLst>
              <a:ext uri="{FF2B5EF4-FFF2-40B4-BE49-F238E27FC236}">
                <a16:creationId xmlns:a16="http://schemas.microsoft.com/office/drawing/2014/main" id="{2215DC17-3509-645F-8230-EA0D120E5BDB}"/>
              </a:ext>
            </a:extLst>
          </p:cNvPr>
          <p:cNvSpPr>
            <a:spLocks noChangeShapeType="1"/>
          </p:cNvSpPr>
          <p:nvPr/>
        </p:nvSpPr>
        <p:spPr bwMode="auto">
          <a:xfrm flipH="1">
            <a:off x="6153131" y="3395277"/>
            <a:ext cx="3190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 name="Rectangle 470">
            <a:extLst>
              <a:ext uri="{FF2B5EF4-FFF2-40B4-BE49-F238E27FC236}">
                <a16:creationId xmlns:a16="http://schemas.microsoft.com/office/drawing/2014/main" id="{1CA7CFB1-BCEA-25AF-F035-FE9E74B3214B}"/>
              </a:ext>
            </a:extLst>
          </p:cNvPr>
          <p:cNvSpPr>
            <a:spLocks noChangeArrowheads="1"/>
          </p:cNvSpPr>
          <p:nvPr/>
        </p:nvSpPr>
        <p:spPr bwMode="auto">
          <a:xfrm>
            <a:off x="6219147" y="3372059"/>
            <a:ext cx="44180"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 name="Line 471">
            <a:extLst>
              <a:ext uri="{FF2B5EF4-FFF2-40B4-BE49-F238E27FC236}">
                <a16:creationId xmlns:a16="http://schemas.microsoft.com/office/drawing/2014/main" id="{C27009D7-9038-69A2-C3B0-BB21D62F420F}"/>
              </a:ext>
            </a:extLst>
          </p:cNvPr>
          <p:cNvSpPr>
            <a:spLocks noChangeShapeType="1"/>
          </p:cNvSpPr>
          <p:nvPr/>
        </p:nvSpPr>
        <p:spPr bwMode="auto">
          <a:xfrm>
            <a:off x="6221393" y="3236373"/>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 name="Line 472">
            <a:extLst>
              <a:ext uri="{FF2B5EF4-FFF2-40B4-BE49-F238E27FC236}">
                <a16:creationId xmlns:a16="http://schemas.microsoft.com/office/drawing/2014/main" id="{35E3C62D-15FC-3A92-41B7-E3C90E4437D4}"/>
              </a:ext>
            </a:extLst>
          </p:cNvPr>
          <p:cNvSpPr>
            <a:spLocks noChangeShapeType="1"/>
          </p:cNvSpPr>
          <p:nvPr/>
        </p:nvSpPr>
        <p:spPr bwMode="auto">
          <a:xfrm>
            <a:off x="6348393" y="3236373"/>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 name="Line 473">
            <a:extLst>
              <a:ext uri="{FF2B5EF4-FFF2-40B4-BE49-F238E27FC236}">
                <a16:creationId xmlns:a16="http://schemas.microsoft.com/office/drawing/2014/main" id="{0A30AEC2-2F65-73BD-9146-86730E241090}"/>
              </a:ext>
            </a:extLst>
          </p:cNvPr>
          <p:cNvSpPr>
            <a:spLocks noChangeShapeType="1"/>
          </p:cNvSpPr>
          <p:nvPr/>
        </p:nvSpPr>
        <p:spPr bwMode="auto">
          <a:xfrm flipH="1">
            <a:off x="6221393" y="3266389"/>
            <a:ext cx="1270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 name="Rectangle 474">
            <a:extLst>
              <a:ext uri="{FF2B5EF4-FFF2-40B4-BE49-F238E27FC236}">
                <a16:creationId xmlns:a16="http://schemas.microsoft.com/office/drawing/2014/main" id="{0A94EEFF-8CA0-6DF0-9155-87AD1A731523}"/>
              </a:ext>
            </a:extLst>
          </p:cNvPr>
          <p:cNvSpPr>
            <a:spLocks noChangeArrowheads="1"/>
          </p:cNvSpPr>
          <p:nvPr/>
        </p:nvSpPr>
        <p:spPr bwMode="auto">
          <a:xfrm>
            <a:off x="6245634" y="3241583"/>
            <a:ext cx="49943"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 name="Line 475">
            <a:extLst>
              <a:ext uri="{FF2B5EF4-FFF2-40B4-BE49-F238E27FC236}">
                <a16:creationId xmlns:a16="http://schemas.microsoft.com/office/drawing/2014/main" id="{7369FBE6-2B25-54B7-CC8F-F38303E8753E}"/>
              </a:ext>
            </a:extLst>
          </p:cNvPr>
          <p:cNvSpPr>
            <a:spLocks noChangeShapeType="1"/>
          </p:cNvSpPr>
          <p:nvPr/>
        </p:nvSpPr>
        <p:spPr bwMode="auto">
          <a:xfrm>
            <a:off x="6235681" y="2828185"/>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 name="Line 476">
            <a:extLst>
              <a:ext uri="{FF2B5EF4-FFF2-40B4-BE49-F238E27FC236}">
                <a16:creationId xmlns:a16="http://schemas.microsoft.com/office/drawing/2014/main" id="{227781C5-9C4E-478A-3F58-5C2075E9C0E8}"/>
              </a:ext>
            </a:extLst>
          </p:cNvPr>
          <p:cNvSpPr>
            <a:spLocks noChangeShapeType="1"/>
          </p:cNvSpPr>
          <p:nvPr/>
        </p:nvSpPr>
        <p:spPr bwMode="auto">
          <a:xfrm>
            <a:off x="6375381" y="2828185"/>
            <a:ext cx="0" cy="5963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 name="Line 477">
            <a:extLst>
              <a:ext uri="{FF2B5EF4-FFF2-40B4-BE49-F238E27FC236}">
                <a16:creationId xmlns:a16="http://schemas.microsoft.com/office/drawing/2014/main" id="{73D67D78-1D33-64C2-EB3F-8EE86731AA26}"/>
              </a:ext>
            </a:extLst>
          </p:cNvPr>
          <p:cNvSpPr>
            <a:spLocks noChangeShapeType="1"/>
          </p:cNvSpPr>
          <p:nvPr/>
        </p:nvSpPr>
        <p:spPr bwMode="auto">
          <a:xfrm flipH="1">
            <a:off x="6232506" y="2858003"/>
            <a:ext cx="1428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 name="Rectangle 478">
            <a:extLst>
              <a:ext uri="{FF2B5EF4-FFF2-40B4-BE49-F238E27FC236}">
                <a16:creationId xmlns:a16="http://schemas.microsoft.com/office/drawing/2014/main" id="{1C97F836-780D-C7B2-D2AE-C7961C0C8EF7}"/>
              </a:ext>
            </a:extLst>
          </p:cNvPr>
          <p:cNvSpPr>
            <a:spLocks noChangeArrowheads="1"/>
          </p:cNvSpPr>
          <p:nvPr/>
        </p:nvSpPr>
        <p:spPr bwMode="auto">
          <a:xfrm>
            <a:off x="6268026" y="2831111"/>
            <a:ext cx="48023" cy="5378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 name="Line 479">
            <a:extLst>
              <a:ext uri="{FF2B5EF4-FFF2-40B4-BE49-F238E27FC236}">
                <a16:creationId xmlns:a16="http://schemas.microsoft.com/office/drawing/2014/main" id="{B0D9B29F-FAE7-2CFD-9CE5-2452432F6ECE}"/>
              </a:ext>
            </a:extLst>
          </p:cNvPr>
          <p:cNvSpPr>
            <a:spLocks noChangeShapeType="1"/>
          </p:cNvSpPr>
          <p:nvPr/>
        </p:nvSpPr>
        <p:spPr bwMode="auto">
          <a:xfrm>
            <a:off x="6253143" y="2549013"/>
            <a:ext cx="0" cy="6082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 name="Line 480">
            <a:extLst>
              <a:ext uri="{FF2B5EF4-FFF2-40B4-BE49-F238E27FC236}">
                <a16:creationId xmlns:a16="http://schemas.microsoft.com/office/drawing/2014/main" id="{AA008F2A-E227-7574-CB0C-BB47AEDE7BC0}"/>
              </a:ext>
            </a:extLst>
          </p:cNvPr>
          <p:cNvSpPr>
            <a:spLocks noChangeShapeType="1"/>
          </p:cNvSpPr>
          <p:nvPr/>
        </p:nvSpPr>
        <p:spPr bwMode="auto">
          <a:xfrm>
            <a:off x="6467456" y="2549013"/>
            <a:ext cx="0" cy="6082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 name="Line 481">
            <a:extLst>
              <a:ext uri="{FF2B5EF4-FFF2-40B4-BE49-F238E27FC236}">
                <a16:creationId xmlns:a16="http://schemas.microsoft.com/office/drawing/2014/main" id="{79F76A4F-BD4E-8F83-938A-E03CFD3992B0}"/>
              </a:ext>
            </a:extLst>
          </p:cNvPr>
          <p:cNvSpPr>
            <a:spLocks noChangeShapeType="1"/>
          </p:cNvSpPr>
          <p:nvPr/>
        </p:nvSpPr>
        <p:spPr bwMode="auto">
          <a:xfrm flipH="1">
            <a:off x="6253143" y="2578633"/>
            <a:ext cx="2143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 name="Rectangle 482">
            <a:extLst>
              <a:ext uri="{FF2B5EF4-FFF2-40B4-BE49-F238E27FC236}">
                <a16:creationId xmlns:a16="http://schemas.microsoft.com/office/drawing/2014/main" id="{2DC02F04-FBA7-84C3-C9B2-FDAA057F0160}"/>
              </a:ext>
            </a:extLst>
          </p:cNvPr>
          <p:cNvSpPr>
            <a:spLocks noChangeArrowheads="1"/>
          </p:cNvSpPr>
          <p:nvPr/>
        </p:nvSpPr>
        <p:spPr bwMode="auto">
          <a:xfrm>
            <a:off x="6313143" y="2555249"/>
            <a:ext cx="40339" cy="4994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 name="Line 483">
            <a:extLst>
              <a:ext uri="{FF2B5EF4-FFF2-40B4-BE49-F238E27FC236}">
                <a16:creationId xmlns:a16="http://schemas.microsoft.com/office/drawing/2014/main" id="{F895AB45-63F1-238D-320B-263EED23E71A}"/>
              </a:ext>
            </a:extLst>
          </p:cNvPr>
          <p:cNvSpPr>
            <a:spLocks noChangeShapeType="1"/>
          </p:cNvSpPr>
          <p:nvPr/>
        </p:nvSpPr>
        <p:spPr bwMode="auto">
          <a:xfrm>
            <a:off x="6194406" y="2406989"/>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 name="Line 484">
            <a:extLst>
              <a:ext uri="{FF2B5EF4-FFF2-40B4-BE49-F238E27FC236}">
                <a16:creationId xmlns:a16="http://schemas.microsoft.com/office/drawing/2014/main" id="{39C1F93A-9D61-E9ED-777D-24A55EB7FF24}"/>
              </a:ext>
            </a:extLst>
          </p:cNvPr>
          <p:cNvSpPr>
            <a:spLocks noChangeShapeType="1"/>
          </p:cNvSpPr>
          <p:nvPr/>
        </p:nvSpPr>
        <p:spPr bwMode="auto">
          <a:xfrm>
            <a:off x="6348393" y="2406989"/>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 name="Line 485">
            <a:extLst>
              <a:ext uri="{FF2B5EF4-FFF2-40B4-BE49-F238E27FC236}">
                <a16:creationId xmlns:a16="http://schemas.microsoft.com/office/drawing/2014/main" id="{4E61601A-7090-3CBB-1F00-3D2A9E4D529A}"/>
              </a:ext>
            </a:extLst>
          </p:cNvPr>
          <p:cNvSpPr>
            <a:spLocks noChangeShapeType="1"/>
          </p:cNvSpPr>
          <p:nvPr/>
        </p:nvSpPr>
        <p:spPr bwMode="auto">
          <a:xfrm flipH="1">
            <a:off x="6194406" y="2437004"/>
            <a:ext cx="1539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 name="Rectangle 486">
            <a:extLst>
              <a:ext uri="{FF2B5EF4-FFF2-40B4-BE49-F238E27FC236}">
                <a16:creationId xmlns:a16="http://schemas.microsoft.com/office/drawing/2014/main" id="{D3178945-439A-1FC7-415D-A25D31456F05}"/>
              </a:ext>
            </a:extLst>
          </p:cNvPr>
          <p:cNvSpPr>
            <a:spLocks noChangeArrowheads="1"/>
          </p:cNvSpPr>
          <p:nvPr/>
        </p:nvSpPr>
        <p:spPr bwMode="auto">
          <a:xfrm>
            <a:off x="6228506" y="2412199"/>
            <a:ext cx="46101"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 name="Line 487">
            <a:extLst>
              <a:ext uri="{FF2B5EF4-FFF2-40B4-BE49-F238E27FC236}">
                <a16:creationId xmlns:a16="http://schemas.microsoft.com/office/drawing/2014/main" id="{E8A1A4BD-18B5-C801-0D4F-647790C5CD8F}"/>
              </a:ext>
            </a:extLst>
          </p:cNvPr>
          <p:cNvSpPr>
            <a:spLocks noChangeShapeType="1"/>
          </p:cNvSpPr>
          <p:nvPr/>
        </p:nvSpPr>
        <p:spPr bwMode="auto">
          <a:xfrm>
            <a:off x="6240443" y="2152984"/>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 name="Line 488">
            <a:extLst>
              <a:ext uri="{FF2B5EF4-FFF2-40B4-BE49-F238E27FC236}">
                <a16:creationId xmlns:a16="http://schemas.microsoft.com/office/drawing/2014/main" id="{B5AB9A41-BA97-8020-E9FB-869EA91EAC00}"/>
              </a:ext>
            </a:extLst>
          </p:cNvPr>
          <p:cNvSpPr>
            <a:spLocks noChangeShapeType="1"/>
          </p:cNvSpPr>
          <p:nvPr/>
        </p:nvSpPr>
        <p:spPr bwMode="auto">
          <a:xfrm>
            <a:off x="6467456" y="2152984"/>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 name="Line 489">
            <a:extLst>
              <a:ext uri="{FF2B5EF4-FFF2-40B4-BE49-F238E27FC236}">
                <a16:creationId xmlns:a16="http://schemas.microsoft.com/office/drawing/2014/main" id="{2CBDF8FF-4AFA-038D-9411-23AF39A301E0}"/>
              </a:ext>
            </a:extLst>
          </p:cNvPr>
          <p:cNvSpPr>
            <a:spLocks noChangeShapeType="1"/>
          </p:cNvSpPr>
          <p:nvPr/>
        </p:nvSpPr>
        <p:spPr bwMode="auto">
          <a:xfrm flipH="1">
            <a:off x="6240443" y="2182999"/>
            <a:ext cx="2270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 name="Rectangle 490">
            <a:extLst>
              <a:ext uri="{FF2B5EF4-FFF2-40B4-BE49-F238E27FC236}">
                <a16:creationId xmlns:a16="http://schemas.microsoft.com/office/drawing/2014/main" id="{F42D8977-7503-1614-F7A5-F49D5495F9E3}"/>
              </a:ext>
            </a:extLst>
          </p:cNvPr>
          <p:cNvSpPr>
            <a:spLocks noChangeArrowheads="1"/>
          </p:cNvSpPr>
          <p:nvPr/>
        </p:nvSpPr>
        <p:spPr bwMode="auto">
          <a:xfrm>
            <a:off x="6303284" y="2159949"/>
            <a:ext cx="44180" cy="4610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 name="Line 491">
            <a:extLst>
              <a:ext uri="{FF2B5EF4-FFF2-40B4-BE49-F238E27FC236}">
                <a16:creationId xmlns:a16="http://schemas.microsoft.com/office/drawing/2014/main" id="{97BD993B-E3C9-A091-99F3-71182A6E413B}"/>
              </a:ext>
            </a:extLst>
          </p:cNvPr>
          <p:cNvSpPr>
            <a:spLocks noChangeShapeType="1"/>
          </p:cNvSpPr>
          <p:nvPr/>
        </p:nvSpPr>
        <p:spPr bwMode="auto">
          <a:xfrm>
            <a:off x="6207106" y="202122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 name="Line 492">
            <a:extLst>
              <a:ext uri="{FF2B5EF4-FFF2-40B4-BE49-F238E27FC236}">
                <a16:creationId xmlns:a16="http://schemas.microsoft.com/office/drawing/2014/main" id="{09268F76-B393-C5BA-BD8B-8B2205EAE707}"/>
              </a:ext>
            </a:extLst>
          </p:cNvPr>
          <p:cNvSpPr>
            <a:spLocks noChangeShapeType="1"/>
          </p:cNvSpPr>
          <p:nvPr/>
        </p:nvSpPr>
        <p:spPr bwMode="auto">
          <a:xfrm>
            <a:off x="6354743" y="202122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 name="Line 493">
            <a:extLst>
              <a:ext uri="{FF2B5EF4-FFF2-40B4-BE49-F238E27FC236}">
                <a16:creationId xmlns:a16="http://schemas.microsoft.com/office/drawing/2014/main" id="{C1FF8E17-1820-B0AC-7A37-CA8A0E162706}"/>
              </a:ext>
            </a:extLst>
          </p:cNvPr>
          <p:cNvSpPr>
            <a:spLocks noChangeShapeType="1"/>
          </p:cNvSpPr>
          <p:nvPr/>
        </p:nvSpPr>
        <p:spPr bwMode="auto">
          <a:xfrm flipH="1">
            <a:off x="6207106" y="2051238"/>
            <a:ext cx="1460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 name="Rectangle 494">
            <a:extLst>
              <a:ext uri="{FF2B5EF4-FFF2-40B4-BE49-F238E27FC236}">
                <a16:creationId xmlns:a16="http://schemas.microsoft.com/office/drawing/2014/main" id="{0B8B3CB0-5E7E-BC15-1E95-0FFED746E731}"/>
              </a:ext>
            </a:extLst>
          </p:cNvPr>
          <p:cNvSpPr>
            <a:spLocks noChangeArrowheads="1"/>
          </p:cNvSpPr>
          <p:nvPr/>
        </p:nvSpPr>
        <p:spPr bwMode="auto">
          <a:xfrm>
            <a:off x="6241372" y="2026432"/>
            <a:ext cx="44180"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 name="Line 495">
            <a:extLst>
              <a:ext uri="{FF2B5EF4-FFF2-40B4-BE49-F238E27FC236}">
                <a16:creationId xmlns:a16="http://schemas.microsoft.com/office/drawing/2014/main" id="{0A5C6C25-A041-74EB-4E9B-582BBDBBDFCC}"/>
              </a:ext>
            </a:extLst>
          </p:cNvPr>
          <p:cNvSpPr>
            <a:spLocks noChangeShapeType="1"/>
          </p:cNvSpPr>
          <p:nvPr/>
        </p:nvSpPr>
        <p:spPr bwMode="auto">
          <a:xfrm>
            <a:off x="6226156" y="2969274"/>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 name="Line 496">
            <a:extLst>
              <a:ext uri="{FF2B5EF4-FFF2-40B4-BE49-F238E27FC236}">
                <a16:creationId xmlns:a16="http://schemas.microsoft.com/office/drawing/2014/main" id="{AB3DB802-2F1D-284D-1DCB-83F60FF1C6DC}"/>
              </a:ext>
            </a:extLst>
          </p:cNvPr>
          <p:cNvSpPr>
            <a:spLocks noChangeShapeType="1"/>
          </p:cNvSpPr>
          <p:nvPr/>
        </p:nvSpPr>
        <p:spPr bwMode="auto">
          <a:xfrm>
            <a:off x="6624618" y="2969274"/>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 name="Line 497">
            <a:extLst>
              <a:ext uri="{FF2B5EF4-FFF2-40B4-BE49-F238E27FC236}">
                <a16:creationId xmlns:a16="http://schemas.microsoft.com/office/drawing/2014/main" id="{835B0683-07A1-1370-0723-DED8D92D61BC}"/>
              </a:ext>
            </a:extLst>
          </p:cNvPr>
          <p:cNvSpPr>
            <a:spLocks noChangeShapeType="1"/>
          </p:cNvSpPr>
          <p:nvPr/>
        </p:nvSpPr>
        <p:spPr bwMode="auto">
          <a:xfrm flipH="1">
            <a:off x="6226156" y="2997702"/>
            <a:ext cx="39846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 name="Rectangle 498">
            <a:extLst>
              <a:ext uri="{FF2B5EF4-FFF2-40B4-BE49-F238E27FC236}">
                <a16:creationId xmlns:a16="http://schemas.microsoft.com/office/drawing/2014/main" id="{39D3E8BA-6B0E-8DCE-3547-412D3CFD4F91}"/>
              </a:ext>
            </a:extLst>
          </p:cNvPr>
          <p:cNvSpPr>
            <a:spLocks noChangeArrowheads="1"/>
          </p:cNvSpPr>
          <p:nvPr/>
        </p:nvSpPr>
        <p:spPr bwMode="auto">
          <a:xfrm>
            <a:off x="6335034" y="2970810"/>
            <a:ext cx="44180" cy="5378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 name="Line 499">
            <a:extLst>
              <a:ext uri="{FF2B5EF4-FFF2-40B4-BE49-F238E27FC236}">
                <a16:creationId xmlns:a16="http://schemas.microsoft.com/office/drawing/2014/main" id="{9EAA7FC0-34E7-3D38-7BC8-01694E0E315C}"/>
              </a:ext>
            </a:extLst>
          </p:cNvPr>
          <p:cNvSpPr>
            <a:spLocks noChangeShapeType="1"/>
          </p:cNvSpPr>
          <p:nvPr/>
        </p:nvSpPr>
        <p:spPr bwMode="auto">
          <a:xfrm>
            <a:off x="6207106" y="404939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 name="Line 500">
            <a:extLst>
              <a:ext uri="{FF2B5EF4-FFF2-40B4-BE49-F238E27FC236}">
                <a16:creationId xmlns:a16="http://schemas.microsoft.com/office/drawing/2014/main" id="{E46316CF-42B7-9340-CE8A-2C89A3CE5D73}"/>
              </a:ext>
            </a:extLst>
          </p:cNvPr>
          <p:cNvSpPr>
            <a:spLocks noChangeShapeType="1"/>
          </p:cNvSpPr>
          <p:nvPr/>
        </p:nvSpPr>
        <p:spPr bwMode="auto">
          <a:xfrm>
            <a:off x="8272443" y="404939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 name="Line 501">
            <a:extLst>
              <a:ext uri="{FF2B5EF4-FFF2-40B4-BE49-F238E27FC236}">
                <a16:creationId xmlns:a16="http://schemas.microsoft.com/office/drawing/2014/main" id="{376AD4D9-6657-4DEE-BA77-0A02A9587BDF}"/>
              </a:ext>
            </a:extLst>
          </p:cNvPr>
          <p:cNvSpPr>
            <a:spLocks noChangeShapeType="1"/>
          </p:cNvSpPr>
          <p:nvPr/>
        </p:nvSpPr>
        <p:spPr bwMode="auto">
          <a:xfrm flipH="1">
            <a:off x="6207106" y="4079408"/>
            <a:ext cx="206533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 name="Rectangle 502">
            <a:extLst>
              <a:ext uri="{FF2B5EF4-FFF2-40B4-BE49-F238E27FC236}">
                <a16:creationId xmlns:a16="http://schemas.microsoft.com/office/drawing/2014/main" id="{938277FF-4320-1CDA-E827-D9087232D2F6}"/>
              </a:ext>
            </a:extLst>
          </p:cNvPr>
          <p:cNvSpPr>
            <a:spLocks noChangeArrowheads="1"/>
          </p:cNvSpPr>
          <p:nvPr/>
        </p:nvSpPr>
        <p:spPr bwMode="auto">
          <a:xfrm>
            <a:off x="6576334" y="4052516"/>
            <a:ext cx="44180" cy="5378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 name="Line 503">
            <a:extLst>
              <a:ext uri="{FF2B5EF4-FFF2-40B4-BE49-F238E27FC236}">
                <a16:creationId xmlns:a16="http://schemas.microsoft.com/office/drawing/2014/main" id="{E1EE928F-A1C2-201A-9A50-E4000C574167}"/>
              </a:ext>
            </a:extLst>
          </p:cNvPr>
          <p:cNvSpPr>
            <a:spLocks noChangeShapeType="1"/>
          </p:cNvSpPr>
          <p:nvPr/>
        </p:nvSpPr>
        <p:spPr bwMode="auto">
          <a:xfrm>
            <a:off x="6199168" y="392452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 name="Line 504">
            <a:extLst>
              <a:ext uri="{FF2B5EF4-FFF2-40B4-BE49-F238E27FC236}">
                <a16:creationId xmlns:a16="http://schemas.microsoft.com/office/drawing/2014/main" id="{21983742-2F21-28F9-69DC-06610461F148}"/>
              </a:ext>
            </a:extLst>
          </p:cNvPr>
          <p:cNvSpPr>
            <a:spLocks noChangeShapeType="1"/>
          </p:cNvSpPr>
          <p:nvPr/>
        </p:nvSpPr>
        <p:spPr bwMode="auto">
          <a:xfrm>
            <a:off x="7096106" y="3924522"/>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 name="Line 505">
            <a:extLst>
              <a:ext uri="{FF2B5EF4-FFF2-40B4-BE49-F238E27FC236}">
                <a16:creationId xmlns:a16="http://schemas.microsoft.com/office/drawing/2014/main" id="{4E7EC31F-708F-8E62-A826-105B4288B9C2}"/>
              </a:ext>
            </a:extLst>
          </p:cNvPr>
          <p:cNvSpPr>
            <a:spLocks noChangeShapeType="1"/>
          </p:cNvSpPr>
          <p:nvPr/>
        </p:nvSpPr>
        <p:spPr bwMode="auto">
          <a:xfrm flipH="1">
            <a:off x="6195993" y="3952950"/>
            <a:ext cx="9001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 name="Rectangle 506">
            <a:extLst>
              <a:ext uri="{FF2B5EF4-FFF2-40B4-BE49-F238E27FC236}">
                <a16:creationId xmlns:a16="http://schemas.microsoft.com/office/drawing/2014/main" id="{DDEF7232-BD92-18BC-097C-AE27E793F213}"/>
              </a:ext>
            </a:extLst>
          </p:cNvPr>
          <p:cNvSpPr>
            <a:spLocks noChangeArrowheads="1"/>
          </p:cNvSpPr>
          <p:nvPr/>
        </p:nvSpPr>
        <p:spPr bwMode="auto">
          <a:xfrm>
            <a:off x="6398034" y="3929732"/>
            <a:ext cx="49943"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 name="Line 507">
            <a:extLst>
              <a:ext uri="{FF2B5EF4-FFF2-40B4-BE49-F238E27FC236}">
                <a16:creationId xmlns:a16="http://schemas.microsoft.com/office/drawing/2014/main" id="{20F55BB1-E018-877A-CA4D-C28AE6514D01}"/>
              </a:ext>
            </a:extLst>
          </p:cNvPr>
          <p:cNvSpPr>
            <a:spLocks noChangeShapeType="1"/>
          </p:cNvSpPr>
          <p:nvPr/>
        </p:nvSpPr>
        <p:spPr bwMode="auto">
          <a:xfrm>
            <a:off x="6126143" y="351442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 name="Line 508">
            <a:extLst>
              <a:ext uri="{FF2B5EF4-FFF2-40B4-BE49-F238E27FC236}">
                <a16:creationId xmlns:a16="http://schemas.microsoft.com/office/drawing/2014/main" id="{ED0E41C9-D33B-E5A4-5B16-5F8565E39841}"/>
              </a:ext>
            </a:extLst>
          </p:cNvPr>
          <p:cNvSpPr>
            <a:spLocks noChangeShapeType="1"/>
          </p:cNvSpPr>
          <p:nvPr/>
        </p:nvSpPr>
        <p:spPr bwMode="auto">
          <a:xfrm>
            <a:off x="8201006" y="3514427"/>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 name="Line 509">
            <a:extLst>
              <a:ext uri="{FF2B5EF4-FFF2-40B4-BE49-F238E27FC236}">
                <a16:creationId xmlns:a16="http://schemas.microsoft.com/office/drawing/2014/main" id="{B59BD71D-8A63-5B85-1322-4D2214E267E7}"/>
              </a:ext>
            </a:extLst>
          </p:cNvPr>
          <p:cNvSpPr>
            <a:spLocks noChangeShapeType="1"/>
          </p:cNvSpPr>
          <p:nvPr/>
        </p:nvSpPr>
        <p:spPr bwMode="auto">
          <a:xfrm flipH="1">
            <a:off x="6122968" y="3542855"/>
            <a:ext cx="207803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 name="Rectangle 510">
            <a:extLst>
              <a:ext uri="{FF2B5EF4-FFF2-40B4-BE49-F238E27FC236}">
                <a16:creationId xmlns:a16="http://schemas.microsoft.com/office/drawing/2014/main" id="{DFAF1FDC-6199-9476-BB5D-040FFB9C77C8}"/>
              </a:ext>
            </a:extLst>
          </p:cNvPr>
          <p:cNvSpPr>
            <a:spLocks noChangeArrowheads="1"/>
          </p:cNvSpPr>
          <p:nvPr/>
        </p:nvSpPr>
        <p:spPr bwMode="auto">
          <a:xfrm>
            <a:off x="6346147" y="3519637"/>
            <a:ext cx="44180" cy="4802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 name="Line 511">
            <a:extLst>
              <a:ext uri="{FF2B5EF4-FFF2-40B4-BE49-F238E27FC236}">
                <a16:creationId xmlns:a16="http://schemas.microsoft.com/office/drawing/2014/main" id="{F4FF12D3-D088-0E3D-2240-7CB363272C7C}"/>
              </a:ext>
            </a:extLst>
          </p:cNvPr>
          <p:cNvSpPr>
            <a:spLocks noChangeShapeType="1"/>
          </p:cNvSpPr>
          <p:nvPr/>
        </p:nvSpPr>
        <p:spPr bwMode="auto">
          <a:xfrm>
            <a:off x="6238856" y="1734744"/>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 name="Line 512">
            <a:extLst>
              <a:ext uri="{FF2B5EF4-FFF2-40B4-BE49-F238E27FC236}">
                <a16:creationId xmlns:a16="http://schemas.microsoft.com/office/drawing/2014/main" id="{CB3F4B04-9C34-C5A4-093B-F9E366F5569F}"/>
              </a:ext>
            </a:extLst>
          </p:cNvPr>
          <p:cNvSpPr>
            <a:spLocks noChangeShapeType="1"/>
          </p:cNvSpPr>
          <p:nvPr/>
        </p:nvSpPr>
        <p:spPr bwMode="auto">
          <a:xfrm>
            <a:off x="6362681" y="1734744"/>
            <a:ext cx="0" cy="5844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 name="Line 513">
            <a:extLst>
              <a:ext uri="{FF2B5EF4-FFF2-40B4-BE49-F238E27FC236}">
                <a16:creationId xmlns:a16="http://schemas.microsoft.com/office/drawing/2014/main" id="{96B79AC7-CE60-CAEE-5ADE-4F2FECFDA079}"/>
              </a:ext>
            </a:extLst>
          </p:cNvPr>
          <p:cNvSpPr>
            <a:spLocks noChangeShapeType="1"/>
          </p:cNvSpPr>
          <p:nvPr/>
        </p:nvSpPr>
        <p:spPr bwMode="auto">
          <a:xfrm flipH="1">
            <a:off x="6238856" y="1763172"/>
            <a:ext cx="1238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 name="Freeform 514">
            <a:extLst>
              <a:ext uri="{FF2B5EF4-FFF2-40B4-BE49-F238E27FC236}">
                <a16:creationId xmlns:a16="http://schemas.microsoft.com/office/drawing/2014/main" id="{E880D166-8FFA-6948-D8A6-65FA64237706}"/>
              </a:ext>
            </a:extLst>
          </p:cNvPr>
          <p:cNvSpPr>
            <a:spLocks/>
          </p:cNvSpPr>
          <p:nvPr/>
        </p:nvSpPr>
        <p:spPr bwMode="auto">
          <a:xfrm>
            <a:off x="6257906" y="1729834"/>
            <a:ext cx="71438" cy="68262"/>
          </a:xfrm>
          <a:custGeom>
            <a:avLst/>
            <a:gdLst>
              <a:gd name="T0" fmla="*/ 45 w 45"/>
              <a:gd name="T1" fmla="*/ 21 h 43"/>
              <a:gd name="T2" fmla="*/ 23 w 45"/>
              <a:gd name="T3" fmla="*/ 43 h 43"/>
              <a:gd name="T4" fmla="*/ 0 w 45"/>
              <a:gd name="T5" fmla="*/ 21 h 43"/>
              <a:gd name="T6" fmla="*/ 23 w 45"/>
              <a:gd name="T7" fmla="*/ 0 h 43"/>
              <a:gd name="T8" fmla="*/ 45 w 45"/>
              <a:gd name="T9" fmla="*/ 21 h 43"/>
            </a:gdLst>
            <a:ahLst/>
            <a:cxnLst>
              <a:cxn ang="0">
                <a:pos x="T0" y="T1"/>
              </a:cxn>
              <a:cxn ang="0">
                <a:pos x="T2" y="T3"/>
              </a:cxn>
              <a:cxn ang="0">
                <a:pos x="T4" y="T5"/>
              </a:cxn>
              <a:cxn ang="0">
                <a:pos x="T6" y="T7"/>
              </a:cxn>
              <a:cxn ang="0">
                <a:pos x="T8" y="T9"/>
              </a:cxn>
            </a:cxnLst>
            <a:rect l="0" t="0" r="r" b="b"/>
            <a:pathLst>
              <a:path w="45" h="43">
                <a:moveTo>
                  <a:pt x="45" y="21"/>
                </a:moveTo>
                <a:lnTo>
                  <a:pt x="23" y="43"/>
                </a:lnTo>
                <a:lnTo>
                  <a:pt x="0" y="21"/>
                </a:lnTo>
                <a:lnTo>
                  <a:pt x="23" y="0"/>
                </a:lnTo>
                <a:lnTo>
                  <a:pt x="45" y="2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336" name="Group 335">
            <a:extLst>
              <a:ext uri="{FF2B5EF4-FFF2-40B4-BE49-F238E27FC236}">
                <a16:creationId xmlns:a16="http://schemas.microsoft.com/office/drawing/2014/main" id="{6949C1BE-BC96-8D47-19F7-595E70695EFE}"/>
              </a:ext>
            </a:extLst>
          </p:cNvPr>
          <p:cNvGrpSpPr/>
          <p:nvPr/>
        </p:nvGrpSpPr>
        <p:grpSpPr>
          <a:xfrm>
            <a:off x="6086456" y="5966620"/>
            <a:ext cx="2879725" cy="68262"/>
            <a:chOff x="6086476" y="6004717"/>
            <a:chExt cx="2879725" cy="68262"/>
          </a:xfrm>
        </p:grpSpPr>
        <p:sp>
          <p:nvSpPr>
            <p:cNvPr id="328" name="Freeform 393">
              <a:extLst>
                <a:ext uri="{FF2B5EF4-FFF2-40B4-BE49-F238E27FC236}">
                  <a16:creationId xmlns:a16="http://schemas.microsoft.com/office/drawing/2014/main" id="{CBEF4FD7-6361-D43A-0D12-B8D3541B1EAA}"/>
                </a:ext>
              </a:extLst>
            </p:cNvPr>
            <p:cNvSpPr>
              <a:spLocks/>
            </p:cNvSpPr>
            <p:nvPr/>
          </p:nvSpPr>
          <p:spPr bwMode="auto">
            <a:xfrm>
              <a:off x="6086476" y="6004717"/>
              <a:ext cx="2879725" cy="0"/>
            </a:xfrm>
            <a:custGeom>
              <a:avLst/>
              <a:gdLst>
                <a:gd name="T0" fmla="*/ 0 w 1814"/>
                <a:gd name="T1" fmla="*/ 655 w 1814"/>
                <a:gd name="T2" fmla="*/ 1814 w 1814"/>
              </a:gdLst>
              <a:ahLst/>
              <a:cxnLst>
                <a:cxn ang="0">
                  <a:pos x="T0" y="0"/>
                </a:cxn>
                <a:cxn ang="0">
                  <a:pos x="T1" y="0"/>
                </a:cxn>
                <a:cxn ang="0">
                  <a:pos x="T2" y="0"/>
                </a:cxn>
              </a:cxnLst>
              <a:rect l="0" t="0" r="r" b="b"/>
              <a:pathLst>
                <a:path w="1814">
                  <a:moveTo>
                    <a:pt x="0" y="0"/>
                  </a:moveTo>
                  <a:lnTo>
                    <a:pt x="655" y="0"/>
                  </a:lnTo>
                  <a:lnTo>
                    <a:pt x="1814" y="0"/>
                  </a:ln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29" name="Line 397">
              <a:extLst>
                <a:ext uri="{FF2B5EF4-FFF2-40B4-BE49-F238E27FC236}">
                  <a16:creationId xmlns:a16="http://schemas.microsoft.com/office/drawing/2014/main" id="{FCDC6EB9-C494-719B-05BF-B88A8B21E639}"/>
                </a:ext>
              </a:extLst>
            </p:cNvPr>
            <p:cNvSpPr>
              <a:spLocks noChangeShapeType="1"/>
            </p:cNvSpPr>
            <p:nvPr/>
          </p:nvSpPr>
          <p:spPr bwMode="auto">
            <a:xfrm flipV="1">
              <a:off x="6086476" y="6004717"/>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30" name="Line 400">
              <a:extLst>
                <a:ext uri="{FF2B5EF4-FFF2-40B4-BE49-F238E27FC236}">
                  <a16:creationId xmlns:a16="http://schemas.microsoft.com/office/drawing/2014/main" id="{72EB085B-AA7F-CC48-D80E-2F58A6230D6E}"/>
                </a:ext>
              </a:extLst>
            </p:cNvPr>
            <p:cNvSpPr>
              <a:spLocks noChangeShapeType="1"/>
            </p:cNvSpPr>
            <p:nvPr/>
          </p:nvSpPr>
          <p:spPr bwMode="auto">
            <a:xfrm flipV="1">
              <a:off x="6565901" y="6004717"/>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31" name="Line 404">
              <a:extLst>
                <a:ext uri="{FF2B5EF4-FFF2-40B4-BE49-F238E27FC236}">
                  <a16:creationId xmlns:a16="http://schemas.microsoft.com/office/drawing/2014/main" id="{02D04F7A-007C-7205-D8A5-4BE335488AB0}"/>
                </a:ext>
              </a:extLst>
            </p:cNvPr>
            <p:cNvSpPr>
              <a:spLocks noChangeShapeType="1"/>
            </p:cNvSpPr>
            <p:nvPr/>
          </p:nvSpPr>
          <p:spPr bwMode="auto">
            <a:xfrm flipV="1">
              <a:off x="7045326" y="6004717"/>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32" name="Line 408">
              <a:extLst>
                <a:ext uri="{FF2B5EF4-FFF2-40B4-BE49-F238E27FC236}">
                  <a16:creationId xmlns:a16="http://schemas.microsoft.com/office/drawing/2014/main" id="{6974007F-B217-7052-504D-AF4A3B6FB1A1}"/>
                </a:ext>
              </a:extLst>
            </p:cNvPr>
            <p:cNvSpPr>
              <a:spLocks noChangeShapeType="1"/>
            </p:cNvSpPr>
            <p:nvPr/>
          </p:nvSpPr>
          <p:spPr bwMode="auto">
            <a:xfrm flipV="1">
              <a:off x="7524751" y="6004717"/>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33" name="Line 411">
              <a:extLst>
                <a:ext uri="{FF2B5EF4-FFF2-40B4-BE49-F238E27FC236}">
                  <a16:creationId xmlns:a16="http://schemas.microsoft.com/office/drawing/2014/main" id="{DA2B47C9-49D3-22BE-F0E1-609FD2632EBA}"/>
                </a:ext>
              </a:extLst>
            </p:cNvPr>
            <p:cNvSpPr>
              <a:spLocks noChangeShapeType="1"/>
            </p:cNvSpPr>
            <p:nvPr/>
          </p:nvSpPr>
          <p:spPr bwMode="auto">
            <a:xfrm flipV="1">
              <a:off x="8004176" y="6004717"/>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34" name="Line 414">
              <a:extLst>
                <a:ext uri="{FF2B5EF4-FFF2-40B4-BE49-F238E27FC236}">
                  <a16:creationId xmlns:a16="http://schemas.microsoft.com/office/drawing/2014/main" id="{8A006F17-4B7E-59C0-A852-470EE916E613}"/>
                </a:ext>
              </a:extLst>
            </p:cNvPr>
            <p:cNvSpPr>
              <a:spLocks noChangeShapeType="1"/>
            </p:cNvSpPr>
            <p:nvPr/>
          </p:nvSpPr>
          <p:spPr bwMode="auto">
            <a:xfrm flipV="1">
              <a:off x="8485188" y="6004717"/>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35" name="Line 417">
              <a:extLst>
                <a:ext uri="{FF2B5EF4-FFF2-40B4-BE49-F238E27FC236}">
                  <a16:creationId xmlns:a16="http://schemas.microsoft.com/office/drawing/2014/main" id="{702578C1-1C58-9A3D-496C-7496F6F61EA5}"/>
                </a:ext>
              </a:extLst>
            </p:cNvPr>
            <p:cNvSpPr>
              <a:spLocks noChangeShapeType="1"/>
            </p:cNvSpPr>
            <p:nvPr/>
          </p:nvSpPr>
          <p:spPr bwMode="auto">
            <a:xfrm flipV="1">
              <a:off x="8966201" y="6004717"/>
              <a:ext cx="0" cy="682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95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spTree>
    <p:extLst>
      <p:ext uri="{BB962C8B-B14F-4D97-AF65-F5344CB8AC3E}">
        <p14:creationId xmlns:p14="http://schemas.microsoft.com/office/powerpoint/2010/main" val="38907291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AE9C7-5D71-0C41-ACCC-F32C7BDFB781}"/>
              </a:ext>
            </a:extLst>
          </p:cNvPr>
          <p:cNvSpPr>
            <a:spLocks noGrp="1"/>
          </p:cNvSpPr>
          <p:nvPr>
            <p:ph type="title"/>
          </p:nvPr>
        </p:nvSpPr>
        <p:spPr>
          <a:xfrm>
            <a:off x="536448" y="207525"/>
            <a:ext cx="11274552" cy="731520"/>
          </a:xfrm>
        </p:spPr>
        <p:txBody>
          <a:bodyPr>
            <a:noAutofit/>
          </a:bodyPr>
          <a:lstStyle/>
          <a:p>
            <a:r>
              <a:rPr lang="en-US" noProof="0" dirty="0"/>
              <a:t>PFS by POD24 Status and Refractoriness to Anti-CD20</a:t>
            </a:r>
            <a:endParaRPr lang="en-US" strike="sngStrike" noProof="0" dirty="0"/>
          </a:p>
        </p:txBody>
      </p:sp>
      <p:sp>
        <p:nvSpPr>
          <p:cNvPr id="3" name="Footer Placeholder 2">
            <a:extLst>
              <a:ext uri="{FF2B5EF4-FFF2-40B4-BE49-F238E27FC236}">
                <a16:creationId xmlns:a16="http://schemas.microsoft.com/office/drawing/2014/main" id="{BF44C635-7EC0-C372-829B-24D15D4E28BE}"/>
              </a:ext>
            </a:extLst>
          </p:cNvPr>
          <p:cNvSpPr>
            <a:spLocks noGrp="1"/>
          </p:cNvSpPr>
          <p:nvPr>
            <p:ph type="ftr" sz="quarter" idx="10"/>
          </p:nvPr>
        </p:nvSpPr>
        <p:spPr>
          <a:xfrm>
            <a:off x="536448" y="6124278"/>
            <a:ext cx="10988806" cy="604223"/>
          </a:xfrm>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57575"/>
                </a:solidFill>
                <a:effectLst/>
                <a:uLnTx/>
                <a:uFillTx/>
                <a:latin typeface="Arial"/>
                <a:ea typeface="+mn-ea"/>
                <a:cs typeface="+mn-cs"/>
              </a:rPr>
              <a:t>ITT population. Subgroup analyses are based on stratification factor. Analysis by investigator assessment. CI, confidence interval; HR, hazard ratio; ITT, intent-to-treat; Len, lenalidomide; NE, not evaluable; </a:t>
            </a:r>
            <a:br>
              <a:rPr kumimoji="0" lang="en-US" sz="900" b="0" i="0" u="none" strike="noStrike" kern="1200" cap="none" spc="0" normalizeH="0" baseline="0" noProof="0" dirty="0">
                <a:ln>
                  <a:noFill/>
                </a:ln>
                <a:solidFill>
                  <a:srgbClr val="757575"/>
                </a:solidFill>
                <a:effectLst/>
                <a:uLnTx/>
                <a:uFillTx/>
                <a:latin typeface="Arial"/>
                <a:ea typeface="+mn-ea"/>
                <a:cs typeface="+mn-cs"/>
              </a:rPr>
            </a:br>
            <a:r>
              <a:rPr kumimoji="0" lang="en-US" sz="900" b="0" i="0" u="none" strike="noStrike" kern="1200" cap="none" spc="0" normalizeH="0" baseline="0" noProof="0" dirty="0">
                <a:ln>
                  <a:noFill/>
                </a:ln>
                <a:solidFill>
                  <a:srgbClr val="757575"/>
                </a:solidFill>
                <a:effectLst/>
                <a:uLnTx/>
                <a:uFillTx/>
                <a:latin typeface="Arial"/>
                <a:ea typeface="+mn-ea"/>
                <a:cs typeface="+mn-cs"/>
              </a:rPr>
              <a:t>PFS, progression-free survival; POD24, progression of disease within 24 months of initial diagnosis; R, rituximab.</a:t>
            </a:r>
          </a:p>
        </p:txBody>
      </p:sp>
      <p:sp>
        <p:nvSpPr>
          <p:cNvPr id="11" name="TextBox 10">
            <a:extLst>
              <a:ext uri="{FF2B5EF4-FFF2-40B4-BE49-F238E27FC236}">
                <a16:creationId xmlns:a16="http://schemas.microsoft.com/office/drawing/2014/main" id="{3A5249E0-75AD-3156-625F-86AEE37D9836}"/>
              </a:ext>
            </a:extLst>
          </p:cNvPr>
          <p:cNvSpPr txBox="1"/>
          <p:nvPr/>
        </p:nvSpPr>
        <p:spPr>
          <a:xfrm>
            <a:off x="457244" y="1184967"/>
            <a:ext cx="1007584"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43444"/>
                </a:solidFill>
                <a:effectLst/>
                <a:uLnTx/>
                <a:uFillTx/>
                <a:latin typeface="Arial Narrow" panose="020B0606020202030204" pitchFamily="34" charset="0"/>
                <a:ea typeface="+mn-ea"/>
                <a:cs typeface="+mn-cs"/>
              </a:rPr>
              <a:t>POD24: Yes</a:t>
            </a:r>
          </a:p>
        </p:txBody>
      </p:sp>
      <p:sp>
        <p:nvSpPr>
          <p:cNvPr id="12" name="TextBox 11">
            <a:extLst>
              <a:ext uri="{FF2B5EF4-FFF2-40B4-BE49-F238E27FC236}">
                <a16:creationId xmlns:a16="http://schemas.microsoft.com/office/drawing/2014/main" id="{69DFE33F-C9C9-B1D3-929D-D42CBE3500F3}"/>
              </a:ext>
            </a:extLst>
          </p:cNvPr>
          <p:cNvSpPr txBox="1"/>
          <p:nvPr/>
        </p:nvSpPr>
        <p:spPr>
          <a:xfrm>
            <a:off x="6064182" y="1184967"/>
            <a:ext cx="952505"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43444"/>
                </a:solidFill>
                <a:effectLst/>
                <a:uLnTx/>
                <a:uFillTx/>
                <a:latin typeface="Arial Narrow" panose="020B0606020202030204" pitchFamily="34" charset="0"/>
                <a:ea typeface="+mn-ea"/>
                <a:cs typeface="+mn-cs"/>
              </a:rPr>
              <a:t>POD24: No</a:t>
            </a:r>
          </a:p>
        </p:txBody>
      </p:sp>
      <p:sp>
        <p:nvSpPr>
          <p:cNvPr id="364" name="Rectangle 5">
            <a:extLst>
              <a:ext uri="{FF2B5EF4-FFF2-40B4-BE49-F238E27FC236}">
                <a16:creationId xmlns:a16="http://schemas.microsoft.com/office/drawing/2014/main" id="{0150E11F-58E4-31B0-FB35-D23300F8D4F7}"/>
              </a:ext>
            </a:extLst>
          </p:cNvPr>
          <p:cNvSpPr>
            <a:spLocks noChangeArrowheads="1"/>
          </p:cNvSpPr>
          <p:nvPr/>
        </p:nvSpPr>
        <p:spPr bwMode="auto">
          <a:xfrm rot="16200000">
            <a:off x="1231987" y="2145262"/>
            <a:ext cx="84798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PFS, %</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65" name="Rectangle 6">
            <a:extLst>
              <a:ext uri="{FF2B5EF4-FFF2-40B4-BE49-F238E27FC236}">
                <a16:creationId xmlns:a16="http://schemas.microsoft.com/office/drawing/2014/main" id="{2A6D7858-B868-8690-B4A3-09FD96B92ADF}"/>
              </a:ext>
            </a:extLst>
          </p:cNvPr>
          <p:cNvSpPr>
            <a:spLocks noChangeArrowheads="1"/>
          </p:cNvSpPr>
          <p:nvPr/>
        </p:nvSpPr>
        <p:spPr bwMode="auto">
          <a:xfrm>
            <a:off x="1773584" y="1424189"/>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66" name="Line 7">
            <a:extLst>
              <a:ext uri="{FF2B5EF4-FFF2-40B4-BE49-F238E27FC236}">
                <a16:creationId xmlns:a16="http://schemas.microsoft.com/office/drawing/2014/main" id="{ED0416F0-2F5F-A318-59EC-FF98C94CE46E}"/>
              </a:ext>
            </a:extLst>
          </p:cNvPr>
          <p:cNvSpPr>
            <a:spLocks noChangeShapeType="1"/>
          </p:cNvSpPr>
          <p:nvPr/>
        </p:nvSpPr>
        <p:spPr bwMode="auto">
          <a:xfrm flipH="1">
            <a:off x="1928800" y="1488838"/>
            <a:ext cx="5296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67" name="Rectangle 8">
            <a:extLst>
              <a:ext uri="{FF2B5EF4-FFF2-40B4-BE49-F238E27FC236}">
                <a16:creationId xmlns:a16="http://schemas.microsoft.com/office/drawing/2014/main" id="{E05C1649-E062-52FD-49EF-36DA45B186CD}"/>
              </a:ext>
            </a:extLst>
          </p:cNvPr>
          <p:cNvSpPr>
            <a:spLocks noChangeArrowheads="1"/>
          </p:cNvSpPr>
          <p:nvPr/>
        </p:nvSpPr>
        <p:spPr bwMode="auto">
          <a:xfrm>
            <a:off x="1820072" y="1721628"/>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68" name="Line 9">
            <a:extLst>
              <a:ext uri="{FF2B5EF4-FFF2-40B4-BE49-F238E27FC236}">
                <a16:creationId xmlns:a16="http://schemas.microsoft.com/office/drawing/2014/main" id="{2100262B-8B97-DE82-1CDC-0F03C25F3368}"/>
              </a:ext>
            </a:extLst>
          </p:cNvPr>
          <p:cNvSpPr>
            <a:spLocks noChangeShapeType="1"/>
          </p:cNvSpPr>
          <p:nvPr/>
        </p:nvSpPr>
        <p:spPr bwMode="auto">
          <a:xfrm flipH="1">
            <a:off x="1928800" y="1786277"/>
            <a:ext cx="5296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69" name="Rectangle 10">
            <a:extLst>
              <a:ext uri="{FF2B5EF4-FFF2-40B4-BE49-F238E27FC236}">
                <a16:creationId xmlns:a16="http://schemas.microsoft.com/office/drawing/2014/main" id="{27596548-572B-8B2B-243E-0421FAAAB39C}"/>
              </a:ext>
            </a:extLst>
          </p:cNvPr>
          <p:cNvSpPr>
            <a:spLocks noChangeArrowheads="1"/>
          </p:cNvSpPr>
          <p:nvPr/>
        </p:nvSpPr>
        <p:spPr bwMode="auto">
          <a:xfrm>
            <a:off x="1820072" y="2016350"/>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0" name="Line 11">
            <a:extLst>
              <a:ext uri="{FF2B5EF4-FFF2-40B4-BE49-F238E27FC236}">
                <a16:creationId xmlns:a16="http://schemas.microsoft.com/office/drawing/2014/main" id="{0C87DA39-ACC0-F6A0-8D9E-69BE5213A293}"/>
              </a:ext>
            </a:extLst>
          </p:cNvPr>
          <p:cNvSpPr>
            <a:spLocks noChangeShapeType="1"/>
          </p:cNvSpPr>
          <p:nvPr/>
        </p:nvSpPr>
        <p:spPr bwMode="auto">
          <a:xfrm flipH="1">
            <a:off x="1928800" y="2080999"/>
            <a:ext cx="5296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1" name="Rectangle 12">
            <a:extLst>
              <a:ext uri="{FF2B5EF4-FFF2-40B4-BE49-F238E27FC236}">
                <a16:creationId xmlns:a16="http://schemas.microsoft.com/office/drawing/2014/main" id="{28657D0D-D0EA-1738-0F5F-87075BAE8335}"/>
              </a:ext>
            </a:extLst>
          </p:cNvPr>
          <p:cNvSpPr>
            <a:spLocks noChangeArrowheads="1"/>
          </p:cNvSpPr>
          <p:nvPr/>
        </p:nvSpPr>
        <p:spPr bwMode="auto">
          <a:xfrm>
            <a:off x="1820072" y="2308356"/>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2" name="Line 13">
            <a:extLst>
              <a:ext uri="{FF2B5EF4-FFF2-40B4-BE49-F238E27FC236}">
                <a16:creationId xmlns:a16="http://schemas.microsoft.com/office/drawing/2014/main" id="{82160D40-6EF9-4E3B-18E4-728F1832E476}"/>
              </a:ext>
            </a:extLst>
          </p:cNvPr>
          <p:cNvSpPr>
            <a:spLocks noChangeShapeType="1"/>
          </p:cNvSpPr>
          <p:nvPr/>
        </p:nvSpPr>
        <p:spPr bwMode="auto">
          <a:xfrm flipH="1">
            <a:off x="1928800" y="2370289"/>
            <a:ext cx="5296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3" name="Rectangle 14">
            <a:extLst>
              <a:ext uri="{FF2B5EF4-FFF2-40B4-BE49-F238E27FC236}">
                <a16:creationId xmlns:a16="http://schemas.microsoft.com/office/drawing/2014/main" id="{28ED2A2C-EDE9-0BEA-21B5-58B7FF5C35EA}"/>
              </a:ext>
            </a:extLst>
          </p:cNvPr>
          <p:cNvSpPr>
            <a:spLocks noChangeArrowheads="1"/>
          </p:cNvSpPr>
          <p:nvPr/>
        </p:nvSpPr>
        <p:spPr bwMode="auto">
          <a:xfrm>
            <a:off x="1820072" y="2603078"/>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4" name="Line 15">
            <a:extLst>
              <a:ext uri="{FF2B5EF4-FFF2-40B4-BE49-F238E27FC236}">
                <a16:creationId xmlns:a16="http://schemas.microsoft.com/office/drawing/2014/main" id="{175F67DF-6C32-0CCD-E084-4E7DB46FF60D}"/>
              </a:ext>
            </a:extLst>
          </p:cNvPr>
          <p:cNvSpPr>
            <a:spLocks noChangeShapeType="1"/>
          </p:cNvSpPr>
          <p:nvPr/>
        </p:nvSpPr>
        <p:spPr bwMode="auto">
          <a:xfrm flipH="1">
            <a:off x="1928800" y="2666369"/>
            <a:ext cx="5296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5" name="Rectangle 16">
            <a:extLst>
              <a:ext uri="{FF2B5EF4-FFF2-40B4-BE49-F238E27FC236}">
                <a16:creationId xmlns:a16="http://schemas.microsoft.com/office/drawing/2014/main" id="{BA98AD38-1F38-BD9D-7E51-DC997B5CCD07}"/>
              </a:ext>
            </a:extLst>
          </p:cNvPr>
          <p:cNvSpPr>
            <a:spLocks noChangeArrowheads="1"/>
          </p:cNvSpPr>
          <p:nvPr/>
        </p:nvSpPr>
        <p:spPr bwMode="auto">
          <a:xfrm>
            <a:off x="1866557" y="2896442"/>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6" name="Line 17">
            <a:extLst>
              <a:ext uri="{FF2B5EF4-FFF2-40B4-BE49-F238E27FC236}">
                <a16:creationId xmlns:a16="http://schemas.microsoft.com/office/drawing/2014/main" id="{C79942D3-D9E2-B359-CAB6-FCF3804C2EED}"/>
              </a:ext>
            </a:extLst>
          </p:cNvPr>
          <p:cNvSpPr>
            <a:spLocks noChangeShapeType="1"/>
          </p:cNvSpPr>
          <p:nvPr/>
        </p:nvSpPr>
        <p:spPr bwMode="auto">
          <a:xfrm flipH="1">
            <a:off x="1928800" y="2958375"/>
            <a:ext cx="5296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7" name="Rectangle 18">
            <a:extLst>
              <a:ext uri="{FF2B5EF4-FFF2-40B4-BE49-F238E27FC236}">
                <a16:creationId xmlns:a16="http://schemas.microsoft.com/office/drawing/2014/main" id="{B37F40CE-7819-9070-D069-C2ACE98E24F7}"/>
              </a:ext>
            </a:extLst>
          </p:cNvPr>
          <p:cNvSpPr>
            <a:spLocks noChangeArrowheads="1"/>
          </p:cNvSpPr>
          <p:nvPr/>
        </p:nvSpPr>
        <p:spPr bwMode="auto">
          <a:xfrm>
            <a:off x="2040170" y="30996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8" name="Line 19">
            <a:extLst>
              <a:ext uri="{FF2B5EF4-FFF2-40B4-BE49-F238E27FC236}">
                <a16:creationId xmlns:a16="http://schemas.microsoft.com/office/drawing/2014/main" id="{B19A6389-A516-47D9-461E-86776BF50BF4}"/>
              </a:ext>
            </a:extLst>
          </p:cNvPr>
          <p:cNvSpPr>
            <a:spLocks noChangeShapeType="1"/>
          </p:cNvSpPr>
          <p:nvPr/>
        </p:nvSpPr>
        <p:spPr bwMode="auto">
          <a:xfrm>
            <a:off x="2059184"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79" name="Rectangle 20">
            <a:extLst>
              <a:ext uri="{FF2B5EF4-FFF2-40B4-BE49-F238E27FC236}">
                <a16:creationId xmlns:a16="http://schemas.microsoft.com/office/drawing/2014/main" id="{C8F0793E-7F22-9ACA-1A7E-EDB630858EA2}"/>
              </a:ext>
            </a:extLst>
          </p:cNvPr>
          <p:cNvSpPr>
            <a:spLocks noChangeArrowheads="1"/>
          </p:cNvSpPr>
          <p:nvPr/>
        </p:nvSpPr>
        <p:spPr bwMode="auto">
          <a:xfrm>
            <a:off x="2318593" y="30996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0" name="Line 21">
            <a:extLst>
              <a:ext uri="{FF2B5EF4-FFF2-40B4-BE49-F238E27FC236}">
                <a16:creationId xmlns:a16="http://schemas.microsoft.com/office/drawing/2014/main" id="{F239B414-AC8C-6629-F18F-3FE78E10D075}"/>
              </a:ext>
            </a:extLst>
          </p:cNvPr>
          <p:cNvSpPr>
            <a:spLocks noChangeShapeType="1"/>
          </p:cNvSpPr>
          <p:nvPr/>
        </p:nvSpPr>
        <p:spPr bwMode="auto">
          <a:xfrm>
            <a:off x="2341683"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1" name="Rectangle 22">
            <a:extLst>
              <a:ext uri="{FF2B5EF4-FFF2-40B4-BE49-F238E27FC236}">
                <a16:creationId xmlns:a16="http://schemas.microsoft.com/office/drawing/2014/main" id="{62194BF9-BE1C-CD64-2BD2-D4E552D60C07}"/>
              </a:ext>
            </a:extLst>
          </p:cNvPr>
          <p:cNvSpPr>
            <a:spLocks noChangeArrowheads="1"/>
          </p:cNvSpPr>
          <p:nvPr/>
        </p:nvSpPr>
        <p:spPr bwMode="auto">
          <a:xfrm>
            <a:off x="2609241" y="30996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2" name="Line 23">
            <a:extLst>
              <a:ext uri="{FF2B5EF4-FFF2-40B4-BE49-F238E27FC236}">
                <a16:creationId xmlns:a16="http://schemas.microsoft.com/office/drawing/2014/main" id="{F9501635-D5B2-97B3-3133-3AB3150395D4}"/>
              </a:ext>
            </a:extLst>
          </p:cNvPr>
          <p:cNvSpPr>
            <a:spLocks noChangeShapeType="1"/>
          </p:cNvSpPr>
          <p:nvPr/>
        </p:nvSpPr>
        <p:spPr bwMode="auto">
          <a:xfrm>
            <a:off x="2630972"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3" name="Rectangle 24">
            <a:extLst>
              <a:ext uri="{FF2B5EF4-FFF2-40B4-BE49-F238E27FC236}">
                <a16:creationId xmlns:a16="http://schemas.microsoft.com/office/drawing/2014/main" id="{64394D5E-45CE-F51B-7EF9-A2F0767B43DA}"/>
              </a:ext>
            </a:extLst>
          </p:cNvPr>
          <p:cNvSpPr>
            <a:spLocks noChangeArrowheads="1"/>
          </p:cNvSpPr>
          <p:nvPr/>
        </p:nvSpPr>
        <p:spPr bwMode="auto">
          <a:xfrm>
            <a:off x="2898531" y="30996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4" name="Line 25">
            <a:extLst>
              <a:ext uri="{FF2B5EF4-FFF2-40B4-BE49-F238E27FC236}">
                <a16:creationId xmlns:a16="http://schemas.microsoft.com/office/drawing/2014/main" id="{F3E3BF29-8750-F5A1-4E3B-1701B05EA73F}"/>
              </a:ext>
            </a:extLst>
          </p:cNvPr>
          <p:cNvSpPr>
            <a:spLocks noChangeShapeType="1"/>
          </p:cNvSpPr>
          <p:nvPr/>
        </p:nvSpPr>
        <p:spPr bwMode="auto">
          <a:xfrm>
            <a:off x="2920262"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5" name="Rectangle 26">
            <a:extLst>
              <a:ext uri="{FF2B5EF4-FFF2-40B4-BE49-F238E27FC236}">
                <a16:creationId xmlns:a16="http://schemas.microsoft.com/office/drawing/2014/main" id="{A2C0AAAD-372A-16D3-7F0E-CF7B3D58A2D2}"/>
              </a:ext>
            </a:extLst>
          </p:cNvPr>
          <p:cNvSpPr>
            <a:spLocks noChangeArrowheads="1"/>
          </p:cNvSpPr>
          <p:nvPr/>
        </p:nvSpPr>
        <p:spPr bwMode="auto">
          <a:xfrm>
            <a:off x="3185104" y="30996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6" name="Line 27">
            <a:extLst>
              <a:ext uri="{FF2B5EF4-FFF2-40B4-BE49-F238E27FC236}">
                <a16:creationId xmlns:a16="http://schemas.microsoft.com/office/drawing/2014/main" id="{9F2ED9D9-6A7D-914E-47EA-3648485758B1}"/>
              </a:ext>
            </a:extLst>
          </p:cNvPr>
          <p:cNvSpPr>
            <a:spLocks noChangeShapeType="1"/>
          </p:cNvSpPr>
          <p:nvPr/>
        </p:nvSpPr>
        <p:spPr bwMode="auto">
          <a:xfrm>
            <a:off x="3208193"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7" name="Rectangle 28">
            <a:extLst>
              <a:ext uri="{FF2B5EF4-FFF2-40B4-BE49-F238E27FC236}">
                <a16:creationId xmlns:a16="http://schemas.microsoft.com/office/drawing/2014/main" id="{5AF28A62-8F43-EA16-9AF8-F3D1879D23C1}"/>
              </a:ext>
            </a:extLst>
          </p:cNvPr>
          <p:cNvSpPr>
            <a:spLocks noChangeArrowheads="1"/>
          </p:cNvSpPr>
          <p:nvPr/>
        </p:nvSpPr>
        <p:spPr bwMode="auto">
          <a:xfrm>
            <a:off x="3448588" y="30996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8" name="Line 29">
            <a:extLst>
              <a:ext uri="{FF2B5EF4-FFF2-40B4-BE49-F238E27FC236}">
                <a16:creationId xmlns:a16="http://schemas.microsoft.com/office/drawing/2014/main" id="{69DC36FE-1E74-3481-431A-2D19CF79A10C}"/>
              </a:ext>
            </a:extLst>
          </p:cNvPr>
          <p:cNvSpPr>
            <a:spLocks noChangeShapeType="1"/>
          </p:cNvSpPr>
          <p:nvPr/>
        </p:nvSpPr>
        <p:spPr bwMode="auto">
          <a:xfrm>
            <a:off x="3493408"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89" name="Rectangle 30">
            <a:extLst>
              <a:ext uri="{FF2B5EF4-FFF2-40B4-BE49-F238E27FC236}">
                <a16:creationId xmlns:a16="http://schemas.microsoft.com/office/drawing/2014/main" id="{CCB781F3-06E0-0142-023F-7E22DFFB58CE}"/>
              </a:ext>
            </a:extLst>
          </p:cNvPr>
          <p:cNvSpPr>
            <a:spLocks noChangeArrowheads="1"/>
          </p:cNvSpPr>
          <p:nvPr/>
        </p:nvSpPr>
        <p:spPr bwMode="auto">
          <a:xfrm>
            <a:off x="3739236" y="30996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0" name="Line 31">
            <a:extLst>
              <a:ext uri="{FF2B5EF4-FFF2-40B4-BE49-F238E27FC236}">
                <a16:creationId xmlns:a16="http://schemas.microsoft.com/office/drawing/2014/main" id="{EAE722DF-82B4-2203-C608-DAFED5A7CF9E}"/>
              </a:ext>
            </a:extLst>
          </p:cNvPr>
          <p:cNvSpPr>
            <a:spLocks noChangeShapeType="1"/>
          </p:cNvSpPr>
          <p:nvPr/>
        </p:nvSpPr>
        <p:spPr bwMode="auto">
          <a:xfrm>
            <a:off x="3782697"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1" name="Rectangle 32">
            <a:extLst>
              <a:ext uri="{FF2B5EF4-FFF2-40B4-BE49-F238E27FC236}">
                <a16:creationId xmlns:a16="http://schemas.microsoft.com/office/drawing/2014/main" id="{20B009B7-63E4-62D2-11CF-C0411F01EC94}"/>
              </a:ext>
            </a:extLst>
          </p:cNvPr>
          <p:cNvSpPr>
            <a:spLocks noChangeArrowheads="1"/>
          </p:cNvSpPr>
          <p:nvPr/>
        </p:nvSpPr>
        <p:spPr bwMode="auto">
          <a:xfrm>
            <a:off x="4028526" y="30996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2" name="Line 33">
            <a:extLst>
              <a:ext uri="{FF2B5EF4-FFF2-40B4-BE49-F238E27FC236}">
                <a16:creationId xmlns:a16="http://schemas.microsoft.com/office/drawing/2014/main" id="{41C50F13-4A44-5446-8E7E-9BB0D5B43BF0}"/>
              </a:ext>
            </a:extLst>
          </p:cNvPr>
          <p:cNvSpPr>
            <a:spLocks noChangeShapeType="1"/>
          </p:cNvSpPr>
          <p:nvPr/>
        </p:nvSpPr>
        <p:spPr bwMode="auto">
          <a:xfrm>
            <a:off x="4071987"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3" name="Rectangle 34">
            <a:extLst>
              <a:ext uri="{FF2B5EF4-FFF2-40B4-BE49-F238E27FC236}">
                <a16:creationId xmlns:a16="http://schemas.microsoft.com/office/drawing/2014/main" id="{3E9C7CBB-EDF2-1BE0-F3C9-6DBF5F1A88F5}"/>
              </a:ext>
            </a:extLst>
          </p:cNvPr>
          <p:cNvSpPr>
            <a:spLocks noChangeArrowheads="1"/>
          </p:cNvSpPr>
          <p:nvPr/>
        </p:nvSpPr>
        <p:spPr bwMode="auto">
          <a:xfrm>
            <a:off x="4316457" y="30996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4" name="Line 35">
            <a:extLst>
              <a:ext uri="{FF2B5EF4-FFF2-40B4-BE49-F238E27FC236}">
                <a16:creationId xmlns:a16="http://schemas.microsoft.com/office/drawing/2014/main" id="{801DF3EA-F59A-331C-6889-54B3D206E8C6}"/>
              </a:ext>
            </a:extLst>
          </p:cNvPr>
          <p:cNvSpPr>
            <a:spLocks noChangeShapeType="1"/>
          </p:cNvSpPr>
          <p:nvPr/>
        </p:nvSpPr>
        <p:spPr bwMode="auto">
          <a:xfrm>
            <a:off x="4359919"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5" name="Rectangle 36">
            <a:extLst>
              <a:ext uri="{FF2B5EF4-FFF2-40B4-BE49-F238E27FC236}">
                <a16:creationId xmlns:a16="http://schemas.microsoft.com/office/drawing/2014/main" id="{643005DA-26A0-77EC-075B-F6DC9460BF22}"/>
              </a:ext>
            </a:extLst>
          </p:cNvPr>
          <p:cNvSpPr>
            <a:spLocks noChangeArrowheads="1"/>
          </p:cNvSpPr>
          <p:nvPr/>
        </p:nvSpPr>
        <p:spPr bwMode="auto">
          <a:xfrm>
            <a:off x="4597597" y="30996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6" name="Line 37">
            <a:extLst>
              <a:ext uri="{FF2B5EF4-FFF2-40B4-BE49-F238E27FC236}">
                <a16:creationId xmlns:a16="http://schemas.microsoft.com/office/drawing/2014/main" id="{E04D0044-B2EE-7B6C-15AC-04060656F2EB}"/>
              </a:ext>
            </a:extLst>
          </p:cNvPr>
          <p:cNvSpPr>
            <a:spLocks noChangeShapeType="1"/>
          </p:cNvSpPr>
          <p:nvPr/>
        </p:nvSpPr>
        <p:spPr bwMode="auto">
          <a:xfrm>
            <a:off x="4639701"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7" name="Rectangle 38">
            <a:extLst>
              <a:ext uri="{FF2B5EF4-FFF2-40B4-BE49-F238E27FC236}">
                <a16:creationId xmlns:a16="http://schemas.microsoft.com/office/drawing/2014/main" id="{D58EF45E-2314-F452-C9FF-0647357F4F9C}"/>
              </a:ext>
            </a:extLst>
          </p:cNvPr>
          <p:cNvSpPr>
            <a:spLocks noChangeArrowheads="1"/>
          </p:cNvSpPr>
          <p:nvPr/>
        </p:nvSpPr>
        <p:spPr bwMode="auto">
          <a:xfrm>
            <a:off x="4886887" y="30996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8" name="Line 39">
            <a:extLst>
              <a:ext uri="{FF2B5EF4-FFF2-40B4-BE49-F238E27FC236}">
                <a16:creationId xmlns:a16="http://schemas.microsoft.com/office/drawing/2014/main" id="{A03FC570-DBC2-C0BA-A07A-10A2D8B31106}"/>
              </a:ext>
            </a:extLst>
          </p:cNvPr>
          <p:cNvSpPr>
            <a:spLocks noChangeShapeType="1"/>
          </p:cNvSpPr>
          <p:nvPr/>
        </p:nvSpPr>
        <p:spPr bwMode="auto">
          <a:xfrm>
            <a:off x="4931706"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399" name="Rectangle 40">
            <a:extLst>
              <a:ext uri="{FF2B5EF4-FFF2-40B4-BE49-F238E27FC236}">
                <a16:creationId xmlns:a16="http://schemas.microsoft.com/office/drawing/2014/main" id="{39DD7ECE-FE21-08B3-DB0B-9EC7870331D2}"/>
              </a:ext>
            </a:extLst>
          </p:cNvPr>
          <p:cNvSpPr>
            <a:spLocks noChangeArrowheads="1"/>
          </p:cNvSpPr>
          <p:nvPr/>
        </p:nvSpPr>
        <p:spPr bwMode="auto">
          <a:xfrm>
            <a:off x="5170744" y="30996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0" name="Line 41">
            <a:extLst>
              <a:ext uri="{FF2B5EF4-FFF2-40B4-BE49-F238E27FC236}">
                <a16:creationId xmlns:a16="http://schemas.microsoft.com/office/drawing/2014/main" id="{3669D946-B3F2-59A0-79E9-A70DAFA0F37C}"/>
              </a:ext>
            </a:extLst>
          </p:cNvPr>
          <p:cNvSpPr>
            <a:spLocks noChangeShapeType="1"/>
          </p:cNvSpPr>
          <p:nvPr/>
        </p:nvSpPr>
        <p:spPr bwMode="auto">
          <a:xfrm>
            <a:off x="5214205"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1" name="Rectangle 42">
            <a:extLst>
              <a:ext uri="{FF2B5EF4-FFF2-40B4-BE49-F238E27FC236}">
                <a16:creationId xmlns:a16="http://schemas.microsoft.com/office/drawing/2014/main" id="{DB24B72C-3C1E-E592-0A2D-701398A93FA6}"/>
              </a:ext>
            </a:extLst>
          </p:cNvPr>
          <p:cNvSpPr>
            <a:spLocks noChangeArrowheads="1"/>
          </p:cNvSpPr>
          <p:nvPr/>
        </p:nvSpPr>
        <p:spPr bwMode="auto">
          <a:xfrm>
            <a:off x="5462750" y="30996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2" name="Line 43">
            <a:extLst>
              <a:ext uri="{FF2B5EF4-FFF2-40B4-BE49-F238E27FC236}">
                <a16:creationId xmlns:a16="http://schemas.microsoft.com/office/drawing/2014/main" id="{2869B83A-EB47-5D9A-E8ED-294A658E0D4D}"/>
              </a:ext>
            </a:extLst>
          </p:cNvPr>
          <p:cNvSpPr>
            <a:spLocks noChangeShapeType="1"/>
          </p:cNvSpPr>
          <p:nvPr/>
        </p:nvSpPr>
        <p:spPr bwMode="auto">
          <a:xfrm>
            <a:off x="5506211"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3" name="Rectangle 44">
            <a:extLst>
              <a:ext uri="{FF2B5EF4-FFF2-40B4-BE49-F238E27FC236}">
                <a16:creationId xmlns:a16="http://schemas.microsoft.com/office/drawing/2014/main" id="{F2698DD2-61CC-CB71-4DD8-689D6FFF3446}"/>
              </a:ext>
            </a:extLst>
          </p:cNvPr>
          <p:cNvSpPr>
            <a:spLocks noChangeArrowheads="1"/>
          </p:cNvSpPr>
          <p:nvPr/>
        </p:nvSpPr>
        <p:spPr bwMode="auto">
          <a:xfrm>
            <a:off x="5749323" y="30996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4" name="Rectangle 45">
            <a:extLst>
              <a:ext uri="{FF2B5EF4-FFF2-40B4-BE49-F238E27FC236}">
                <a16:creationId xmlns:a16="http://schemas.microsoft.com/office/drawing/2014/main" id="{828C310C-7815-5917-F69C-D571A5AC3479}"/>
              </a:ext>
            </a:extLst>
          </p:cNvPr>
          <p:cNvSpPr>
            <a:spLocks noChangeArrowheads="1"/>
          </p:cNvSpPr>
          <p:nvPr/>
        </p:nvSpPr>
        <p:spPr bwMode="auto">
          <a:xfrm>
            <a:off x="3661821" y="3256426"/>
            <a:ext cx="54341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Time, Months</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5" name="Rectangle 46">
            <a:extLst>
              <a:ext uri="{FF2B5EF4-FFF2-40B4-BE49-F238E27FC236}">
                <a16:creationId xmlns:a16="http://schemas.microsoft.com/office/drawing/2014/main" id="{BE48F0C9-4432-5B15-147C-F3EF87245D0B}"/>
              </a:ext>
            </a:extLst>
          </p:cNvPr>
          <p:cNvSpPr>
            <a:spLocks noChangeArrowheads="1"/>
          </p:cNvSpPr>
          <p:nvPr/>
        </p:nvSpPr>
        <p:spPr bwMode="auto">
          <a:xfrm>
            <a:off x="2025229"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85</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6" name="Rectangle 47">
            <a:extLst>
              <a:ext uri="{FF2B5EF4-FFF2-40B4-BE49-F238E27FC236}">
                <a16:creationId xmlns:a16="http://schemas.microsoft.com/office/drawing/2014/main" id="{D57982EB-73B1-DEC4-676D-1B371B69B0EB}"/>
              </a:ext>
            </a:extLst>
          </p:cNvPr>
          <p:cNvSpPr>
            <a:spLocks noChangeArrowheads="1"/>
          </p:cNvSpPr>
          <p:nvPr/>
        </p:nvSpPr>
        <p:spPr bwMode="auto">
          <a:xfrm>
            <a:off x="2306370"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81</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7" name="Rectangle 48">
            <a:extLst>
              <a:ext uri="{FF2B5EF4-FFF2-40B4-BE49-F238E27FC236}">
                <a16:creationId xmlns:a16="http://schemas.microsoft.com/office/drawing/2014/main" id="{30405E83-CC1D-8118-33B4-16BD2A29137E}"/>
              </a:ext>
            </a:extLst>
          </p:cNvPr>
          <p:cNvSpPr>
            <a:spLocks noChangeArrowheads="1"/>
          </p:cNvSpPr>
          <p:nvPr/>
        </p:nvSpPr>
        <p:spPr bwMode="auto">
          <a:xfrm>
            <a:off x="2594302"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75</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8" name="Rectangle 49">
            <a:extLst>
              <a:ext uri="{FF2B5EF4-FFF2-40B4-BE49-F238E27FC236}">
                <a16:creationId xmlns:a16="http://schemas.microsoft.com/office/drawing/2014/main" id="{7E1BE189-78DF-E01D-3503-CFC37667E4EB}"/>
              </a:ext>
            </a:extLst>
          </p:cNvPr>
          <p:cNvSpPr>
            <a:spLocks noChangeArrowheads="1"/>
          </p:cNvSpPr>
          <p:nvPr/>
        </p:nvSpPr>
        <p:spPr bwMode="auto">
          <a:xfrm>
            <a:off x="2883591"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09" name="Rectangle 50">
            <a:extLst>
              <a:ext uri="{FF2B5EF4-FFF2-40B4-BE49-F238E27FC236}">
                <a16:creationId xmlns:a16="http://schemas.microsoft.com/office/drawing/2014/main" id="{8217B999-A78E-214C-50B4-EE287ACB01E4}"/>
              </a:ext>
            </a:extLst>
          </p:cNvPr>
          <p:cNvSpPr>
            <a:spLocks noChangeArrowheads="1"/>
          </p:cNvSpPr>
          <p:nvPr/>
        </p:nvSpPr>
        <p:spPr bwMode="auto">
          <a:xfrm>
            <a:off x="3171522"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57</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10" name="Rectangle 51">
            <a:extLst>
              <a:ext uri="{FF2B5EF4-FFF2-40B4-BE49-F238E27FC236}">
                <a16:creationId xmlns:a16="http://schemas.microsoft.com/office/drawing/2014/main" id="{AE21C6E2-52F4-7314-5E24-8CCC319BF9C8}"/>
              </a:ext>
            </a:extLst>
          </p:cNvPr>
          <p:cNvSpPr>
            <a:spLocks noChangeArrowheads="1"/>
          </p:cNvSpPr>
          <p:nvPr/>
        </p:nvSpPr>
        <p:spPr bwMode="auto">
          <a:xfrm>
            <a:off x="3459454"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46</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11" name="Rectangle 52">
            <a:extLst>
              <a:ext uri="{FF2B5EF4-FFF2-40B4-BE49-F238E27FC236}">
                <a16:creationId xmlns:a16="http://schemas.microsoft.com/office/drawing/2014/main" id="{B9F6C3FA-A58B-E359-CD29-17541F67FD67}"/>
              </a:ext>
            </a:extLst>
          </p:cNvPr>
          <p:cNvSpPr>
            <a:spLocks noChangeArrowheads="1"/>
          </p:cNvSpPr>
          <p:nvPr/>
        </p:nvSpPr>
        <p:spPr bwMode="auto">
          <a:xfrm>
            <a:off x="3748743"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12" name="Rectangle 53">
            <a:extLst>
              <a:ext uri="{FF2B5EF4-FFF2-40B4-BE49-F238E27FC236}">
                <a16:creationId xmlns:a16="http://schemas.microsoft.com/office/drawing/2014/main" id="{1B2BA4D0-511F-3183-4A6E-376410C9FF67}"/>
              </a:ext>
            </a:extLst>
          </p:cNvPr>
          <p:cNvSpPr>
            <a:spLocks noChangeArrowheads="1"/>
          </p:cNvSpPr>
          <p:nvPr/>
        </p:nvSpPr>
        <p:spPr bwMode="auto">
          <a:xfrm>
            <a:off x="4038033"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25</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13" name="Rectangle 54">
            <a:extLst>
              <a:ext uri="{FF2B5EF4-FFF2-40B4-BE49-F238E27FC236}">
                <a16:creationId xmlns:a16="http://schemas.microsoft.com/office/drawing/2014/main" id="{F5B3EA85-A7A7-CF8D-A912-A1021D176C47}"/>
              </a:ext>
            </a:extLst>
          </p:cNvPr>
          <p:cNvSpPr>
            <a:spLocks noChangeArrowheads="1"/>
          </p:cNvSpPr>
          <p:nvPr/>
        </p:nvSpPr>
        <p:spPr bwMode="auto">
          <a:xfrm>
            <a:off x="4325964"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13</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14" name="Rectangle 55">
            <a:extLst>
              <a:ext uri="{FF2B5EF4-FFF2-40B4-BE49-F238E27FC236}">
                <a16:creationId xmlns:a16="http://schemas.microsoft.com/office/drawing/2014/main" id="{B45BD566-5781-8207-0D18-A350EA1E21F4}"/>
              </a:ext>
            </a:extLst>
          </p:cNvPr>
          <p:cNvSpPr>
            <a:spLocks noChangeArrowheads="1"/>
          </p:cNvSpPr>
          <p:nvPr/>
        </p:nvSpPr>
        <p:spPr bwMode="auto">
          <a:xfrm>
            <a:off x="1190362" y="3383958"/>
            <a:ext cx="38311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 at Risk</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15" name="Rectangle 56">
            <a:extLst>
              <a:ext uri="{FF2B5EF4-FFF2-40B4-BE49-F238E27FC236}">
                <a16:creationId xmlns:a16="http://schemas.microsoft.com/office/drawing/2014/main" id="{88133943-7E7A-356F-9ED6-8E3682F9E3D2}"/>
              </a:ext>
            </a:extLst>
          </p:cNvPr>
          <p:cNvSpPr>
            <a:spLocks noChangeArrowheads="1"/>
          </p:cNvSpPr>
          <p:nvPr/>
        </p:nvSpPr>
        <p:spPr bwMode="auto">
          <a:xfrm>
            <a:off x="1190362" y="3495328"/>
            <a:ext cx="78707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7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416" name="Rectangle 57">
            <a:extLst>
              <a:ext uri="{FF2B5EF4-FFF2-40B4-BE49-F238E27FC236}">
                <a16:creationId xmlns:a16="http://schemas.microsoft.com/office/drawing/2014/main" id="{88F515B2-DFE0-DDAD-4074-541DB462706E}"/>
              </a:ext>
            </a:extLst>
          </p:cNvPr>
          <p:cNvSpPr>
            <a:spLocks noChangeArrowheads="1"/>
          </p:cNvSpPr>
          <p:nvPr/>
        </p:nvSpPr>
        <p:spPr bwMode="auto">
          <a:xfrm>
            <a:off x="1190362" y="3595832"/>
            <a:ext cx="63959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7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417" name="Rectangle 58">
            <a:extLst>
              <a:ext uri="{FF2B5EF4-FFF2-40B4-BE49-F238E27FC236}">
                <a16:creationId xmlns:a16="http://schemas.microsoft.com/office/drawing/2014/main" id="{0AA70C82-C8BD-9444-FCB0-A3C9319FE711}"/>
              </a:ext>
            </a:extLst>
          </p:cNvPr>
          <p:cNvSpPr>
            <a:spLocks noChangeArrowheads="1"/>
          </p:cNvSpPr>
          <p:nvPr/>
        </p:nvSpPr>
        <p:spPr bwMode="auto">
          <a:xfrm>
            <a:off x="4605746"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18" name="Rectangle 59">
            <a:extLst>
              <a:ext uri="{FF2B5EF4-FFF2-40B4-BE49-F238E27FC236}">
                <a16:creationId xmlns:a16="http://schemas.microsoft.com/office/drawing/2014/main" id="{771DEF78-EA51-8D3E-8AC3-2894D85CE526}"/>
              </a:ext>
            </a:extLst>
          </p:cNvPr>
          <p:cNvSpPr>
            <a:spLocks noChangeArrowheads="1"/>
          </p:cNvSpPr>
          <p:nvPr/>
        </p:nvSpPr>
        <p:spPr bwMode="auto">
          <a:xfrm>
            <a:off x="4912692" y="3498044"/>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19" name="Rectangle 60">
            <a:extLst>
              <a:ext uri="{FF2B5EF4-FFF2-40B4-BE49-F238E27FC236}">
                <a16:creationId xmlns:a16="http://schemas.microsoft.com/office/drawing/2014/main" id="{47D8130D-1789-6AB5-F577-78C61B24FEA1}"/>
              </a:ext>
            </a:extLst>
          </p:cNvPr>
          <p:cNvSpPr>
            <a:spLocks noChangeArrowheads="1"/>
          </p:cNvSpPr>
          <p:nvPr/>
        </p:nvSpPr>
        <p:spPr bwMode="auto">
          <a:xfrm>
            <a:off x="5196549" y="3498044"/>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0" name="Rectangle 61">
            <a:extLst>
              <a:ext uri="{FF2B5EF4-FFF2-40B4-BE49-F238E27FC236}">
                <a16:creationId xmlns:a16="http://schemas.microsoft.com/office/drawing/2014/main" id="{E5363C5C-4BA8-38C9-27AD-14358B279AC0}"/>
              </a:ext>
            </a:extLst>
          </p:cNvPr>
          <p:cNvSpPr>
            <a:spLocks noChangeArrowheads="1"/>
          </p:cNvSpPr>
          <p:nvPr/>
        </p:nvSpPr>
        <p:spPr bwMode="auto">
          <a:xfrm>
            <a:off x="5489913" y="3498044"/>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1" name="Rectangle 62">
            <a:extLst>
              <a:ext uri="{FF2B5EF4-FFF2-40B4-BE49-F238E27FC236}">
                <a16:creationId xmlns:a16="http://schemas.microsoft.com/office/drawing/2014/main" id="{857CA836-AB3C-1F1F-5350-A7DF5C8827F6}"/>
              </a:ext>
            </a:extLst>
          </p:cNvPr>
          <p:cNvSpPr>
            <a:spLocks noChangeArrowheads="1"/>
          </p:cNvSpPr>
          <p:nvPr/>
        </p:nvSpPr>
        <p:spPr bwMode="auto">
          <a:xfrm>
            <a:off x="5775128" y="3498044"/>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2" name="Rectangle 63">
            <a:extLst>
              <a:ext uri="{FF2B5EF4-FFF2-40B4-BE49-F238E27FC236}">
                <a16:creationId xmlns:a16="http://schemas.microsoft.com/office/drawing/2014/main" id="{C2D58CEE-2BE1-CE27-9D4B-94BEEC0EAAD5}"/>
              </a:ext>
            </a:extLst>
          </p:cNvPr>
          <p:cNvSpPr>
            <a:spLocks noChangeArrowheads="1"/>
          </p:cNvSpPr>
          <p:nvPr/>
        </p:nvSpPr>
        <p:spPr bwMode="auto">
          <a:xfrm>
            <a:off x="2025229"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3" name="Rectangle 64">
            <a:extLst>
              <a:ext uri="{FF2B5EF4-FFF2-40B4-BE49-F238E27FC236}">
                <a16:creationId xmlns:a16="http://schemas.microsoft.com/office/drawing/2014/main" id="{97E449B7-0910-3F01-64DB-28E46EE75887}"/>
              </a:ext>
            </a:extLst>
          </p:cNvPr>
          <p:cNvSpPr>
            <a:spLocks noChangeArrowheads="1"/>
          </p:cNvSpPr>
          <p:nvPr/>
        </p:nvSpPr>
        <p:spPr bwMode="auto">
          <a:xfrm>
            <a:off x="2306370"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83</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4" name="Rectangle 65">
            <a:extLst>
              <a:ext uri="{FF2B5EF4-FFF2-40B4-BE49-F238E27FC236}">
                <a16:creationId xmlns:a16="http://schemas.microsoft.com/office/drawing/2014/main" id="{BFF53C26-DCDF-8488-2002-1042063E79A1}"/>
              </a:ext>
            </a:extLst>
          </p:cNvPr>
          <p:cNvSpPr>
            <a:spLocks noChangeArrowheads="1"/>
          </p:cNvSpPr>
          <p:nvPr/>
        </p:nvSpPr>
        <p:spPr bwMode="auto">
          <a:xfrm>
            <a:off x="2594302"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67</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5" name="Rectangle 66">
            <a:extLst>
              <a:ext uri="{FF2B5EF4-FFF2-40B4-BE49-F238E27FC236}">
                <a16:creationId xmlns:a16="http://schemas.microsoft.com/office/drawing/2014/main" id="{B759B9C8-0BD2-841D-A29F-C326AEA6A4EF}"/>
              </a:ext>
            </a:extLst>
          </p:cNvPr>
          <p:cNvSpPr>
            <a:spLocks noChangeArrowheads="1"/>
          </p:cNvSpPr>
          <p:nvPr/>
        </p:nvSpPr>
        <p:spPr bwMode="auto">
          <a:xfrm>
            <a:off x="2883591"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6" name="Rectangle 67">
            <a:extLst>
              <a:ext uri="{FF2B5EF4-FFF2-40B4-BE49-F238E27FC236}">
                <a16:creationId xmlns:a16="http://schemas.microsoft.com/office/drawing/2014/main" id="{880482FB-2309-E244-6353-C0A74C9477AA}"/>
              </a:ext>
            </a:extLst>
          </p:cNvPr>
          <p:cNvSpPr>
            <a:spLocks noChangeArrowheads="1"/>
          </p:cNvSpPr>
          <p:nvPr/>
        </p:nvSpPr>
        <p:spPr bwMode="auto">
          <a:xfrm>
            <a:off x="3171522"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46</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7" name="Rectangle 68">
            <a:extLst>
              <a:ext uri="{FF2B5EF4-FFF2-40B4-BE49-F238E27FC236}">
                <a16:creationId xmlns:a16="http://schemas.microsoft.com/office/drawing/2014/main" id="{A3B16D56-C245-BAC6-AD18-C38E78A8C79F}"/>
              </a:ext>
            </a:extLst>
          </p:cNvPr>
          <p:cNvSpPr>
            <a:spLocks noChangeArrowheads="1"/>
          </p:cNvSpPr>
          <p:nvPr/>
        </p:nvSpPr>
        <p:spPr bwMode="auto">
          <a:xfrm>
            <a:off x="3459454"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35</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8" name="Rectangle 69">
            <a:extLst>
              <a:ext uri="{FF2B5EF4-FFF2-40B4-BE49-F238E27FC236}">
                <a16:creationId xmlns:a16="http://schemas.microsoft.com/office/drawing/2014/main" id="{6D43074E-1016-437A-730E-4D4227187ED1}"/>
              </a:ext>
            </a:extLst>
          </p:cNvPr>
          <p:cNvSpPr>
            <a:spLocks noChangeArrowheads="1"/>
          </p:cNvSpPr>
          <p:nvPr/>
        </p:nvSpPr>
        <p:spPr bwMode="auto">
          <a:xfrm>
            <a:off x="3748743"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21</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29" name="Rectangle 70">
            <a:extLst>
              <a:ext uri="{FF2B5EF4-FFF2-40B4-BE49-F238E27FC236}">
                <a16:creationId xmlns:a16="http://schemas.microsoft.com/office/drawing/2014/main" id="{B36575FC-707E-8212-1AEA-6BFF2B73C5DE}"/>
              </a:ext>
            </a:extLst>
          </p:cNvPr>
          <p:cNvSpPr>
            <a:spLocks noChangeArrowheads="1"/>
          </p:cNvSpPr>
          <p:nvPr/>
        </p:nvSpPr>
        <p:spPr bwMode="auto">
          <a:xfrm>
            <a:off x="4038033"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0" name="Rectangle 71">
            <a:extLst>
              <a:ext uri="{FF2B5EF4-FFF2-40B4-BE49-F238E27FC236}">
                <a16:creationId xmlns:a16="http://schemas.microsoft.com/office/drawing/2014/main" id="{26F418AA-FB20-B417-21AA-7C405C184544}"/>
              </a:ext>
            </a:extLst>
          </p:cNvPr>
          <p:cNvSpPr>
            <a:spLocks noChangeArrowheads="1"/>
          </p:cNvSpPr>
          <p:nvPr/>
        </p:nvSpPr>
        <p:spPr bwMode="auto">
          <a:xfrm>
            <a:off x="4325964"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1" name="Rectangle 72">
            <a:extLst>
              <a:ext uri="{FF2B5EF4-FFF2-40B4-BE49-F238E27FC236}">
                <a16:creationId xmlns:a16="http://schemas.microsoft.com/office/drawing/2014/main" id="{A4C43993-D572-473C-26DF-417B7F3A8A99}"/>
              </a:ext>
            </a:extLst>
          </p:cNvPr>
          <p:cNvSpPr>
            <a:spLocks noChangeArrowheads="1"/>
          </p:cNvSpPr>
          <p:nvPr/>
        </p:nvSpPr>
        <p:spPr bwMode="auto">
          <a:xfrm>
            <a:off x="4623403" y="3598548"/>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2" name="Rectangle 73">
            <a:extLst>
              <a:ext uri="{FF2B5EF4-FFF2-40B4-BE49-F238E27FC236}">
                <a16:creationId xmlns:a16="http://schemas.microsoft.com/office/drawing/2014/main" id="{3368B025-AE26-6957-C876-E21932607ECD}"/>
              </a:ext>
            </a:extLst>
          </p:cNvPr>
          <p:cNvSpPr>
            <a:spLocks noChangeArrowheads="1"/>
          </p:cNvSpPr>
          <p:nvPr/>
        </p:nvSpPr>
        <p:spPr bwMode="auto">
          <a:xfrm>
            <a:off x="4912692" y="3598548"/>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3" name="Rectangle 74">
            <a:extLst>
              <a:ext uri="{FF2B5EF4-FFF2-40B4-BE49-F238E27FC236}">
                <a16:creationId xmlns:a16="http://schemas.microsoft.com/office/drawing/2014/main" id="{0DC67693-7E9A-7083-63CC-D8FA97C037E1}"/>
              </a:ext>
            </a:extLst>
          </p:cNvPr>
          <p:cNvSpPr>
            <a:spLocks noChangeArrowheads="1"/>
          </p:cNvSpPr>
          <p:nvPr/>
        </p:nvSpPr>
        <p:spPr bwMode="auto">
          <a:xfrm>
            <a:off x="5196549" y="3598548"/>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4" name="Rectangle 75">
            <a:extLst>
              <a:ext uri="{FF2B5EF4-FFF2-40B4-BE49-F238E27FC236}">
                <a16:creationId xmlns:a16="http://schemas.microsoft.com/office/drawing/2014/main" id="{F0A0F6CA-A07D-7783-DD5E-963ECC479F56}"/>
              </a:ext>
            </a:extLst>
          </p:cNvPr>
          <p:cNvSpPr>
            <a:spLocks noChangeArrowheads="1"/>
          </p:cNvSpPr>
          <p:nvPr/>
        </p:nvSpPr>
        <p:spPr bwMode="auto">
          <a:xfrm>
            <a:off x="5489913" y="3598548"/>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5" name="Rectangle 76">
            <a:extLst>
              <a:ext uri="{FF2B5EF4-FFF2-40B4-BE49-F238E27FC236}">
                <a16:creationId xmlns:a16="http://schemas.microsoft.com/office/drawing/2014/main" id="{1E178ABD-1962-5F5B-AD64-E47C5F1CC1BC}"/>
              </a:ext>
            </a:extLst>
          </p:cNvPr>
          <p:cNvSpPr>
            <a:spLocks noChangeArrowheads="1"/>
          </p:cNvSpPr>
          <p:nvPr/>
        </p:nvSpPr>
        <p:spPr bwMode="auto">
          <a:xfrm>
            <a:off x="5775128" y="3598548"/>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6" name="Line 77">
            <a:extLst>
              <a:ext uri="{FF2B5EF4-FFF2-40B4-BE49-F238E27FC236}">
                <a16:creationId xmlns:a16="http://schemas.microsoft.com/office/drawing/2014/main" id="{E7EACBBB-C92B-8D66-184C-676833AD1532}"/>
              </a:ext>
            </a:extLst>
          </p:cNvPr>
          <p:cNvSpPr>
            <a:spLocks noChangeShapeType="1"/>
          </p:cNvSpPr>
          <p:nvPr/>
        </p:nvSpPr>
        <p:spPr bwMode="auto">
          <a:xfrm>
            <a:off x="5791426" y="3037148"/>
            <a:ext cx="0" cy="5296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7" name="Freeform 78">
            <a:extLst>
              <a:ext uri="{FF2B5EF4-FFF2-40B4-BE49-F238E27FC236}">
                <a16:creationId xmlns:a16="http://schemas.microsoft.com/office/drawing/2014/main" id="{76B396EB-589A-F2BD-08F6-FFC7BF99F011}"/>
              </a:ext>
            </a:extLst>
          </p:cNvPr>
          <p:cNvSpPr>
            <a:spLocks/>
          </p:cNvSpPr>
          <p:nvPr/>
        </p:nvSpPr>
        <p:spPr bwMode="auto">
          <a:xfrm>
            <a:off x="1979052" y="1445376"/>
            <a:ext cx="3882999" cy="1591772"/>
          </a:xfrm>
          <a:custGeom>
            <a:avLst/>
            <a:gdLst>
              <a:gd name="T0" fmla="*/ 0 w 2859"/>
              <a:gd name="T1" fmla="*/ 0 h 1172"/>
              <a:gd name="T2" fmla="*/ 0 w 2859"/>
              <a:gd name="T3" fmla="*/ 1172 h 1172"/>
              <a:gd name="T4" fmla="*/ 2859 w 2859"/>
              <a:gd name="T5" fmla="*/ 1172 h 1172"/>
            </a:gdLst>
            <a:ahLst/>
            <a:cxnLst>
              <a:cxn ang="0">
                <a:pos x="T0" y="T1"/>
              </a:cxn>
              <a:cxn ang="0">
                <a:pos x="T2" y="T3"/>
              </a:cxn>
              <a:cxn ang="0">
                <a:pos x="T4" y="T5"/>
              </a:cxn>
            </a:cxnLst>
            <a:rect l="0" t="0" r="r" b="b"/>
            <a:pathLst>
              <a:path w="2859" h="1172">
                <a:moveTo>
                  <a:pt x="0" y="0"/>
                </a:moveTo>
                <a:lnTo>
                  <a:pt x="0" y="1172"/>
                </a:lnTo>
                <a:lnTo>
                  <a:pt x="2859" y="1172"/>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8" name="Rectangle 79">
            <a:extLst>
              <a:ext uri="{FF2B5EF4-FFF2-40B4-BE49-F238E27FC236}">
                <a16:creationId xmlns:a16="http://schemas.microsoft.com/office/drawing/2014/main" id="{39991729-ADD2-F163-4C77-5A57441C5C0A}"/>
              </a:ext>
            </a:extLst>
          </p:cNvPr>
          <p:cNvSpPr>
            <a:spLocks noChangeArrowheads="1"/>
          </p:cNvSpPr>
          <p:nvPr/>
        </p:nvSpPr>
        <p:spPr bwMode="auto">
          <a:xfrm>
            <a:off x="4029472" y="2803749"/>
            <a:ext cx="50654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11.3 (8.3, 13.6)</a:t>
            </a:r>
            <a:endParaRPr kumimoji="0" lang="en-US" altLang="en-US" sz="2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41" name="Rectangle 82">
            <a:extLst>
              <a:ext uri="{FF2B5EF4-FFF2-40B4-BE49-F238E27FC236}">
                <a16:creationId xmlns:a16="http://schemas.microsoft.com/office/drawing/2014/main" id="{1B04CECD-A89A-154F-9F63-21D11BC8EDC0}"/>
              </a:ext>
            </a:extLst>
          </p:cNvPr>
          <p:cNvSpPr>
            <a:spLocks noChangeArrowheads="1"/>
          </p:cNvSpPr>
          <p:nvPr/>
        </p:nvSpPr>
        <p:spPr bwMode="auto">
          <a:xfrm>
            <a:off x="3148732" y="2803749"/>
            <a:ext cx="50494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19.2 (13.8, NE)</a:t>
            </a:r>
            <a:endParaRPr kumimoji="0" lang="en-US" altLang="en-US" sz="2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44" name="Rectangle 85">
            <a:extLst>
              <a:ext uri="{FF2B5EF4-FFF2-40B4-BE49-F238E27FC236}">
                <a16:creationId xmlns:a16="http://schemas.microsoft.com/office/drawing/2014/main" id="{64EAA9F5-70E2-9E89-54E3-631410C18733}"/>
              </a:ext>
            </a:extLst>
          </p:cNvPr>
          <p:cNvSpPr>
            <a:spLocks noChangeArrowheads="1"/>
          </p:cNvSpPr>
          <p:nvPr/>
        </p:nvSpPr>
        <p:spPr bwMode="auto">
          <a:xfrm>
            <a:off x="2048170" y="2803749"/>
            <a:ext cx="104034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(95% CI), months</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45" name="Rectangle 86">
            <a:extLst>
              <a:ext uri="{FF2B5EF4-FFF2-40B4-BE49-F238E27FC236}">
                <a16:creationId xmlns:a16="http://schemas.microsoft.com/office/drawing/2014/main" id="{02A419CA-F8E9-967A-56C1-12487BA10DB8}"/>
              </a:ext>
            </a:extLst>
          </p:cNvPr>
          <p:cNvSpPr>
            <a:spLocks noChangeArrowheads="1"/>
          </p:cNvSpPr>
          <p:nvPr/>
        </p:nvSpPr>
        <p:spPr bwMode="auto">
          <a:xfrm>
            <a:off x="3148732" y="2901537"/>
            <a:ext cx="54822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0.43 (0.27, 0.69</a:t>
            </a:r>
            <a:r>
              <a:rPr kumimoji="0" lang="en-US" altLang="en-US" sz="7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a:t>
            </a:r>
            <a:endParaRPr kumimoji="0" lang="en-US" altLang="en-US" sz="20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448" name="Rectangle 89">
            <a:extLst>
              <a:ext uri="{FF2B5EF4-FFF2-40B4-BE49-F238E27FC236}">
                <a16:creationId xmlns:a16="http://schemas.microsoft.com/office/drawing/2014/main" id="{CF622FF6-6C87-81DD-1C98-48CA15903149}"/>
              </a:ext>
            </a:extLst>
          </p:cNvPr>
          <p:cNvSpPr>
            <a:spLocks noChangeArrowheads="1"/>
          </p:cNvSpPr>
          <p:nvPr/>
        </p:nvSpPr>
        <p:spPr bwMode="auto">
          <a:xfrm>
            <a:off x="2048170" y="2896104"/>
            <a:ext cx="41838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HR (95% CI)</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0" name="Line 91">
            <a:extLst>
              <a:ext uri="{FF2B5EF4-FFF2-40B4-BE49-F238E27FC236}">
                <a16:creationId xmlns:a16="http://schemas.microsoft.com/office/drawing/2014/main" id="{6FE3BE08-D7AB-2684-3464-AD9CD19AD10F}"/>
              </a:ext>
            </a:extLst>
          </p:cNvPr>
          <p:cNvSpPr>
            <a:spLocks noChangeShapeType="1"/>
          </p:cNvSpPr>
          <p:nvPr/>
        </p:nvSpPr>
        <p:spPr bwMode="auto">
          <a:xfrm>
            <a:off x="2302295" y="1494270"/>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1" name="Line 92">
            <a:extLst>
              <a:ext uri="{FF2B5EF4-FFF2-40B4-BE49-F238E27FC236}">
                <a16:creationId xmlns:a16="http://schemas.microsoft.com/office/drawing/2014/main" id="{ABA9BE28-7A2A-A9B1-F9CA-7778A1E07C41}"/>
              </a:ext>
            </a:extLst>
          </p:cNvPr>
          <p:cNvSpPr>
            <a:spLocks noChangeShapeType="1"/>
          </p:cNvSpPr>
          <p:nvPr/>
        </p:nvSpPr>
        <p:spPr bwMode="auto">
          <a:xfrm>
            <a:off x="2434038" y="1511927"/>
            <a:ext cx="0" cy="2444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2" name="Line 93">
            <a:extLst>
              <a:ext uri="{FF2B5EF4-FFF2-40B4-BE49-F238E27FC236}">
                <a16:creationId xmlns:a16="http://schemas.microsoft.com/office/drawing/2014/main" id="{6A3835B9-B98C-41CC-CEB6-6CCBAB987340}"/>
              </a:ext>
            </a:extLst>
          </p:cNvPr>
          <p:cNvSpPr>
            <a:spLocks noChangeShapeType="1"/>
          </p:cNvSpPr>
          <p:nvPr/>
        </p:nvSpPr>
        <p:spPr bwMode="auto">
          <a:xfrm>
            <a:off x="2514169" y="1547239"/>
            <a:ext cx="0" cy="2988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3" name="Line 94">
            <a:extLst>
              <a:ext uri="{FF2B5EF4-FFF2-40B4-BE49-F238E27FC236}">
                <a16:creationId xmlns:a16="http://schemas.microsoft.com/office/drawing/2014/main" id="{89E7B322-B7FB-97A5-6E67-0005035994B3}"/>
              </a:ext>
            </a:extLst>
          </p:cNvPr>
          <p:cNvSpPr>
            <a:spLocks noChangeShapeType="1"/>
          </p:cNvSpPr>
          <p:nvPr/>
        </p:nvSpPr>
        <p:spPr bwMode="auto">
          <a:xfrm>
            <a:off x="2556273" y="1547239"/>
            <a:ext cx="0" cy="2988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4" name="Line 95">
            <a:extLst>
              <a:ext uri="{FF2B5EF4-FFF2-40B4-BE49-F238E27FC236}">
                <a16:creationId xmlns:a16="http://schemas.microsoft.com/office/drawing/2014/main" id="{E8B8627A-A54D-56B4-291C-853EB0B5B1E7}"/>
              </a:ext>
            </a:extLst>
          </p:cNvPr>
          <p:cNvSpPr>
            <a:spLocks noChangeShapeType="1"/>
          </p:cNvSpPr>
          <p:nvPr/>
        </p:nvSpPr>
        <p:spPr bwMode="auto">
          <a:xfrm>
            <a:off x="2840129" y="1605640"/>
            <a:ext cx="0" cy="2308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5" name="Line 96">
            <a:extLst>
              <a:ext uri="{FF2B5EF4-FFF2-40B4-BE49-F238E27FC236}">
                <a16:creationId xmlns:a16="http://schemas.microsoft.com/office/drawing/2014/main" id="{347B4FA8-62AF-5204-AEC8-70E1B2140F75}"/>
              </a:ext>
            </a:extLst>
          </p:cNvPr>
          <p:cNvSpPr>
            <a:spLocks noChangeShapeType="1"/>
          </p:cNvSpPr>
          <p:nvPr/>
        </p:nvSpPr>
        <p:spPr bwMode="auto">
          <a:xfrm>
            <a:off x="2856427" y="1624654"/>
            <a:ext cx="0" cy="2444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6" name="Line 97">
            <a:extLst>
              <a:ext uri="{FF2B5EF4-FFF2-40B4-BE49-F238E27FC236}">
                <a16:creationId xmlns:a16="http://schemas.microsoft.com/office/drawing/2014/main" id="{08E6A1D3-772D-1D51-5B4B-402D739E8F2F}"/>
              </a:ext>
            </a:extLst>
          </p:cNvPr>
          <p:cNvSpPr>
            <a:spLocks noChangeShapeType="1"/>
          </p:cNvSpPr>
          <p:nvPr/>
        </p:nvSpPr>
        <p:spPr bwMode="auto">
          <a:xfrm>
            <a:off x="2860502" y="1645027"/>
            <a:ext cx="0" cy="2444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7" name="Line 98">
            <a:extLst>
              <a:ext uri="{FF2B5EF4-FFF2-40B4-BE49-F238E27FC236}">
                <a16:creationId xmlns:a16="http://schemas.microsoft.com/office/drawing/2014/main" id="{2B52F1C7-62A2-FA00-438E-49835532A50D}"/>
              </a:ext>
            </a:extLst>
          </p:cNvPr>
          <p:cNvSpPr>
            <a:spLocks noChangeShapeType="1"/>
          </p:cNvSpPr>
          <p:nvPr/>
        </p:nvSpPr>
        <p:spPr bwMode="auto">
          <a:xfrm>
            <a:off x="2870009" y="1669474"/>
            <a:ext cx="0" cy="2444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8" name="Line 99">
            <a:extLst>
              <a:ext uri="{FF2B5EF4-FFF2-40B4-BE49-F238E27FC236}">
                <a16:creationId xmlns:a16="http://schemas.microsoft.com/office/drawing/2014/main" id="{85981E67-C2AE-722D-E519-12D3045DFF7E}"/>
              </a:ext>
            </a:extLst>
          </p:cNvPr>
          <p:cNvSpPr>
            <a:spLocks noChangeShapeType="1"/>
          </p:cNvSpPr>
          <p:nvPr/>
        </p:nvSpPr>
        <p:spPr bwMode="auto">
          <a:xfrm>
            <a:off x="2974588" y="1765904"/>
            <a:ext cx="0" cy="2444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59" name="Line 100">
            <a:extLst>
              <a:ext uri="{FF2B5EF4-FFF2-40B4-BE49-F238E27FC236}">
                <a16:creationId xmlns:a16="http://schemas.microsoft.com/office/drawing/2014/main" id="{411C5593-D12F-9C65-2EDE-F6C6F5F79103}"/>
              </a:ext>
            </a:extLst>
          </p:cNvPr>
          <p:cNvSpPr>
            <a:spLocks noChangeShapeType="1"/>
          </p:cNvSpPr>
          <p:nvPr/>
        </p:nvSpPr>
        <p:spPr bwMode="auto">
          <a:xfrm>
            <a:off x="3228565" y="1786277"/>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0" name="Line 101">
            <a:extLst>
              <a:ext uri="{FF2B5EF4-FFF2-40B4-BE49-F238E27FC236}">
                <a16:creationId xmlns:a16="http://schemas.microsoft.com/office/drawing/2014/main" id="{388F31FF-EEF1-78A5-D7AC-038B31B42885}"/>
              </a:ext>
            </a:extLst>
          </p:cNvPr>
          <p:cNvSpPr>
            <a:spLocks noChangeShapeType="1"/>
          </p:cNvSpPr>
          <p:nvPr/>
        </p:nvSpPr>
        <p:spPr bwMode="auto">
          <a:xfrm>
            <a:off x="3247579" y="1786277"/>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1" name="Line 102">
            <a:extLst>
              <a:ext uri="{FF2B5EF4-FFF2-40B4-BE49-F238E27FC236}">
                <a16:creationId xmlns:a16="http://schemas.microsoft.com/office/drawing/2014/main" id="{A49F15A2-8B75-1F7C-63A2-16E927E50247}"/>
              </a:ext>
            </a:extLst>
          </p:cNvPr>
          <p:cNvSpPr>
            <a:spLocks noChangeShapeType="1"/>
          </p:cNvSpPr>
          <p:nvPr/>
        </p:nvSpPr>
        <p:spPr bwMode="auto">
          <a:xfrm>
            <a:off x="3262520" y="1786277"/>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2" name="Line 103">
            <a:extLst>
              <a:ext uri="{FF2B5EF4-FFF2-40B4-BE49-F238E27FC236}">
                <a16:creationId xmlns:a16="http://schemas.microsoft.com/office/drawing/2014/main" id="{31D858B9-E846-CB97-7613-67E6917CFC4F}"/>
              </a:ext>
            </a:extLst>
          </p:cNvPr>
          <p:cNvSpPr>
            <a:spLocks noChangeShapeType="1"/>
          </p:cNvSpPr>
          <p:nvPr/>
        </p:nvSpPr>
        <p:spPr bwMode="auto">
          <a:xfrm>
            <a:off x="3274743" y="1810724"/>
            <a:ext cx="0" cy="2444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3" name="Line 104">
            <a:extLst>
              <a:ext uri="{FF2B5EF4-FFF2-40B4-BE49-F238E27FC236}">
                <a16:creationId xmlns:a16="http://schemas.microsoft.com/office/drawing/2014/main" id="{A0D37529-9CCC-6A24-17E1-701C697D0D4D}"/>
              </a:ext>
            </a:extLst>
          </p:cNvPr>
          <p:cNvSpPr>
            <a:spLocks noChangeShapeType="1"/>
          </p:cNvSpPr>
          <p:nvPr/>
        </p:nvSpPr>
        <p:spPr bwMode="auto">
          <a:xfrm>
            <a:off x="3296474" y="1810724"/>
            <a:ext cx="0" cy="2444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4" name="Line 105">
            <a:extLst>
              <a:ext uri="{FF2B5EF4-FFF2-40B4-BE49-F238E27FC236}">
                <a16:creationId xmlns:a16="http://schemas.microsoft.com/office/drawing/2014/main" id="{E39A6DC9-CC0F-5924-7404-2C95E7A5DA38}"/>
              </a:ext>
            </a:extLst>
          </p:cNvPr>
          <p:cNvSpPr>
            <a:spLocks noChangeShapeType="1"/>
          </p:cNvSpPr>
          <p:nvPr/>
        </p:nvSpPr>
        <p:spPr bwMode="auto">
          <a:xfrm>
            <a:off x="3338577" y="1831096"/>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5" name="Line 106">
            <a:extLst>
              <a:ext uri="{FF2B5EF4-FFF2-40B4-BE49-F238E27FC236}">
                <a16:creationId xmlns:a16="http://schemas.microsoft.com/office/drawing/2014/main" id="{BE91E039-11A1-6828-7EF2-633D64DE06A7}"/>
              </a:ext>
            </a:extLst>
          </p:cNvPr>
          <p:cNvSpPr>
            <a:spLocks noChangeShapeType="1"/>
          </p:cNvSpPr>
          <p:nvPr/>
        </p:nvSpPr>
        <p:spPr bwMode="auto">
          <a:xfrm>
            <a:off x="3367098" y="1831096"/>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6" name="Line 107">
            <a:extLst>
              <a:ext uri="{FF2B5EF4-FFF2-40B4-BE49-F238E27FC236}">
                <a16:creationId xmlns:a16="http://schemas.microsoft.com/office/drawing/2014/main" id="{CC424215-D85E-3772-7049-83D4B71ABC18}"/>
              </a:ext>
            </a:extLst>
          </p:cNvPr>
          <p:cNvSpPr>
            <a:spLocks noChangeShapeType="1"/>
          </p:cNvSpPr>
          <p:nvPr/>
        </p:nvSpPr>
        <p:spPr bwMode="auto">
          <a:xfrm>
            <a:off x="3596629" y="1831096"/>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7" name="Line 108">
            <a:extLst>
              <a:ext uri="{FF2B5EF4-FFF2-40B4-BE49-F238E27FC236}">
                <a16:creationId xmlns:a16="http://schemas.microsoft.com/office/drawing/2014/main" id="{5216A248-FDFD-C884-07FA-E74DEC0AA484}"/>
              </a:ext>
            </a:extLst>
          </p:cNvPr>
          <p:cNvSpPr>
            <a:spLocks noChangeShapeType="1"/>
          </p:cNvSpPr>
          <p:nvPr/>
        </p:nvSpPr>
        <p:spPr bwMode="auto">
          <a:xfrm>
            <a:off x="3603419" y="1831096"/>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8" name="Line 109">
            <a:extLst>
              <a:ext uri="{FF2B5EF4-FFF2-40B4-BE49-F238E27FC236}">
                <a16:creationId xmlns:a16="http://schemas.microsoft.com/office/drawing/2014/main" id="{E4E951C9-2E9E-25DD-C70C-198B3F231068}"/>
              </a:ext>
            </a:extLst>
          </p:cNvPr>
          <p:cNvSpPr>
            <a:spLocks noChangeShapeType="1"/>
          </p:cNvSpPr>
          <p:nvPr/>
        </p:nvSpPr>
        <p:spPr bwMode="auto">
          <a:xfrm>
            <a:off x="3607494" y="1831096"/>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69" name="Line 110">
            <a:extLst>
              <a:ext uri="{FF2B5EF4-FFF2-40B4-BE49-F238E27FC236}">
                <a16:creationId xmlns:a16="http://schemas.microsoft.com/office/drawing/2014/main" id="{96A9EB6D-078A-E251-1289-E7A057CA1C35}"/>
              </a:ext>
            </a:extLst>
          </p:cNvPr>
          <p:cNvSpPr>
            <a:spLocks noChangeShapeType="1"/>
          </p:cNvSpPr>
          <p:nvPr/>
        </p:nvSpPr>
        <p:spPr bwMode="auto">
          <a:xfrm>
            <a:off x="3615643" y="1831096"/>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0" name="Line 111">
            <a:extLst>
              <a:ext uri="{FF2B5EF4-FFF2-40B4-BE49-F238E27FC236}">
                <a16:creationId xmlns:a16="http://schemas.microsoft.com/office/drawing/2014/main" id="{4AEF998D-E8AB-0EEA-EE95-B03AF6922B51}"/>
              </a:ext>
            </a:extLst>
          </p:cNvPr>
          <p:cNvSpPr>
            <a:spLocks noChangeShapeType="1"/>
          </p:cNvSpPr>
          <p:nvPr/>
        </p:nvSpPr>
        <p:spPr bwMode="auto">
          <a:xfrm>
            <a:off x="3623792" y="1831096"/>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1" name="Line 112">
            <a:extLst>
              <a:ext uri="{FF2B5EF4-FFF2-40B4-BE49-F238E27FC236}">
                <a16:creationId xmlns:a16="http://schemas.microsoft.com/office/drawing/2014/main" id="{4CC4FFE5-6C6E-328A-24A6-8658B12813B5}"/>
              </a:ext>
            </a:extLst>
          </p:cNvPr>
          <p:cNvSpPr>
            <a:spLocks noChangeShapeType="1"/>
          </p:cNvSpPr>
          <p:nvPr/>
        </p:nvSpPr>
        <p:spPr bwMode="auto">
          <a:xfrm>
            <a:off x="3649597" y="1831096"/>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2" name="Line 113">
            <a:extLst>
              <a:ext uri="{FF2B5EF4-FFF2-40B4-BE49-F238E27FC236}">
                <a16:creationId xmlns:a16="http://schemas.microsoft.com/office/drawing/2014/main" id="{B4FAD074-2445-530A-7D0E-C60383F546CA}"/>
              </a:ext>
            </a:extLst>
          </p:cNvPr>
          <p:cNvSpPr>
            <a:spLocks noChangeShapeType="1"/>
          </p:cNvSpPr>
          <p:nvPr/>
        </p:nvSpPr>
        <p:spPr bwMode="auto">
          <a:xfrm>
            <a:off x="3657746" y="1859618"/>
            <a:ext cx="0" cy="2988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3" name="Line 114">
            <a:extLst>
              <a:ext uri="{FF2B5EF4-FFF2-40B4-BE49-F238E27FC236}">
                <a16:creationId xmlns:a16="http://schemas.microsoft.com/office/drawing/2014/main" id="{118AA496-11BA-CDA0-3369-1850E24BF0C8}"/>
              </a:ext>
            </a:extLst>
          </p:cNvPr>
          <p:cNvSpPr>
            <a:spLocks noChangeShapeType="1"/>
          </p:cNvSpPr>
          <p:nvPr/>
        </p:nvSpPr>
        <p:spPr bwMode="auto">
          <a:xfrm>
            <a:off x="3653672" y="1859618"/>
            <a:ext cx="0" cy="2988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4" name="Line 115">
            <a:extLst>
              <a:ext uri="{FF2B5EF4-FFF2-40B4-BE49-F238E27FC236}">
                <a16:creationId xmlns:a16="http://schemas.microsoft.com/office/drawing/2014/main" id="{C6AC85FD-2648-A6FF-5015-A4B720B72C0F}"/>
              </a:ext>
            </a:extLst>
          </p:cNvPr>
          <p:cNvSpPr>
            <a:spLocks noChangeShapeType="1"/>
          </p:cNvSpPr>
          <p:nvPr/>
        </p:nvSpPr>
        <p:spPr bwMode="auto">
          <a:xfrm>
            <a:off x="3716147" y="1859618"/>
            <a:ext cx="0" cy="2988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5" name="Line 116">
            <a:extLst>
              <a:ext uri="{FF2B5EF4-FFF2-40B4-BE49-F238E27FC236}">
                <a16:creationId xmlns:a16="http://schemas.microsoft.com/office/drawing/2014/main" id="{3C7D1A8D-E7BA-B59D-440E-31BEBD222763}"/>
              </a:ext>
            </a:extLst>
          </p:cNvPr>
          <p:cNvSpPr>
            <a:spLocks noChangeShapeType="1"/>
          </p:cNvSpPr>
          <p:nvPr/>
        </p:nvSpPr>
        <p:spPr bwMode="auto">
          <a:xfrm>
            <a:off x="3754176" y="1889498"/>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6" name="Line 117">
            <a:extLst>
              <a:ext uri="{FF2B5EF4-FFF2-40B4-BE49-F238E27FC236}">
                <a16:creationId xmlns:a16="http://schemas.microsoft.com/office/drawing/2014/main" id="{6F9DA7C9-B18D-7AB6-54FC-F917C29352DF}"/>
              </a:ext>
            </a:extLst>
          </p:cNvPr>
          <p:cNvSpPr>
            <a:spLocks noChangeShapeType="1"/>
          </p:cNvSpPr>
          <p:nvPr/>
        </p:nvSpPr>
        <p:spPr bwMode="auto">
          <a:xfrm>
            <a:off x="3751460" y="1889498"/>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7" name="Line 118">
            <a:extLst>
              <a:ext uri="{FF2B5EF4-FFF2-40B4-BE49-F238E27FC236}">
                <a16:creationId xmlns:a16="http://schemas.microsoft.com/office/drawing/2014/main" id="{55C84130-4958-6ADD-DAD3-82C3134293D9}"/>
              </a:ext>
            </a:extLst>
          </p:cNvPr>
          <p:cNvSpPr>
            <a:spLocks noChangeShapeType="1"/>
          </p:cNvSpPr>
          <p:nvPr/>
        </p:nvSpPr>
        <p:spPr bwMode="auto">
          <a:xfrm>
            <a:off x="3769116" y="1889498"/>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8" name="Line 119">
            <a:extLst>
              <a:ext uri="{FF2B5EF4-FFF2-40B4-BE49-F238E27FC236}">
                <a16:creationId xmlns:a16="http://schemas.microsoft.com/office/drawing/2014/main" id="{254F61CB-855D-5CA9-08A9-8DBC84D1E25F}"/>
              </a:ext>
            </a:extLst>
          </p:cNvPr>
          <p:cNvSpPr>
            <a:spLocks noChangeShapeType="1"/>
          </p:cNvSpPr>
          <p:nvPr/>
        </p:nvSpPr>
        <p:spPr bwMode="auto">
          <a:xfrm>
            <a:off x="3811219" y="1889498"/>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79" name="Line 120">
            <a:extLst>
              <a:ext uri="{FF2B5EF4-FFF2-40B4-BE49-F238E27FC236}">
                <a16:creationId xmlns:a16="http://schemas.microsoft.com/office/drawing/2014/main" id="{8594BE1F-557B-CB33-CBB6-9761966CDDC0}"/>
              </a:ext>
            </a:extLst>
          </p:cNvPr>
          <p:cNvSpPr>
            <a:spLocks noChangeShapeType="1"/>
          </p:cNvSpPr>
          <p:nvPr/>
        </p:nvSpPr>
        <p:spPr bwMode="auto">
          <a:xfrm>
            <a:off x="3831591" y="1923451"/>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0" name="Line 121">
            <a:extLst>
              <a:ext uri="{FF2B5EF4-FFF2-40B4-BE49-F238E27FC236}">
                <a16:creationId xmlns:a16="http://schemas.microsoft.com/office/drawing/2014/main" id="{B9110C08-4AEC-580C-9973-EEB1E20F1303}"/>
              </a:ext>
            </a:extLst>
          </p:cNvPr>
          <p:cNvSpPr>
            <a:spLocks noChangeShapeType="1"/>
          </p:cNvSpPr>
          <p:nvPr/>
        </p:nvSpPr>
        <p:spPr bwMode="auto">
          <a:xfrm>
            <a:off x="4063838" y="2030747"/>
            <a:ext cx="0" cy="27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1" name="Line 122">
            <a:extLst>
              <a:ext uri="{FF2B5EF4-FFF2-40B4-BE49-F238E27FC236}">
                <a16:creationId xmlns:a16="http://schemas.microsoft.com/office/drawing/2014/main" id="{B065B10C-DE1C-3240-123D-76D917EA417A}"/>
              </a:ext>
            </a:extLst>
          </p:cNvPr>
          <p:cNvSpPr>
            <a:spLocks noChangeShapeType="1"/>
          </p:cNvSpPr>
          <p:nvPr/>
        </p:nvSpPr>
        <p:spPr bwMode="auto">
          <a:xfrm>
            <a:off x="4118165" y="2030747"/>
            <a:ext cx="0" cy="27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2" name="Line 123">
            <a:extLst>
              <a:ext uri="{FF2B5EF4-FFF2-40B4-BE49-F238E27FC236}">
                <a16:creationId xmlns:a16="http://schemas.microsoft.com/office/drawing/2014/main" id="{1BD6ECE1-04F4-7D19-2F6C-CC3E785ACDE7}"/>
              </a:ext>
            </a:extLst>
          </p:cNvPr>
          <p:cNvSpPr>
            <a:spLocks noChangeShapeType="1"/>
          </p:cNvSpPr>
          <p:nvPr/>
        </p:nvSpPr>
        <p:spPr bwMode="auto">
          <a:xfrm>
            <a:off x="4142612" y="2030747"/>
            <a:ext cx="0" cy="27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3" name="Line 124">
            <a:extLst>
              <a:ext uri="{FF2B5EF4-FFF2-40B4-BE49-F238E27FC236}">
                <a16:creationId xmlns:a16="http://schemas.microsoft.com/office/drawing/2014/main" id="{96F611AB-18EE-97B9-ACE3-4EB39C989C72}"/>
              </a:ext>
            </a:extLst>
          </p:cNvPr>
          <p:cNvSpPr>
            <a:spLocks noChangeShapeType="1"/>
          </p:cNvSpPr>
          <p:nvPr/>
        </p:nvSpPr>
        <p:spPr bwMode="auto">
          <a:xfrm>
            <a:off x="4165700" y="2030747"/>
            <a:ext cx="0" cy="27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4" name="Line 125">
            <a:extLst>
              <a:ext uri="{FF2B5EF4-FFF2-40B4-BE49-F238E27FC236}">
                <a16:creationId xmlns:a16="http://schemas.microsoft.com/office/drawing/2014/main" id="{41D51DAA-CA80-7CEB-60A4-0D165F2624FD}"/>
              </a:ext>
            </a:extLst>
          </p:cNvPr>
          <p:cNvSpPr>
            <a:spLocks noChangeShapeType="1"/>
          </p:cNvSpPr>
          <p:nvPr/>
        </p:nvSpPr>
        <p:spPr bwMode="auto">
          <a:xfrm>
            <a:off x="4187431" y="2074208"/>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5" name="Line 126">
            <a:extLst>
              <a:ext uri="{FF2B5EF4-FFF2-40B4-BE49-F238E27FC236}">
                <a16:creationId xmlns:a16="http://schemas.microsoft.com/office/drawing/2014/main" id="{EDA3042C-E1C5-1B8E-31E1-B58C0D1AE8FF}"/>
              </a:ext>
            </a:extLst>
          </p:cNvPr>
          <p:cNvSpPr>
            <a:spLocks noChangeShapeType="1"/>
          </p:cNvSpPr>
          <p:nvPr/>
        </p:nvSpPr>
        <p:spPr bwMode="auto">
          <a:xfrm>
            <a:off x="4188790" y="2074208"/>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6" name="Line 127">
            <a:extLst>
              <a:ext uri="{FF2B5EF4-FFF2-40B4-BE49-F238E27FC236}">
                <a16:creationId xmlns:a16="http://schemas.microsoft.com/office/drawing/2014/main" id="{82BE436A-E46D-0B2F-BE04-A853B1A267E9}"/>
              </a:ext>
            </a:extLst>
          </p:cNvPr>
          <p:cNvSpPr>
            <a:spLocks noChangeShapeType="1"/>
          </p:cNvSpPr>
          <p:nvPr/>
        </p:nvSpPr>
        <p:spPr bwMode="auto">
          <a:xfrm>
            <a:off x="4207804" y="2074208"/>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7" name="Line 128">
            <a:extLst>
              <a:ext uri="{FF2B5EF4-FFF2-40B4-BE49-F238E27FC236}">
                <a16:creationId xmlns:a16="http://schemas.microsoft.com/office/drawing/2014/main" id="{219057BA-A251-D2C9-36E3-EAF100B2F395}"/>
              </a:ext>
            </a:extLst>
          </p:cNvPr>
          <p:cNvSpPr>
            <a:spLocks noChangeShapeType="1"/>
          </p:cNvSpPr>
          <p:nvPr/>
        </p:nvSpPr>
        <p:spPr bwMode="auto">
          <a:xfrm>
            <a:off x="4230892" y="2123102"/>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8" name="Line 129">
            <a:extLst>
              <a:ext uri="{FF2B5EF4-FFF2-40B4-BE49-F238E27FC236}">
                <a16:creationId xmlns:a16="http://schemas.microsoft.com/office/drawing/2014/main" id="{AF0EEA4E-73F4-CADB-915E-D2D56CF9EE26}"/>
              </a:ext>
            </a:extLst>
          </p:cNvPr>
          <p:cNvSpPr>
            <a:spLocks noChangeShapeType="1"/>
          </p:cNvSpPr>
          <p:nvPr/>
        </p:nvSpPr>
        <p:spPr bwMode="auto">
          <a:xfrm>
            <a:off x="4241758" y="2123102"/>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89" name="Line 130">
            <a:extLst>
              <a:ext uri="{FF2B5EF4-FFF2-40B4-BE49-F238E27FC236}">
                <a16:creationId xmlns:a16="http://schemas.microsoft.com/office/drawing/2014/main" id="{7BA84AE5-2DFF-E595-0722-D44EBB8F64B2}"/>
              </a:ext>
            </a:extLst>
          </p:cNvPr>
          <p:cNvSpPr>
            <a:spLocks noChangeShapeType="1"/>
          </p:cNvSpPr>
          <p:nvPr/>
        </p:nvSpPr>
        <p:spPr bwMode="auto">
          <a:xfrm>
            <a:off x="4262131" y="2123102"/>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0" name="Line 131">
            <a:extLst>
              <a:ext uri="{FF2B5EF4-FFF2-40B4-BE49-F238E27FC236}">
                <a16:creationId xmlns:a16="http://schemas.microsoft.com/office/drawing/2014/main" id="{B16C3DA9-2D0E-A47C-FE18-0A9510454A67}"/>
              </a:ext>
            </a:extLst>
          </p:cNvPr>
          <p:cNvSpPr>
            <a:spLocks noChangeShapeType="1"/>
          </p:cNvSpPr>
          <p:nvPr/>
        </p:nvSpPr>
        <p:spPr bwMode="auto">
          <a:xfrm>
            <a:off x="4575867" y="2123102"/>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1" name="Line 132">
            <a:extLst>
              <a:ext uri="{FF2B5EF4-FFF2-40B4-BE49-F238E27FC236}">
                <a16:creationId xmlns:a16="http://schemas.microsoft.com/office/drawing/2014/main" id="{FC9659A2-89ED-3B3D-D209-9801E44C1DD4}"/>
              </a:ext>
            </a:extLst>
          </p:cNvPr>
          <p:cNvSpPr>
            <a:spLocks noChangeShapeType="1"/>
          </p:cNvSpPr>
          <p:nvPr/>
        </p:nvSpPr>
        <p:spPr bwMode="auto">
          <a:xfrm>
            <a:off x="4684520" y="2123102"/>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2" name="Line 133">
            <a:extLst>
              <a:ext uri="{FF2B5EF4-FFF2-40B4-BE49-F238E27FC236}">
                <a16:creationId xmlns:a16="http://schemas.microsoft.com/office/drawing/2014/main" id="{E2C983A3-3F2C-EEC9-356C-945E94266A5F}"/>
              </a:ext>
            </a:extLst>
          </p:cNvPr>
          <p:cNvSpPr>
            <a:spLocks noChangeShapeType="1"/>
          </p:cNvSpPr>
          <p:nvPr/>
        </p:nvSpPr>
        <p:spPr bwMode="auto">
          <a:xfrm>
            <a:off x="4694028" y="2123102"/>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3" name="Line 134">
            <a:extLst>
              <a:ext uri="{FF2B5EF4-FFF2-40B4-BE49-F238E27FC236}">
                <a16:creationId xmlns:a16="http://schemas.microsoft.com/office/drawing/2014/main" id="{7C700620-3FE1-7B12-A06E-27ACC8A2806F}"/>
              </a:ext>
            </a:extLst>
          </p:cNvPr>
          <p:cNvSpPr>
            <a:spLocks noChangeShapeType="1"/>
          </p:cNvSpPr>
          <p:nvPr/>
        </p:nvSpPr>
        <p:spPr bwMode="auto">
          <a:xfrm>
            <a:off x="4714400" y="2123102"/>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4" name="Line 135">
            <a:extLst>
              <a:ext uri="{FF2B5EF4-FFF2-40B4-BE49-F238E27FC236}">
                <a16:creationId xmlns:a16="http://schemas.microsoft.com/office/drawing/2014/main" id="{E8CD2829-82B4-8364-F065-E806D6C7A3BD}"/>
              </a:ext>
            </a:extLst>
          </p:cNvPr>
          <p:cNvSpPr>
            <a:spLocks noChangeShapeType="1"/>
          </p:cNvSpPr>
          <p:nvPr/>
        </p:nvSpPr>
        <p:spPr bwMode="auto">
          <a:xfrm>
            <a:off x="4782308" y="2123102"/>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5" name="Line 136">
            <a:extLst>
              <a:ext uri="{FF2B5EF4-FFF2-40B4-BE49-F238E27FC236}">
                <a16:creationId xmlns:a16="http://schemas.microsoft.com/office/drawing/2014/main" id="{7184C747-9F47-E496-DE41-27235BBFE909}"/>
              </a:ext>
            </a:extLst>
          </p:cNvPr>
          <p:cNvSpPr>
            <a:spLocks noChangeShapeType="1"/>
          </p:cNvSpPr>
          <p:nvPr/>
        </p:nvSpPr>
        <p:spPr bwMode="auto">
          <a:xfrm>
            <a:off x="4786383" y="2123102"/>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6" name="Line 137">
            <a:extLst>
              <a:ext uri="{FF2B5EF4-FFF2-40B4-BE49-F238E27FC236}">
                <a16:creationId xmlns:a16="http://schemas.microsoft.com/office/drawing/2014/main" id="{D29DBFBA-D667-6179-B9BB-AE4D9E49F51A}"/>
              </a:ext>
            </a:extLst>
          </p:cNvPr>
          <p:cNvSpPr>
            <a:spLocks noChangeShapeType="1"/>
          </p:cNvSpPr>
          <p:nvPr/>
        </p:nvSpPr>
        <p:spPr bwMode="auto">
          <a:xfrm>
            <a:off x="5263099" y="2360781"/>
            <a:ext cx="0" cy="2580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7" name="Line 138">
            <a:extLst>
              <a:ext uri="{FF2B5EF4-FFF2-40B4-BE49-F238E27FC236}">
                <a16:creationId xmlns:a16="http://schemas.microsoft.com/office/drawing/2014/main" id="{B3DA769A-386C-ADCB-814C-C28EF25127C8}"/>
              </a:ext>
            </a:extLst>
          </p:cNvPr>
          <p:cNvSpPr>
            <a:spLocks noChangeShapeType="1"/>
          </p:cNvSpPr>
          <p:nvPr/>
        </p:nvSpPr>
        <p:spPr bwMode="auto">
          <a:xfrm>
            <a:off x="5578194" y="2360781"/>
            <a:ext cx="0" cy="2580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8" name="Line 139">
            <a:extLst>
              <a:ext uri="{FF2B5EF4-FFF2-40B4-BE49-F238E27FC236}">
                <a16:creationId xmlns:a16="http://schemas.microsoft.com/office/drawing/2014/main" id="{FAED943C-D772-3E71-4563-FB8F26D67BEA}"/>
              </a:ext>
            </a:extLst>
          </p:cNvPr>
          <p:cNvSpPr>
            <a:spLocks noChangeShapeType="1"/>
          </p:cNvSpPr>
          <p:nvPr/>
        </p:nvSpPr>
        <p:spPr bwMode="auto">
          <a:xfrm>
            <a:off x="5635237" y="2360781"/>
            <a:ext cx="0" cy="2580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99" name="Line 140">
            <a:extLst>
              <a:ext uri="{FF2B5EF4-FFF2-40B4-BE49-F238E27FC236}">
                <a16:creationId xmlns:a16="http://schemas.microsoft.com/office/drawing/2014/main" id="{4B560EE8-29EB-D74A-5973-CA785CDD815D}"/>
              </a:ext>
            </a:extLst>
          </p:cNvPr>
          <p:cNvSpPr>
            <a:spLocks noChangeShapeType="1"/>
          </p:cNvSpPr>
          <p:nvPr/>
        </p:nvSpPr>
        <p:spPr bwMode="auto">
          <a:xfrm>
            <a:off x="5723518" y="2654145"/>
            <a:ext cx="0" cy="2852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0" name="Line 141">
            <a:extLst>
              <a:ext uri="{FF2B5EF4-FFF2-40B4-BE49-F238E27FC236}">
                <a16:creationId xmlns:a16="http://schemas.microsoft.com/office/drawing/2014/main" id="{745B77DC-C3B9-B418-9AA3-F8F1ACBE2981}"/>
              </a:ext>
            </a:extLst>
          </p:cNvPr>
          <p:cNvSpPr>
            <a:spLocks noChangeShapeType="1"/>
          </p:cNvSpPr>
          <p:nvPr/>
        </p:nvSpPr>
        <p:spPr bwMode="auto">
          <a:xfrm>
            <a:off x="4172492" y="2030747"/>
            <a:ext cx="0" cy="27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1" name="Line 142">
            <a:extLst>
              <a:ext uri="{FF2B5EF4-FFF2-40B4-BE49-F238E27FC236}">
                <a16:creationId xmlns:a16="http://schemas.microsoft.com/office/drawing/2014/main" id="{F48FF6FE-53CB-ACB4-4277-00484F3C37EB}"/>
              </a:ext>
            </a:extLst>
          </p:cNvPr>
          <p:cNvSpPr>
            <a:spLocks noChangeShapeType="1"/>
          </p:cNvSpPr>
          <p:nvPr/>
        </p:nvSpPr>
        <p:spPr bwMode="auto">
          <a:xfrm flipH="1">
            <a:off x="4158910" y="2042970"/>
            <a:ext cx="285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2" name="Line 143">
            <a:extLst>
              <a:ext uri="{FF2B5EF4-FFF2-40B4-BE49-F238E27FC236}">
                <a16:creationId xmlns:a16="http://schemas.microsoft.com/office/drawing/2014/main" id="{9F11D24E-4C5D-21B3-4FAA-A3EA61966EDD}"/>
              </a:ext>
            </a:extLst>
          </p:cNvPr>
          <p:cNvSpPr>
            <a:spLocks noChangeShapeType="1"/>
          </p:cNvSpPr>
          <p:nvPr/>
        </p:nvSpPr>
        <p:spPr bwMode="auto">
          <a:xfrm flipH="1">
            <a:off x="4171133" y="2086431"/>
            <a:ext cx="2988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3" name="Line 144">
            <a:extLst>
              <a:ext uri="{FF2B5EF4-FFF2-40B4-BE49-F238E27FC236}">
                <a16:creationId xmlns:a16="http://schemas.microsoft.com/office/drawing/2014/main" id="{E92E7C38-7940-99AF-7455-54D8A326E414}"/>
              </a:ext>
            </a:extLst>
          </p:cNvPr>
          <p:cNvSpPr>
            <a:spLocks noChangeShapeType="1"/>
          </p:cNvSpPr>
          <p:nvPr/>
        </p:nvSpPr>
        <p:spPr bwMode="auto">
          <a:xfrm flipH="1">
            <a:off x="4192864" y="2086431"/>
            <a:ext cx="285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4" name="Line 145">
            <a:extLst>
              <a:ext uri="{FF2B5EF4-FFF2-40B4-BE49-F238E27FC236}">
                <a16:creationId xmlns:a16="http://schemas.microsoft.com/office/drawing/2014/main" id="{5555C296-1B68-9641-62F5-BC1BEF03D70D}"/>
              </a:ext>
            </a:extLst>
          </p:cNvPr>
          <p:cNvSpPr>
            <a:spLocks noChangeShapeType="1"/>
          </p:cNvSpPr>
          <p:nvPr/>
        </p:nvSpPr>
        <p:spPr bwMode="auto">
          <a:xfrm flipH="1">
            <a:off x="3636015" y="1847394"/>
            <a:ext cx="285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5" name="Line 146">
            <a:extLst>
              <a:ext uri="{FF2B5EF4-FFF2-40B4-BE49-F238E27FC236}">
                <a16:creationId xmlns:a16="http://schemas.microsoft.com/office/drawing/2014/main" id="{04D1FBE3-4DEA-C849-A90D-C526DA8C2C40}"/>
              </a:ext>
            </a:extLst>
          </p:cNvPr>
          <p:cNvSpPr>
            <a:spLocks noChangeShapeType="1"/>
          </p:cNvSpPr>
          <p:nvPr/>
        </p:nvSpPr>
        <p:spPr bwMode="auto">
          <a:xfrm flipH="1">
            <a:off x="3644164" y="1870483"/>
            <a:ext cx="285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6" name="Line 147">
            <a:extLst>
              <a:ext uri="{FF2B5EF4-FFF2-40B4-BE49-F238E27FC236}">
                <a16:creationId xmlns:a16="http://schemas.microsoft.com/office/drawing/2014/main" id="{986DD0E6-238F-A68C-8CC8-0158252614D7}"/>
              </a:ext>
            </a:extLst>
          </p:cNvPr>
          <p:cNvSpPr>
            <a:spLocks noChangeShapeType="1"/>
          </p:cNvSpPr>
          <p:nvPr/>
        </p:nvSpPr>
        <p:spPr bwMode="auto">
          <a:xfrm flipH="1">
            <a:off x="3736520" y="1905796"/>
            <a:ext cx="285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7" name="Line 148">
            <a:extLst>
              <a:ext uri="{FF2B5EF4-FFF2-40B4-BE49-F238E27FC236}">
                <a16:creationId xmlns:a16="http://schemas.microsoft.com/office/drawing/2014/main" id="{D9039D93-38EF-F148-F0E4-0DBD86D74C41}"/>
              </a:ext>
            </a:extLst>
          </p:cNvPr>
          <p:cNvSpPr>
            <a:spLocks noChangeShapeType="1"/>
          </p:cNvSpPr>
          <p:nvPr/>
        </p:nvSpPr>
        <p:spPr bwMode="auto">
          <a:xfrm flipH="1">
            <a:off x="3797637" y="1905796"/>
            <a:ext cx="27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8" name="Line 149">
            <a:extLst>
              <a:ext uri="{FF2B5EF4-FFF2-40B4-BE49-F238E27FC236}">
                <a16:creationId xmlns:a16="http://schemas.microsoft.com/office/drawing/2014/main" id="{A6984979-E27C-9525-3FF3-C0F37EBE5483}"/>
              </a:ext>
            </a:extLst>
          </p:cNvPr>
          <p:cNvSpPr>
            <a:spLocks noChangeShapeType="1"/>
          </p:cNvSpPr>
          <p:nvPr/>
        </p:nvSpPr>
        <p:spPr bwMode="auto">
          <a:xfrm flipH="1">
            <a:off x="3251654" y="1798500"/>
            <a:ext cx="2444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09" name="Line 150">
            <a:extLst>
              <a:ext uri="{FF2B5EF4-FFF2-40B4-BE49-F238E27FC236}">
                <a16:creationId xmlns:a16="http://schemas.microsoft.com/office/drawing/2014/main" id="{F3DFB36D-F3CC-95B6-DE8B-755787C9DBAB}"/>
              </a:ext>
            </a:extLst>
          </p:cNvPr>
          <p:cNvSpPr>
            <a:spLocks noChangeShapeType="1"/>
          </p:cNvSpPr>
          <p:nvPr/>
        </p:nvSpPr>
        <p:spPr bwMode="auto">
          <a:xfrm flipH="1">
            <a:off x="3259803" y="1822947"/>
            <a:ext cx="2444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0" name="Line 151">
            <a:extLst>
              <a:ext uri="{FF2B5EF4-FFF2-40B4-BE49-F238E27FC236}">
                <a16:creationId xmlns:a16="http://schemas.microsoft.com/office/drawing/2014/main" id="{77AA97E5-034C-E8C2-E9D4-FB7EFF770D68}"/>
              </a:ext>
            </a:extLst>
          </p:cNvPr>
          <p:cNvSpPr>
            <a:spLocks noChangeShapeType="1"/>
          </p:cNvSpPr>
          <p:nvPr/>
        </p:nvSpPr>
        <p:spPr bwMode="auto">
          <a:xfrm>
            <a:off x="2836055" y="1605640"/>
            <a:ext cx="0" cy="2308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1" name="Line 152">
            <a:extLst>
              <a:ext uri="{FF2B5EF4-FFF2-40B4-BE49-F238E27FC236}">
                <a16:creationId xmlns:a16="http://schemas.microsoft.com/office/drawing/2014/main" id="{364EE81C-BE1F-E981-B48A-FD7EFE6AB5C2}"/>
              </a:ext>
            </a:extLst>
          </p:cNvPr>
          <p:cNvSpPr>
            <a:spLocks noChangeShapeType="1"/>
          </p:cNvSpPr>
          <p:nvPr/>
        </p:nvSpPr>
        <p:spPr bwMode="auto">
          <a:xfrm flipH="1">
            <a:off x="2819757" y="1617864"/>
            <a:ext cx="2988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2" name="Line 153">
            <a:extLst>
              <a:ext uri="{FF2B5EF4-FFF2-40B4-BE49-F238E27FC236}">
                <a16:creationId xmlns:a16="http://schemas.microsoft.com/office/drawing/2014/main" id="{E89589B8-C454-3274-B9B7-FEF27C702163}"/>
              </a:ext>
            </a:extLst>
          </p:cNvPr>
          <p:cNvSpPr>
            <a:spLocks noChangeShapeType="1"/>
          </p:cNvSpPr>
          <p:nvPr/>
        </p:nvSpPr>
        <p:spPr bwMode="auto">
          <a:xfrm flipH="1">
            <a:off x="2841488" y="1636878"/>
            <a:ext cx="2988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3" name="Line 154">
            <a:extLst>
              <a:ext uri="{FF2B5EF4-FFF2-40B4-BE49-F238E27FC236}">
                <a16:creationId xmlns:a16="http://schemas.microsoft.com/office/drawing/2014/main" id="{47191122-D62E-70F9-EE23-25BE305CA1CD}"/>
              </a:ext>
            </a:extLst>
          </p:cNvPr>
          <p:cNvSpPr>
            <a:spLocks noChangeShapeType="1"/>
          </p:cNvSpPr>
          <p:nvPr/>
        </p:nvSpPr>
        <p:spPr bwMode="auto">
          <a:xfrm flipH="1">
            <a:off x="2849637" y="1657250"/>
            <a:ext cx="25806"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4" name="Line 155">
            <a:extLst>
              <a:ext uri="{FF2B5EF4-FFF2-40B4-BE49-F238E27FC236}">
                <a16:creationId xmlns:a16="http://schemas.microsoft.com/office/drawing/2014/main" id="{16252003-C64D-C6F5-0893-22193BD9331A}"/>
              </a:ext>
            </a:extLst>
          </p:cNvPr>
          <p:cNvSpPr>
            <a:spLocks noChangeShapeType="1"/>
          </p:cNvSpPr>
          <p:nvPr/>
        </p:nvSpPr>
        <p:spPr bwMode="auto">
          <a:xfrm flipH="1">
            <a:off x="2853711" y="1676265"/>
            <a:ext cx="2173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5" name="Freeform 156">
            <a:extLst>
              <a:ext uri="{FF2B5EF4-FFF2-40B4-BE49-F238E27FC236}">
                <a16:creationId xmlns:a16="http://schemas.microsoft.com/office/drawing/2014/main" id="{F3974254-0354-C119-C610-B0AE6DE7E55C}"/>
              </a:ext>
            </a:extLst>
          </p:cNvPr>
          <p:cNvSpPr>
            <a:spLocks/>
          </p:cNvSpPr>
          <p:nvPr/>
        </p:nvSpPr>
        <p:spPr bwMode="auto">
          <a:xfrm>
            <a:off x="2061900" y="1490196"/>
            <a:ext cx="3675199" cy="1176173"/>
          </a:xfrm>
          <a:custGeom>
            <a:avLst/>
            <a:gdLst>
              <a:gd name="T0" fmla="*/ 0 w 2706"/>
              <a:gd name="T1" fmla="*/ 0 h 866"/>
              <a:gd name="T2" fmla="*/ 16 w 2706"/>
              <a:gd name="T3" fmla="*/ 0 h 866"/>
              <a:gd name="T4" fmla="*/ 16 w 2706"/>
              <a:gd name="T5" fmla="*/ 12 h 866"/>
              <a:gd name="T6" fmla="*/ 237 w 2706"/>
              <a:gd name="T7" fmla="*/ 12 h 866"/>
              <a:gd name="T8" fmla="*/ 237 w 2706"/>
              <a:gd name="T9" fmla="*/ 25 h 866"/>
              <a:gd name="T10" fmla="*/ 302 w 2706"/>
              <a:gd name="T11" fmla="*/ 25 h 866"/>
              <a:gd name="T12" fmla="*/ 302 w 2706"/>
              <a:gd name="T13" fmla="*/ 40 h 866"/>
              <a:gd name="T14" fmla="*/ 318 w 2706"/>
              <a:gd name="T15" fmla="*/ 40 h 866"/>
              <a:gd name="T16" fmla="*/ 318 w 2706"/>
              <a:gd name="T17" fmla="*/ 55 h 866"/>
              <a:gd name="T18" fmla="*/ 485 w 2706"/>
              <a:gd name="T19" fmla="*/ 55 h 866"/>
              <a:gd name="T20" fmla="*/ 485 w 2706"/>
              <a:gd name="T21" fmla="*/ 65 h 866"/>
              <a:gd name="T22" fmla="*/ 559 w 2706"/>
              <a:gd name="T23" fmla="*/ 65 h 866"/>
              <a:gd name="T24" fmla="*/ 559 w 2706"/>
              <a:gd name="T25" fmla="*/ 80 h 866"/>
              <a:gd name="T26" fmla="*/ 570 w 2706"/>
              <a:gd name="T27" fmla="*/ 80 h 866"/>
              <a:gd name="T28" fmla="*/ 570 w 2706"/>
              <a:gd name="T29" fmla="*/ 94 h 866"/>
              <a:gd name="T30" fmla="*/ 576 w 2706"/>
              <a:gd name="T31" fmla="*/ 94 h 866"/>
              <a:gd name="T32" fmla="*/ 576 w 2706"/>
              <a:gd name="T33" fmla="*/ 108 h 866"/>
              <a:gd name="T34" fmla="*/ 588 w 2706"/>
              <a:gd name="T35" fmla="*/ 108 h 866"/>
              <a:gd name="T36" fmla="*/ 588 w 2706"/>
              <a:gd name="T37" fmla="*/ 123 h 866"/>
              <a:gd name="T38" fmla="*/ 595 w 2706"/>
              <a:gd name="T39" fmla="*/ 123 h 866"/>
              <a:gd name="T40" fmla="*/ 595 w 2706"/>
              <a:gd name="T41" fmla="*/ 137 h 866"/>
              <a:gd name="T42" fmla="*/ 601 w 2706"/>
              <a:gd name="T43" fmla="*/ 137 h 866"/>
              <a:gd name="T44" fmla="*/ 601 w 2706"/>
              <a:gd name="T45" fmla="*/ 151 h 866"/>
              <a:gd name="T46" fmla="*/ 604 w 2706"/>
              <a:gd name="T47" fmla="*/ 151 h 866"/>
              <a:gd name="T48" fmla="*/ 604 w 2706"/>
              <a:gd name="T49" fmla="*/ 169 h 866"/>
              <a:gd name="T50" fmla="*/ 613 w 2706"/>
              <a:gd name="T51" fmla="*/ 169 h 866"/>
              <a:gd name="T52" fmla="*/ 613 w 2706"/>
              <a:gd name="T53" fmla="*/ 184 h 866"/>
              <a:gd name="T54" fmla="*/ 635 w 2706"/>
              <a:gd name="T55" fmla="*/ 184 h 866"/>
              <a:gd name="T56" fmla="*/ 635 w 2706"/>
              <a:gd name="T57" fmla="*/ 199 h 866"/>
              <a:gd name="T58" fmla="*/ 663 w 2706"/>
              <a:gd name="T59" fmla="*/ 199 h 866"/>
              <a:gd name="T60" fmla="*/ 663 w 2706"/>
              <a:gd name="T61" fmla="*/ 212 h 866"/>
              <a:gd name="T62" fmla="*/ 848 w 2706"/>
              <a:gd name="T63" fmla="*/ 212 h 866"/>
              <a:gd name="T64" fmla="*/ 848 w 2706"/>
              <a:gd name="T65" fmla="*/ 227 h 866"/>
              <a:gd name="T66" fmla="*/ 890 w 2706"/>
              <a:gd name="T67" fmla="*/ 227 h 866"/>
              <a:gd name="T68" fmla="*/ 890 w 2706"/>
              <a:gd name="T69" fmla="*/ 245 h 866"/>
              <a:gd name="T70" fmla="*/ 927 w 2706"/>
              <a:gd name="T71" fmla="*/ 245 h 866"/>
              <a:gd name="T72" fmla="*/ 927 w 2706"/>
              <a:gd name="T73" fmla="*/ 263 h 866"/>
              <a:gd name="T74" fmla="*/ 1172 w 2706"/>
              <a:gd name="T75" fmla="*/ 263 h 866"/>
              <a:gd name="T76" fmla="*/ 1172 w 2706"/>
              <a:gd name="T77" fmla="*/ 280 h 866"/>
              <a:gd name="T78" fmla="*/ 1244 w 2706"/>
              <a:gd name="T79" fmla="*/ 280 h 866"/>
              <a:gd name="T80" fmla="*/ 1244 w 2706"/>
              <a:gd name="T81" fmla="*/ 306 h 866"/>
              <a:gd name="T82" fmla="*/ 1294 w 2706"/>
              <a:gd name="T83" fmla="*/ 306 h 866"/>
              <a:gd name="T84" fmla="*/ 1294 w 2706"/>
              <a:gd name="T85" fmla="*/ 331 h 866"/>
              <a:gd name="T86" fmla="*/ 1346 w 2706"/>
              <a:gd name="T87" fmla="*/ 331 h 866"/>
              <a:gd name="T88" fmla="*/ 1346 w 2706"/>
              <a:gd name="T89" fmla="*/ 356 h 866"/>
              <a:gd name="T90" fmla="*/ 1449 w 2706"/>
              <a:gd name="T91" fmla="*/ 356 h 866"/>
              <a:gd name="T92" fmla="*/ 1449 w 2706"/>
              <a:gd name="T93" fmla="*/ 381 h 866"/>
              <a:gd name="T94" fmla="*/ 1458 w 2706"/>
              <a:gd name="T95" fmla="*/ 381 h 866"/>
              <a:gd name="T96" fmla="*/ 1458 w 2706"/>
              <a:gd name="T97" fmla="*/ 407 h 866"/>
              <a:gd name="T98" fmla="*/ 1557 w 2706"/>
              <a:gd name="T99" fmla="*/ 407 h 866"/>
              <a:gd name="T100" fmla="*/ 1557 w 2706"/>
              <a:gd name="T101" fmla="*/ 439 h 866"/>
              <a:gd name="T102" fmla="*/ 1586 w 2706"/>
              <a:gd name="T103" fmla="*/ 439 h 866"/>
              <a:gd name="T104" fmla="*/ 1586 w 2706"/>
              <a:gd name="T105" fmla="*/ 478 h 866"/>
              <a:gd name="T106" fmla="*/ 2033 w 2706"/>
              <a:gd name="T107" fmla="*/ 478 h 866"/>
              <a:gd name="T108" fmla="*/ 2033 w 2706"/>
              <a:gd name="T109" fmla="*/ 564 h 866"/>
              <a:gd name="T110" fmla="*/ 2120 w 2706"/>
              <a:gd name="T111" fmla="*/ 564 h 866"/>
              <a:gd name="T112" fmla="*/ 2120 w 2706"/>
              <a:gd name="T113" fmla="*/ 651 h 866"/>
              <a:gd name="T114" fmla="*/ 2657 w 2706"/>
              <a:gd name="T115" fmla="*/ 651 h 866"/>
              <a:gd name="T116" fmla="*/ 2657 w 2706"/>
              <a:gd name="T117" fmla="*/ 866 h 866"/>
              <a:gd name="T118" fmla="*/ 2706 w 2706"/>
              <a:gd name="T119" fmla="*/ 866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6" h="866">
                <a:moveTo>
                  <a:pt x="0" y="0"/>
                </a:moveTo>
                <a:lnTo>
                  <a:pt x="16" y="0"/>
                </a:lnTo>
                <a:lnTo>
                  <a:pt x="16" y="12"/>
                </a:lnTo>
                <a:lnTo>
                  <a:pt x="237" y="12"/>
                </a:lnTo>
                <a:lnTo>
                  <a:pt x="237" y="25"/>
                </a:lnTo>
                <a:lnTo>
                  <a:pt x="302" y="25"/>
                </a:lnTo>
                <a:lnTo>
                  <a:pt x="302" y="40"/>
                </a:lnTo>
                <a:lnTo>
                  <a:pt x="318" y="40"/>
                </a:lnTo>
                <a:lnTo>
                  <a:pt x="318" y="55"/>
                </a:lnTo>
                <a:lnTo>
                  <a:pt x="485" y="55"/>
                </a:lnTo>
                <a:lnTo>
                  <a:pt x="485" y="65"/>
                </a:lnTo>
                <a:lnTo>
                  <a:pt x="559" y="65"/>
                </a:lnTo>
                <a:lnTo>
                  <a:pt x="559" y="80"/>
                </a:lnTo>
                <a:lnTo>
                  <a:pt x="570" y="80"/>
                </a:lnTo>
                <a:lnTo>
                  <a:pt x="570" y="94"/>
                </a:lnTo>
                <a:lnTo>
                  <a:pt x="576" y="94"/>
                </a:lnTo>
                <a:lnTo>
                  <a:pt x="576" y="108"/>
                </a:lnTo>
                <a:lnTo>
                  <a:pt x="588" y="108"/>
                </a:lnTo>
                <a:lnTo>
                  <a:pt x="588" y="123"/>
                </a:lnTo>
                <a:lnTo>
                  <a:pt x="595" y="123"/>
                </a:lnTo>
                <a:lnTo>
                  <a:pt x="595" y="137"/>
                </a:lnTo>
                <a:lnTo>
                  <a:pt x="601" y="137"/>
                </a:lnTo>
                <a:lnTo>
                  <a:pt x="601" y="151"/>
                </a:lnTo>
                <a:lnTo>
                  <a:pt x="604" y="151"/>
                </a:lnTo>
                <a:lnTo>
                  <a:pt x="604" y="169"/>
                </a:lnTo>
                <a:lnTo>
                  <a:pt x="613" y="169"/>
                </a:lnTo>
                <a:lnTo>
                  <a:pt x="613" y="184"/>
                </a:lnTo>
                <a:lnTo>
                  <a:pt x="635" y="184"/>
                </a:lnTo>
                <a:lnTo>
                  <a:pt x="635" y="199"/>
                </a:lnTo>
                <a:lnTo>
                  <a:pt x="663" y="199"/>
                </a:lnTo>
                <a:lnTo>
                  <a:pt x="663" y="212"/>
                </a:lnTo>
                <a:lnTo>
                  <a:pt x="848" y="212"/>
                </a:lnTo>
                <a:lnTo>
                  <a:pt x="848" y="227"/>
                </a:lnTo>
                <a:lnTo>
                  <a:pt x="890" y="227"/>
                </a:lnTo>
                <a:lnTo>
                  <a:pt x="890" y="245"/>
                </a:lnTo>
                <a:lnTo>
                  <a:pt x="927" y="245"/>
                </a:lnTo>
                <a:lnTo>
                  <a:pt x="927" y="263"/>
                </a:lnTo>
                <a:lnTo>
                  <a:pt x="1172" y="263"/>
                </a:lnTo>
                <a:lnTo>
                  <a:pt x="1172" y="280"/>
                </a:lnTo>
                <a:lnTo>
                  <a:pt x="1244" y="280"/>
                </a:lnTo>
                <a:lnTo>
                  <a:pt x="1244" y="306"/>
                </a:lnTo>
                <a:lnTo>
                  <a:pt x="1294" y="306"/>
                </a:lnTo>
                <a:lnTo>
                  <a:pt x="1294" y="331"/>
                </a:lnTo>
                <a:lnTo>
                  <a:pt x="1346" y="331"/>
                </a:lnTo>
                <a:lnTo>
                  <a:pt x="1346" y="356"/>
                </a:lnTo>
                <a:lnTo>
                  <a:pt x="1449" y="356"/>
                </a:lnTo>
                <a:lnTo>
                  <a:pt x="1449" y="381"/>
                </a:lnTo>
                <a:lnTo>
                  <a:pt x="1458" y="381"/>
                </a:lnTo>
                <a:lnTo>
                  <a:pt x="1458" y="407"/>
                </a:lnTo>
                <a:lnTo>
                  <a:pt x="1557" y="407"/>
                </a:lnTo>
                <a:lnTo>
                  <a:pt x="1557" y="439"/>
                </a:lnTo>
                <a:lnTo>
                  <a:pt x="1586" y="439"/>
                </a:lnTo>
                <a:lnTo>
                  <a:pt x="1586" y="478"/>
                </a:lnTo>
                <a:lnTo>
                  <a:pt x="2033" y="478"/>
                </a:lnTo>
                <a:lnTo>
                  <a:pt x="2033" y="564"/>
                </a:lnTo>
                <a:lnTo>
                  <a:pt x="2120" y="564"/>
                </a:lnTo>
                <a:lnTo>
                  <a:pt x="2120" y="651"/>
                </a:lnTo>
                <a:lnTo>
                  <a:pt x="2657" y="651"/>
                </a:lnTo>
                <a:lnTo>
                  <a:pt x="2657" y="866"/>
                </a:lnTo>
                <a:lnTo>
                  <a:pt x="2706" y="866"/>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6" name="Line 157">
            <a:extLst>
              <a:ext uri="{FF2B5EF4-FFF2-40B4-BE49-F238E27FC236}">
                <a16:creationId xmlns:a16="http://schemas.microsoft.com/office/drawing/2014/main" id="{260DC0B3-256C-210F-8440-2FFDF2B7B8CA}"/>
              </a:ext>
            </a:extLst>
          </p:cNvPr>
          <p:cNvSpPr>
            <a:spLocks noChangeShapeType="1"/>
          </p:cNvSpPr>
          <p:nvPr/>
        </p:nvSpPr>
        <p:spPr bwMode="auto">
          <a:xfrm>
            <a:off x="2061900" y="1473898"/>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7" name="Line 158">
            <a:extLst>
              <a:ext uri="{FF2B5EF4-FFF2-40B4-BE49-F238E27FC236}">
                <a16:creationId xmlns:a16="http://schemas.microsoft.com/office/drawing/2014/main" id="{C4FD098C-941B-46CA-BBB9-4A7B620D858D}"/>
              </a:ext>
            </a:extLst>
          </p:cNvPr>
          <p:cNvSpPr>
            <a:spLocks noChangeShapeType="1"/>
          </p:cNvSpPr>
          <p:nvPr/>
        </p:nvSpPr>
        <p:spPr bwMode="auto">
          <a:xfrm>
            <a:off x="2314519" y="1494270"/>
            <a:ext cx="0" cy="2852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8" name="Line 159">
            <a:extLst>
              <a:ext uri="{FF2B5EF4-FFF2-40B4-BE49-F238E27FC236}">
                <a16:creationId xmlns:a16="http://schemas.microsoft.com/office/drawing/2014/main" id="{ACE07DD0-0111-E362-A00C-F9A899665023}"/>
              </a:ext>
            </a:extLst>
          </p:cNvPr>
          <p:cNvSpPr>
            <a:spLocks noChangeShapeType="1"/>
          </p:cNvSpPr>
          <p:nvPr/>
        </p:nvSpPr>
        <p:spPr bwMode="auto">
          <a:xfrm>
            <a:off x="2463918" y="1628729"/>
            <a:ext cx="0" cy="3123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19" name="Line 160">
            <a:extLst>
              <a:ext uri="{FF2B5EF4-FFF2-40B4-BE49-F238E27FC236}">
                <a16:creationId xmlns:a16="http://schemas.microsoft.com/office/drawing/2014/main" id="{BC36038A-26D0-E37F-982E-008F11786D13}"/>
              </a:ext>
            </a:extLst>
          </p:cNvPr>
          <p:cNvSpPr>
            <a:spLocks noChangeShapeType="1"/>
          </p:cNvSpPr>
          <p:nvPr/>
        </p:nvSpPr>
        <p:spPr bwMode="auto">
          <a:xfrm>
            <a:off x="2624181" y="1756397"/>
            <a:ext cx="0" cy="2444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0" name="Line 161">
            <a:extLst>
              <a:ext uri="{FF2B5EF4-FFF2-40B4-BE49-F238E27FC236}">
                <a16:creationId xmlns:a16="http://schemas.microsoft.com/office/drawing/2014/main" id="{1D5F2ACA-0F9B-81B5-2251-4369957590D6}"/>
              </a:ext>
            </a:extLst>
          </p:cNvPr>
          <p:cNvSpPr>
            <a:spLocks noChangeShapeType="1"/>
          </p:cNvSpPr>
          <p:nvPr/>
        </p:nvSpPr>
        <p:spPr bwMode="auto">
          <a:xfrm>
            <a:off x="2831980" y="1844678"/>
            <a:ext cx="0" cy="2852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1" name="Line 162">
            <a:extLst>
              <a:ext uri="{FF2B5EF4-FFF2-40B4-BE49-F238E27FC236}">
                <a16:creationId xmlns:a16="http://schemas.microsoft.com/office/drawing/2014/main" id="{8E6BBC14-3AA2-000A-1EE0-070A9E37B23B}"/>
              </a:ext>
            </a:extLst>
          </p:cNvPr>
          <p:cNvSpPr>
            <a:spLocks noChangeShapeType="1"/>
          </p:cNvSpPr>
          <p:nvPr/>
        </p:nvSpPr>
        <p:spPr bwMode="auto">
          <a:xfrm>
            <a:off x="2856427" y="1897647"/>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2" name="Line 163">
            <a:extLst>
              <a:ext uri="{FF2B5EF4-FFF2-40B4-BE49-F238E27FC236}">
                <a16:creationId xmlns:a16="http://schemas.microsoft.com/office/drawing/2014/main" id="{46751AF1-7E8E-6D53-FE0A-8EE438487BD3}"/>
              </a:ext>
            </a:extLst>
          </p:cNvPr>
          <p:cNvSpPr>
            <a:spLocks noChangeShapeType="1"/>
          </p:cNvSpPr>
          <p:nvPr/>
        </p:nvSpPr>
        <p:spPr bwMode="auto">
          <a:xfrm>
            <a:off x="2890382" y="1918019"/>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3" name="Line 164">
            <a:extLst>
              <a:ext uri="{FF2B5EF4-FFF2-40B4-BE49-F238E27FC236}">
                <a16:creationId xmlns:a16="http://schemas.microsoft.com/office/drawing/2014/main" id="{2296D06D-BECD-73E8-3BBD-52ACEC6FD217}"/>
              </a:ext>
            </a:extLst>
          </p:cNvPr>
          <p:cNvSpPr>
            <a:spLocks noChangeShapeType="1"/>
          </p:cNvSpPr>
          <p:nvPr/>
        </p:nvSpPr>
        <p:spPr bwMode="auto">
          <a:xfrm>
            <a:off x="2994960" y="1937033"/>
            <a:ext cx="0" cy="2852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4" name="Line 165">
            <a:extLst>
              <a:ext uri="{FF2B5EF4-FFF2-40B4-BE49-F238E27FC236}">
                <a16:creationId xmlns:a16="http://schemas.microsoft.com/office/drawing/2014/main" id="{71F699E0-9FFB-81EB-8A6E-959CE2B13AB5}"/>
              </a:ext>
            </a:extLst>
          </p:cNvPr>
          <p:cNvSpPr>
            <a:spLocks noChangeShapeType="1"/>
          </p:cNvSpPr>
          <p:nvPr/>
        </p:nvSpPr>
        <p:spPr bwMode="auto">
          <a:xfrm>
            <a:off x="3123987" y="1957406"/>
            <a:ext cx="0" cy="2852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5" name="Line 166">
            <a:extLst>
              <a:ext uri="{FF2B5EF4-FFF2-40B4-BE49-F238E27FC236}">
                <a16:creationId xmlns:a16="http://schemas.microsoft.com/office/drawing/2014/main" id="{A394C189-BD83-AAB6-87F3-22660365D0F3}"/>
              </a:ext>
            </a:extLst>
          </p:cNvPr>
          <p:cNvSpPr>
            <a:spLocks noChangeShapeType="1"/>
          </p:cNvSpPr>
          <p:nvPr/>
        </p:nvSpPr>
        <p:spPr bwMode="auto">
          <a:xfrm>
            <a:off x="3125344" y="1957406"/>
            <a:ext cx="0" cy="2852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6" name="Line 167">
            <a:extLst>
              <a:ext uri="{FF2B5EF4-FFF2-40B4-BE49-F238E27FC236}">
                <a16:creationId xmlns:a16="http://schemas.microsoft.com/office/drawing/2014/main" id="{5891506A-7573-E4F1-37F6-4D70D0F63377}"/>
              </a:ext>
            </a:extLst>
          </p:cNvPr>
          <p:cNvSpPr>
            <a:spLocks noChangeShapeType="1"/>
          </p:cNvSpPr>
          <p:nvPr/>
        </p:nvSpPr>
        <p:spPr bwMode="auto">
          <a:xfrm flipH="1">
            <a:off x="3179671" y="1987286"/>
            <a:ext cx="2988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7" name="Line 168">
            <a:extLst>
              <a:ext uri="{FF2B5EF4-FFF2-40B4-BE49-F238E27FC236}">
                <a16:creationId xmlns:a16="http://schemas.microsoft.com/office/drawing/2014/main" id="{8BE1E4C9-6555-E014-82E8-4D461D85467B}"/>
              </a:ext>
            </a:extLst>
          </p:cNvPr>
          <p:cNvSpPr>
            <a:spLocks noChangeShapeType="1"/>
          </p:cNvSpPr>
          <p:nvPr/>
        </p:nvSpPr>
        <p:spPr bwMode="auto">
          <a:xfrm>
            <a:off x="3193253" y="1973704"/>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8" name="Line 169">
            <a:extLst>
              <a:ext uri="{FF2B5EF4-FFF2-40B4-BE49-F238E27FC236}">
                <a16:creationId xmlns:a16="http://schemas.microsoft.com/office/drawing/2014/main" id="{7E917B0E-AA0D-F24E-061B-B5D1DBD30A48}"/>
              </a:ext>
            </a:extLst>
          </p:cNvPr>
          <p:cNvSpPr>
            <a:spLocks noChangeShapeType="1"/>
          </p:cNvSpPr>
          <p:nvPr/>
        </p:nvSpPr>
        <p:spPr bwMode="auto">
          <a:xfrm flipH="1">
            <a:off x="3229924" y="2052478"/>
            <a:ext cx="2988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29" name="Line 170">
            <a:extLst>
              <a:ext uri="{FF2B5EF4-FFF2-40B4-BE49-F238E27FC236}">
                <a16:creationId xmlns:a16="http://schemas.microsoft.com/office/drawing/2014/main" id="{D60F3DC3-5EE7-B533-3AC8-3CF23CA35F36}"/>
              </a:ext>
            </a:extLst>
          </p:cNvPr>
          <p:cNvSpPr>
            <a:spLocks noChangeShapeType="1"/>
          </p:cNvSpPr>
          <p:nvPr/>
        </p:nvSpPr>
        <p:spPr bwMode="auto">
          <a:xfrm>
            <a:off x="3247579" y="2040254"/>
            <a:ext cx="0" cy="2852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0" name="Line 171">
            <a:extLst>
              <a:ext uri="{FF2B5EF4-FFF2-40B4-BE49-F238E27FC236}">
                <a16:creationId xmlns:a16="http://schemas.microsoft.com/office/drawing/2014/main" id="{7C67B99B-1D2B-2B87-B94D-D1F2305FD223}"/>
              </a:ext>
            </a:extLst>
          </p:cNvPr>
          <p:cNvSpPr>
            <a:spLocks noChangeShapeType="1"/>
          </p:cNvSpPr>
          <p:nvPr/>
        </p:nvSpPr>
        <p:spPr bwMode="auto">
          <a:xfrm flipH="1">
            <a:off x="3242147" y="2076925"/>
            <a:ext cx="25806"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1" name="Line 172">
            <a:extLst>
              <a:ext uri="{FF2B5EF4-FFF2-40B4-BE49-F238E27FC236}">
                <a16:creationId xmlns:a16="http://schemas.microsoft.com/office/drawing/2014/main" id="{38FBEA5E-03C5-CE98-35D9-0F42870CBD60}"/>
              </a:ext>
            </a:extLst>
          </p:cNvPr>
          <p:cNvSpPr>
            <a:spLocks noChangeShapeType="1"/>
          </p:cNvSpPr>
          <p:nvPr/>
        </p:nvSpPr>
        <p:spPr bwMode="auto">
          <a:xfrm>
            <a:off x="3251654" y="2060627"/>
            <a:ext cx="0" cy="2852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2" name="Line 173">
            <a:extLst>
              <a:ext uri="{FF2B5EF4-FFF2-40B4-BE49-F238E27FC236}">
                <a16:creationId xmlns:a16="http://schemas.microsoft.com/office/drawing/2014/main" id="{BFEC26CF-65EE-D703-C3C1-C168FB7871D0}"/>
              </a:ext>
            </a:extLst>
          </p:cNvPr>
          <p:cNvSpPr>
            <a:spLocks noChangeShapeType="1"/>
          </p:cNvSpPr>
          <p:nvPr/>
        </p:nvSpPr>
        <p:spPr bwMode="auto">
          <a:xfrm flipH="1">
            <a:off x="3251654" y="2097297"/>
            <a:ext cx="2444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3" name="Line 174">
            <a:extLst>
              <a:ext uri="{FF2B5EF4-FFF2-40B4-BE49-F238E27FC236}">
                <a16:creationId xmlns:a16="http://schemas.microsoft.com/office/drawing/2014/main" id="{B74CE856-982D-DF61-E95D-DB0A5F394DAC}"/>
              </a:ext>
            </a:extLst>
          </p:cNvPr>
          <p:cNvSpPr>
            <a:spLocks noChangeShapeType="1"/>
          </p:cNvSpPr>
          <p:nvPr/>
        </p:nvSpPr>
        <p:spPr bwMode="auto">
          <a:xfrm>
            <a:off x="3262520" y="2082357"/>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4" name="Line 175">
            <a:extLst>
              <a:ext uri="{FF2B5EF4-FFF2-40B4-BE49-F238E27FC236}">
                <a16:creationId xmlns:a16="http://schemas.microsoft.com/office/drawing/2014/main" id="{F11FEE84-0350-C9E6-685B-0D43C067E119}"/>
              </a:ext>
            </a:extLst>
          </p:cNvPr>
          <p:cNvSpPr>
            <a:spLocks noChangeShapeType="1"/>
          </p:cNvSpPr>
          <p:nvPr/>
        </p:nvSpPr>
        <p:spPr bwMode="auto">
          <a:xfrm flipH="1">
            <a:off x="3276101" y="2144833"/>
            <a:ext cx="2444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5" name="Line 176">
            <a:extLst>
              <a:ext uri="{FF2B5EF4-FFF2-40B4-BE49-F238E27FC236}">
                <a16:creationId xmlns:a16="http://schemas.microsoft.com/office/drawing/2014/main" id="{2A5FD413-5C3A-B998-8F23-6F1C92674C41}"/>
              </a:ext>
            </a:extLst>
          </p:cNvPr>
          <p:cNvSpPr>
            <a:spLocks noChangeShapeType="1"/>
          </p:cNvSpPr>
          <p:nvPr/>
        </p:nvSpPr>
        <p:spPr bwMode="auto">
          <a:xfrm>
            <a:off x="3285608" y="2127176"/>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6" name="Line 177">
            <a:extLst>
              <a:ext uri="{FF2B5EF4-FFF2-40B4-BE49-F238E27FC236}">
                <a16:creationId xmlns:a16="http://schemas.microsoft.com/office/drawing/2014/main" id="{53ADFCBC-FB55-AEB9-7A83-E6A3C5CC035E}"/>
              </a:ext>
            </a:extLst>
          </p:cNvPr>
          <p:cNvSpPr>
            <a:spLocks noChangeShapeType="1"/>
          </p:cNvSpPr>
          <p:nvPr/>
        </p:nvSpPr>
        <p:spPr bwMode="auto">
          <a:xfrm flipH="1">
            <a:off x="3614285" y="2144833"/>
            <a:ext cx="2444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7" name="Line 178">
            <a:extLst>
              <a:ext uri="{FF2B5EF4-FFF2-40B4-BE49-F238E27FC236}">
                <a16:creationId xmlns:a16="http://schemas.microsoft.com/office/drawing/2014/main" id="{7C9A55BC-E898-83F4-049D-AEBD987DC696}"/>
              </a:ext>
            </a:extLst>
          </p:cNvPr>
          <p:cNvSpPr>
            <a:spLocks noChangeShapeType="1"/>
          </p:cNvSpPr>
          <p:nvPr/>
        </p:nvSpPr>
        <p:spPr bwMode="auto">
          <a:xfrm>
            <a:off x="3623792" y="2127176"/>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8" name="Line 179">
            <a:extLst>
              <a:ext uri="{FF2B5EF4-FFF2-40B4-BE49-F238E27FC236}">
                <a16:creationId xmlns:a16="http://schemas.microsoft.com/office/drawing/2014/main" id="{3CB2B953-16B8-BD2F-2218-9F4EAA58F1D8}"/>
              </a:ext>
            </a:extLst>
          </p:cNvPr>
          <p:cNvSpPr>
            <a:spLocks noChangeShapeType="1"/>
          </p:cNvSpPr>
          <p:nvPr/>
        </p:nvSpPr>
        <p:spPr bwMode="auto">
          <a:xfrm flipH="1">
            <a:off x="3640090" y="2144833"/>
            <a:ext cx="2444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39" name="Line 180">
            <a:extLst>
              <a:ext uri="{FF2B5EF4-FFF2-40B4-BE49-F238E27FC236}">
                <a16:creationId xmlns:a16="http://schemas.microsoft.com/office/drawing/2014/main" id="{08F97E36-DD58-F8B2-6C3C-4CFDE260D2DC}"/>
              </a:ext>
            </a:extLst>
          </p:cNvPr>
          <p:cNvSpPr>
            <a:spLocks noChangeShapeType="1"/>
          </p:cNvSpPr>
          <p:nvPr/>
        </p:nvSpPr>
        <p:spPr bwMode="auto">
          <a:xfrm>
            <a:off x="3649597" y="2127176"/>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0" name="Line 181">
            <a:extLst>
              <a:ext uri="{FF2B5EF4-FFF2-40B4-BE49-F238E27FC236}">
                <a16:creationId xmlns:a16="http://schemas.microsoft.com/office/drawing/2014/main" id="{DFF77C75-1445-8DBF-3586-6BB4C5D0871B}"/>
              </a:ext>
            </a:extLst>
          </p:cNvPr>
          <p:cNvSpPr>
            <a:spLocks noChangeShapeType="1"/>
          </p:cNvSpPr>
          <p:nvPr/>
        </p:nvSpPr>
        <p:spPr bwMode="auto">
          <a:xfrm flipH="1">
            <a:off x="3652313" y="2193727"/>
            <a:ext cx="2444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1" name="Line 182">
            <a:extLst>
              <a:ext uri="{FF2B5EF4-FFF2-40B4-BE49-F238E27FC236}">
                <a16:creationId xmlns:a16="http://schemas.microsoft.com/office/drawing/2014/main" id="{EF146EEF-B474-6D29-8298-F91A42D701AC}"/>
              </a:ext>
            </a:extLst>
          </p:cNvPr>
          <p:cNvSpPr>
            <a:spLocks noChangeShapeType="1"/>
          </p:cNvSpPr>
          <p:nvPr/>
        </p:nvSpPr>
        <p:spPr bwMode="auto">
          <a:xfrm>
            <a:off x="3665895" y="2181503"/>
            <a:ext cx="0" cy="2444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2" name="Line 183">
            <a:extLst>
              <a:ext uri="{FF2B5EF4-FFF2-40B4-BE49-F238E27FC236}">
                <a16:creationId xmlns:a16="http://schemas.microsoft.com/office/drawing/2014/main" id="{CB52A902-45D9-13C1-C735-C97A3FA9C556}"/>
              </a:ext>
            </a:extLst>
          </p:cNvPr>
          <p:cNvSpPr>
            <a:spLocks noChangeShapeType="1"/>
          </p:cNvSpPr>
          <p:nvPr/>
        </p:nvSpPr>
        <p:spPr bwMode="auto">
          <a:xfrm flipH="1">
            <a:off x="3669970" y="2218174"/>
            <a:ext cx="2444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3" name="Line 184">
            <a:extLst>
              <a:ext uri="{FF2B5EF4-FFF2-40B4-BE49-F238E27FC236}">
                <a16:creationId xmlns:a16="http://schemas.microsoft.com/office/drawing/2014/main" id="{B498463C-D38D-B5F2-9A84-019CF0008EEB}"/>
              </a:ext>
            </a:extLst>
          </p:cNvPr>
          <p:cNvSpPr>
            <a:spLocks noChangeShapeType="1"/>
          </p:cNvSpPr>
          <p:nvPr/>
        </p:nvSpPr>
        <p:spPr bwMode="auto">
          <a:xfrm>
            <a:off x="3684909" y="2205950"/>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4" name="Line 185">
            <a:extLst>
              <a:ext uri="{FF2B5EF4-FFF2-40B4-BE49-F238E27FC236}">
                <a16:creationId xmlns:a16="http://schemas.microsoft.com/office/drawing/2014/main" id="{EDDAEE37-1991-0969-4A89-94A8359DE71D}"/>
              </a:ext>
            </a:extLst>
          </p:cNvPr>
          <p:cNvSpPr>
            <a:spLocks noChangeShapeType="1"/>
          </p:cNvSpPr>
          <p:nvPr/>
        </p:nvSpPr>
        <p:spPr bwMode="auto">
          <a:xfrm flipH="1">
            <a:off x="3682193" y="2248054"/>
            <a:ext cx="2444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5" name="Line 186">
            <a:extLst>
              <a:ext uri="{FF2B5EF4-FFF2-40B4-BE49-F238E27FC236}">
                <a16:creationId xmlns:a16="http://schemas.microsoft.com/office/drawing/2014/main" id="{514C8406-EF4E-D1EB-F99B-D5F1D7F27E1D}"/>
              </a:ext>
            </a:extLst>
          </p:cNvPr>
          <p:cNvSpPr>
            <a:spLocks noChangeShapeType="1"/>
          </p:cNvSpPr>
          <p:nvPr/>
        </p:nvSpPr>
        <p:spPr bwMode="auto">
          <a:xfrm>
            <a:off x="3693058" y="2229039"/>
            <a:ext cx="0" cy="3123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6" name="Line 187">
            <a:extLst>
              <a:ext uri="{FF2B5EF4-FFF2-40B4-BE49-F238E27FC236}">
                <a16:creationId xmlns:a16="http://schemas.microsoft.com/office/drawing/2014/main" id="{0696AAD6-32D9-7DB1-54C7-4689523548A1}"/>
              </a:ext>
            </a:extLst>
          </p:cNvPr>
          <p:cNvSpPr>
            <a:spLocks noChangeShapeType="1"/>
          </p:cNvSpPr>
          <p:nvPr/>
        </p:nvSpPr>
        <p:spPr bwMode="auto">
          <a:xfrm flipH="1">
            <a:off x="3706640" y="2299664"/>
            <a:ext cx="2173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7" name="Line 188">
            <a:extLst>
              <a:ext uri="{FF2B5EF4-FFF2-40B4-BE49-F238E27FC236}">
                <a16:creationId xmlns:a16="http://schemas.microsoft.com/office/drawing/2014/main" id="{254FD3B6-44AD-460D-3830-EAEA67D2D16F}"/>
              </a:ext>
            </a:extLst>
          </p:cNvPr>
          <p:cNvSpPr>
            <a:spLocks noChangeShapeType="1"/>
          </p:cNvSpPr>
          <p:nvPr/>
        </p:nvSpPr>
        <p:spPr bwMode="auto">
          <a:xfrm>
            <a:off x="3716147" y="2284724"/>
            <a:ext cx="0" cy="27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8" name="Line 189">
            <a:extLst>
              <a:ext uri="{FF2B5EF4-FFF2-40B4-BE49-F238E27FC236}">
                <a16:creationId xmlns:a16="http://schemas.microsoft.com/office/drawing/2014/main" id="{F74ADE11-99F5-A18C-19E3-A223EA526599}"/>
              </a:ext>
            </a:extLst>
          </p:cNvPr>
          <p:cNvSpPr>
            <a:spLocks noChangeShapeType="1"/>
          </p:cNvSpPr>
          <p:nvPr/>
        </p:nvSpPr>
        <p:spPr bwMode="auto">
          <a:xfrm>
            <a:off x="3793563" y="2343125"/>
            <a:ext cx="0" cy="27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49" name="Line 190">
            <a:extLst>
              <a:ext uri="{FF2B5EF4-FFF2-40B4-BE49-F238E27FC236}">
                <a16:creationId xmlns:a16="http://schemas.microsoft.com/office/drawing/2014/main" id="{92E1EFB7-61CA-23FC-215C-04A435CECD3B}"/>
              </a:ext>
            </a:extLst>
          </p:cNvPr>
          <p:cNvSpPr>
            <a:spLocks noChangeShapeType="1"/>
          </p:cNvSpPr>
          <p:nvPr/>
        </p:nvSpPr>
        <p:spPr bwMode="auto">
          <a:xfrm>
            <a:off x="3915798" y="2343125"/>
            <a:ext cx="0" cy="27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0" name="Line 191">
            <a:extLst>
              <a:ext uri="{FF2B5EF4-FFF2-40B4-BE49-F238E27FC236}">
                <a16:creationId xmlns:a16="http://schemas.microsoft.com/office/drawing/2014/main" id="{E1ED05FD-4D47-4DBD-9379-AAB6879D6C10}"/>
              </a:ext>
            </a:extLst>
          </p:cNvPr>
          <p:cNvSpPr>
            <a:spLocks noChangeShapeType="1"/>
          </p:cNvSpPr>
          <p:nvPr/>
        </p:nvSpPr>
        <p:spPr bwMode="auto">
          <a:xfrm>
            <a:off x="4114090" y="2469435"/>
            <a:ext cx="0" cy="2852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1" name="Line 192">
            <a:extLst>
              <a:ext uri="{FF2B5EF4-FFF2-40B4-BE49-F238E27FC236}">
                <a16:creationId xmlns:a16="http://schemas.microsoft.com/office/drawing/2014/main" id="{F0D1772B-00B1-BBB3-0345-FE36DD2A8CCD}"/>
              </a:ext>
            </a:extLst>
          </p:cNvPr>
          <p:cNvSpPr>
            <a:spLocks noChangeShapeType="1"/>
          </p:cNvSpPr>
          <p:nvPr/>
        </p:nvSpPr>
        <p:spPr bwMode="auto">
          <a:xfrm>
            <a:off x="4176566" y="2469435"/>
            <a:ext cx="0" cy="2852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2" name="Line 193">
            <a:extLst>
              <a:ext uri="{FF2B5EF4-FFF2-40B4-BE49-F238E27FC236}">
                <a16:creationId xmlns:a16="http://schemas.microsoft.com/office/drawing/2014/main" id="{A157087F-BDF8-2ABA-9DD0-6CE2318ADF34}"/>
              </a:ext>
            </a:extLst>
          </p:cNvPr>
          <p:cNvSpPr>
            <a:spLocks noChangeShapeType="1"/>
          </p:cNvSpPr>
          <p:nvPr/>
        </p:nvSpPr>
        <p:spPr bwMode="auto">
          <a:xfrm>
            <a:off x="4510675" y="2580804"/>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3" name="Line 194">
            <a:extLst>
              <a:ext uri="{FF2B5EF4-FFF2-40B4-BE49-F238E27FC236}">
                <a16:creationId xmlns:a16="http://schemas.microsoft.com/office/drawing/2014/main" id="{BFD3B9C4-BFA4-DD17-C910-427B0C96E5E9}"/>
              </a:ext>
            </a:extLst>
          </p:cNvPr>
          <p:cNvSpPr>
            <a:spLocks noChangeShapeType="1"/>
          </p:cNvSpPr>
          <p:nvPr/>
        </p:nvSpPr>
        <p:spPr bwMode="auto">
          <a:xfrm>
            <a:off x="4676371" y="2580804"/>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4" name="Line 195">
            <a:extLst>
              <a:ext uri="{FF2B5EF4-FFF2-40B4-BE49-F238E27FC236}">
                <a16:creationId xmlns:a16="http://schemas.microsoft.com/office/drawing/2014/main" id="{CC22ED6F-BFC8-C0F7-FC22-6665F2EA8D3F}"/>
              </a:ext>
            </a:extLst>
          </p:cNvPr>
          <p:cNvSpPr>
            <a:spLocks noChangeShapeType="1"/>
          </p:cNvSpPr>
          <p:nvPr/>
        </p:nvSpPr>
        <p:spPr bwMode="auto">
          <a:xfrm>
            <a:off x="4752428" y="2624266"/>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5" name="Line 196">
            <a:extLst>
              <a:ext uri="{FF2B5EF4-FFF2-40B4-BE49-F238E27FC236}">
                <a16:creationId xmlns:a16="http://schemas.microsoft.com/office/drawing/2014/main" id="{D88BCD70-5668-7B71-0878-E754EC4EF846}"/>
              </a:ext>
            </a:extLst>
          </p:cNvPr>
          <p:cNvSpPr>
            <a:spLocks noChangeShapeType="1"/>
          </p:cNvSpPr>
          <p:nvPr/>
        </p:nvSpPr>
        <p:spPr bwMode="auto">
          <a:xfrm>
            <a:off x="4786383" y="2624266"/>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6" name="Line 197">
            <a:extLst>
              <a:ext uri="{FF2B5EF4-FFF2-40B4-BE49-F238E27FC236}">
                <a16:creationId xmlns:a16="http://schemas.microsoft.com/office/drawing/2014/main" id="{21C3567F-F22E-499B-AA7F-31F8ACC6412F}"/>
              </a:ext>
            </a:extLst>
          </p:cNvPr>
          <p:cNvSpPr>
            <a:spLocks noChangeShapeType="1"/>
          </p:cNvSpPr>
          <p:nvPr/>
        </p:nvSpPr>
        <p:spPr bwMode="auto">
          <a:xfrm>
            <a:off x="5132715" y="2693533"/>
            <a:ext cx="0" cy="2308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7" name="Line 198">
            <a:extLst>
              <a:ext uri="{FF2B5EF4-FFF2-40B4-BE49-F238E27FC236}">
                <a16:creationId xmlns:a16="http://schemas.microsoft.com/office/drawing/2014/main" id="{1F3EAF8D-3576-BE85-4202-25741409AE4C}"/>
              </a:ext>
            </a:extLst>
          </p:cNvPr>
          <p:cNvSpPr>
            <a:spLocks noChangeShapeType="1"/>
          </p:cNvSpPr>
          <p:nvPr/>
        </p:nvSpPr>
        <p:spPr bwMode="auto">
          <a:xfrm>
            <a:off x="5220996" y="2693533"/>
            <a:ext cx="0" cy="2308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8" name="Line 199">
            <a:extLst>
              <a:ext uri="{FF2B5EF4-FFF2-40B4-BE49-F238E27FC236}">
                <a16:creationId xmlns:a16="http://schemas.microsoft.com/office/drawing/2014/main" id="{B7641F77-A2BB-962B-9005-9CBB2C57B93F}"/>
              </a:ext>
            </a:extLst>
          </p:cNvPr>
          <p:cNvSpPr>
            <a:spLocks noChangeShapeType="1"/>
          </p:cNvSpPr>
          <p:nvPr/>
        </p:nvSpPr>
        <p:spPr bwMode="auto">
          <a:xfrm>
            <a:off x="5275323" y="2693533"/>
            <a:ext cx="0" cy="2308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59" name="Line 200">
            <a:extLst>
              <a:ext uri="{FF2B5EF4-FFF2-40B4-BE49-F238E27FC236}">
                <a16:creationId xmlns:a16="http://schemas.microsoft.com/office/drawing/2014/main" id="{0EFF98DF-141F-2967-50FA-9B1C006109E4}"/>
              </a:ext>
            </a:extLst>
          </p:cNvPr>
          <p:cNvSpPr>
            <a:spLocks noChangeShapeType="1"/>
          </p:cNvSpPr>
          <p:nvPr/>
        </p:nvSpPr>
        <p:spPr bwMode="auto">
          <a:xfrm>
            <a:off x="5777845" y="2693533"/>
            <a:ext cx="0" cy="2308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0" name="Line 201">
            <a:extLst>
              <a:ext uri="{FF2B5EF4-FFF2-40B4-BE49-F238E27FC236}">
                <a16:creationId xmlns:a16="http://schemas.microsoft.com/office/drawing/2014/main" id="{AA3165E0-CACD-E47F-8133-691E46DB7E05}"/>
              </a:ext>
            </a:extLst>
          </p:cNvPr>
          <p:cNvSpPr>
            <a:spLocks noChangeShapeType="1"/>
          </p:cNvSpPr>
          <p:nvPr/>
        </p:nvSpPr>
        <p:spPr bwMode="auto">
          <a:xfrm flipH="1">
            <a:off x="4736130" y="2643280"/>
            <a:ext cx="2988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1" name="Line 202">
            <a:extLst>
              <a:ext uri="{FF2B5EF4-FFF2-40B4-BE49-F238E27FC236}">
                <a16:creationId xmlns:a16="http://schemas.microsoft.com/office/drawing/2014/main" id="{578D764D-8BCF-F086-7D58-07378F129673}"/>
              </a:ext>
            </a:extLst>
          </p:cNvPr>
          <p:cNvSpPr>
            <a:spLocks noChangeShapeType="1"/>
          </p:cNvSpPr>
          <p:nvPr/>
        </p:nvSpPr>
        <p:spPr bwMode="auto">
          <a:xfrm flipH="1">
            <a:off x="4497093" y="2591670"/>
            <a:ext cx="2852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2" name="Line 203">
            <a:extLst>
              <a:ext uri="{FF2B5EF4-FFF2-40B4-BE49-F238E27FC236}">
                <a16:creationId xmlns:a16="http://schemas.microsoft.com/office/drawing/2014/main" id="{A746D994-08CA-1D2E-0A8A-FA1CB82FB79D}"/>
              </a:ext>
            </a:extLst>
          </p:cNvPr>
          <p:cNvSpPr>
            <a:spLocks noChangeShapeType="1"/>
          </p:cNvSpPr>
          <p:nvPr/>
        </p:nvSpPr>
        <p:spPr bwMode="auto">
          <a:xfrm>
            <a:off x="2852353" y="1897647"/>
            <a:ext cx="0" cy="298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3" name="Line 204">
            <a:extLst>
              <a:ext uri="{FF2B5EF4-FFF2-40B4-BE49-F238E27FC236}">
                <a16:creationId xmlns:a16="http://schemas.microsoft.com/office/drawing/2014/main" id="{ADE8BCB7-4FB9-5BD0-7EC3-196E7620E8E3}"/>
              </a:ext>
            </a:extLst>
          </p:cNvPr>
          <p:cNvSpPr>
            <a:spLocks noChangeShapeType="1"/>
          </p:cNvSpPr>
          <p:nvPr/>
        </p:nvSpPr>
        <p:spPr bwMode="auto">
          <a:xfrm flipH="1">
            <a:off x="2811608" y="1856902"/>
            <a:ext cx="2988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4" name="Line 206">
            <a:extLst>
              <a:ext uri="{FF2B5EF4-FFF2-40B4-BE49-F238E27FC236}">
                <a16:creationId xmlns:a16="http://schemas.microsoft.com/office/drawing/2014/main" id="{5E488B3C-9ED9-5907-4F82-11BCC8177FD0}"/>
              </a:ext>
            </a:extLst>
          </p:cNvPr>
          <p:cNvSpPr>
            <a:spLocks noChangeShapeType="1"/>
          </p:cNvSpPr>
          <p:nvPr/>
        </p:nvSpPr>
        <p:spPr bwMode="auto">
          <a:xfrm flipH="1">
            <a:off x="2841488" y="1909870"/>
            <a:ext cx="2852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5" name="Line 207">
            <a:extLst>
              <a:ext uri="{FF2B5EF4-FFF2-40B4-BE49-F238E27FC236}">
                <a16:creationId xmlns:a16="http://schemas.microsoft.com/office/drawing/2014/main" id="{03D983FA-2D07-DA19-AAC1-9C2D58DB20F0}"/>
              </a:ext>
            </a:extLst>
          </p:cNvPr>
          <p:cNvSpPr>
            <a:spLocks noChangeShapeType="1"/>
          </p:cNvSpPr>
          <p:nvPr/>
        </p:nvSpPr>
        <p:spPr bwMode="auto">
          <a:xfrm flipH="1">
            <a:off x="2879517" y="1928884"/>
            <a:ext cx="2852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 name="Line 208">
            <a:extLst>
              <a:ext uri="{FF2B5EF4-FFF2-40B4-BE49-F238E27FC236}">
                <a16:creationId xmlns:a16="http://schemas.microsoft.com/office/drawing/2014/main" id="{A2B1C103-C86A-A44B-A262-907A0ECB3CAA}"/>
              </a:ext>
            </a:extLst>
          </p:cNvPr>
          <p:cNvSpPr>
            <a:spLocks noChangeShapeType="1"/>
          </p:cNvSpPr>
          <p:nvPr/>
        </p:nvSpPr>
        <p:spPr bwMode="auto">
          <a:xfrm flipH="1">
            <a:off x="2454411" y="1647744"/>
            <a:ext cx="2716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7" name="Freeform 209">
            <a:extLst>
              <a:ext uri="{FF2B5EF4-FFF2-40B4-BE49-F238E27FC236}">
                <a16:creationId xmlns:a16="http://schemas.microsoft.com/office/drawing/2014/main" id="{8AFFC52B-C200-C5DF-7E91-E002916ACBE2}"/>
              </a:ext>
            </a:extLst>
          </p:cNvPr>
          <p:cNvSpPr>
            <a:spLocks/>
          </p:cNvSpPr>
          <p:nvPr/>
        </p:nvSpPr>
        <p:spPr bwMode="auto">
          <a:xfrm>
            <a:off x="2051035" y="1490196"/>
            <a:ext cx="3736317" cy="1215560"/>
          </a:xfrm>
          <a:custGeom>
            <a:avLst/>
            <a:gdLst>
              <a:gd name="T0" fmla="*/ 80 w 2751"/>
              <a:gd name="T1" fmla="*/ 0 h 895"/>
              <a:gd name="T2" fmla="*/ 208 w 2751"/>
              <a:gd name="T3" fmla="*/ 10 h 895"/>
              <a:gd name="T4" fmla="*/ 225 w 2751"/>
              <a:gd name="T5" fmla="*/ 25 h 895"/>
              <a:gd name="T6" fmla="*/ 245 w 2751"/>
              <a:gd name="T7" fmla="*/ 37 h 895"/>
              <a:gd name="T8" fmla="*/ 273 w 2751"/>
              <a:gd name="T9" fmla="*/ 51 h 895"/>
              <a:gd name="T10" fmla="*/ 276 w 2751"/>
              <a:gd name="T11" fmla="*/ 65 h 895"/>
              <a:gd name="T12" fmla="*/ 297 w 2751"/>
              <a:gd name="T13" fmla="*/ 76 h 895"/>
              <a:gd name="T14" fmla="*/ 301 w 2751"/>
              <a:gd name="T15" fmla="*/ 91 h 895"/>
              <a:gd name="T16" fmla="*/ 304 w 2751"/>
              <a:gd name="T17" fmla="*/ 101 h 895"/>
              <a:gd name="T18" fmla="*/ 319 w 2751"/>
              <a:gd name="T19" fmla="*/ 116 h 895"/>
              <a:gd name="T20" fmla="*/ 329 w 2751"/>
              <a:gd name="T21" fmla="*/ 126 h 895"/>
              <a:gd name="T22" fmla="*/ 342 w 2751"/>
              <a:gd name="T23" fmla="*/ 141 h 895"/>
              <a:gd name="T24" fmla="*/ 347 w 2751"/>
              <a:gd name="T25" fmla="*/ 154 h 895"/>
              <a:gd name="T26" fmla="*/ 357 w 2751"/>
              <a:gd name="T27" fmla="*/ 166 h 895"/>
              <a:gd name="T28" fmla="*/ 388 w 2751"/>
              <a:gd name="T29" fmla="*/ 180 h 895"/>
              <a:gd name="T30" fmla="*/ 400 w 2751"/>
              <a:gd name="T31" fmla="*/ 191 h 895"/>
              <a:gd name="T32" fmla="*/ 502 w 2751"/>
              <a:gd name="T33" fmla="*/ 205 h 895"/>
              <a:gd name="T34" fmla="*/ 530 w 2751"/>
              <a:gd name="T35" fmla="*/ 220 h 895"/>
              <a:gd name="T36" fmla="*/ 550 w 2751"/>
              <a:gd name="T37" fmla="*/ 230 h 895"/>
              <a:gd name="T38" fmla="*/ 556 w 2751"/>
              <a:gd name="T39" fmla="*/ 260 h 895"/>
              <a:gd name="T40" fmla="*/ 578 w 2751"/>
              <a:gd name="T41" fmla="*/ 270 h 895"/>
              <a:gd name="T42" fmla="*/ 581 w 2751"/>
              <a:gd name="T43" fmla="*/ 286 h 895"/>
              <a:gd name="T44" fmla="*/ 590 w 2751"/>
              <a:gd name="T45" fmla="*/ 298 h 895"/>
              <a:gd name="T46" fmla="*/ 618 w 2751"/>
              <a:gd name="T47" fmla="*/ 310 h 895"/>
              <a:gd name="T48" fmla="*/ 633 w 2751"/>
              <a:gd name="T49" fmla="*/ 323 h 895"/>
              <a:gd name="T50" fmla="*/ 739 w 2751"/>
              <a:gd name="T51" fmla="*/ 338 h 895"/>
              <a:gd name="T52" fmla="*/ 841 w 2751"/>
              <a:gd name="T53" fmla="*/ 353 h 895"/>
              <a:gd name="T54" fmla="*/ 855 w 2751"/>
              <a:gd name="T55" fmla="*/ 366 h 895"/>
              <a:gd name="T56" fmla="*/ 858 w 2751"/>
              <a:gd name="T57" fmla="*/ 384 h 895"/>
              <a:gd name="T58" fmla="*/ 867 w 2751"/>
              <a:gd name="T59" fmla="*/ 399 h 895"/>
              <a:gd name="T60" fmla="*/ 884 w 2751"/>
              <a:gd name="T61" fmla="*/ 414 h 895"/>
              <a:gd name="T62" fmla="*/ 889 w 2751"/>
              <a:gd name="T63" fmla="*/ 432 h 895"/>
              <a:gd name="T64" fmla="*/ 907 w 2751"/>
              <a:gd name="T65" fmla="*/ 447 h 895"/>
              <a:gd name="T66" fmla="*/ 909 w 2751"/>
              <a:gd name="T67" fmla="*/ 464 h 895"/>
              <a:gd name="T68" fmla="*/ 1180 w 2751"/>
              <a:gd name="T69" fmla="*/ 482 h 895"/>
              <a:gd name="T70" fmla="*/ 1183 w 2751"/>
              <a:gd name="T71" fmla="*/ 500 h 895"/>
              <a:gd name="T72" fmla="*/ 1192 w 2751"/>
              <a:gd name="T73" fmla="*/ 518 h 895"/>
              <a:gd name="T74" fmla="*/ 1206 w 2751"/>
              <a:gd name="T75" fmla="*/ 536 h 895"/>
              <a:gd name="T76" fmla="*/ 1226 w 2751"/>
              <a:gd name="T77" fmla="*/ 558 h 895"/>
              <a:gd name="T78" fmla="*/ 1231 w 2751"/>
              <a:gd name="T79" fmla="*/ 596 h 895"/>
              <a:gd name="T80" fmla="*/ 1240 w 2751"/>
              <a:gd name="T81" fmla="*/ 619 h 895"/>
              <a:gd name="T82" fmla="*/ 1447 w 2751"/>
              <a:gd name="T83" fmla="*/ 639 h 895"/>
              <a:gd name="T84" fmla="*/ 1472 w 2751"/>
              <a:gd name="T85" fmla="*/ 687 h 895"/>
              <a:gd name="T86" fmla="*/ 1497 w 2751"/>
              <a:gd name="T87" fmla="*/ 708 h 895"/>
              <a:gd name="T88" fmla="*/ 1594 w 2751"/>
              <a:gd name="T89" fmla="*/ 733 h 895"/>
              <a:gd name="T90" fmla="*/ 1765 w 2751"/>
              <a:gd name="T91" fmla="*/ 758 h 895"/>
              <a:gd name="T92" fmla="*/ 1811 w 2751"/>
              <a:gd name="T93" fmla="*/ 786 h 895"/>
              <a:gd name="T94" fmla="*/ 1983 w 2751"/>
              <a:gd name="T95" fmla="*/ 811 h 895"/>
              <a:gd name="T96" fmla="*/ 2235 w 2751"/>
              <a:gd name="T97" fmla="*/ 849 h 895"/>
              <a:gd name="T98" fmla="*/ 2751 w 2751"/>
              <a:gd name="T99" fmla="*/ 895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51" h="895">
                <a:moveTo>
                  <a:pt x="0" y="0"/>
                </a:moveTo>
                <a:lnTo>
                  <a:pt x="80" y="0"/>
                </a:lnTo>
                <a:lnTo>
                  <a:pt x="80" y="10"/>
                </a:lnTo>
                <a:lnTo>
                  <a:pt x="208" y="10"/>
                </a:lnTo>
                <a:lnTo>
                  <a:pt x="208" y="25"/>
                </a:lnTo>
                <a:lnTo>
                  <a:pt x="225" y="25"/>
                </a:lnTo>
                <a:lnTo>
                  <a:pt x="225" y="37"/>
                </a:lnTo>
                <a:lnTo>
                  <a:pt x="245" y="37"/>
                </a:lnTo>
                <a:lnTo>
                  <a:pt x="245" y="51"/>
                </a:lnTo>
                <a:lnTo>
                  <a:pt x="273" y="51"/>
                </a:lnTo>
                <a:lnTo>
                  <a:pt x="273" y="65"/>
                </a:lnTo>
                <a:lnTo>
                  <a:pt x="276" y="65"/>
                </a:lnTo>
                <a:lnTo>
                  <a:pt x="276" y="76"/>
                </a:lnTo>
                <a:lnTo>
                  <a:pt x="297" y="76"/>
                </a:lnTo>
                <a:lnTo>
                  <a:pt x="297" y="91"/>
                </a:lnTo>
                <a:lnTo>
                  <a:pt x="301" y="91"/>
                </a:lnTo>
                <a:lnTo>
                  <a:pt x="301" y="101"/>
                </a:lnTo>
                <a:lnTo>
                  <a:pt x="304" y="101"/>
                </a:lnTo>
                <a:lnTo>
                  <a:pt x="304" y="116"/>
                </a:lnTo>
                <a:lnTo>
                  <a:pt x="319" y="116"/>
                </a:lnTo>
                <a:lnTo>
                  <a:pt x="319" y="126"/>
                </a:lnTo>
                <a:lnTo>
                  <a:pt x="329" y="126"/>
                </a:lnTo>
                <a:lnTo>
                  <a:pt x="329" y="141"/>
                </a:lnTo>
                <a:lnTo>
                  <a:pt x="342" y="141"/>
                </a:lnTo>
                <a:lnTo>
                  <a:pt x="342" y="154"/>
                </a:lnTo>
                <a:lnTo>
                  <a:pt x="347" y="154"/>
                </a:lnTo>
                <a:lnTo>
                  <a:pt x="347" y="166"/>
                </a:lnTo>
                <a:lnTo>
                  <a:pt x="357" y="166"/>
                </a:lnTo>
                <a:lnTo>
                  <a:pt x="357" y="180"/>
                </a:lnTo>
                <a:lnTo>
                  <a:pt x="388" y="180"/>
                </a:lnTo>
                <a:lnTo>
                  <a:pt x="388" y="191"/>
                </a:lnTo>
                <a:lnTo>
                  <a:pt x="400" y="191"/>
                </a:lnTo>
                <a:lnTo>
                  <a:pt x="400" y="205"/>
                </a:lnTo>
                <a:lnTo>
                  <a:pt x="502" y="205"/>
                </a:lnTo>
                <a:lnTo>
                  <a:pt x="502" y="220"/>
                </a:lnTo>
                <a:lnTo>
                  <a:pt x="530" y="220"/>
                </a:lnTo>
                <a:lnTo>
                  <a:pt x="530" y="230"/>
                </a:lnTo>
                <a:lnTo>
                  <a:pt x="550" y="230"/>
                </a:lnTo>
                <a:lnTo>
                  <a:pt x="550" y="260"/>
                </a:lnTo>
                <a:lnTo>
                  <a:pt x="556" y="260"/>
                </a:lnTo>
                <a:lnTo>
                  <a:pt x="556" y="270"/>
                </a:lnTo>
                <a:lnTo>
                  <a:pt x="578" y="270"/>
                </a:lnTo>
                <a:lnTo>
                  <a:pt x="578" y="286"/>
                </a:lnTo>
                <a:lnTo>
                  <a:pt x="581" y="286"/>
                </a:lnTo>
                <a:lnTo>
                  <a:pt x="581" y="298"/>
                </a:lnTo>
                <a:lnTo>
                  <a:pt x="590" y="298"/>
                </a:lnTo>
                <a:lnTo>
                  <a:pt x="590" y="310"/>
                </a:lnTo>
                <a:lnTo>
                  <a:pt x="618" y="310"/>
                </a:lnTo>
                <a:lnTo>
                  <a:pt x="618" y="323"/>
                </a:lnTo>
                <a:lnTo>
                  <a:pt x="633" y="323"/>
                </a:lnTo>
                <a:lnTo>
                  <a:pt x="633" y="338"/>
                </a:lnTo>
                <a:lnTo>
                  <a:pt x="739" y="338"/>
                </a:lnTo>
                <a:lnTo>
                  <a:pt x="739" y="353"/>
                </a:lnTo>
                <a:lnTo>
                  <a:pt x="841" y="353"/>
                </a:lnTo>
                <a:lnTo>
                  <a:pt x="841" y="366"/>
                </a:lnTo>
                <a:lnTo>
                  <a:pt x="855" y="366"/>
                </a:lnTo>
                <a:lnTo>
                  <a:pt x="855" y="384"/>
                </a:lnTo>
                <a:lnTo>
                  <a:pt x="858" y="384"/>
                </a:lnTo>
                <a:lnTo>
                  <a:pt x="858" y="399"/>
                </a:lnTo>
                <a:lnTo>
                  <a:pt x="867" y="399"/>
                </a:lnTo>
                <a:lnTo>
                  <a:pt x="867" y="414"/>
                </a:lnTo>
                <a:lnTo>
                  <a:pt x="884" y="414"/>
                </a:lnTo>
                <a:lnTo>
                  <a:pt x="884" y="432"/>
                </a:lnTo>
                <a:lnTo>
                  <a:pt x="889" y="432"/>
                </a:lnTo>
                <a:lnTo>
                  <a:pt x="889" y="447"/>
                </a:lnTo>
                <a:lnTo>
                  <a:pt x="907" y="447"/>
                </a:lnTo>
                <a:lnTo>
                  <a:pt x="907" y="464"/>
                </a:lnTo>
                <a:lnTo>
                  <a:pt x="909" y="464"/>
                </a:lnTo>
                <a:lnTo>
                  <a:pt x="909" y="482"/>
                </a:lnTo>
                <a:lnTo>
                  <a:pt x="1180" y="482"/>
                </a:lnTo>
                <a:lnTo>
                  <a:pt x="1180" y="500"/>
                </a:lnTo>
                <a:lnTo>
                  <a:pt x="1183" y="500"/>
                </a:lnTo>
                <a:lnTo>
                  <a:pt x="1183" y="518"/>
                </a:lnTo>
                <a:lnTo>
                  <a:pt x="1192" y="518"/>
                </a:lnTo>
                <a:lnTo>
                  <a:pt x="1192" y="536"/>
                </a:lnTo>
                <a:lnTo>
                  <a:pt x="1206" y="536"/>
                </a:lnTo>
                <a:lnTo>
                  <a:pt x="1206" y="558"/>
                </a:lnTo>
                <a:lnTo>
                  <a:pt x="1226" y="558"/>
                </a:lnTo>
                <a:lnTo>
                  <a:pt x="1226" y="596"/>
                </a:lnTo>
                <a:lnTo>
                  <a:pt x="1231" y="596"/>
                </a:lnTo>
                <a:lnTo>
                  <a:pt x="1231" y="619"/>
                </a:lnTo>
                <a:lnTo>
                  <a:pt x="1240" y="619"/>
                </a:lnTo>
                <a:lnTo>
                  <a:pt x="1240" y="639"/>
                </a:lnTo>
                <a:lnTo>
                  <a:pt x="1447" y="639"/>
                </a:lnTo>
                <a:lnTo>
                  <a:pt x="1447" y="687"/>
                </a:lnTo>
                <a:lnTo>
                  <a:pt x="1472" y="687"/>
                </a:lnTo>
                <a:lnTo>
                  <a:pt x="1472" y="708"/>
                </a:lnTo>
                <a:lnTo>
                  <a:pt x="1497" y="708"/>
                </a:lnTo>
                <a:lnTo>
                  <a:pt x="1497" y="733"/>
                </a:lnTo>
                <a:lnTo>
                  <a:pt x="1594" y="733"/>
                </a:lnTo>
                <a:lnTo>
                  <a:pt x="1594" y="758"/>
                </a:lnTo>
                <a:lnTo>
                  <a:pt x="1765" y="758"/>
                </a:lnTo>
                <a:lnTo>
                  <a:pt x="1765" y="786"/>
                </a:lnTo>
                <a:lnTo>
                  <a:pt x="1811" y="786"/>
                </a:lnTo>
                <a:lnTo>
                  <a:pt x="1811" y="811"/>
                </a:lnTo>
                <a:lnTo>
                  <a:pt x="1983" y="811"/>
                </a:lnTo>
                <a:lnTo>
                  <a:pt x="1983" y="849"/>
                </a:lnTo>
                <a:lnTo>
                  <a:pt x="2235" y="849"/>
                </a:lnTo>
                <a:lnTo>
                  <a:pt x="2235" y="895"/>
                </a:lnTo>
                <a:lnTo>
                  <a:pt x="2751" y="895"/>
                </a:lnTo>
              </a:path>
            </a:pathLst>
          </a:custGeom>
          <a:noFill/>
          <a:ln w="127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 name="Rectangle 211">
            <a:extLst>
              <a:ext uri="{FF2B5EF4-FFF2-40B4-BE49-F238E27FC236}">
                <a16:creationId xmlns:a16="http://schemas.microsoft.com/office/drawing/2014/main" id="{B7767F06-8BE2-2FC7-CE76-CBC7D84B02A5}"/>
              </a:ext>
            </a:extLst>
          </p:cNvPr>
          <p:cNvSpPr>
            <a:spLocks noChangeArrowheads="1"/>
          </p:cNvSpPr>
          <p:nvPr/>
        </p:nvSpPr>
        <p:spPr bwMode="auto">
          <a:xfrm>
            <a:off x="4029473" y="2715468"/>
            <a:ext cx="63959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7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171" name="Rectangle 213">
            <a:extLst>
              <a:ext uri="{FF2B5EF4-FFF2-40B4-BE49-F238E27FC236}">
                <a16:creationId xmlns:a16="http://schemas.microsoft.com/office/drawing/2014/main" id="{6ECDD717-11D3-3F3D-DE09-0C2A567E6330}"/>
              </a:ext>
            </a:extLst>
          </p:cNvPr>
          <p:cNvSpPr>
            <a:spLocks noChangeArrowheads="1"/>
          </p:cNvSpPr>
          <p:nvPr/>
        </p:nvSpPr>
        <p:spPr bwMode="auto">
          <a:xfrm>
            <a:off x="3148733" y="2715468"/>
            <a:ext cx="78707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7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grpSp>
        <p:nvGrpSpPr>
          <p:cNvPr id="1376" name="Group 1375">
            <a:extLst>
              <a:ext uri="{FF2B5EF4-FFF2-40B4-BE49-F238E27FC236}">
                <a16:creationId xmlns:a16="http://schemas.microsoft.com/office/drawing/2014/main" id="{71FC907F-50B2-D23E-0F8D-B464A142575D}"/>
              </a:ext>
            </a:extLst>
          </p:cNvPr>
          <p:cNvGrpSpPr/>
          <p:nvPr/>
        </p:nvGrpSpPr>
        <p:grpSpPr>
          <a:xfrm>
            <a:off x="457949" y="3764440"/>
            <a:ext cx="10746627" cy="2598579"/>
            <a:chOff x="457949" y="3711100"/>
            <a:chExt cx="10746627" cy="2598579"/>
          </a:xfrm>
        </p:grpSpPr>
        <p:sp>
          <p:nvSpPr>
            <p:cNvPr id="5" name="TextBox 4">
              <a:extLst>
                <a:ext uri="{FF2B5EF4-FFF2-40B4-BE49-F238E27FC236}">
                  <a16:creationId xmlns:a16="http://schemas.microsoft.com/office/drawing/2014/main" id="{EF0A1156-2DD2-81B5-D23D-7DD56CE8F7DF}"/>
                </a:ext>
              </a:extLst>
            </p:cNvPr>
            <p:cNvSpPr txBox="1"/>
            <p:nvPr/>
          </p:nvSpPr>
          <p:spPr>
            <a:xfrm>
              <a:off x="457949" y="3711100"/>
              <a:ext cx="2017475"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43444"/>
                  </a:solidFill>
                  <a:effectLst/>
                  <a:uLnTx/>
                  <a:uFillTx/>
                  <a:latin typeface="Arial Narrow" panose="020B0606020202030204" pitchFamily="34" charset="0"/>
                  <a:ea typeface="+mn-ea"/>
                  <a:cs typeface="+mn-cs"/>
                </a:rPr>
                <a:t>Anti-CD20 Refractory: Yes</a:t>
              </a:r>
            </a:p>
          </p:txBody>
        </p:sp>
        <p:sp>
          <p:nvSpPr>
            <p:cNvPr id="6" name="TextBox 5">
              <a:extLst>
                <a:ext uri="{FF2B5EF4-FFF2-40B4-BE49-F238E27FC236}">
                  <a16:creationId xmlns:a16="http://schemas.microsoft.com/office/drawing/2014/main" id="{00910A33-544F-A3ED-91C1-3BDFCD06D54B}"/>
                </a:ext>
              </a:extLst>
            </p:cNvPr>
            <p:cNvSpPr txBox="1"/>
            <p:nvPr/>
          </p:nvSpPr>
          <p:spPr>
            <a:xfrm>
              <a:off x="6070190" y="3711100"/>
              <a:ext cx="1962397"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43444"/>
                  </a:solidFill>
                  <a:effectLst/>
                  <a:uLnTx/>
                  <a:uFillTx/>
                  <a:latin typeface="Arial Narrow" panose="020B0606020202030204" pitchFamily="34" charset="0"/>
                  <a:ea typeface="+mn-ea"/>
                  <a:cs typeface="+mn-cs"/>
                </a:rPr>
                <a:t>Anti-CD20 Refractory: No</a:t>
              </a:r>
            </a:p>
          </p:txBody>
        </p:sp>
        <p:sp>
          <p:nvSpPr>
            <p:cNvPr id="835" name="Rectangle 552">
              <a:extLst>
                <a:ext uri="{FF2B5EF4-FFF2-40B4-BE49-F238E27FC236}">
                  <a16:creationId xmlns:a16="http://schemas.microsoft.com/office/drawing/2014/main" id="{88CC6572-5F5B-F525-A46C-70E858D122BE}"/>
                </a:ext>
              </a:extLst>
            </p:cNvPr>
            <p:cNvSpPr>
              <a:spLocks noChangeArrowheads="1"/>
            </p:cNvSpPr>
            <p:nvPr/>
          </p:nvSpPr>
          <p:spPr bwMode="auto">
            <a:xfrm rot="16200000">
              <a:off x="6556248" y="4764605"/>
              <a:ext cx="87203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PFS, %</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6" name="Rectangle 553">
              <a:extLst>
                <a:ext uri="{FF2B5EF4-FFF2-40B4-BE49-F238E27FC236}">
                  <a16:creationId xmlns:a16="http://schemas.microsoft.com/office/drawing/2014/main" id="{A2E0C2C7-18B0-EED7-7EDC-BD7E7F356767}"/>
                </a:ext>
              </a:extLst>
            </p:cNvPr>
            <p:cNvSpPr>
              <a:spLocks noChangeArrowheads="1"/>
            </p:cNvSpPr>
            <p:nvPr/>
          </p:nvSpPr>
          <p:spPr bwMode="auto">
            <a:xfrm>
              <a:off x="7091362" y="4031086"/>
              <a:ext cx="1397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7" name="Line 554">
              <a:extLst>
                <a:ext uri="{FF2B5EF4-FFF2-40B4-BE49-F238E27FC236}">
                  <a16:creationId xmlns:a16="http://schemas.microsoft.com/office/drawing/2014/main" id="{39057804-CBE1-788E-F193-35ED64BE8144}"/>
                </a:ext>
              </a:extLst>
            </p:cNvPr>
            <p:cNvSpPr>
              <a:spLocks noChangeShapeType="1"/>
            </p:cNvSpPr>
            <p:nvPr/>
          </p:nvSpPr>
          <p:spPr bwMode="auto">
            <a:xfrm flipH="1">
              <a:off x="7253289" y="4091941"/>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8" name="Rectangle 555">
              <a:extLst>
                <a:ext uri="{FF2B5EF4-FFF2-40B4-BE49-F238E27FC236}">
                  <a16:creationId xmlns:a16="http://schemas.microsoft.com/office/drawing/2014/main" id="{9C57FD71-1B9A-1A7A-4127-425E4992B0C9}"/>
                </a:ext>
              </a:extLst>
            </p:cNvPr>
            <p:cNvSpPr>
              <a:spLocks noChangeArrowheads="1"/>
            </p:cNvSpPr>
            <p:nvPr/>
          </p:nvSpPr>
          <p:spPr bwMode="auto">
            <a:xfrm>
              <a:off x="7137399" y="433112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9" name="Line 556">
              <a:extLst>
                <a:ext uri="{FF2B5EF4-FFF2-40B4-BE49-F238E27FC236}">
                  <a16:creationId xmlns:a16="http://schemas.microsoft.com/office/drawing/2014/main" id="{B7FD26DF-D81A-7832-FC6D-76660E1B6E79}"/>
                </a:ext>
              </a:extLst>
            </p:cNvPr>
            <p:cNvSpPr>
              <a:spLocks noChangeShapeType="1"/>
            </p:cNvSpPr>
            <p:nvPr/>
          </p:nvSpPr>
          <p:spPr bwMode="auto">
            <a:xfrm flipH="1">
              <a:off x="7253289" y="4391979"/>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0" name="Rectangle 557">
              <a:extLst>
                <a:ext uri="{FF2B5EF4-FFF2-40B4-BE49-F238E27FC236}">
                  <a16:creationId xmlns:a16="http://schemas.microsoft.com/office/drawing/2014/main" id="{6BDC236C-B163-244C-BB1A-2755EACCE645}"/>
                </a:ext>
              </a:extLst>
            </p:cNvPr>
            <p:cNvSpPr>
              <a:spLocks noChangeArrowheads="1"/>
            </p:cNvSpPr>
            <p:nvPr/>
          </p:nvSpPr>
          <p:spPr bwMode="auto">
            <a:xfrm>
              <a:off x="7137399" y="462322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1" name="Line 558">
              <a:extLst>
                <a:ext uri="{FF2B5EF4-FFF2-40B4-BE49-F238E27FC236}">
                  <a16:creationId xmlns:a16="http://schemas.microsoft.com/office/drawing/2014/main" id="{A4490D97-4D76-187D-DCE2-D1474258EEAB}"/>
                </a:ext>
              </a:extLst>
            </p:cNvPr>
            <p:cNvSpPr>
              <a:spLocks noChangeShapeType="1"/>
            </p:cNvSpPr>
            <p:nvPr/>
          </p:nvSpPr>
          <p:spPr bwMode="auto">
            <a:xfrm flipH="1">
              <a:off x="7253289" y="4684079"/>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2" name="Rectangle 559">
              <a:extLst>
                <a:ext uri="{FF2B5EF4-FFF2-40B4-BE49-F238E27FC236}">
                  <a16:creationId xmlns:a16="http://schemas.microsoft.com/office/drawing/2014/main" id="{08E16C94-C7B8-E17F-829C-16ADC38C0D58}"/>
                </a:ext>
              </a:extLst>
            </p:cNvPr>
            <p:cNvSpPr>
              <a:spLocks noChangeArrowheads="1"/>
            </p:cNvSpPr>
            <p:nvPr/>
          </p:nvSpPr>
          <p:spPr bwMode="auto">
            <a:xfrm>
              <a:off x="7137399" y="4916911"/>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3" name="Line 560">
              <a:extLst>
                <a:ext uri="{FF2B5EF4-FFF2-40B4-BE49-F238E27FC236}">
                  <a16:creationId xmlns:a16="http://schemas.microsoft.com/office/drawing/2014/main" id="{035A2A06-5FF3-BDC6-8111-9D04D72EB339}"/>
                </a:ext>
              </a:extLst>
            </p:cNvPr>
            <p:cNvSpPr>
              <a:spLocks noChangeShapeType="1"/>
            </p:cNvSpPr>
            <p:nvPr/>
          </p:nvSpPr>
          <p:spPr bwMode="auto">
            <a:xfrm flipH="1">
              <a:off x="7253289" y="4977766"/>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4" name="Rectangle 561">
              <a:extLst>
                <a:ext uri="{FF2B5EF4-FFF2-40B4-BE49-F238E27FC236}">
                  <a16:creationId xmlns:a16="http://schemas.microsoft.com/office/drawing/2014/main" id="{C8459E0E-5C0F-EF5A-E2BB-7D6F1812C121}"/>
                </a:ext>
              </a:extLst>
            </p:cNvPr>
            <p:cNvSpPr>
              <a:spLocks noChangeArrowheads="1"/>
            </p:cNvSpPr>
            <p:nvPr/>
          </p:nvSpPr>
          <p:spPr bwMode="auto">
            <a:xfrm>
              <a:off x="7137399" y="5213773"/>
              <a:ext cx="936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5" name="Line 562">
              <a:extLst>
                <a:ext uri="{FF2B5EF4-FFF2-40B4-BE49-F238E27FC236}">
                  <a16:creationId xmlns:a16="http://schemas.microsoft.com/office/drawing/2014/main" id="{B6496A21-23D7-0833-B946-CC428705FD20}"/>
                </a:ext>
              </a:extLst>
            </p:cNvPr>
            <p:cNvSpPr>
              <a:spLocks noChangeShapeType="1"/>
            </p:cNvSpPr>
            <p:nvPr/>
          </p:nvSpPr>
          <p:spPr bwMode="auto">
            <a:xfrm flipH="1">
              <a:off x="7253289" y="5273041"/>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6" name="Rectangle 563">
              <a:extLst>
                <a:ext uri="{FF2B5EF4-FFF2-40B4-BE49-F238E27FC236}">
                  <a16:creationId xmlns:a16="http://schemas.microsoft.com/office/drawing/2014/main" id="{1E281B62-0BDC-9C1F-59CB-BA62BDFC2330}"/>
                </a:ext>
              </a:extLst>
            </p:cNvPr>
            <p:cNvSpPr>
              <a:spLocks noChangeArrowheads="1"/>
            </p:cNvSpPr>
            <p:nvPr/>
          </p:nvSpPr>
          <p:spPr bwMode="auto">
            <a:xfrm>
              <a:off x="7185024" y="5507461"/>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7" name="Line 564">
              <a:extLst>
                <a:ext uri="{FF2B5EF4-FFF2-40B4-BE49-F238E27FC236}">
                  <a16:creationId xmlns:a16="http://schemas.microsoft.com/office/drawing/2014/main" id="{26509BA0-C2AD-44B4-24DA-D287DFFA7ACF}"/>
                </a:ext>
              </a:extLst>
            </p:cNvPr>
            <p:cNvSpPr>
              <a:spLocks noChangeShapeType="1"/>
            </p:cNvSpPr>
            <p:nvPr/>
          </p:nvSpPr>
          <p:spPr bwMode="auto">
            <a:xfrm flipH="1">
              <a:off x="7253289" y="5568316"/>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8" name="Rectangle 565">
              <a:extLst>
                <a:ext uri="{FF2B5EF4-FFF2-40B4-BE49-F238E27FC236}">
                  <a16:creationId xmlns:a16="http://schemas.microsoft.com/office/drawing/2014/main" id="{70436B66-9C2E-2C39-C1BD-E31C727DA86B}"/>
                </a:ext>
              </a:extLst>
            </p:cNvPr>
            <p:cNvSpPr>
              <a:spLocks noChangeArrowheads="1"/>
            </p:cNvSpPr>
            <p:nvPr/>
          </p:nvSpPr>
          <p:spPr bwMode="auto">
            <a:xfrm>
              <a:off x="8994776" y="5863591"/>
              <a:ext cx="5429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Time, Months</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49" name="Rectangle 566">
              <a:extLst>
                <a:ext uri="{FF2B5EF4-FFF2-40B4-BE49-F238E27FC236}">
                  <a16:creationId xmlns:a16="http://schemas.microsoft.com/office/drawing/2014/main" id="{00933A26-7163-B448-1C2E-421BC2C9043E}"/>
                </a:ext>
              </a:extLst>
            </p:cNvPr>
            <p:cNvSpPr>
              <a:spLocks noChangeArrowheads="1"/>
            </p:cNvSpPr>
            <p:nvPr/>
          </p:nvSpPr>
          <p:spPr bwMode="auto">
            <a:xfrm>
              <a:off x="7332664" y="6095366"/>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155</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0" name="Rectangle 567">
              <a:extLst>
                <a:ext uri="{FF2B5EF4-FFF2-40B4-BE49-F238E27FC236}">
                  <a16:creationId xmlns:a16="http://schemas.microsoft.com/office/drawing/2014/main" id="{B4CBA94E-6BB2-1EE8-5416-B598C6A00224}"/>
                </a:ext>
              </a:extLst>
            </p:cNvPr>
            <p:cNvSpPr>
              <a:spLocks noChangeArrowheads="1"/>
            </p:cNvSpPr>
            <p:nvPr/>
          </p:nvSpPr>
          <p:spPr bwMode="auto">
            <a:xfrm>
              <a:off x="7577139" y="6095366"/>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1" name="Rectangle 568">
              <a:extLst>
                <a:ext uri="{FF2B5EF4-FFF2-40B4-BE49-F238E27FC236}">
                  <a16:creationId xmlns:a16="http://schemas.microsoft.com/office/drawing/2014/main" id="{45B12FFD-4713-A3B7-D879-F2BCAFD6EC64}"/>
                </a:ext>
              </a:extLst>
            </p:cNvPr>
            <p:cNvSpPr>
              <a:spLocks noChangeArrowheads="1"/>
            </p:cNvSpPr>
            <p:nvPr/>
          </p:nvSpPr>
          <p:spPr bwMode="auto">
            <a:xfrm>
              <a:off x="7831139" y="6095366"/>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2" name="Rectangle 569">
              <a:extLst>
                <a:ext uri="{FF2B5EF4-FFF2-40B4-BE49-F238E27FC236}">
                  <a16:creationId xmlns:a16="http://schemas.microsoft.com/office/drawing/2014/main" id="{4BD0C470-6F8E-3559-3C15-7901C9A87EE0}"/>
                </a:ext>
              </a:extLst>
            </p:cNvPr>
            <p:cNvSpPr>
              <a:spLocks noChangeArrowheads="1"/>
            </p:cNvSpPr>
            <p:nvPr/>
          </p:nvSpPr>
          <p:spPr bwMode="auto">
            <a:xfrm>
              <a:off x="8078789" y="6095366"/>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3" name="Rectangle 570">
              <a:extLst>
                <a:ext uri="{FF2B5EF4-FFF2-40B4-BE49-F238E27FC236}">
                  <a16:creationId xmlns:a16="http://schemas.microsoft.com/office/drawing/2014/main" id="{F6638160-C46A-F36A-D06F-7648A9E54E37}"/>
                </a:ext>
              </a:extLst>
            </p:cNvPr>
            <p:cNvSpPr>
              <a:spLocks noChangeArrowheads="1"/>
            </p:cNvSpPr>
            <p:nvPr/>
          </p:nvSpPr>
          <p:spPr bwMode="auto">
            <a:xfrm>
              <a:off x="8332789" y="6095366"/>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4" name="Rectangle 571">
              <a:extLst>
                <a:ext uri="{FF2B5EF4-FFF2-40B4-BE49-F238E27FC236}">
                  <a16:creationId xmlns:a16="http://schemas.microsoft.com/office/drawing/2014/main" id="{28670B4B-5C38-984B-4F05-BB9045A24277}"/>
                </a:ext>
              </a:extLst>
            </p:cNvPr>
            <p:cNvSpPr>
              <a:spLocks noChangeArrowheads="1"/>
            </p:cNvSpPr>
            <p:nvPr/>
          </p:nvSpPr>
          <p:spPr bwMode="auto">
            <a:xfrm>
              <a:off x="8594726" y="6095366"/>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93</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5" name="Rectangle 572">
              <a:extLst>
                <a:ext uri="{FF2B5EF4-FFF2-40B4-BE49-F238E27FC236}">
                  <a16:creationId xmlns:a16="http://schemas.microsoft.com/office/drawing/2014/main" id="{C0BDF4FB-9D6A-F8CC-3AA2-DECEA4BDFCF7}"/>
                </a:ext>
              </a:extLst>
            </p:cNvPr>
            <p:cNvSpPr>
              <a:spLocks noChangeArrowheads="1"/>
            </p:cNvSpPr>
            <p:nvPr/>
          </p:nvSpPr>
          <p:spPr bwMode="auto">
            <a:xfrm>
              <a:off x="8850314" y="6095366"/>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73</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6" name="Rectangle 573">
              <a:extLst>
                <a:ext uri="{FF2B5EF4-FFF2-40B4-BE49-F238E27FC236}">
                  <a16:creationId xmlns:a16="http://schemas.microsoft.com/office/drawing/2014/main" id="{609241EA-1AD2-60B9-C5F3-973009C0B7F0}"/>
                </a:ext>
              </a:extLst>
            </p:cNvPr>
            <p:cNvSpPr>
              <a:spLocks noChangeArrowheads="1"/>
            </p:cNvSpPr>
            <p:nvPr/>
          </p:nvSpPr>
          <p:spPr bwMode="auto">
            <a:xfrm>
              <a:off x="9097964" y="6095366"/>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65</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7" name="Rectangle 574">
              <a:extLst>
                <a:ext uri="{FF2B5EF4-FFF2-40B4-BE49-F238E27FC236}">
                  <a16:creationId xmlns:a16="http://schemas.microsoft.com/office/drawing/2014/main" id="{6CF2EA34-5643-C235-F411-C3F3101B4919}"/>
                </a:ext>
              </a:extLst>
            </p:cNvPr>
            <p:cNvSpPr>
              <a:spLocks noChangeArrowheads="1"/>
            </p:cNvSpPr>
            <p:nvPr/>
          </p:nvSpPr>
          <p:spPr bwMode="auto">
            <a:xfrm>
              <a:off x="9348789" y="6095366"/>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8" name="Rectangle 575">
              <a:extLst>
                <a:ext uri="{FF2B5EF4-FFF2-40B4-BE49-F238E27FC236}">
                  <a16:creationId xmlns:a16="http://schemas.microsoft.com/office/drawing/2014/main" id="{D9B4D303-3559-32AA-1D68-CDDDB81AC9F0}"/>
                </a:ext>
              </a:extLst>
            </p:cNvPr>
            <p:cNvSpPr>
              <a:spLocks noChangeArrowheads="1"/>
            </p:cNvSpPr>
            <p:nvPr/>
          </p:nvSpPr>
          <p:spPr bwMode="auto">
            <a:xfrm>
              <a:off x="6488114" y="5984241"/>
              <a:ext cx="38258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 at Risk</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59" name="Rectangle 576">
              <a:extLst>
                <a:ext uri="{FF2B5EF4-FFF2-40B4-BE49-F238E27FC236}">
                  <a16:creationId xmlns:a16="http://schemas.microsoft.com/office/drawing/2014/main" id="{4DC7A54C-908F-16FE-0B03-AA3F48D8C3EE}"/>
                </a:ext>
              </a:extLst>
            </p:cNvPr>
            <p:cNvSpPr>
              <a:spLocks noChangeArrowheads="1"/>
            </p:cNvSpPr>
            <p:nvPr/>
          </p:nvSpPr>
          <p:spPr bwMode="auto">
            <a:xfrm>
              <a:off x="6488114" y="6095366"/>
              <a:ext cx="78707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24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860" name="Rectangle 577">
              <a:extLst>
                <a:ext uri="{FF2B5EF4-FFF2-40B4-BE49-F238E27FC236}">
                  <a16:creationId xmlns:a16="http://schemas.microsoft.com/office/drawing/2014/main" id="{6F0BA7C2-9E6D-E395-052D-4513B6DEFAE9}"/>
                </a:ext>
              </a:extLst>
            </p:cNvPr>
            <p:cNvSpPr>
              <a:spLocks noChangeArrowheads="1"/>
            </p:cNvSpPr>
            <p:nvPr/>
          </p:nvSpPr>
          <p:spPr bwMode="auto">
            <a:xfrm>
              <a:off x="6488114" y="6196966"/>
              <a:ext cx="63959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24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861" name="Rectangle 578">
              <a:extLst>
                <a:ext uri="{FF2B5EF4-FFF2-40B4-BE49-F238E27FC236}">
                  <a16:creationId xmlns:a16="http://schemas.microsoft.com/office/drawing/2014/main" id="{0D49DA3D-F098-88EC-93EB-33C054AAE88D}"/>
                </a:ext>
              </a:extLst>
            </p:cNvPr>
            <p:cNvSpPr>
              <a:spLocks noChangeArrowheads="1"/>
            </p:cNvSpPr>
            <p:nvPr/>
          </p:nvSpPr>
          <p:spPr bwMode="auto">
            <a:xfrm>
              <a:off x="9599614" y="6095366"/>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2" name="Rectangle 579">
              <a:extLst>
                <a:ext uri="{FF2B5EF4-FFF2-40B4-BE49-F238E27FC236}">
                  <a16:creationId xmlns:a16="http://schemas.microsoft.com/office/drawing/2014/main" id="{152770BE-CDDA-F1BE-ADE8-51CCDD91A92F}"/>
                </a:ext>
              </a:extLst>
            </p:cNvPr>
            <p:cNvSpPr>
              <a:spLocks noChangeArrowheads="1"/>
            </p:cNvSpPr>
            <p:nvPr/>
          </p:nvSpPr>
          <p:spPr bwMode="auto">
            <a:xfrm>
              <a:off x="9847264" y="6095366"/>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19</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3" name="Rectangle 580">
              <a:extLst>
                <a:ext uri="{FF2B5EF4-FFF2-40B4-BE49-F238E27FC236}">
                  <a16:creationId xmlns:a16="http://schemas.microsoft.com/office/drawing/2014/main" id="{40C8AB25-B1D4-9DBC-4405-5CD5DB2ECAA0}"/>
                </a:ext>
              </a:extLst>
            </p:cNvPr>
            <p:cNvSpPr>
              <a:spLocks noChangeArrowheads="1"/>
            </p:cNvSpPr>
            <p:nvPr/>
          </p:nvSpPr>
          <p:spPr bwMode="auto">
            <a:xfrm>
              <a:off x="10099676" y="6095366"/>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4" name="Rectangle 581">
              <a:extLst>
                <a:ext uri="{FF2B5EF4-FFF2-40B4-BE49-F238E27FC236}">
                  <a16:creationId xmlns:a16="http://schemas.microsoft.com/office/drawing/2014/main" id="{9FE1CAA4-0AD1-AEF6-1A23-695A5162308B}"/>
                </a:ext>
              </a:extLst>
            </p:cNvPr>
            <p:cNvSpPr>
              <a:spLocks noChangeArrowheads="1"/>
            </p:cNvSpPr>
            <p:nvPr/>
          </p:nvSpPr>
          <p:spPr bwMode="auto">
            <a:xfrm>
              <a:off x="10364789" y="6095366"/>
              <a:ext cx="41275"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5" name="Rectangle 582">
              <a:extLst>
                <a:ext uri="{FF2B5EF4-FFF2-40B4-BE49-F238E27FC236}">
                  <a16:creationId xmlns:a16="http://schemas.microsoft.com/office/drawing/2014/main" id="{06551B78-F2E6-AD32-AC86-90017F8B0E9F}"/>
                </a:ext>
              </a:extLst>
            </p:cNvPr>
            <p:cNvSpPr>
              <a:spLocks noChangeArrowheads="1"/>
            </p:cNvSpPr>
            <p:nvPr/>
          </p:nvSpPr>
          <p:spPr bwMode="auto">
            <a:xfrm>
              <a:off x="11118851" y="6095366"/>
              <a:ext cx="41275"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6" name="Rectangle 583">
              <a:extLst>
                <a:ext uri="{FF2B5EF4-FFF2-40B4-BE49-F238E27FC236}">
                  <a16:creationId xmlns:a16="http://schemas.microsoft.com/office/drawing/2014/main" id="{3EBDC0CE-3376-1409-506A-C946E1D443B1}"/>
                </a:ext>
              </a:extLst>
            </p:cNvPr>
            <p:cNvSpPr>
              <a:spLocks noChangeArrowheads="1"/>
            </p:cNvSpPr>
            <p:nvPr/>
          </p:nvSpPr>
          <p:spPr bwMode="auto">
            <a:xfrm>
              <a:off x="7332664" y="6201729"/>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7" name="Rectangle 584">
              <a:extLst>
                <a:ext uri="{FF2B5EF4-FFF2-40B4-BE49-F238E27FC236}">
                  <a16:creationId xmlns:a16="http://schemas.microsoft.com/office/drawing/2014/main" id="{6BAC7C8D-E575-22BF-F157-44399C8EDFEA}"/>
                </a:ext>
              </a:extLst>
            </p:cNvPr>
            <p:cNvSpPr>
              <a:spLocks noChangeArrowheads="1"/>
            </p:cNvSpPr>
            <p:nvPr/>
          </p:nvSpPr>
          <p:spPr bwMode="auto">
            <a:xfrm>
              <a:off x="7577139" y="6201729"/>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157</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8" name="Rectangle 585">
              <a:extLst>
                <a:ext uri="{FF2B5EF4-FFF2-40B4-BE49-F238E27FC236}">
                  <a16:creationId xmlns:a16="http://schemas.microsoft.com/office/drawing/2014/main" id="{90DFC564-B213-FDC6-113D-C9747C0F4761}"/>
                </a:ext>
              </a:extLst>
            </p:cNvPr>
            <p:cNvSpPr>
              <a:spLocks noChangeArrowheads="1"/>
            </p:cNvSpPr>
            <p:nvPr/>
          </p:nvSpPr>
          <p:spPr bwMode="auto">
            <a:xfrm>
              <a:off x="7831139" y="6201729"/>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69" name="Rectangle 586">
              <a:extLst>
                <a:ext uri="{FF2B5EF4-FFF2-40B4-BE49-F238E27FC236}">
                  <a16:creationId xmlns:a16="http://schemas.microsoft.com/office/drawing/2014/main" id="{E81358CA-15C2-F423-2EDF-2E28FC9F4565}"/>
                </a:ext>
              </a:extLst>
            </p:cNvPr>
            <p:cNvSpPr>
              <a:spLocks noChangeArrowheads="1"/>
            </p:cNvSpPr>
            <p:nvPr/>
          </p:nvSpPr>
          <p:spPr bwMode="auto">
            <a:xfrm>
              <a:off x="8078789" y="6201729"/>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0" name="Rectangle 587">
              <a:extLst>
                <a:ext uri="{FF2B5EF4-FFF2-40B4-BE49-F238E27FC236}">
                  <a16:creationId xmlns:a16="http://schemas.microsoft.com/office/drawing/2014/main" id="{BBF7BC22-EE18-41E3-6301-1E3D1AA4764C}"/>
                </a:ext>
              </a:extLst>
            </p:cNvPr>
            <p:cNvSpPr>
              <a:spLocks noChangeArrowheads="1"/>
            </p:cNvSpPr>
            <p:nvPr/>
          </p:nvSpPr>
          <p:spPr bwMode="auto">
            <a:xfrm>
              <a:off x="8332789" y="6201729"/>
              <a:ext cx="1254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119</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1" name="Rectangle 588">
              <a:extLst>
                <a:ext uri="{FF2B5EF4-FFF2-40B4-BE49-F238E27FC236}">
                  <a16:creationId xmlns:a16="http://schemas.microsoft.com/office/drawing/2014/main" id="{5526F229-ABE4-A03F-F041-38DDCF83C18D}"/>
                </a:ext>
              </a:extLst>
            </p:cNvPr>
            <p:cNvSpPr>
              <a:spLocks noChangeArrowheads="1"/>
            </p:cNvSpPr>
            <p:nvPr/>
          </p:nvSpPr>
          <p:spPr bwMode="auto">
            <a:xfrm>
              <a:off x="8594726" y="6201729"/>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85</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2" name="Rectangle 589">
              <a:extLst>
                <a:ext uri="{FF2B5EF4-FFF2-40B4-BE49-F238E27FC236}">
                  <a16:creationId xmlns:a16="http://schemas.microsoft.com/office/drawing/2014/main" id="{B04D2257-8F2B-DCEC-AEE3-72DF2D82FF43}"/>
                </a:ext>
              </a:extLst>
            </p:cNvPr>
            <p:cNvSpPr>
              <a:spLocks noChangeArrowheads="1"/>
            </p:cNvSpPr>
            <p:nvPr/>
          </p:nvSpPr>
          <p:spPr bwMode="auto">
            <a:xfrm>
              <a:off x="8850314" y="6201729"/>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3" name="Rectangle 590">
              <a:extLst>
                <a:ext uri="{FF2B5EF4-FFF2-40B4-BE49-F238E27FC236}">
                  <a16:creationId xmlns:a16="http://schemas.microsoft.com/office/drawing/2014/main" id="{3499E0B0-765A-9431-4737-5B4CD76645B3}"/>
                </a:ext>
              </a:extLst>
            </p:cNvPr>
            <p:cNvSpPr>
              <a:spLocks noChangeArrowheads="1"/>
            </p:cNvSpPr>
            <p:nvPr/>
          </p:nvSpPr>
          <p:spPr bwMode="auto">
            <a:xfrm>
              <a:off x="9097964" y="6201729"/>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4" name="Rectangle 591">
              <a:extLst>
                <a:ext uri="{FF2B5EF4-FFF2-40B4-BE49-F238E27FC236}">
                  <a16:creationId xmlns:a16="http://schemas.microsoft.com/office/drawing/2014/main" id="{6B3406CD-1F34-215C-E2BC-79000DB997E2}"/>
                </a:ext>
              </a:extLst>
            </p:cNvPr>
            <p:cNvSpPr>
              <a:spLocks noChangeArrowheads="1"/>
            </p:cNvSpPr>
            <p:nvPr/>
          </p:nvSpPr>
          <p:spPr bwMode="auto">
            <a:xfrm>
              <a:off x="9348789" y="6201729"/>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5" name="Rectangle 592">
              <a:extLst>
                <a:ext uri="{FF2B5EF4-FFF2-40B4-BE49-F238E27FC236}">
                  <a16:creationId xmlns:a16="http://schemas.microsoft.com/office/drawing/2014/main" id="{4A78785B-C5F0-350F-D8DA-93C34C5B2E19}"/>
                </a:ext>
              </a:extLst>
            </p:cNvPr>
            <p:cNvSpPr>
              <a:spLocks noChangeArrowheads="1"/>
            </p:cNvSpPr>
            <p:nvPr/>
          </p:nvSpPr>
          <p:spPr bwMode="auto">
            <a:xfrm>
              <a:off x="9599614" y="6201729"/>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33</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6" name="Rectangle 593">
              <a:extLst>
                <a:ext uri="{FF2B5EF4-FFF2-40B4-BE49-F238E27FC236}">
                  <a16:creationId xmlns:a16="http://schemas.microsoft.com/office/drawing/2014/main" id="{7F9E4D28-8846-BAF7-E92B-CBFB90E94AD2}"/>
                </a:ext>
              </a:extLst>
            </p:cNvPr>
            <p:cNvSpPr>
              <a:spLocks noChangeArrowheads="1"/>
            </p:cNvSpPr>
            <p:nvPr/>
          </p:nvSpPr>
          <p:spPr bwMode="auto">
            <a:xfrm>
              <a:off x="9847264" y="6201729"/>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7" name="Rectangle 594">
              <a:extLst>
                <a:ext uri="{FF2B5EF4-FFF2-40B4-BE49-F238E27FC236}">
                  <a16:creationId xmlns:a16="http://schemas.microsoft.com/office/drawing/2014/main" id="{DC1D3843-BC20-E8F8-B8B6-5A35E4E8C5AF}"/>
                </a:ext>
              </a:extLst>
            </p:cNvPr>
            <p:cNvSpPr>
              <a:spLocks noChangeArrowheads="1"/>
            </p:cNvSpPr>
            <p:nvPr/>
          </p:nvSpPr>
          <p:spPr bwMode="auto">
            <a:xfrm>
              <a:off x="10099676" y="6201729"/>
              <a:ext cx="8413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8" name="Rectangle 595">
              <a:extLst>
                <a:ext uri="{FF2B5EF4-FFF2-40B4-BE49-F238E27FC236}">
                  <a16:creationId xmlns:a16="http://schemas.microsoft.com/office/drawing/2014/main" id="{E9223F37-BC22-F244-5C32-BC7FCCBC8996}"/>
                </a:ext>
              </a:extLst>
            </p:cNvPr>
            <p:cNvSpPr>
              <a:spLocks noChangeArrowheads="1"/>
            </p:cNvSpPr>
            <p:nvPr/>
          </p:nvSpPr>
          <p:spPr bwMode="auto">
            <a:xfrm>
              <a:off x="10364789" y="6201729"/>
              <a:ext cx="41275"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79" name="Rectangle 596">
              <a:extLst>
                <a:ext uri="{FF2B5EF4-FFF2-40B4-BE49-F238E27FC236}">
                  <a16:creationId xmlns:a16="http://schemas.microsoft.com/office/drawing/2014/main" id="{664BE075-23B6-013E-7E70-E6F5FF9CBCF3}"/>
                </a:ext>
              </a:extLst>
            </p:cNvPr>
            <p:cNvSpPr>
              <a:spLocks noChangeArrowheads="1"/>
            </p:cNvSpPr>
            <p:nvPr/>
          </p:nvSpPr>
          <p:spPr bwMode="auto">
            <a:xfrm>
              <a:off x="10617201" y="6095366"/>
              <a:ext cx="41275"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0" name="Rectangle 597">
              <a:extLst>
                <a:ext uri="{FF2B5EF4-FFF2-40B4-BE49-F238E27FC236}">
                  <a16:creationId xmlns:a16="http://schemas.microsoft.com/office/drawing/2014/main" id="{B98D43DF-CD0E-FD0E-D177-A8D1E42FFA4F}"/>
                </a:ext>
              </a:extLst>
            </p:cNvPr>
            <p:cNvSpPr>
              <a:spLocks noChangeArrowheads="1"/>
            </p:cNvSpPr>
            <p:nvPr/>
          </p:nvSpPr>
          <p:spPr bwMode="auto">
            <a:xfrm>
              <a:off x="10617201" y="6201729"/>
              <a:ext cx="41275"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1" name="Rectangle 598">
              <a:extLst>
                <a:ext uri="{FF2B5EF4-FFF2-40B4-BE49-F238E27FC236}">
                  <a16:creationId xmlns:a16="http://schemas.microsoft.com/office/drawing/2014/main" id="{8BCB3C3E-69B3-73CF-D5F0-A5CF78C02DB9}"/>
                </a:ext>
              </a:extLst>
            </p:cNvPr>
            <p:cNvSpPr>
              <a:spLocks noChangeArrowheads="1"/>
            </p:cNvSpPr>
            <p:nvPr/>
          </p:nvSpPr>
          <p:spPr bwMode="auto">
            <a:xfrm>
              <a:off x="10863264" y="6201729"/>
              <a:ext cx="41275"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2" name="Rectangle 599">
              <a:extLst>
                <a:ext uri="{FF2B5EF4-FFF2-40B4-BE49-F238E27FC236}">
                  <a16:creationId xmlns:a16="http://schemas.microsoft.com/office/drawing/2014/main" id="{3F92C892-85C6-CC16-02AE-D959645C687B}"/>
                </a:ext>
              </a:extLst>
            </p:cNvPr>
            <p:cNvSpPr>
              <a:spLocks noChangeArrowheads="1"/>
            </p:cNvSpPr>
            <p:nvPr/>
          </p:nvSpPr>
          <p:spPr bwMode="auto">
            <a:xfrm>
              <a:off x="11118851" y="6201729"/>
              <a:ext cx="41275"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3" name="Rectangle 600">
              <a:extLst>
                <a:ext uri="{FF2B5EF4-FFF2-40B4-BE49-F238E27FC236}">
                  <a16:creationId xmlns:a16="http://schemas.microsoft.com/office/drawing/2014/main" id="{A9A8D06B-9F63-A7FF-9CDC-BE3A12482977}"/>
                </a:ext>
              </a:extLst>
            </p:cNvPr>
            <p:cNvSpPr>
              <a:spLocks noChangeArrowheads="1"/>
            </p:cNvSpPr>
            <p:nvPr/>
          </p:nvSpPr>
          <p:spPr bwMode="auto">
            <a:xfrm>
              <a:off x="10863264" y="6095366"/>
              <a:ext cx="41275"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4" name="Rectangle 601">
              <a:extLst>
                <a:ext uri="{FF2B5EF4-FFF2-40B4-BE49-F238E27FC236}">
                  <a16:creationId xmlns:a16="http://schemas.microsoft.com/office/drawing/2014/main" id="{92BEDFBF-8FD1-F78C-A269-A30F3AE96D9D}"/>
                </a:ext>
              </a:extLst>
            </p:cNvPr>
            <p:cNvSpPr>
              <a:spLocks noChangeArrowheads="1"/>
            </p:cNvSpPr>
            <p:nvPr/>
          </p:nvSpPr>
          <p:spPr bwMode="auto">
            <a:xfrm>
              <a:off x="7364414" y="5706429"/>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5" name="Line 602">
              <a:extLst>
                <a:ext uri="{FF2B5EF4-FFF2-40B4-BE49-F238E27FC236}">
                  <a16:creationId xmlns:a16="http://schemas.microsoft.com/office/drawing/2014/main" id="{C71D2E47-1DD3-451A-8A44-CA45B81E58B0}"/>
                </a:ext>
              </a:extLst>
            </p:cNvPr>
            <p:cNvSpPr>
              <a:spLocks noChangeShapeType="1"/>
            </p:cNvSpPr>
            <p:nvPr/>
          </p:nvSpPr>
          <p:spPr bwMode="auto">
            <a:xfrm>
              <a:off x="7385051" y="5647691"/>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6" name="Rectangle 603">
              <a:extLst>
                <a:ext uri="{FF2B5EF4-FFF2-40B4-BE49-F238E27FC236}">
                  <a16:creationId xmlns:a16="http://schemas.microsoft.com/office/drawing/2014/main" id="{F20AFBF1-015D-4D6D-0ADE-DE585549213D}"/>
                </a:ext>
              </a:extLst>
            </p:cNvPr>
            <p:cNvSpPr>
              <a:spLocks noChangeArrowheads="1"/>
            </p:cNvSpPr>
            <p:nvPr/>
          </p:nvSpPr>
          <p:spPr bwMode="auto">
            <a:xfrm>
              <a:off x="7608889" y="5706429"/>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7" name="Line 604">
              <a:extLst>
                <a:ext uri="{FF2B5EF4-FFF2-40B4-BE49-F238E27FC236}">
                  <a16:creationId xmlns:a16="http://schemas.microsoft.com/office/drawing/2014/main" id="{69FE4D04-CED4-5D23-767E-27A35EAF593B}"/>
                </a:ext>
              </a:extLst>
            </p:cNvPr>
            <p:cNvSpPr>
              <a:spLocks noChangeShapeType="1"/>
            </p:cNvSpPr>
            <p:nvPr/>
          </p:nvSpPr>
          <p:spPr bwMode="auto">
            <a:xfrm>
              <a:off x="7631114" y="5647691"/>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8" name="Rectangle 605">
              <a:extLst>
                <a:ext uri="{FF2B5EF4-FFF2-40B4-BE49-F238E27FC236}">
                  <a16:creationId xmlns:a16="http://schemas.microsoft.com/office/drawing/2014/main" id="{F1BF95E5-2815-6679-DA41-F4EFAAE901A1}"/>
                </a:ext>
              </a:extLst>
            </p:cNvPr>
            <p:cNvSpPr>
              <a:spLocks noChangeArrowheads="1"/>
            </p:cNvSpPr>
            <p:nvPr/>
          </p:nvSpPr>
          <p:spPr bwMode="auto">
            <a:xfrm>
              <a:off x="7864476" y="5706429"/>
              <a:ext cx="460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89" name="Line 606">
              <a:extLst>
                <a:ext uri="{FF2B5EF4-FFF2-40B4-BE49-F238E27FC236}">
                  <a16:creationId xmlns:a16="http://schemas.microsoft.com/office/drawing/2014/main" id="{CF5D92A1-DAAD-E8E5-9C80-3108DA16ADC2}"/>
                </a:ext>
              </a:extLst>
            </p:cNvPr>
            <p:cNvSpPr>
              <a:spLocks noChangeShapeType="1"/>
            </p:cNvSpPr>
            <p:nvPr/>
          </p:nvSpPr>
          <p:spPr bwMode="auto">
            <a:xfrm>
              <a:off x="7883526" y="5647691"/>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7" name="Group 808">
              <a:extLst>
                <a:ext uri="{FF2B5EF4-FFF2-40B4-BE49-F238E27FC236}">
                  <a16:creationId xmlns:a16="http://schemas.microsoft.com/office/drawing/2014/main" id="{E8FEC48B-78C1-9DDC-C9C0-91DB8CE4D148}"/>
                </a:ext>
              </a:extLst>
            </p:cNvPr>
            <p:cNvGrpSpPr>
              <a:grpSpLocks/>
            </p:cNvGrpSpPr>
            <p:nvPr/>
          </p:nvGrpSpPr>
          <p:grpSpPr bwMode="auto">
            <a:xfrm>
              <a:off x="1158876" y="4037968"/>
              <a:ext cx="10045700" cy="2268539"/>
              <a:chOff x="730" y="2582"/>
              <a:chExt cx="6328" cy="1429"/>
            </a:xfrm>
          </p:grpSpPr>
          <p:sp>
            <p:nvSpPr>
              <p:cNvPr id="8" name="Rectangle 608">
                <a:extLst>
                  <a:ext uri="{FF2B5EF4-FFF2-40B4-BE49-F238E27FC236}">
                    <a16:creationId xmlns:a16="http://schemas.microsoft.com/office/drawing/2014/main" id="{259536A4-8A7A-0211-6EC8-6E13A54DF047}"/>
                  </a:ext>
                </a:extLst>
              </p:cNvPr>
              <p:cNvSpPr>
                <a:spLocks noChangeArrowheads="1"/>
              </p:cNvSpPr>
              <p:nvPr/>
            </p:nvSpPr>
            <p:spPr bwMode="auto">
              <a:xfrm>
                <a:off x="5109" y="3633"/>
                <a:ext cx="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 name="Line 609">
                <a:extLst>
                  <a:ext uri="{FF2B5EF4-FFF2-40B4-BE49-F238E27FC236}">
                    <a16:creationId xmlns:a16="http://schemas.microsoft.com/office/drawing/2014/main" id="{C10D0282-BDE7-F527-D669-B1D13A3577DF}"/>
                  </a:ext>
                </a:extLst>
              </p:cNvPr>
              <p:cNvSpPr>
                <a:spLocks noChangeShapeType="1"/>
              </p:cNvSpPr>
              <p:nvPr/>
            </p:nvSpPr>
            <p:spPr bwMode="auto">
              <a:xfrm>
                <a:off x="5122"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 name="Rectangle 610">
                <a:extLst>
                  <a:ext uri="{FF2B5EF4-FFF2-40B4-BE49-F238E27FC236}">
                    <a16:creationId xmlns:a16="http://schemas.microsoft.com/office/drawing/2014/main" id="{91A1E8AA-FB8C-02E6-D6C9-7C92F3BB61F6}"/>
                  </a:ext>
                </a:extLst>
              </p:cNvPr>
              <p:cNvSpPr>
                <a:spLocks noChangeArrowheads="1"/>
              </p:cNvSpPr>
              <p:nvPr/>
            </p:nvSpPr>
            <p:spPr bwMode="auto">
              <a:xfrm>
                <a:off x="5268" y="3633"/>
                <a:ext cx="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 name="Line 611">
                <a:extLst>
                  <a:ext uri="{FF2B5EF4-FFF2-40B4-BE49-F238E27FC236}">
                    <a16:creationId xmlns:a16="http://schemas.microsoft.com/office/drawing/2014/main" id="{F0951561-C27D-B835-17E2-DA0F2DA4DF66}"/>
                  </a:ext>
                </a:extLst>
              </p:cNvPr>
              <p:cNvSpPr>
                <a:spLocks noChangeShapeType="1"/>
              </p:cNvSpPr>
              <p:nvPr/>
            </p:nvSpPr>
            <p:spPr bwMode="auto">
              <a:xfrm>
                <a:off x="5282"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 name="Rectangle 612">
                <a:extLst>
                  <a:ext uri="{FF2B5EF4-FFF2-40B4-BE49-F238E27FC236}">
                    <a16:creationId xmlns:a16="http://schemas.microsoft.com/office/drawing/2014/main" id="{AB2B53BA-108F-3BFC-25D2-226600FC0C6E}"/>
                  </a:ext>
                </a:extLst>
              </p:cNvPr>
              <p:cNvSpPr>
                <a:spLocks noChangeArrowheads="1"/>
              </p:cNvSpPr>
              <p:nvPr/>
            </p:nvSpPr>
            <p:spPr bwMode="auto">
              <a:xfrm>
                <a:off x="5409"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 name="Line 613">
                <a:extLst>
                  <a:ext uri="{FF2B5EF4-FFF2-40B4-BE49-F238E27FC236}">
                    <a16:creationId xmlns:a16="http://schemas.microsoft.com/office/drawing/2014/main" id="{B64A4628-6183-BD7C-FAA9-10F3EDD8F103}"/>
                  </a:ext>
                </a:extLst>
              </p:cNvPr>
              <p:cNvSpPr>
                <a:spLocks noChangeShapeType="1"/>
              </p:cNvSpPr>
              <p:nvPr/>
            </p:nvSpPr>
            <p:spPr bwMode="auto">
              <a:xfrm>
                <a:off x="5437"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 name="Rectangle 614">
                <a:extLst>
                  <a:ext uri="{FF2B5EF4-FFF2-40B4-BE49-F238E27FC236}">
                    <a16:creationId xmlns:a16="http://schemas.microsoft.com/office/drawing/2014/main" id="{DACCFDA9-51C9-6F55-2C42-57DB2437FC38}"/>
                  </a:ext>
                </a:extLst>
              </p:cNvPr>
              <p:cNvSpPr>
                <a:spLocks noChangeArrowheads="1"/>
              </p:cNvSpPr>
              <p:nvPr/>
            </p:nvSpPr>
            <p:spPr bwMode="auto">
              <a:xfrm>
                <a:off x="5568"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49" name="Line 615">
                <a:extLst>
                  <a:ext uri="{FF2B5EF4-FFF2-40B4-BE49-F238E27FC236}">
                    <a16:creationId xmlns:a16="http://schemas.microsoft.com/office/drawing/2014/main" id="{6CD8FE8A-E439-83D8-3F4A-9D3D1EE9F248}"/>
                  </a:ext>
                </a:extLst>
              </p:cNvPr>
              <p:cNvSpPr>
                <a:spLocks noChangeShapeType="1"/>
              </p:cNvSpPr>
              <p:nvPr/>
            </p:nvSpPr>
            <p:spPr bwMode="auto">
              <a:xfrm>
                <a:off x="5596"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4" name="Rectangle 616">
                <a:extLst>
                  <a:ext uri="{FF2B5EF4-FFF2-40B4-BE49-F238E27FC236}">
                    <a16:creationId xmlns:a16="http://schemas.microsoft.com/office/drawing/2014/main" id="{A30552E2-6E8A-CDC8-EAF8-410CB54B92FD}"/>
                  </a:ext>
                </a:extLst>
              </p:cNvPr>
              <p:cNvSpPr>
                <a:spLocks noChangeArrowheads="1"/>
              </p:cNvSpPr>
              <p:nvPr/>
            </p:nvSpPr>
            <p:spPr bwMode="auto">
              <a:xfrm>
                <a:off x="5726"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5" name="Line 617">
                <a:extLst>
                  <a:ext uri="{FF2B5EF4-FFF2-40B4-BE49-F238E27FC236}">
                    <a16:creationId xmlns:a16="http://schemas.microsoft.com/office/drawing/2014/main" id="{E7C21E4C-B524-F37F-5109-ED138D71321C}"/>
                  </a:ext>
                </a:extLst>
              </p:cNvPr>
              <p:cNvSpPr>
                <a:spLocks noChangeShapeType="1"/>
              </p:cNvSpPr>
              <p:nvPr/>
            </p:nvSpPr>
            <p:spPr bwMode="auto">
              <a:xfrm>
                <a:off x="5754"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6" name="Rectangle 618">
                <a:extLst>
                  <a:ext uri="{FF2B5EF4-FFF2-40B4-BE49-F238E27FC236}">
                    <a16:creationId xmlns:a16="http://schemas.microsoft.com/office/drawing/2014/main" id="{CBE5D73E-4E6C-57EF-0749-A17EEBD2F8F0}"/>
                  </a:ext>
                </a:extLst>
              </p:cNvPr>
              <p:cNvSpPr>
                <a:spLocks noChangeArrowheads="1"/>
              </p:cNvSpPr>
              <p:nvPr/>
            </p:nvSpPr>
            <p:spPr bwMode="auto">
              <a:xfrm>
                <a:off x="5883"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7" name="Line 619">
                <a:extLst>
                  <a:ext uri="{FF2B5EF4-FFF2-40B4-BE49-F238E27FC236}">
                    <a16:creationId xmlns:a16="http://schemas.microsoft.com/office/drawing/2014/main" id="{A456DA52-BFAB-91E1-A162-A9C5FB118702}"/>
                  </a:ext>
                </a:extLst>
              </p:cNvPr>
              <p:cNvSpPr>
                <a:spLocks noChangeShapeType="1"/>
              </p:cNvSpPr>
              <p:nvPr/>
            </p:nvSpPr>
            <p:spPr bwMode="auto">
              <a:xfrm>
                <a:off x="5911"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8" name="Rectangle 620">
                <a:extLst>
                  <a:ext uri="{FF2B5EF4-FFF2-40B4-BE49-F238E27FC236}">
                    <a16:creationId xmlns:a16="http://schemas.microsoft.com/office/drawing/2014/main" id="{87B37D56-6E36-8101-1A8B-C6EB0E8F4DC6}"/>
                  </a:ext>
                </a:extLst>
              </p:cNvPr>
              <p:cNvSpPr>
                <a:spLocks noChangeArrowheads="1"/>
              </p:cNvSpPr>
              <p:nvPr/>
            </p:nvSpPr>
            <p:spPr bwMode="auto">
              <a:xfrm>
                <a:off x="6042"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69" name="Line 621">
                <a:extLst>
                  <a:ext uri="{FF2B5EF4-FFF2-40B4-BE49-F238E27FC236}">
                    <a16:creationId xmlns:a16="http://schemas.microsoft.com/office/drawing/2014/main" id="{2C91E515-0BB6-3A5A-E1B5-9D2D7350F77A}"/>
                  </a:ext>
                </a:extLst>
              </p:cNvPr>
              <p:cNvSpPr>
                <a:spLocks noChangeShapeType="1"/>
              </p:cNvSpPr>
              <p:nvPr/>
            </p:nvSpPr>
            <p:spPr bwMode="auto">
              <a:xfrm>
                <a:off x="6070"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0" name="Rectangle 622">
                <a:extLst>
                  <a:ext uri="{FF2B5EF4-FFF2-40B4-BE49-F238E27FC236}">
                    <a16:creationId xmlns:a16="http://schemas.microsoft.com/office/drawing/2014/main" id="{AEC6F0F8-D6C9-87B0-43FA-A7378194373C}"/>
                  </a:ext>
                </a:extLst>
              </p:cNvPr>
              <p:cNvSpPr>
                <a:spLocks noChangeArrowheads="1"/>
              </p:cNvSpPr>
              <p:nvPr/>
            </p:nvSpPr>
            <p:spPr bwMode="auto">
              <a:xfrm>
                <a:off x="6197"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1" name="Line 623">
                <a:extLst>
                  <a:ext uri="{FF2B5EF4-FFF2-40B4-BE49-F238E27FC236}">
                    <a16:creationId xmlns:a16="http://schemas.microsoft.com/office/drawing/2014/main" id="{2EF2CC4E-8516-F9B8-052C-212B29529900}"/>
                  </a:ext>
                </a:extLst>
              </p:cNvPr>
              <p:cNvSpPr>
                <a:spLocks noChangeShapeType="1"/>
              </p:cNvSpPr>
              <p:nvPr/>
            </p:nvSpPr>
            <p:spPr bwMode="auto">
              <a:xfrm>
                <a:off x="6225"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2" name="Rectangle 624">
                <a:extLst>
                  <a:ext uri="{FF2B5EF4-FFF2-40B4-BE49-F238E27FC236}">
                    <a16:creationId xmlns:a16="http://schemas.microsoft.com/office/drawing/2014/main" id="{277691BF-EF99-8598-54BE-3BD07D6811BA}"/>
                  </a:ext>
                </a:extLst>
              </p:cNvPr>
              <p:cNvSpPr>
                <a:spLocks noChangeArrowheads="1"/>
              </p:cNvSpPr>
              <p:nvPr/>
            </p:nvSpPr>
            <p:spPr bwMode="auto">
              <a:xfrm>
                <a:off x="6356"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3" name="Line 625">
                <a:extLst>
                  <a:ext uri="{FF2B5EF4-FFF2-40B4-BE49-F238E27FC236}">
                    <a16:creationId xmlns:a16="http://schemas.microsoft.com/office/drawing/2014/main" id="{E3C0902C-1D7E-F4F9-2F39-8F14CF4BFF83}"/>
                  </a:ext>
                </a:extLst>
              </p:cNvPr>
              <p:cNvSpPr>
                <a:spLocks noChangeShapeType="1"/>
              </p:cNvSpPr>
              <p:nvPr/>
            </p:nvSpPr>
            <p:spPr bwMode="auto">
              <a:xfrm>
                <a:off x="6384"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4" name="Rectangle 626">
                <a:extLst>
                  <a:ext uri="{FF2B5EF4-FFF2-40B4-BE49-F238E27FC236}">
                    <a16:creationId xmlns:a16="http://schemas.microsoft.com/office/drawing/2014/main" id="{0B931661-8E4C-06E7-3ED5-24F16F346893}"/>
                  </a:ext>
                </a:extLst>
              </p:cNvPr>
              <p:cNvSpPr>
                <a:spLocks noChangeArrowheads="1"/>
              </p:cNvSpPr>
              <p:nvPr/>
            </p:nvSpPr>
            <p:spPr bwMode="auto">
              <a:xfrm>
                <a:off x="6512"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5" name="Line 627">
                <a:extLst>
                  <a:ext uri="{FF2B5EF4-FFF2-40B4-BE49-F238E27FC236}">
                    <a16:creationId xmlns:a16="http://schemas.microsoft.com/office/drawing/2014/main" id="{869434BE-A8A4-741A-2A77-F407A6B91659}"/>
                  </a:ext>
                </a:extLst>
              </p:cNvPr>
              <p:cNvSpPr>
                <a:spLocks noChangeShapeType="1"/>
              </p:cNvSpPr>
              <p:nvPr/>
            </p:nvSpPr>
            <p:spPr bwMode="auto">
              <a:xfrm>
                <a:off x="6539"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0" name="Rectangle 628">
                <a:extLst>
                  <a:ext uri="{FF2B5EF4-FFF2-40B4-BE49-F238E27FC236}">
                    <a16:creationId xmlns:a16="http://schemas.microsoft.com/office/drawing/2014/main" id="{15D684D9-AF64-5072-EFC2-44AE27873909}"/>
                  </a:ext>
                </a:extLst>
              </p:cNvPr>
              <p:cNvSpPr>
                <a:spLocks noChangeArrowheads="1"/>
              </p:cNvSpPr>
              <p:nvPr/>
            </p:nvSpPr>
            <p:spPr bwMode="auto">
              <a:xfrm>
                <a:off x="6987"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2" name="Rectangle 629">
                <a:extLst>
                  <a:ext uri="{FF2B5EF4-FFF2-40B4-BE49-F238E27FC236}">
                    <a16:creationId xmlns:a16="http://schemas.microsoft.com/office/drawing/2014/main" id="{61936337-B4D3-2C58-1049-B86FCAF8B5EE}"/>
                  </a:ext>
                </a:extLst>
              </p:cNvPr>
              <p:cNvSpPr>
                <a:spLocks noChangeArrowheads="1"/>
              </p:cNvSpPr>
              <p:nvPr/>
            </p:nvSpPr>
            <p:spPr bwMode="auto">
              <a:xfrm>
                <a:off x="6670"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 name="Line 630">
                <a:extLst>
                  <a:ext uri="{FF2B5EF4-FFF2-40B4-BE49-F238E27FC236}">
                    <a16:creationId xmlns:a16="http://schemas.microsoft.com/office/drawing/2014/main" id="{4010BED4-429B-6EF7-5032-2651E0500524}"/>
                  </a:ext>
                </a:extLst>
              </p:cNvPr>
              <p:cNvSpPr>
                <a:spLocks noChangeShapeType="1"/>
              </p:cNvSpPr>
              <p:nvPr/>
            </p:nvSpPr>
            <p:spPr bwMode="auto">
              <a:xfrm>
                <a:off x="6698"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 name="Rectangle 631">
                <a:extLst>
                  <a:ext uri="{FF2B5EF4-FFF2-40B4-BE49-F238E27FC236}">
                    <a16:creationId xmlns:a16="http://schemas.microsoft.com/office/drawing/2014/main" id="{92C348CE-828E-193E-D30C-3951303CBD2E}"/>
                  </a:ext>
                </a:extLst>
              </p:cNvPr>
              <p:cNvSpPr>
                <a:spLocks noChangeArrowheads="1"/>
              </p:cNvSpPr>
              <p:nvPr/>
            </p:nvSpPr>
            <p:spPr bwMode="auto">
              <a:xfrm>
                <a:off x="6825" y="3633"/>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7" name="Line 632">
                <a:extLst>
                  <a:ext uri="{FF2B5EF4-FFF2-40B4-BE49-F238E27FC236}">
                    <a16:creationId xmlns:a16="http://schemas.microsoft.com/office/drawing/2014/main" id="{2ACC166D-78D8-0DB1-F9BB-AB4C316DF5DA}"/>
                  </a:ext>
                </a:extLst>
              </p:cNvPr>
              <p:cNvSpPr>
                <a:spLocks noChangeShapeType="1"/>
              </p:cNvSpPr>
              <p:nvPr/>
            </p:nvSpPr>
            <p:spPr bwMode="auto">
              <a:xfrm>
                <a:off x="6853"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56" name="Line 633">
                <a:extLst>
                  <a:ext uri="{FF2B5EF4-FFF2-40B4-BE49-F238E27FC236}">
                    <a16:creationId xmlns:a16="http://schemas.microsoft.com/office/drawing/2014/main" id="{1D24A8E3-EB6F-C7F7-495F-ED689946D317}"/>
                  </a:ext>
                </a:extLst>
              </p:cNvPr>
              <p:cNvSpPr>
                <a:spLocks noChangeShapeType="1"/>
              </p:cNvSpPr>
              <p:nvPr/>
            </p:nvSpPr>
            <p:spPr bwMode="auto">
              <a:xfrm>
                <a:off x="7015" y="3596"/>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57" name="Freeform 634">
                <a:extLst>
                  <a:ext uri="{FF2B5EF4-FFF2-40B4-BE49-F238E27FC236}">
                    <a16:creationId xmlns:a16="http://schemas.microsoft.com/office/drawing/2014/main" id="{3E834C90-81CD-97F4-A2E0-FBB2B3E2BD27}"/>
                  </a:ext>
                </a:extLst>
              </p:cNvPr>
              <p:cNvSpPr>
                <a:spLocks/>
              </p:cNvSpPr>
              <p:nvPr/>
            </p:nvSpPr>
            <p:spPr bwMode="auto">
              <a:xfrm>
                <a:off x="4601" y="2590"/>
                <a:ext cx="2457" cy="1006"/>
              </a:xfrm>
              <a:custGeom>
                <a:avLst/>
                <a:gdLst>
                  <a:gd name="T0" fmla="*/ 0 w 2457"/>
                  <a:gd name="T1" fmla="*/ 0 h 1006"/>
                  <a:gd name="T2" fmla="*/ 0 w 2457"/>
                  <a:gd name="T3" fmla="*/ 1006 h 1006"/>
                  <a:gd name="T4" fmla="*/ 2457 w 2457"/>
                  <a:gd name="T5" fmla="*/ 1006 h 1006"/>
                </a:gdLst>
                <a:ahLst/>
                <a:cxnLst>
                  <a:cxn ang="0">
                    <a:pos x="T0" y="T1"/>
                  </a:cxn>
                  <a:cxn ang="0">
                    <a:pos x="T2" y="T3"/>
                  </a:cxn>
                  <a:cxn ang="0">
                    <a:pos x="T4" y="T5"/>
                  </a:cxn>
                </a:cxnLst>
                <a:rect l="0" t="0" r="r" b="b"/>
                <a:pathLst>
                  <a:path w="2457" h="1006">
                    <a:moveTo>
                      <a:pt x="0" y="0"/>
                    </a:moveTo>
                    <a:lnTo>
                      <a:pt x="0" y="1006"/>
                    </a:lnTo>
                    <a:lnTo>
                      <a:pt x="2457" y="1006"/>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59" name="Rectangle 635">
                <a:extLst>
                  <a:ext uri="{FF2B5EF4-FFF2-40B4-BE49-F238E27FC236}">
                    <a16:creationId xmlns:a16="http://schemas.microsoft.com/office/drawing/2014/main" id="{F429463E-9E37-F5E2-068D-DDBCF3A0B328}"/>
                  </a:ext>
                </a:extLst>
              </p:cNvPr>
              <p:cNvSpPr>
                <a:spLocks noChangeArrowheads="1"/>
              </p:cNvSpPr>
              <p:nvPr/>
            </p:nvSpPr>
            <p:spPr bwMode="auto">
              <a:xfrm>
                <a:off x="5926" y="3452"/>
                <a:ext cx="318"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18.2 (14.4, NE)</a:t>
                </a:r>
                <a:endParaRPr kumimoji="0" lang="en-US" altLang="en-US" sz="24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60" name="Rectangle 636">
                <a:extLst>
                  <a:ext uri="{FF2B5EF4-FFF2-40B4-BE49-F238E27FC236}">
                    <a16:creationId xmlns:a16="http://schemas.microsoft.com/office/drawing/2014/main" id="{633B5AE0-1C54-3D8C-29CC-FB84283CD554}"/>
                  </a:ext>
                </a:extLst>
              </p:cNvPr>
              <p:cNvSpPr>
                <a:spLocks noChangeArrowheads="1"/>
              </p:cNvSpPr>
              <p:nvPr/>
            </p:nvSpPr>
            <p:spPr bwMode="auto">
              <a:xfrm>
                <a:off x="5358" y="3452"/>
                <a:ext cx="318"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24.0 (22.3, NE)</a:t>
                </a:r>
                <a:endParaRPr kumimoji="0" lang="en-US" altLang="en-US" sz="24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62" name="Rectangle 637">
                <a:extLst>
                  <a:ext uri="{FF2B5EF4-FFF2-40B4-BE49-F238E27FC236}">
                    <a16:creationId xmlns:a16="http://schemas.microsoft.com/office/drawing/2014/main" id="{671D4967-E68B-0A7E-699F-3D7F410180FB}"/>
                  </a:ext>
                </a:extLst>
              </p:cNvPr>
              <p:cNvSpPr>
                <a:spLocks noChangeArrowheads="1"/>
              </p:cNvSpPr>
              <p:nvPr/>
            </p:nvSpPr>
            <p:spPr bwMode="auto">
              <a:xfrm>
                <a:off x="4646" y="3452"/>
                <a:ext cx="655"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(95% CI), months</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64" name="Rectangle 638">
                <a:extLst>
                  <a:ext uri="{FF2B5EF4-FFF2-40B4-BE49-F238E27FC236}">
                    <a16:creationId xmlns:a16="http://schemas.microsoft.com/office/drawing/2014/main" id="{22533274-5618-DBF9-99F9-216CC44EC320}"/>
                  </a:ext>
                </a:extLst>
              </p:cNvPr>
              <p:cNvSpPr>
                <a:spLocks noChangeArrowheads="1"/>
              </p:cNvSpPr>
              <p:nvPr/>
            </p:nvSpPr>
            <p:spPr bwMode="auto">
              <a:xfrm>
                <a:off x="5358" y="3509"/>
                <a:ext cx="345"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0.44 (0.28, 0.68)</a:t>
                </a:r>
                <a:endParaRPr kumimoji="0" lang="en-US" altLang="en-US" sz="24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265" name="Rectangle 639">
                <a:extLst>
                  <a:ext uri="{FF2B5EF4-FFF2-40B4-BE49-F238E27FC236}">
                    <a16:creationId xmlns:a16="http://schemas.microsoft.com/office/drawing/2014/main" id="{CE2613A1-8720-0AA3-08DA-01EAC46809C8}"/>
                  </a:ext>
                </a:extLst>
              </p:cNvPr>
              <p:cNvSpPr>
                <a:spLocks noChangeArrowheads="1"/>
              </p:cNvSpPr>
              <p:nvPr/>
            </p:nvSpPr>
            <p:spPr bwMode="auto">
              <a:xfrm>
                <a:off x="4646" y="3509"/>
                <a:ext cx="26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HR (95% CI)</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39" name="Rectangle 641">
                <a:extLst>
                  <a:ext uri="{FF2B5EF4-FFF2-40B4-BE49-F238E27FC236}">
                    <a16:creationId xmlns:a16="http://schemas.microsoft.com/office/drawing/2014/main" id="{AF92D93D-C531-00BA-DB3E-EF914FB5A936}"/>
                  </a:ext>
                </a:extLst>
              </p:cNvPr>
              <p:cNvSpPr>
                <a:spLocks noChangeArrowheads="1"/>
              </p:cNvSpPr>
              <p:nvPr/>
            </p:nvSpPr>
            <p:spPr bwMode="auto">
              <a:xfrm>
                <a:off x="5926" y="3391"/>
                <a:ext cx="40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24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440" name="Rectangle 643">
                <a:extLst>
                  <a:ext uri="{FF2B5EF4-FFF2-40B4-BE49-F238E27FC236}">
                    <a16:creationId xmlns:a16="http://schemas.microsoft.com/office/drawing/2014/main" id="{88DA5E00-1535-0666-C63A-BC816B862EBC}"/>
                  </a:ext>
                </a:extLst>
              </p:cNvPr>
              <p:cNvSpPr>
                <a:spLocks noChangeArrowheads="1"/>
              </p:cNvSpPr>
              <p:nvPr/>
            </p:nvSpPr>
            <p:spPr bwMode="auto">
              <a:xfrm>
                <a:off x="5358" y="3391"/>
                <a:ext cx="49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24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442" name="Rectangle 645">
                <a:extLst>
                  <a:ext uri="{FF2B5EF4-FFF2-40B4-BE49-F238E27FC236}">
                    <a16:creationId xmlns:a16="http://schemas.microsoft.com/office/drawing/2014/main" id="{555F950D-4376-B84C-B53B-186444E17D35}"/>
                  </a:ext>
                </a:extLst>
              </p:cNvPr>
              <p:cNvSpPr>
                <a:spLocks noChangeArrowheads="1"/>
              </p:cNvSpPr>
              <p:nvPr/>
            </p:nvSpPr>
            <p:spPr bwMode="auto">
              <a:xfrm rot="16200000">
                <a:off x="778" y="3042"/>
                <a:ext cx="53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PFS, %</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43" name="Rectangle 646">
                <a:extLst>
                  <a:ext uri="{FF2B5EF4-FFF2-40B4-BE49-F238E27FC236}">
                    <a16:creationId xmlns:a16="http://schemas.microsoft.com/office/drawing/2014/main" id="{ABA01921-2403-CDEC-DA57-D53EFAB6CB4D}"/>
                  </a:ext>
                </a:extLst>
              </p:cNvPr>
              <p:cNvSpPr>
                <a:spLocks noChangeArrowheads="1"/>
              </p:cNvSpPr>
              <p:nvPr/>
            </p:nvSpPr>
            <p:spPr bwMode="auto">
              <a:xfrm>
                <a:off x="1119" y="2582"/>
                <a:ext cx="88"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46" name="Line 647">
                <a:extLst>
                  <a:ext uri="{FF2B5EF4-FFF2-40B4-BE49-F238E27FC236}">
                    <a16:creationId xmlns:a16="http://schemas.microsoft.com/office/drawing/2014/main" id="{2F2222C0-A84C-8897-6757-780C5BF9BED2}"/>
                  </a:ext>
                </a:extLst>
              </p:cNvPr>
              <p:cNvSpPr>
                <a:spLocks noChangeShapeType="1"/>
              </p:cNvSpPr>
              <p:nvPr/>
            </p:nvSpPr>
            <p:spPr bwMode="auto">
              <a:xfrm flipH="1">
                <a:off x="1218" y="2618"/>
                <a:ext cx="3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447" name="Rectangle 648">
                <a:extLst>
                  <a:ext uri="{FF2B5EF4-FFF2-40B4-BE49-F238E27FC236}">
                    <a16:creationId xmlns:a16="http://schemas.microsoft.com/office/drawing/2014/main" id="{EB5C9CBD-5270-A891-99AE-8034A8B30EA1}"/>
                  </a:ext>
                </a:extLst>
              </p:cNvPr>
              <p:cNvSpPr>
                <a:spLocks noChangeArrowheads="1"/>
              </p:cNvSpPr>
              <p:nvPr/>
            </p:nvSpPr>
            <p:spPr bwMode="auto">
              <a:xfrm>
                <a:off x="1148" y="2770"/>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2" name="Line 649">
                <a:extLst>
                  <a:ext uri="{FF2B5EF4-FFF2-40B4-BE49-F238E27FC236}">
                    <a16:creationId xmlns:a16="http://schemas.microsoft.com/office/drawing/2014/main" id="{106324F5-D7F8-B2C8-6DD8-576B46B79EAE}"/>
                  </a:ext>
                </a:extLst>
              </p:cNvPr>
              <p:cNvSpPr>
                <a:spLocks noChangeShapeType="1"/>
              </p:cNvSpPr>
              <p:nvPr/>
            </p:nvSpPr>
            <p:spPr bwMode="auto">
              <a:xfrm flipH="1">
                <a:off x="1218" y="2806"/>
                <a:ext cx="3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3" name="Rectangle 650">
                <a:extLst>
                  <a:ext uri="{FF2B5EF4-FFF2-40B4-BE49-F238E27FC236}">
                    <a16:creationId xmlns:a16="http://schemas.microsoft.com/office/drawing/2014/main" id="{F98E60F4-56A5-40F0-13EC-9AB1F7266F3F}"/>
                  </a:ext>
                </a:extLst>
              </p:cNvPr>
              <p:cNvSpPr>
                <a:spLocks noChangeArrowheads="1"/>
              </p:cNvSpPr>
              <p:nvPr/>
            </p:nvSpPr>
            <p:spPr bwMode="auto">
              <a:xfrm>
                <a:off x="1148" y="2956"/>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4" name="Line 651">
                <a:extLst>
                  <a:ext uri="{FF2B5EF4-FFF2-40B4-BE49-F238E27FC236}">
                    <a16:creationId xmlns:a16="http://schemas.microsoft.com/office/drawing/2014/main" id="{E4DF4CD6-AD3D-A3C4-051A-FE36BC9DA0EF}"/>
                  </a:ext>
                </a:extLst>
              </p:cNvPr>
              <p:cNvSpPr>
                <a:spLocks noChangeShapeType="1"/>
              </p:cNvSpPr>
              <p:nvPr/>
            </p:nvSpPr>
            <p:spPr bwMode="auto">
              <a:xfrm flipH="1">
                <a:off x="1218" y="2991"/>
                <a:ext cx="3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0" name="Rectangle 652">
                <a:extLst>
                  <a:ext uri="{FF2B5EF4-FFF2-40B4-BE49-F238E27FC236}">
                    <a16:creationId xmlns:a16="http://schemas.microsoft.com/office/drawing/2014/main" id="{38BDE82C-AE28-2096-DC43-C010D94F08EC}"/>
                  </a:ext>
                </a:extLst>
              </p:cNvPr>
              <p:cNvSpPr>
                <a:spLocks noChangeArrowheads="1"/>
              </p:cNvSpPr>
              <p:nvPr/>
            </p:nvSpPr>
            <p:spPr bwMode="auto">
              <a:xfrm>
                <a:off x="1148" y="3139"/>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1" name="Line 653">
                <a:extLst>
                  <a:ext uri="{FF2B5EF4-FFF2-40B4-BE49-F238E27FC236}">
                    <a16:creationId xmlns:a16="http://schemas.microsoft.com/office/drawing/2014/main" id="{39D208EA-48C1-4527-9EAD-3F699CC7ADCB}"/>
                  </a:ext>
                </a:extLst>
              </p:cNvPr>
              <p:cNvSpPr>
                <a:spLocks noChangeShapeType="1"/>
              </p:cNvSpPr>
              <p:nvPr/>
            </p:nvSpPr>
            <p:spPr bwMode="auto">
              <a:xfrm flipH="1">
                <a:off x="1218" y="3175"/>
                <a:ext cx="3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2" name="Rectangle 654">
                <a:extLst>
                  <a:ext uri="{FF2B5EF4-FFF2-40B4-BE49-F238E27FC236}">
                    <a16:creationId xmlns:a16="http://schemas.microsoft.com/office/drawing/2014/main" id="{C4D9C770-44B8-449F-6E1C-682753A9AA36}"/>
                  </a:ext>
                </a:extLst>
              </p:cNvPr>
              <p:cNvSpPr>
                <a:spLocks noChangeArrowheads="1"/>
              </p:cNvSpPr>
              <p:nvPr/>
            </p:nvSpPr>
            <p:spPr bwMode="auto">
              <a:xfrm>
                <a:off x="1148" y="3327"/>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3" name="Line 655">
                <a:extLst>
                  <a:ext uri="{FF2B5EF4-FFF2-40B4-BE49-F238E27FC236}">
                    <a16:creationId xmlns:a16="http://schemas.microsoft.com/office/drawing/2014/main" id="{B2E06230-D0F8-94D0-399E-321E4A6A0C7F}"/>
                  </a:ext>
                </a:extLst>
              </p:cNvPr>
              <p:cNvSpPr>
                <a:spLocks noChangeShapeType="1"/>
              </p:cNvSpPr>
              <p:nvPr/>
            </p:nvSpPr>
            <p:spPr bwMode="auto">
              <a:xfrm flipH="1">
                <a:off x="1218" y="3363"/>
                <a:ext cx="3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4" name="Rectangle 656">
                <a:extLst>
                  <a:ext uri="{FF2B5EF4-FFF2-40B4-BE49-F238E27FC236}">
                    <a16:creationId xmlns:a16="http://schemas.microsoft.com/office/drawing/2014/main" id="{D86C29AE-B612-D75E-593A-3BCA3C3195DD}"/>
                  </a:ext>
                </a:extLst>
              </p:cNvPr>
              <p:cNvSpPr>
                <a:spLocks noChangeArrowheads="1"/>
              </p:cNvSpPr>
              <p:nvPr/>
            </p:nvSpPr>
            <p:spPr bwMode="auto">
              <a:xfrm>
                <a:off x="1178" y="3511"/>
                <a:ext cx="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5" name="Line 657">
                <a:extLst>
                  <a:ext uri="{FF2B5EF4-FFF2-40B4-BE49-F238E27FC236}">
                    <a16:creationId xmlns:a16="http://schemas.microsoft.com/office/drawing/2014/main" id="{B46F0BC7-1771-6C4D-04C2-BC4F1DC30E23}"/>
                  </a:ext>
                </a:extLst>
              </p:cNvPr>
              <p:cNvSpPr>
                <a:spLocks noChangeShapeType="1"/>
              </p:cNvSpPr>
              <p:nvPr/>
            </p:nvSpPr>
            <p:spPr bwMode="auto">
              <a:xfrm flipH="1">
                <a:off x="1218" y="3547"/>
                <a:ext cx="3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6" name="Rectangle 658">
                <a:extLst>
                  <a:ext uri="{FF2B5EF4-FFF2-40B4-BE49-F238E27FC236}">
                    <a16:creationId xmlns:a16="http://schemas.microsoft.com/office/drawing/2014/main" id="{93ECAF25-668A-37E8-1248-2D9A529DFB12}"/>
                  </a:ext>
                </a:extLst>
              </p:cNvPr>
              <p:cNvSpPr>
                <a:spLocks noChangeArrowheads="1"/>
              </p:cNvSpPr>
              <p:nvPr/>
            </p:nvSpPr>
            <p:spPr bwMode="auto">
              <a:xfrm>
                <a:off x="2315" y="3734"/>
                <a:ext cx="342"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Time, Months</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7" name="Freeform 659">
                <a:extLst>
                  <a:ext uri="{FF2B5EF4-FFF2-40B4-BE49-F238E27FC236}">
                    <a16:creationId xmlns:a16="http://schemas.microsoft.com/office/drawing/2014/main" id="{0B580997-8CEF-BD12-AC09-A8B11E73CE07}"/>
                  </a:ext>
                </a:extLst>
              </p:cNvPr>
              <p:cNvSpPr>
                <a:spLocks/>
              </p:cNvSpPr>
              <p:nvPr/>
            </p:nvSpPr>
            <p:spPr bwMode="auto">
              <a:xfrm>
                <a:off x="1249" y="2591"/>
                <a:ext cx="2458" cy="1006"/>
              </a:xfrm>
              <a:custGeom>
                <a:avLst/>
                <a:gdLst>
                  <a:gd name="T0" fmla="*/ 0 w 2458"/>
                  <a:gd name="T1" fmla="*/ 0 h 1006"/>
                  <a:gd name="T2" fmla="*/ 0 w 2458"/>
                  <a:gd name="T3" fmla="*/ 1006 h 1006"/>
                  <a:gd name="T4" fmla="*/ 2458 w 2458"/>
                  <a:gd name="T5" fmla="*/ 1006 h 1006"/>
                </a:gdLst>
                <a:ahLst/>
                <a:cxnLst>
                  <a:cxn ang="0">
                    <a:pos x="T0" y="T1"/>
                  </a:cxn>
                  <a:cxn ang="0">
                    <a:pos x="T2" y="T3"/>
                  </a:cxn>
                  <a:cxn ang="0">
                    <a:pos x="T4" y="T5"/>
                  </a:cxn>
                </a:cxnLst>
                <a:rect l="0" t="0" r="r" b="b"/>
                <a:pathLst>
                  <a:path w="2458" h="1006">
                    <a:moveTo>
                      <a:pt x="0" y="0"/>
                    </a:moveTo>
                    <a:lnTo>
                      <a:pt x="0" y="1006"/>
                    </a:lnTo>
                    <a:lnTo>
                      <a:pt x="2458" y="1006"/>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8" name="Rectangle 660">
                <a:extLst>
                  <a:ext uri="{FF2B5EF4-FFF2-40B4-BE49-F238E27FC236}">
                    <a16:creationId xmlns:a16="http://schemas.microsoft.com/office/drawing/2014/main" id="{4EE59749-E5FF-8D12-1FC6-59EAD320B8B2}"/>
                  </a:ext>
                </a:extLst>
              </p:cNvPr>
              <p:cNvSpPr>
                <a:spLocks noChangeArrowheads="1"/>
              </p:cNvSpPr>
              <p:nvPr/>
            </p:nvSpPr>
            <p:spPr bwMode="auto">
              <a:xfrm>
                <a:off x="2538" y="3453"/>
                <a:ext cx="29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8.6 (7.9, 11.6)</a:t>
                </a:r>
                <a:endParaRPr kumimoji="0" lang="en-US" altLang="en-US" sz="24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9" name="Rectangle 661">
                <a:extLst>
                  <a:ext uri="{FF2B5EF4-FFF2-40B4-BE49-F238E27FC236}">
                    <a16:creationId xmlns:a16="http://schemas.microsoft.com/office/drawing/2014/main" id="{51E8C6DD-6E2E-6357-3F97-4325AEFFDA33}"/>
                  </a:ext>
                </a:extLst>
              </p:cNvPr>
              <p:cNvSpPr>
                <a:spLocks noChangeArrowheads="1"/>
              </p:cNvSpPr>
              <p:nvPr/>
            </p:nvSpPr>
            <p:spPr bwMode="auto">
              <a:xfrm>
                <a:off x="1979" y="3453"/>
                <a:ext cx="345"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15.0 (14.1, 25.1)</a:t>
                </a:r>
                <a:endParaRPr kumimoji="0" lang="en-US" altLang="en-US" sz="24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0" name="Rectangle 662">
                <a:extLst>
                  <a:ext uri="{FF2B5EF4-FFF2-40B4-BE49-F238E27FC236}">
                    <a16:creationId xmlns:a16="http://schemas.microsoft.com/office/drawing/2014/main" id="{270ABA52-E0DA-E103-1285-D32C0177FB7A}"/>
                  </a:ext>
                </a:extLst>
              </p:cNvPr>
              <p:cNvSpPr>
                <a:spLocks noChangeArrowheads="1"/>
              </p:cNvSpPr>
              <p:nvPr/>
            </p:nvSpPr>
            <p:spPr bwMode="auto">
              <a:xfrm>
                <a:off x="1290" y="3453"/>
                <a:ext cx="655"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(95% CI), months</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1" name="Rectangle 663">
                <a:extLst>
                  <a:ext uri="{FF2B5EF4-FFF2-40B4-BE49-F238E27FC236}">
                    <a16:creationId xmlns:a16="http://schemas.microsoft.com/office/drawing/2014/main" id="{67F1DD34-E107-0F9F-5F73-0CE02A2E0E60}"/>
                  </a:ext>
                </a:extLst>
              </p:cNvPr>
              <p:cNvSpPr>
                <a:spLocks noChangeArrowheads="1"/>
              </p:cNvSpPr>
              <p:nvPr/>
            </p:nvSpPr>
            <p:spPr bwMode="auto">
              <a:xfrm>
                <a:off x="1979" y="3513"/>
                <a:ext cx="345"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0.44 (0.30, 0.65)</a:t>
                </a:r>
                <a:endParaRPr kumimoji="0" lang="en-US" altLang="en-US" sz="24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902" name="Rectangle 664">
                <a:extLst>
                  <a:ext uri="{FF2B5EF4-FFF2-40B4-BE49-F238E27FC236}">
                    <a16:creationId xmlns:a16="http://schemas.microsoft.com/office/drawing/2014/main" id="{1E0013E2-3822-4289-0F54-8AA4C73D2264}"/>
                  </a:ext>
                </a:extLst>
              </p:cNvPr>
              <p:cNvSpPr>
                <a:spLocks noChangeArrowheads="1"/>
              </p:cNvSpPr>
              <p:nvPr/>
            </p:nvSpPr>
            <p:spPr bwMode="auto">
              <a:xfrm>
                <a:off x="1290" y="3510"/>
                <a:ext cx="26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HR (95% CI)</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3" name="Rectangle 665">
                <a:extLst>
                  <a:ext uri="{FF2B5EF4-FFF2-40B4-BE49-F238E27FC236}">
                    <a16:creationId xmlns:a16="http://schemas.microsoft.com/office/drawing/2014/main" id="{0CAC5E1C-6CC9-96FF-1174-4E0070AEF268}"/>
                  </a:ext>
                </a:extLst>
              </p:cNvPr>
              <p:cNvSpPr>
                <a:spLocks noChangeArrowheads="1"/>
              </p:cNvSpPr>
              <p:nvPr/>
            </p:nvSpPr>
            <p:spPr bwMode="auto">
              <a:xfrm>
                <a:off x="1267" y="3880"/>
                <a:ext cx="7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4" name="Rectangle 666">
                <a:extLst>
                  <a:ext uri="{FF2B5EF4-FFF2-40B4-BE49-F238E27FC236}">
                    <a16:creationId xmlns:a16="http://schemas.microsoft.com/office/drawing/2014/main" id="{97AEE0EC-DC1C-4259-BF34-F47A29A8EC8F}"/>
                  </a:ext>
                </a:extLst>
              </p:cNvPr>
              <p:cNvSpPr>
                <a:spLocks noChangeArrowheads="1"/>
              </p:cNvSpPr>
              <p:nvPr/>
            </p:nvSpPr>
            <p:spPr bwMode="auto">
              <a:xfrm>
                <a:off x="1421" y="3880"/>
                <a:ext cx="7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113</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5" name="Rectangle 667">
                <a:extLst>
                  <a:ext uri="{FF2B5EF4-FFF2-40B4-BE49-F238E27FC236}">
                    <a16:creationId xmlns:a16="http://schemas.microsoft.com/office/drawing/2014/main" id="{FCB53892-3333-881A-E815-42E4741C02D4}"/>
                  </a:ext>
                </a:extLst>
              </p:cNvPr>
              <p:cNvSpPr>
                <a:spLocks noChangeArrowheads="1"/>
              </p:cNvSpPr>
              <p:nvPr/>
            </p:nvSpPr>
            <p:spPr bwMode="auto">
              <a:xfrm>
                <a:off x="1582" y="3880"/>
                <a:ext cx="7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6" name="Rectangle 668">
                <a:extLst>
                  <a:ext uri="{FF2B5EF4-FFF2-40B4-BE49-F238E27FC236}">
                    <a16:creationId xmlns:a16="http://schemas.microsoft.com/office/drawing/2014/main" id="{957991F7-CA60-5178-B71F-9B9DAD9AEAA3}"/>
                  </a:ext>
                </a:extLst>
              </p:cNvPr>
              <p:cNvSpPr>
                <a:spLocks noChangeArrowheads="1"/>
              </p:cNvSpPr>
              <p:nvPr/>
            </p:nvSpPr>
            <p:spPr bwMode="auto">
              <a:xfrm>
                <a:off x="1748" y="3880"/>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7" name="Rectangle 669">
                <a:extLst>
                  <a:ext uri="{FF2B5EF4-FFF2-40B4-BE49-F238E27FC236}">
                    <a16:creationId xmlns:a16="http://schemas.microsoft.com/office/drawing/2014/main" id="{E1AF3620-2AE3-E09A-A5A4-55E041C3A5D7}"/>
                  </a:ext>
                </a:extLst>
              </p:cNvPr>
              <p:cNvSpPr>
                <a:spLocks noChangeArrowheads="1"/>
              </p:cNvSpPr>
              <p:nvPr/>
            </p:nvSpPr>
            <p:spPr bwMode="auto">
              <a:xfrm>
                <a:off x="1909" y="3880"/>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8" name="Rectangle 670">
                <a:extLst>
                  <a:ext uri="{FF2B5EF4-FFF2-40B4-BE49-F238E27FC236}">
                    <a16:creationId xmlns:a16="http://schemas.microsoft.com/office/drawing/2014/main" id="{13F5BD92-7FD7-041F-CC5E-85C5E1BCF062}"/>
                  </a:ext>
                </a:extLst>
              </p:cNvPr>
              <p:cNvSpPr>
                <a:spLocks noChangeArrowheads="1"/>
              </p:cNvSpPr>
              <p:nvPr/>
            </p:nvSpPr>
            <p:spPr bwMode="auto">
              <a:xfrm>
                <a:off x="2063" y="3880"/>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71</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9" name="Rectangle 671">
                <a:extLst>
                  <a:ext uri="{FF2B5EF4-FFF2-40B4-BE49-F238E27FC236}">
                    <a16:creationId xmlns:a16="http://schemas.microsoft.com/office/drawing/2014/main" id="{8F246FA2-DA8E-11C0-6A06-BF1556907EA6}"/>
                  </a:ext>
                </a:extLst>
              </p:cNvPr>
              <p:cNvSpPr>
                <a:spLocks noChangeArrowheads="1"/>
              </p:cNvSpPr>
              <p:nvPr/>
            </p:nvSpPr>
            <p:spPr bwMode="auto">
              <a:xfrm>
                <a:off x="2223" y="3880"/>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0" name="Rectangle 672">
                <a:extLst>
                  <a:ext uri="{FF2B5EF4-FFF2-40B4-BE49-F238E27FC236}">
                    <a16:creationId xmlns:a16="http://schemas.microsoft.com/office/drawing/2014/main" id="{7F3F3236-1418-C857-0F55-A98EF2C943E7}"/>
                  </a:ext>
                </a:extLst>
              </p:cNvPr>
              <p:cNvSpPr>
                <a:spLocks noChangeArrowheads="1"/>
              </p:cNvSpPr>
              <p:nvPr/>
            </p:nvSpPr>
            <p:spPr bwMode="auto">
              <a:xfrm>
                <a:off x="2379" y="3880"/>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1" name="Rectangle 673">
                <a:extLst>
                  <a:ext uri="{FF2B5EF4-FFF2-40B4-BE49-F238E27FC236}">
                    <a16:creationId xmlns:a16="http://schemas.microsoft.com/office/drawing/2014/main" id="{E77A2DE8-1709-8541-B423-E0D471135F69}"/>
                  </a:ext>
                </a:extLst>
              </p:cNvPr>
              <p:cNvSpPr>
                <a:spLocks noChangeArrowheads="1"/>
              </p:cNvSpPr>
              <p:nvPr/>
            </p:nvSpPr>
            <p:spPr bwMode="auto">
              <a:xfrm>
                <a:off x="2537" y="3880"/>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21</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2" name="Rectangle 674">
                <a:extLst>
                  <a:ext uri="{FF2B5EF4-FFF2-40B4-BE49-F238E27FC236}">
                    <a16:creationId xmlns:a16="http://schemas.microsoft.com/office/drawing/2014/main" id="{2D427083-C6A8-A831-ED6D-3F370F27DE85}"/>
                  </a:ext>
                </a:extLst>
              </p:cNvPr>
              <p:cNvSpPr>
                <a:spLocks noChangeArrowheads="1"/>
              </p:cNvSpPr>
              <p:nvPr/>
            </p:nvSpPr>
            <p:spPr bwMode="auto">
              <a:xfrm>
                <a:off x="730" y="3810"/>
                <a:ext cx="24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 at Risk</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3" name="Rectangle 675">
                <a:extLst>
                  <a:ext uri="{FF2B5EF4-FFF2-40B4-BE49-F238E27FC236}">
                    <a16:creationId xmlns:a16="http://schemas.microsoft.com/office/drawing/2014/main" id="{988727CD-9299-3329-7A46-4ED1C893221E}"/>
                  </a:ext>
                </a:extLst>
              </p:cNvPr>
              <p:cNvSpPr>
                <a:spLocks noChangeArrowheads="1"/>
              </p:cNvSpPr>
              <p:nvPr/>
            </p:nvSpPr>
            <p:spPr bwMode="auto">
              <a:xfrm>
                <a:off x="730" y="3880"/>
                <a:ext cx="49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24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914" name="Rectangle 676">
                <a:extLst>
                  <a:ext uri="{FF2B5EF4-FFF2-40B4-BE49-F238E27FC236}">
                    <a16:creationId xmlns:a16="http://schemas.microsoft.com/office/drawing/2014/main" id="{6CF0FE57-B302-7E2A-2E80-76A85AB6A367}"/>
                  </a:ext>
                </a:extLst>
              </p:cNvPr>
              <p:cNvSpPr>
                <a:spLocks noChangeArrowheads="1"/>
              </p:cNvSpPr>
              <p:nvPr/>
            </p:nvSpPr>
            <p:spPr bwMode="auto">
              <a:xfrm>
                <a:off x="730" y="3943"/>
                <a:ext cx="40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24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915" name="Rectangle 677">
                <a:extLst>
                  <a:ext uri="{FF2B5EF4-FFF2-40B4-BE49-F238E27FC236}">
                    <a16:creationId xmlns:a16="http://schemas.microsoft.com/office/drawing/2014/main" id="{43CEB0BC-95DD-0B1A-3C1F-348D5F303C06}"/>
                  </a:ext>
                </a:extLst>
              </p:cNvPr>
              <p:cNvSpPr>
                <a:spLocks noChangeArrowheads="1"/>
              </p:cNvSpPr>
              <p:nvPr/>
            </p:nvSpPr>
            <p:spPr bwMode="auto">
              <a:xfrm>
                <a:off x="2695" y="3880"/>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19</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6" name="Rectangle 678">
                <a:extLst>
                  <a:ext uri="{FF2B5EF4-FFF2-40B4-BE49-F238E27FC236}">
                    <a16:creationId xmlns:a16="http://schemas.microsoft.com/office/drawing/2014/main" id="{B9D03846-1F0E-4212-C657-570952911821}"/>
                  </a:ext>
                </a:extLst>
              </p:cNvPr>
              <p:cNvSpPr>
                <a:spLocks noChangeArrowheads="1"/>
              </p:cNvSpPr>
              <p:nvPr/>
            </p:nvSpPr>
            <p:spPr bwMode="auto">
              <a:xfrm>
                <a:off x="2851" y="3880"/>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7" name="Rectangle 679">
                <a:extLst>
                  <a:ext uri="{FF2B5EF4-FFF2-40B4-BE49-F238E27FC236}">
                    <a16:creationId xmlns:a16="http://schemas.microsoft.com/office/drawing/2014/main" id="{7561C1B1-55BF-A14C-4D3A-4657B4EBD447}"/>
                  </a:ext>
                </a:extLst>
              </p:cNvPr>
              <p:cNvSpPr>
                <a:spLocks noChangeArrowheads="1"/>
              </p:cNvSpPr>
              <p:nvPr/>
            </p:nvSpPr>
            <p:spPr bwMode="auto">
              <a:xfrm>
                <a:off x="3022" y="3880"/>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8" name="Rectangle 680">
                <a:extLst>
                  <a:ext uri="{FF2B5EF4-FFF2-40B4-BE49-F238E27FC236}">
                    <a16:creationId xmlns:a16="http://schemas.microsoft.com/office/drawing/2014/main" id="{FFDDEC7D-AA92-6E54-5E95-2A29E7A27AE6}"/>
                  </a:ext>
                </a:extLst>
              </p:cNvPr>
              <p:cNvSpPr>
                <a:spLocks noChangeArrowheads="1"/>
              </p:cNvSpPr>
              <p:nvPr/>
            </p:nvSpPr>
            <p:spPr bwMode="auto">
              <a:xfrm>
                <a:off x="3177" y="3880"/>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9" name="Rectangle 681">
                <a:extLst>
                  <a:ext uri="{FF2B5EF4-FFF2-40B4-BE49-F238E27FC236}">
                    <a16:creationId xmlns:a16="http://schemas.microsoft.com/office/drawing/2014/main" id="{8033BE16-0BDA-125C-A016-72E457B4887B}"/>
                  </a:ext>
                </a:extLst>
              </p:cNvPr>
              <p:cNvSpPr>
                <a:spLocks noChangeArrowheads="1"/>
              </p:cNvSpPr>
              <p:nvPr/>
            </p:nvSpPr>
            <p:spPr bwMode="auto">
              <a:xfrm>
                <a:off x="3652" y="3880"/>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0" name="Rectangle 682">
                <a:extLst>
                  <a:ext uri="{FF2B5EF4-FFF2-40B4-BE49-F238E27FC236}">
                    <a16:creationId xmlns:a16="http://schemas.microsoft.com/office/drawing/2014/main" id="{3DFECD05-9CAB-E7F7-0FC1-1A37590A0A2D}"/>
                  </a:ext>
                </a:extLst>
              </p:cNvPr>
              <p:cNvSpPr>
                <a:spLocks noChangeArrowheads="1"/>
              </p:cNvSpPr>
              <p:nvPr/>
            </p:nvSpPr>
            <p:spPr bwMode="auto">
              <a:xfrm>
                <a:off x="1267" y="3943"/>
                <a:ext cx="7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115</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1" name="Rectangle 683">
                <a:extLst>
                  <a:ext uri="{FF2B5EF4-FFF2-40B4-BE49-F238E27FC236}">
                    <a16:creationId xmlns:a16="http://schemas.microsoft.com/office/drawing/2014/main" id="{A41C60FA-BC2E-246E-1A6B-6F656B06889D}"/>
                  </a:ext>
                </a:extLst>
              </p:cNvPr>
              <p:cNvSpPr>
                <a:spLocks noChangeArrowheads="1"/>
              </p:cNvSpPr>
              <p:nvPr/>
            </p:nvSpPr>
            <p:spPr bwMode="auto">
              <a:xfrm>
                <a:off x="1421" y="3943"/>
                <a:ext cx="7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2" name="Rectangle 684">
                <a:extLst>
                  <a:ext uri="{FF2B5EF4-FFF2-40B4-BE49-F238E27FC236}">
                    <a16:creationId xmlns:a16="http://schemas.microsoft.com/office/drawing/2014/main" id="{A2985AF3-A516-507B-9709-59E6DA3F9AA9}"/>
                  </a:ext>
                </a:extLst>
              </p:cNvPr>
              <p:cNvSpPr>
                <a:spLocks noChangeArrowheads="1"/>
              </p:cNvSpPr>
              <p:nvPr/>
            </p:nvSpPr>
            <p:spPr bwMode="auto">
              <a:xfrm>
                <a:off x="1593" y="3943"/>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91</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3" name="Rectangle 685">
                <a:extLst>
                  <a:ext uri="{FF2B5EF4-FFF2-40B4-BE49-F238E27FC236}">
                    <a16:creationId xmlns:a16="http://schemas.microsoft.com/office/drawing/2014/main" id="{DBD37D57-3DBE-2071-EA54-23297807F34C}"/>
                  </a:ext>
                </a:extLst>
              </p:cNvPr>
              <p:cNvSpPr>
                <a:spLocks noChangeArrowheads="1"/>
              </p:cNvSpPr>
              <p:nvPr/>
            </p:nvSpPr>
            <p:spPr bwMode="auto">
              <a:xfrm>
                <a:off x="1748" y="3943"/>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4" name="Rectangle 686">
                <a:extLst>
                  <a:ext uri="{FF2B5EF4-FFF2-40B4-BE49-F238E27FC236}">
                    <a16:creationId xmlns:a16="http://schemas.microsoft.com/office/drawing/2014/main" id="{B48C7306-3901-B105-E03D-6E91E95FB311}"/>
                  </a:ext>
                </a:extLst>
              </p:cNvPr>
              <p:cNvSpPr>
                <a:spLocks noChangeArrowheads="1"/>
              </p:cNvSpPr>
              <p:nvPr/>
            </p:nvSpPr>
            <p:spPr bwMode="auto">
              <a:xfrm>
                <a:off x="1909" y="3943"/>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5" name="Rectangle 687">
                <a:extLst>
                  <a:ext uri="{FF2B5EF4-FFF2-40B4-BE49-F238E27FC236}">
                    <a16:creationId xmlns:a16="http://schemas.microsoft.com/office/drawing/2014/main" id="{BA9A1D33-0F04-CE0D-BDED-CF367113F6FC}"/>
                  </a:ext>
                </a:extLst>
              </p:cNvPr>
              <p:cNvSpPr>
                <a:spLocks noChangeArrowheads="1"/>
              </p:cNvSpPr>
              <p:nvPr/>
            </p:nvSpPr>
            <p:spPr bwMode="auto">
              <a:xfrm>
                <a:off x="2063" y="3943"/>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41</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6" name="Rectangle 688">
                <a:extLst>
                  <a:ext uri="{FF2B5EF4-FFF2-40B4-BE49-F238E27FC236}">
                    <a16:creationId xmlns:a16="http://schemas.microsoft.com/office/drawing/2014/main" id="{6B81A0BC-35EE-87E8-88F8-911F05861E7B}"/>
                  </a:ext>
                </a:extLst>
              </p:cNvPr>
              <p:cNvSpPr>
                <a:spLocks noChangeArrowheads="1"/>
              </p:cNvSpPr>
              <p:nvPr/>
            </p:nvSpPr>
            <p:spPr bwMode="auto">
              <a:xfrm>
                <a:off x="2223" y="3943"/>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7" name="Rectangle 689">
                <a:extLst>
                  <a:ext uri="{FF2B5EF4-FFF2-40B4-BE49-F238E27FC236}">
                    <a16:creationId xmlns:a16="http://schemas.microsoft.com/office/drawing/2014/main" id="{65DAB875-29FB-A326-AB87-5DD029C5EE3D}"/>
                  </a:ext>
                </a:extLst>
              </p:cNvPr>
              <p:cNvSpPr>
                <a:spLocks noChangeArrowheads="1"/>
              </p:cNvSpPr>
              <p:nvPr/>
            </p:nvSpPr>
            <p:spPr bwMode="auto">
              <a:xfrm>
                <a:off x="2379" y="3943"/>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8" name="Rectangle 690">
                <a:extLst>
                  <a:ext uri="{FF2B5EF4-FFF2-40B4-BE49-F238E27FC236}">
                    <a16:creationId xmlns:a16="http://schemas.microsoft.com/office/drawing/2014/main" id="{F96FE7BE-BCAD-9CB3-9C8C-6FC734116221}"/>
                  </a:ext>
                </a:extLst>
              </p:cNvPr>
              <p:cNvSpPr>
                <a:spLocks noChangeArrowheads="1"/>
              </p:cNvSpPr>
              <p:nvPr/>
            </p:nvSpPr>
            <p:spPr bwMode="auto">
              <a:xfrm>
                <a:off x="2537" y="3943"/>
                <a:ext cx="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9" name="Rectangle 691">
                <a:extLst>
                  <a:ext uri="{FF2B5EF4-FFF2-40B4-BE49-F238E27FC236}">
                    <a16:creationId xmlns:a16="http://schemas.microsoft.com/office/drawing/2014/main" id="{0970D984-6A69-3C43-0366-F4E15B7387B6}"/>
                  </a:ext>
                </a:extLst>
              </p:cNvPr>
              <p:cNvSpPr>
                <a:spLocks noChangeArrowheads="1"/>
              </p:cNvSpPr>
              <p:nvPr/>
            </p:nvSpPr>
            <p:spPr bwMode="auto">
              <a:xfrm>
                <a:off x="2706" y="3943"/>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0" name="Rectangle 692">
                <a:extLst>
                  <a:ext uri="{FF2B5EF4-FFF2-40B4-BE49-F238E27FC236}">
                    <a16:creationId xmlns:a16="http://schemas.microsoft.com/office/drawing/2014/main" id="{05EFF091-FCDC-3CAF-ABA8-3F8C25298684}"/>
                  </a:ext>
                </a:extLst>
              </p:cNvPr>
              <p:cNvSpPr>
                <a:spLocks noChangeArrowheads="1"/>
              </p:cNvSpPr>
              <p:nvPr/>
            </p:nvSpPr>
            <p:spPr bwMode="auto">
              <a:xfrm>
                <a:off x="2863" y="3943"/>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1" name="Rectangle 693">
                <a:extLst>
                  <a:ext uri="{FF2B5EF4-FFF2-40B4-BE49-F238E27FC236}">
                    <a16:creationId xmlns:a16="http://schemas.microsoft.com/office/drawing/2014/main" id="{45666B75-498F-96A4-FAC6-5C85FB3C9CB1}"/>
                  </a:ext>
                </a:extLst>
              </p:cNvPr>
              <p:cNvSpPr>
                <a:spLocks noChangeArrowheads="1"/>
              </p:cNvSpPr>
              <p:nvPr/>
            </p:nvSpPr>
            <p:spPr bwMode="auto">
              <a:xfrm>
                <a:off x="3022" y="3943"/>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6" name="Rectangle 694">
                <a:extLst>
                  <a:ext uri="{FF2B5EF4-FFF2-40B4-BE49-F238E27FC236}">
                    <a16:creationId xmlns:a16="http://schemas.microsoft.com/office/drawing/2014/main" id="{E2AA8983-0230-0FF7-9958-D8F984C238AF}"/>
                  </a:ext>
                </a:extLst>
              </p:cNvPr>
              <p:cNvSpPr>
                <a:spLocks noChangeArrowheads="1"/>
              </p:cNvSpPr>
              <p:nvPr/>
            </p:nvSpPr>
            <p:spPr bwMode="auto">
              <a:xfrm>
                <a:off x="3177" y="3943"/>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7" name="Rectangle 695">
                <a:extLst>
                  <a:ext uri="{FF2B5EF4-FFF2-40B4-BE49-F238E27FC236}">
                    <a16:creationId xmlns:a16="http://schemas.microsoft.com/office/drawing/2014/main" id="{23C1151B-7611-7437-528D-764DA51F2ECB}"/>
                  </a:ext>
                </a:extLst>
              </p:cNvPr>
              <p:cNvSpPr>
                <a:spLocks noChangeArrowheads="1"/>
              </p:cNvSpPr>
              <p:nvPr/>
            </p:nvSpPr>
            <p:spPr bwMode="auto">
              <a:xfrm>
                <a:off x="3336" y="3880"/>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8" name="Rectangle 696">
                <a:extLst>
                  <a:ext uri="{FF2B5EF4-FFF2-40B4-BE49-F238E27FC236}">
                    <a16:creationId xmlns:a16="http://schemas.microsoft.com/office/drawing/2014/main" id="{298AAC17-778E-3339-D4C4-33C6BE73BBB9}"/>
                  </a:ext>
                </a:extLst>
              </p:cNvPr>
              <p:cNvSpPr>
                <a:spLocks noChangeArrowheads="1"/>
              </p:cNvSpPr>
              <p:nvPr/>
            </p:nvSpPr>
            <p:spPr bwMode="auto">
              <a:xfrm>
                <a:off x="3336" y="3943"/>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79" name="Rectangle 697">
                <a:extLst>
                  <a:ext uri="{FF2B5EF4-FFF2-40B4-BE49-F238E27FC236}">
                    <a16:creationId xmlns:a16="http://schemas.microsoft.com/office/drawing/2014/main" id="{3B5E8C27-BA61-B485-2FC6-2071E7D5E9D1}"/>
                  </a:ext>
                </a:extLst>
              </p:cNvPr>
              <p:cNvSpPr>
                <a:spLocks noChangeArrowheads="1"/>
              </p:cNvSpPr>
              <p:nvPr/>
            </p:nvSpPr>
            <p:spPr bwMode="auto">
              <a:xfrm>
                <a:off x="3492" y="3943"/>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0" name="Rectangle 698">
                <a:extLst>
                  <a:ext uri="{FF2B5EF4-FFF2-40B4-BE49-F238E27FC236}">
                    <a16:creationId xmlns:a16="http://schemas.microsoft.com/office/drawing/2014/main" id="{D8970483-3FA1-820A-7E6F-DACDC2350B38}"/>
                  </a:ext>
                </a:extLst>
              </p:cNvPr>
              <p:cNvSpPr>
                <a:spLocks noChangeArrowheads="1"/>
              </p:cNvSpPr>
              <p:nvPr/>
            </p:nvSpPr>
            <p:spPr bwMode="auto">
              <a:xfrm>
                <a:off x="3652" y="3943"/>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1" name="Rectangle 699">
                <a:extLst>
                  <a:ext uri="{FF2B5EF4-FFF2-40B4-BE49-F238E27FC236}">
                    <a16:creationId xmlns:a16="http://schemas.microsoft.com/office/drawing/2014/main" id="{D1A1CC94-15B3-83C5-6025-F0AF8BB75109}"/>
                  </a:ext>
                </a:extLst>
              </p:cNvPr>
              <p:cNvSpPr>
                <a:spLocks noChangeArrowheads="1"/>
              </p:cNvSpPr>
              <p:nvPr/>
            </p:nvSpPr>
            <p:spPr bwMode="auto">
              <a:xfrm>
                <a:off x="3492" y="3880"/>
                <a:ext cx="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2" name="Rectangle 700">
                <a:extLst>
                  <a:ext uri="{FF2B5EF4-FFF2-40B4-BE49-F238E27FC236}">
                    <a16:creationId xmlns:a16="http://schemas.microsoft.com/office/drawing/2014/main" id="{CEA07795-264C-CCC9-EFA4-62F29FF2CAE7}"/>
                  </a:ext>
                </a:extLst>
              </p:cNvPr>
              <p:cNvSpPr>
                <a:spLocks noChangeArrowheads="1"/>
              </p:cNvSpPr>
              <p:nvPr/>
            </p:nvSpPr>
            <p:spPr bwMode="auto">
              <a:xfrm>
                <a:off x="1288" y="3634"/>
                <a:ext cx="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3" name="Line 701">
                <a:extLst>
                  <a:ext uri="{FF2B5EF4-FFF2-40B4-BE49-F238E27FC236}">
                    <a16:creationId xmlns:a16="http://schemas.microsoft.com/office/drawing/2014/main" id="{223E45B9-FA66-A20B-8021-7134EADD105D}"/>
                  </a:ext>
                </a:extLst>
              </p:cNvPr>
              <p:cNvSpPr>
                <a:spLocks noChangeShapeType="1"/>
              </p:cNvSpPr>
              <p:nvPr/>
            </p:nvSpPr>
            <p:spPr bwMode="auto">
              <a:xfrm>
                <a:off x="1300"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4" name="Rectangle 702">
                <a:extLst>
                  <a:ext uri="{FF2B5EF4-FFF2-40B4-BE49-F238E27FC236}">
                    <a16:creationId xmlns:a16="http://schemas.microsoft.com/office/drawing/2014/main" id="{C124A74B-2B37-BC92-6103-9B87C485C010}"/>
                  </a:ext>
                </a:extLst>
              </p:cNvPr>
              <p:cNvSpPr>
                <a:spLocks noChangeArrowheads="1"/>
              </p:cNvSpPr>
              <p:nvPr/>
            </p:nvSpPr>
            <p:spPr bwMode="auto">
              <a:xfrm>
                <a:off x="1442" y="3634"/>
                <a:ext cx="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5" name="Line 703">
                <a:extLst>
                  <a:ext uri="{FF2B5EF4-FFF2-40B4-BE49-F238E27FC236}">
                    <a16:creationId xmlns:a16="http://schemas.microsoft.com/office/drawing/2014/main" id="{7563FF6D-F2E2-D9D7-2119-D77AF1A451B1}"/>
                  </a:ext>
                </a:extLst>
              </p:cNvPr>
              <p:cNvSpPr>
                <a:spLocks noChangeShapeType="1"/>
              </p:cNvSpPr>
              <p:nvPr/>
            </p:nvSpPr>
            <p:spPr bwMode="auto">
              <a:xfrm>
                <a:off x="1456"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6" name="Rectangle 704">
                <a:extLst>
                  <a:ext uri="{FF2B5EF4-FFF2-40B4-BE49-F238E27FC236}">
                    <a16:creationId xmlns:a16="http://schemas.microsoft.com/office/drawing/2014/main" id="{6A1ED272-8A61-4B23-5AFF-57F105133610}"/>
                  </a:ext>
                </a:extLst>
              </p:cNvPr>
              <p:cNvSpPr>
                <a:spLocks noChangeArrowheads="1"/>
              </p:cNvSpPr>
              <p:nvPr/>
            </p:nvSpPr>
            <p:spPr bwMode="auto">
              <a:xfrm>
                <a:off x="1601" y="3634"/>
                <a:ext cx="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7" name="Line 705">
                <a:extLst>
                  <a:ext uri="{FF2B5EF4-FFF2-40B4-BE49-F238E27FC236}">
                    <a16:creationId xmlns:a16="http://schemas.microsoft.com/office/drawing/2014/main" id="{B5D7A03A-FFD6-5A8B-9DD9-163A568146B9}"/>
                  </a:ext>
                </a:extLst>
              </p:cNvPr>
              <p:cNvSpPr>
                <a:spLocks noChangeShapeType="1"/>
              </p:cNvSpPr>
              <p:nvPr/>
            </p:nvSpPr>
            <p:spPr bwMode="auto">
              <a:xfrm>
                <a:off x="1615"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8" name="Rectangle 706">
                <a:extLst>
                  <a:ext uri="{FF2B5EF4-FFF2-40B4-BE49-F238E27FC236}">
                    <a16:creationId xmlns:a16="http://schemas.microsoft.com/office/drawing/2014/main" id="{93F993C7-BA31-A7E0-C23B-F0EFD09687AD}"/>
                  </a:ext>
                </a:extLst>
              </p:cNvPr>
              <p:cNvSpPr>
                <a:spLocks noChangeArrowheads="1"/>
              </p:cNvSpPr>
              <p:nvPr/>
            </p:nvSpPr>
            <p:spPr bwMode="auto">
              <a:xfrm>
                <a:off x="1756" y="3634"/>
                <a:ext cx="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89" name="Line 707">
                <a:extLst>
                  <a:ext uri="{FF2B5EF4-FFF2-40B4-BE49-F238E27FC236}">
                    <a16:creationId xmlns:a16="http://schemas.microsoft.com/office/drawing/2014/main" id="{52ABFCC1-35AA-73D1-B1A8-59C52B3AFFE8}"/>
                  </a:ext>
                </a:extLst>
              </p:cNvPr>
              <p:cNvSpPr>
                <a:spLocks noChangeShapeType="1"/>
              </p:cNvSpPr>
              <p:nvPr/>
            </p:nvSpPr>
            <p:spPr bwMode="auto">
              <a:xfrm>
                <a:off x="1770"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0" name="Rectangle 708">
                <a:extLst>
                  <a:ext uri="{FF2B5EF4-FFF2-40B4-BE49-F238E27FC236}">
                    <a16:creationId xmlns:a16="http://schemas.microsoft.com/office/drawing/2014/main" id="{CA5D7FD5-5E4F-7CBB-F80A-61EA7FE573A9}"/>
                  </a:ext>
                </a:extLst>
              </p:cNvPr>
              <p:cNvSpPr>
                <a:spLocks noChangeArrowheads="1"/>
              </p:cNvSpPr>
              <p:nvPr/>
            </p:nvSpPr>
            <p:spPr bwMode="auto">
              <a:xfrm>
                <a:off x="1916" y="3634"/>
                <a:ext cx="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1" name="Line 709">
                <a:extLst>
                  <a:ext uri="{FF2B5EF4-FFF2-40B4-BE49-F238E27FC236}">
                    <a16:creationId xmlns:a16="http://schemas.microsoft.com/office/drawing/2014/main" id="{73110E2C-6FD4-31EB-575C-F557427BCBFB}"/>
                  </a:ext>
                </a:extLst>
              </p:cNvPr>
              <p:cNvSpPr>
                <a:spLocks noChangeShapeType="1"/>
              </p:cNvSpPr>
              <p:nvPr/>
            </p:nvSpPr>
            <p:spPr bwMode="auto">
              <a:xfrm>
                <a:off x="1930"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2" name="Rectangle 710">
                <a:extLst>
                  <a:ext uri="{FF2B5EF4-FFF2-40B4-BE49-F238E27FC236}">
                    <a16:creationId xmlns:a16="http://schemas.microsoft.com/office/drawing/2014/main" id="{3A4F8E9F-6095-9279-CBB9-AB0069F78ECE}"/>
                  </a:ext>
                </a:extLst>
              </p:cNvPr>
              <p:cNvSpPr>
                <a:spLocks noChangeArrowheads="1"/>
              </p:cNvSpPr>
              <p:nvPr/>
            </p:nvSpPr>
            <p:spPr bwMode="auto">
              <a:xfrm>
                <a:off x="2057"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3" name="Line 711">
                <a:extLst>
                  <a:ext uri="{FF2B5EF4-FFF2-40B4-BE49-F238E27FC236}">
                    <a16:creationId xmlns:a16="http://schemas.microsoft.com/office/drawing/2014/main" id="{D0A9C9BC-2713-9829-E2D2-A144EDAF2A77}"/>
                  </a:ext>
                </a:extLst>
              </p:cNvPr>
              <p:cNvSpPr>
                <a:spLocks noChangeShapeType="1"/>
              </p:cNvSpPr>
              <p:nvPr/>
            </p:nvSpPr>
            <p:spPr bwMode="auto">
              <a:xfrm>
                <a:off x="2085"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4" name="Rectangle 712">
                <a:extLst>
                  <a:ext uri="{FF2B5EF4-FFF2-40B4-BE49-F238E27FC236}">
                    <a16:creationId xmlns:a16="http://schemas.microsoft.com/office/drawing/2014/main" id="{B2C2E329-1E54-D650-BC7E-68E128755AB8}"/>
                  </a:ext>
                </a:extLst>
              </p:cNvPr>
              <p:cNvSpPr>
                <a:spLocks noChangeArrowheads="1"/>
              </p:cNvSpPr>
              <p:nvPr/>
            </p:nvSpPr>
            <p:spPr bwMode="auto">
              <a:xfrm>
                <a:off x="2217"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5" name="Line 713">
                <a:extLst>
                  <a:ext uri="{FF2B5EF4-FFF2-40B4-BE49-F238E27FC236}">
                    <a16:creationId xmlns:a16="http://schemas.microsoft.com/office/drawing/2014/main" id="{2C530886-19C7-D075-A755-026BA9D61980}"/>
                  </a:ext>
                </a:extLst>
              </p:cNvPr>
              <p:cNvSpPr>
                <a:spLocks noChangeShapeType="1"/>
              </p:cNvSpPr>
              <p:nvPr/>
            </p:nvSpPr>
            <p:spPr bwMode="auto">
              <a:xfrm>
                <a:off x="2245"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6" name="Rectangle 714">
                <a:extLst>
                  <a:ext uri="{FF2B5EF4-FFF2-40B4-BE49-F238E27FC236}">
                    <a16:creationId xmlns:a16="http://schemas.microsoft.com/office/drawing/2014/main" id="{F5D0841E-D2E2-AF7B-7284-B0C8B2938952}"/>
                  </a:ext>
                </a:extLst>
              </p:cNvPr>
              <p:cNvSpPr>
                <a:spLocks noChangeArrowheads="1"/>
              </p:cNvSpPr>
              <p:nvPr/>
            </p:nvSpPr>
            <p:spPr bwMode="auto">
              <a:xfrm>
                <a:off x="2374"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7" name="Line 715">
                <a:extLst>
                  <a:ext uri="{FF2B5EF4-FFF2-40B4-BE49-F238E27FC236}">
                    <a16:creationId xmlns:a16="http://schemas.microsoft.com/office/drawing/2014/main" id="{99FD1F3C-1F3A-BE1E-B6A1-B06EA496105B}"/>
                  </a:ext>
                </a:extLst>
              </p:cNvPr>
              <p:cNvSpPr>
                <a:spLocks noChangeShapeType="1"/>
              </p:cNvSpPr>
              <p:nvPr/>
            </p:nvSpPr>
            <p:spPr bwMode="auto">
              <a:xfrm>
                <a:off x="2402"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8" name="Rectangle 716">
                <a:extLst>
                  <a:ext uri="{FF2B5EF4-FFF2-40B4-BE49-F238E27FC236}">
                    <a16:creationId xmlns:a16="http://schemas.microsoft.com/office/drawing/2014/main" id="{13932795-E230-C328-0F5E-0DC78EF1CC1F}"/>
                  </a:ext>
                </a:extLst>
              </p:cNvPr>
              <p:cNvSpPr>
                <a:spLocks noChangeArrowheads="1"/>
              </p:cNvSpPr>
              <p:nvPr/>
            </p:nvSpPr>
            <p:spPr bwMode="auto">
              <a:xfrm>
                <a:off x="2531"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599" name="Line 717">
                <a:extLst>
                  <a:ext uri="{FF2B5EF4-FFF2-40B4-BE49-F238E27FC236}">
                    <a16:creationId xmlns:a16="http://schemas.microsoft.com/office/drawing/2014/main" id="{8BCECCB0-1D23-897D-723B-4F65764E3556}"/>
                  </a:ext>
                </a:extLst>
              </p:cNvPr>
              <p:cNvSpPr>
                <a:spLocks noChangeShapeType="1"/>
              </p:cNvSpPr>
              <p:nvPr/>
            </p:nvSpPr>
            <p:spPr bwMode="auto">
              <a:xfrm>
                <a:off x="2559"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0" name="Rectangle 718">
                <a:extLst>
                  <a:ext uri="{FF2B5EF4-FFF2-40B4-BE49-F238E27FC236}">
                    <a16:creationId xmlns:a16="http://schemas.microsoft.com/office/drawing/2014/main" id="{027AA912-C923-CC86-B155-44FFC1421462}"/>
                  </a:ext>
                </a:extLst>
              </p:cNvPr>
              <p:cNvSpPr>
                <a:spLocks noChangeArrowheads="1"/>
              </p:cNvSpPr>
              <p:nvPr/>
            </p:nvSpPr>
            <p:spPr bwMode="auto">
              <a:xfrm>
                <a:off x="2690"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1" name="Line 719">
                <a:extLst>
                  <a:ext uri="{FF2B5EF4-FFF2-40B4-BE49-F238E27FC236}">
                    <a16:creationId xmlns:a16="http://schemas.microsoft.com/office/drawing/2014/main" id="{6A7430F4-A565-F46F-6BB7-05BC990B55D2}"/>
                  </a:ext>
                </a:extLst>
              </p:cNvPr>
              <p:cNvSpPr>
                <a:spLocks noChangeShapeType="1"/>
              </p:cNvSpPr>
              <p:nvPr/>
            </p:nvSpPr>
            <p:spPr bwMode="auto">
              <a:xfrm>
                <a:off x="2718"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2" name="Rectangle 720">
                <a:extLst>
                  <a:ext uri="{FF2B5EF4-FFF2-40B4-BE49-F238E27FC236}">
                    <a16:creationId xmlns:a16="http://schemas.microsoft.com/office/drawing/2014/main" id="{91A40DB7-4A13-A006-42B0-8F38F837CDF6}"/>
                  </a:ext>
                </a:extLst>
              </p:cNvPr>
              <p:cNvSpPr>
                <a:spLocks noChangeArrowheads="1"/>
              </p:cNvSpPr>
              <p:nvPr/>
            </p:nvSpPr>
            <p:spPr bwMode="auto">
              <a:xfrm>
                <a:off x="2845"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3" name="Line 721">
                <a:extLst>
                  <a:ext uri="{FF2B5EF4-FFF2-40B4-BE49-F238E27FC236}">
                    <a16:creationId xmlns:a16="http://schemas.microsoft.com/office/drawing/2014/main" id="{AF2FD228-D004-C535-22DF-2185016C8A58}"/>
                  </a:ext>
                </a:extLst>
              </p:cNvPr>
              <p:cNvSpPr>
                <a:spLocks noChangeShapeType="1"/>
              </p:cNvSpPr>
              <p:nvPr/>
            </p:nvSpPr>
            <p:spPr bwMode="auto">
              <a:xfrm>
                <a:off x="2873"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4" name="Rectangle 722">
                <a:extLst>
                  <a:ext uri="{FF2B5EF4-FFF2-40B4-BE49-F238E27FC236}">
                    <a16:creationId xmlns:a16="http://schemas.microsoft.com/office/drawing/2014/main" id="{E5AE3ED4-0DFF-54E1-2548-CDB3B7F222FC}"/>
                  </a:ext>
                </a:extLst>
              </p:cNvPr>
              <p:cNvSpPr>
                <a:spLocks noChangeArrowheads="1"/>
              </p:cNvSpPr>
              <p:nvPr/>
            </p:nvSpPr>
            <p:spPr bwMode="auto">
              <a:xfrm>
                <a:off x="3004"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5" name="Line 723">
                <a:extLst>
                  <a:ext uri="{FF2B5EF4-FFF2-40B4-BE49-F238E27FC236}">
                    <a16:creationId xmlns:a16="http://schemas.microsoft.com/office/drawing/2014/main" id="{62AEAC66-CF6D-1FD0-6EF2-5BAAAC22FFB8}"/>
                  </a:ext>
                </a:extLst>
              </p:cNvPr>
              <p:cNvSpPr>
                <a:spLocks noChangeShapeType="1"/>
              </p:cNvSpPr>
              <p:nvPr/>
            </p:nvSpPr>
            <p:spPr bwMode="auto">
              <a:xfrm>
                <a:off x="3032"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6" name="Rectangle 724">
                <a:extLst>
                  <a:ext uri="{FF2B5EF4-FFF2-40B4-BE49-F238E27FC236}">
                    <a16:creationId xmlns:a16="http://schemas.microsoft.com/office/drawing/2014/main" id="{45EB392B-AA02-94C5-21E3-AF2240B47A5D}"/>
                  </a:ext>
                </a:extLst>
              </p:cNvPr>
              <p:cNvSpPr>
                <a:spLocks noChangeArrowheads="1"/>
              </p:cNvSpPr>
              <p:nvPr/>
            </p:nvSpPr>
            <p:spPr bwMode="auto">
              <a:xfrm>
                <a:off x="3161"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7" name="Line 725">
                <a:extLst>
                  <a:ext uri="{FF2B5EF4-FFF2-40B4-BE49-F238E27FC236}">
                    <a16:creationId xmlns:a16="http://schemas.microsoft.com/office/drawing/2014/main" id="{098A84D8-4260-4E48-D771-5488724E9B52}"/>
                  </a:ext>
                </a:extLst>
              </p:cNvPr>
              <p:cNvSpPr>
                <a:spLocks noChangeShapeType="1"/>
              </p:cNvSpPr>
              <p:nvPr/>
            </p:nvSpPr>
            <p:spPr bwMode="auto">
              <a:xfrm>
                <a:off x="3187"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8" name="Rectangle 726">
                <a:extLst>
                  <a:ext uri="{FF2B5EF4-FFF2-40B4-BE49-F238E27FC236}">
                    <a16:creationId xmlns:a16="http://schemas.microsoft.com/office/drawing/2014/main" id="{61869B97-92B2-DB63-48BC-893E6AF373AA}"/>
                  </a:ext>
                </a:extLst>
              </p:cNvPr>
              <p:cNvSpPr>
                <a:spLocks noChangeArrowheads="1"/>
              </p:cNvSpPr>
              <p:nvPr/>
            </p:nvSpPr>
            <p:spPr bwMode="auto">
              <a:xfrm>
                <a:off x="3635"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09" name="Rectangle 727">
                <a:extLst>
                  <a:ext uri="{FF2B5EF4-FFF2-40B4-BE49-F238E27FC236}">
                    <a16:creationId xmlns:a16="http://schemas.microsoft.com/office/drawing/2014/main" id="{7D0213E0-F0C9-3F68-9D3F-A904870DE403}"/>
                  </a:ext>
                </a:extLst>
              </p:cNvPr>
              <p:cNvSpPr>
                <a:spLocks noChangeArrowheads="1"/>
              </p:cNvSpPr>
              <p:nvPr/>
            </p:nvSpPr>
            <p:spPr bwMode="auto">
              <a:xfrm>
                <a:off x="3318"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0" name="Line 728">
                <a:extLst>
                  <a:ext uri="{FF2B5EF4-FFF2-40B4-BE49-F238E27FC236}">
                    <a16:creationId xmlns:a16="http://schemas.microsoft.com/office/drawing/2014/main" id="{74F08E93-3F9F-9713-AD34-9045D6A72BF0}"/>
                  </a:ext>
                </a:extLst>
              </p:cNvPr>
              <p:cNvSpPr>
                <a:spLocks noChangeShapeType="1"/>
              </p:cNvSpPr>
              <p:nvPr/>
            </p:nvSpPr>
            <p:spPr bwMode="auto">
              <a:xfrm>
                <a:off x="3346"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1" name="Rectangle 729">
                <a:extLst>
                  <a:ext uri="{FF2B5EF4-FFF2-40B4-BE49-F238E27FC236}">
                    <a16:creationId xmlns:a16="http://schemas.microsoft.com/office/drawing/2014/main" id="{D5D7E2C4-A033-AA14-C1C4-5267A1493668}"/>
                  </a:ext>
                </a:extLst>
              </p:cNvPr>
              <p:cNvSpPr>
                <a:spLocks noChangeArrowheads="1"/>
              </p:cNvSpPr>
              <p:nvPr/>
            </p:nvSpPr>
            <p:spPr bwMode="auto">
              <a:xfrm>
                <a:off x="3474" y="3634"/>
                <a:ext cx="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28</a:t>
                </a:r>
                <a:endParaRPr kumimoji="0" lang="en-US" altLang="en-US"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2" name="Line 730">
                <a:extLst>
                  <a:ext uri="{FF2B5EF4-FFF2-40B4-BE49-F238E27FC236}">
                    <a16:creationId xmlns:a16="http://schemas.microsoft.com/office/drawing/2014/main" id="{BC05F023-5FAB-E241-7F41-4EF044F4B98C}"/>
                  </a:ext>
                </a:extLst>
              </p:cNvPr>
              <p:cNvSpPr>
                <a:spLocks noChangeShapeType="1"/>
              </p:cNvSpPr>
              <p:nvPr/>
            </p:nvSpPr>
            <p:spPr bwMode="auto">
              <a:xfrm>
                <a:off x="3502"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3" name="Line 731">
                <a:extLst>
                  <a:ext uri="{FF2B5EF4-FFF2-40B4-BE49-F238E27FC236}">
                    <a16:creationId xmlns:a16="http://schemas.microsoft.com/office/drawing/2014/main" id="{A8B5D6D7-D607-192E-D609-B788E630D4F4}"/>
                  </a:ext>
                </a:extLst>
              </p:cNvPr>
              <p:cNvSpPr>
                <a:spLocks noChangeShapeType="1"/>
              </p:cNvSpPr>
              <p:nvPr/>
            </p:nvSpPr>
            <p:spPr bwMode="auto">
              <a:xfrm>
                <a:off x="3662" y="3597"/>
                <a:ext cx="0" cy="33"/>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5" name="Rectangle 733">
                <a:extLst>
                  <a:ext uri="{FF2B5EF4-FFF2-40B4-BE49-F238E27FC236}">
                    <a16:creationId xmlns:a16="http://schemas.microsoft.com/office/drawing/2014/main" id="{B9D218E4-1DB6-2990-9389-8C3E44C5201F}"/>
                  </a:ext>
                </a:extLst>
              </p:cNvPr>
              <p:cNvSpPr>
                <a:spLocks noChangeArrowheads="1"/>
              </p:cNvSpPr>
              <p:nvPr/>
            </p:nvSpPr>
            <p:spPr bwMode="auto">
              <a:xfrm>
                <a:off x="2538" y="3390"/>
                <a:ext cx="40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24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617" name="Rectangle 735">
                <a:extLst>
                  <a:ext uri="{FF2B5EF4-FFF2-40B4-BE49-F238E27FC236}">
                    <a16:creationId xmlns:a16="http://schemas.microsoft.com/office/drawing/2014/main" id="{CCCB31AB-5ED3-0F9E-0D6E-1ACA6F03289E}"/>
                  </a:ext>
                </a:extLst>
              </p:cNvPr>
              <p:cNvSpPr>
                <a:spLocks noChangeArrowheads="1"/>
              </p:cNvSpPr>
              <p:nvPr/>
            </p:nvSpPr>
            <p:spPr bwMode="auto">
              <a:xfrm>
                <a:off x="1979" y="3390"/>
                <a:ext cx="49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24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618" name="Line 736">
                <a:extLst>
                  <a:ext uri="{FF2B5EF4-FFF2-40B4-BE49-F238E27FC236}">
                    <a16:creationId xmlns:a16="http://schemas.microsoft.com/office/drawing/2014/main" id="{7B9AA974-3CD8-0090-D798-86E5FAD08BC7}"/>
                  </a:ext>
                </a:extLst>
              </p:cNvPr>
              <p:cNvSpPr>
                <a:spLocks noChangeShapeType="1"/>
              </p:cNvSpPr>
              <p:nvPr/>
            </p:nvSpPr>
            <p:spPr bwMode="auto">
              <a:xfrm>
                <a:off x="1522" y="2681"/>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9" name="Line 737">
                <a:extLst>
                  <a:ext uri="{FF2B5EF4-FFF2-40B4-BE49-F238E27FC236}">
                    <a16:creationId xmlns:a16="http://schemas.microsoft.com/office/drawing/2014/main" id="{4DF2B72C-380A-8275-07B8-9CE3C6229BE1}"/>
                  </a:ext>
                </a:extLst>
              </p:cNvPr>
              <p:cNvSpPr>
                <a:spLocks noChangeShapeType="1"/>
              </p:cNvSpPr>
              <p:nvPr/>
            </p:nvSpPr>
            <p:spPr bwMode="auto">
              <a:xfrm flipH="1">
                <a:off x="1513" y="2692"/>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0" name="Line 738">
                <a:extLst>
                  <a:ext uri="{FF2B5EF4-FFF2-40B4-BE49-F238E27FC236}">
                    <a16:creationId xmlns:a16="http://schemas.microsoft.com/office/drawing/2014/main" id="{2AFD96C8-2E36-2CF1-6E31-1B4483B3D36C}"/>
                  </a:ext>
                </a:extLst>
              </p:cNvPr>
              <p:cNvSpPr>
                <a:spLocks noChangeShapeType="1"/>
              </p:cNvSpPr>
              <p:nvPr/>
            </p:nvSpPr>
            <p:spPr bwMode="auto">
              <a:xfrm>
                <a:off x="1548" y="2707"/>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1" name="Line 739">
                <a:extLst>
                  <a:ext uri="{FF2B5EF4-FFF2-40B4-BE49-F238E27FC236}">
                    <a16:creationId xmlns:a16="http://schemas.microsoft.com/office/drawing/2014/main" id="{BB3FCC5D-3EFC-6C7E-9CB3-EF81BF4FDE44}"/>
                  </a:ext>
                </a:extLst>
              </p:cNvPr>
              <p:cNvSpPr>
                <a:spLocks noChangeShapeType="1"/>
              </p:cNvSpPr>
              <p:nvPr/>
            </p:nvSpPr>
            <p:spPr bwMode="auto">
              <a:xfrm flipH="1">
                <a:off x="1540" y="2716"/>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2" name="Line 740">
                <a:extLst>
                  <a:ext uri="{FF2B5EF4-FFF2-40B4-BE49-F238E27FC236}">
                    <a16:creationId xmlns:a16="http://schemas.microsoft.com/office/drawing/2014/main" id="{A7592C85-4C91-C8BF-F735-39A3A3308D6B}"/>
                  </a:ext>
                </a:extLst>
              </p:cNvPr>
              <p:cNvSpPr>
                <a:spLocks noChangeShapeType="1"/>
              </p:cNvSpPr>
              <p:nvPr/>
            </p:nvSpPr>
            <p:spPr bwMode="auto">
              <a:xfrm>
                <a:off x="1611" y="275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3" name="Line 741">
                <a:extLst>
                  <a:ext uri="{FF2B5EF4-FFF2-40B4-BE49-F238E27FC236}">
                    <a16:creationId xmlns:a16="http://schemas.microsoft.com/office/drawing/2014/main" id="{BBC24AA9-FD6C-68D5-ADE7-5F3C3B0EFD7A}"/>
                  </a:ext>
                </a:extLst>
              </p:cNvPr>
              <p:cNvSpPr>
                <a:spLocks noChangeShapeType="1"/>
              </p:cNvSpPr>
              <p:nvPr/>
            </p:nvSpPr>
            <p:spPr bwMode="auto">
              <a:xfrm flipH="1">
                <a:off x="1601" y="275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4" name="Line 742">
                <a:extLst>
                  <a:ext uri="{FF2B5EF4-FFF2-40B4-BE49-F238E27FC236}">
                    <a16:creationId xmlns:a16="http://schemas.microsoft.com/office/drawing/2014/main" id="{26EA9149-079C-B58B-861B-DF70182E2128}"/>
                  </a:ext>
                </a:extLst>
              </p:cNvPr>
              <p:cNvSpPr>
                <a:spLocks noChangeShapeType="1"/>
              </p:cNvSpPr>
              <p:nvPr/>
            </p:nvSpPr>
            <p:spPr bwMode="auto">
              <a:xfrm>
                <a:off x="1720" y="2811"/>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5" name="Line 743">
                <a:extLst>
                  <a:ext uri="{FF2B5EF4-FFF2-40B4-BE49-F238E27FC236}">
                    <a16:creationId xmlns:a16="http://schemas.microsoft.com/office/drawing/2014/main" id="{EFE777BC-EA2C-90E2-F27C-5857FBCEBED5}"/>
                  </a:ext>
                </a:extLst>
              </p:cNvPr>
              <p:cNvSpPr>
                <a:spLocks noChangeShapeType="1"/>
              </p:cNvSpPr>
              <p:nvPr/>
            </p:nvSpPr>
            <p:spPr bwMode="auto">
              <a:xfrm flipH="1">
                <a:off x="1710" y="2821"/>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6" name="Line 744">
                <a:extLst>
                  <a:ext uri="{FF2B5EF4-FFF2-40B4-BE49-F238E27FC236}">
                    <a16:creationId xmlns:a16="http://schemas.microsoft.com/office/drawing/2014/main" id="{5815A738-8993-EE85-77E6-7D7D080C39E1}"/>
                  </a:ext>
                </a:extLst>
              </p:cNvPr>
              <p:cNvSpPr>
                <a:spLocks noChangeShapeType="1"/>
              </p:cNvSpPr>
              <p:nvPr/>
            </p:nvSpPr>
            <p:spPr bwMode="auto">
              <a:xfrm>
                <a:off x="1733" y="2846"/>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7" name="Line 745">
                <a:extLst>
                  <a:ext uri="{FF2B5EF4-FFF2-40B4-BE49-F238E27FC236}">
                    <a16:creationId xmlns:a16="http://schemas.microsoft.com/office/drawing/2014/main" id="{A9176DC9-68FE-B75A-06C4-A6085E2A80BE}"/>
                  </a:ext>
                </a:extLst>
              </p:cNvPr>
              <p:cNvSpPr>
                <a:spLocks noChangeShapeType="1"/>
              </p:cNvSpPr>
              <p:nvPr/>
            </p:nvSpPr>
            <p:spPr bwMode="auto">
              <a:xfrm flipH="1">
                <a:off x="1724" y="2855"/>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8" name="Line 746">
                <a:extLst>
                  <a:ext uri="{FF2B5EF4-FFF2-40B4-BE49-F238E27FC236}">
                    <a16:creationId xmlns:a16="http://schemas.microsoft.com/office/drawing/2014/main" id="{FBD926DC-1A97-25A8-136D-15C291DC7763}"/>
                  </a:ext>
                </a:extLst>
              </p:cNvPr>
              <p:cNvSpPr>
                <a:spLocks noChangeShapeType="1"/>
              </p:cNvSpPr>
              <p:nvPr/>
            </p:nvSpPr>
            <p:spPr bwMode="auto">
              <a:xfrm>
                <a:off x="1736" y="2863"/>
                <a:ext cx="0" cy="2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29" name="Line 747">
                <a:extLst>
                  <a:ext uri="{FF2B5EF4-FFF2-40B4-BE49-F238E27FC236}">
                    <a16:creationId xmlns:a16="http://schemas.microsoft.com/office/drawing/2014/main" id="{464EB4C0-8566-522C-4BA4-1DFB01BF32CB}"/>
                  </a:ext>
                </a:extLst>
              </p:cNvPr>
              <p:cNvSpPr>
                <a:spLocks noChangeShapeType="1"/>
              </p:cNvSpPr>
              <p:nvPr/>
            </p:nvSpPr>
            <p:spPr bwMode="auto">
              <a:xfrm flipH="1">
                <a:off x="1727" y="2872"/>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0" name="Line 748">
                <a:extLst>
                  <a:ext uri="{FF2B5EF4-FFF2-40B4-BE49-F238E27FC236}">
                    <a16:creationId xmlns:a16="http://schemas.microsoft.com/office/drawing/2014/main" id="{ACE936F2-DDA5-7654-175C-CD6BEA19E957}"/>
                  </a:ext>
                </a:extLst>
              </p:cNvPr>
              <p:cNvSpPr>
                <a:spLocks noChangeShapeType="1"/>
              </p:cNvSpPr>
              <p:nvPr/>
            </p:nvSpPr>
            <p:spPr bwMode="auto">
              <a:xfrm>
                <a:off x="1750" y="2872"/>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1" name="Line 749">
                <a:extLst>
                  <a:ext uri="{FF2B5EF4-FFF2-40B4-BE49-F238E27FC236}">
                    <a16:creationId xmlns:a16="http://schemas.microsoft.com/office/drawing/2014/main" id="{A0EE5D9D-70F6-550B-AA04-D3EA297E929E}"/>
                  </a:ext>
                </a:extLst>
              </p:cNvPr>
              <p:cNvSpPr>
                <a:spLocks noChangeShapeType="1"/>
              </p:cNvSpPr>
              <p:nvPr/>
            </p:nvSpPr>
            <p:spPr bwMode="auto">
              <a:xfrm flipH="1">
                <a:off x="1741" y="2883"/>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2" name="Line 750">
                <a:extLst>
                  <a:ext uri="{FF2B5EF4-FFF2-40B4-BE49-F238E27FC236}">
                    <a16:creationId xmlns:a16="http://schemas.microsoft.com/office/drawing/2014/main" id="{77DAC266-9B9A-33F4-0A18-7DDE10D916D0}"/>
                  </a:ext>
                </a:extLst>
              </p:cNvPr>
              <p:cNvSpPr>
                <a:spLocks noChangeShapeType="1"/>
              </p:cNvSpPr>
              <p:nvPr/>
            </p:nvSpPr>
            <p:spPr bwMode="auto">
              <a:xfrm>
                <a:off x="1771" y="2911"/>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3" name="Line 751">
                <a:extLst>
                  <a:ext uri="{FF2B5EF4-FFF2-40B4-BE49-F238E27FC236}">
                    <a16:creationId xmlns:a16="http://schemas.microsoft.com/office/drawing/2014/main" id="{2904AB99-860A-4963-857B-2A4C414C0F85}"/>
                  </a:ext>
                </a:extLst>
              </p:cNvPr>
              <p:cNvSpPr>
                <a:spLocks noChangeShapeType="1"/>
              </p:cNvSpPr>
              <p:nvPr/>
            </p:nvSpPr>
            <p:spPr bwMode="auto">
              <a:xfrm flipH="1">
                <a:off x="1761" y="291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4" name="Line 752">
                <a:extLst>
                  <a:ext uri="{FF2B5EF4-FFF2-40B4-BE49-F238E27FC236}">
                    <a16:creationId xmlns:a16="http://schemas.microsoft.com/office/drawing/2014/main" id="{0E1E50E6-DAF9-2B03-3B6B-3B2CA22CA7F3}"/>
                  </a:ext>
                </a:extLst>
              </p:cNvPr>
              <p:cNvSpPr>
                <a:spLocks noChangeShapeType="1"/>
              </p:cNvSpPr>
              <p:nvPr/>
            </p:nvSpPr>
            <p:spPr bwMode="auto">
              <a:xfrm>
                <a:off x="1806" y="2911"/>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5" name="Line 753">
                <a:extLst>
                  <a:ext uri="{FF2B5EF4-FFF2-40B4-BE49-F238E27FC236}">
                    <a16:creationId xmlns:a16="http://schemas.microsoft.com/office/drawing/2014/main" id="{775E460E-B298-427A-8CFD-BC8FBFA55D57}"/>
                  </a:ext>
                </a:extLst>
              </p:cNvPr>
              <p:cNvSpPr>
                <a:spLocks noChangeShapeType="1"/>
              </p:cNvSpPr>
              <p:nvPr/>
            </p:nvSpPr>
            <p:spPr bwMode="auto">
              <a:xfrm flipH="1">
                <a:off x="1797" y="2919"/>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6" name="Line 754">
                <a:extLst>
                  <a:ext uri="{FF2B5EF4-FFF2-40B4-BE49-F238E27FC236}">
                    <a16:creationId xmlns:a16="http://schemas.microsoft.com/office/drawing/2014/main" id="{237BF84B-EB72-8C79-3763-5918CD9A8B5E}"/>
                  </a:ext>
                </a:extLst>
              </p:cNvPr>
              <p:cNvSpPr>
                <a:spLocks noChangeShapeType="1"/>
              </p:cNvSpPr>
              <p:nvPr/>
            </p:nvSpPr>
            <p:spPr bwMode="auto">
              <a:xfrm>
                <a:off x="1811" y="2911"/>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7" name="Line 755">
                <a:extLst>
                  <a:ext uri="{FF2B5EF4-FFF2-40B4-BE49-F238E27FC236}">
                    <a16:creationId xmlns:a16="http://schemas.microsoft.com/office/drawing/2014/main" id="{55473A63-F869-F70B-7897-6AE38125BE8B}"/>
                  </a:ext>
                </a:extLst>
              </p:cNvPr>
              <p:cNvSpPr>
                <a:spLocks noChangeShapeType="1"/>
              </p:cNvSpPr>
              <p:nvPr/>
            </p:nvSpPr>
            <p:spPr bwMode="auto">
              <a:xfrm flipH="1">
                <a:off x="1802" y="291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8" name="Line 756">
                <a:extLst>
                  <a:ext uri="{FF2B5EF4-FFF2-40B4-BE49-F238E27FC236}">
                    <a16:creationId xmlns:a16="http://schemas.microsoft.com/office/drawing/2014/main" id="{443F9513-3FD6-2CD1-121D-41E1B54A96A1}"/>
                  </a:ext>
                </a:extLst>
              </p:cNvPr>
              <p:cNvSpPr>
                <a:spLocks noChangeShapeType="1"/>
              </p:cNvSpPr>
              <p:nvPr/>
            </p:nvSpPr>
            <p:spPr bwMode="auto">
              <a:xfrm>
                <a:off x="1851" y="294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39" name="Line 757">
                <a:extLst>
                  <a:ext uri="{FF2B5EF4-FFF2-40B4-BE49-F238E27FC236}">
                    <a16:creationId xmlns:a16="http://schemas.microsoft.com/office/drawing/2014/main" id="{AF6A5B7B-2E26-196A-A850-265A9A0FBFD1}"/>
                  </a:ext>
                </a:extLst>
              </p:cNvPr>
              <p:cNvSpPr>
                <a:spLocks noChangeShapeType="1"/>
              </p:cNvSpPr>
              <p:nvPr/>
            </p:nvSpPr>
            <p:spPr bwMode="auto">
              <a:xfrm flipH="1">
                <a:off x="1841" y="2950"/>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0" name="Line 758">
                <a:extLst>
                  <a:ext uri="{FF2B5EF4-FFF2-40B4-BE49-F238E27FC236}">
                    <a16:creationId xmlns:a16="http://schemas.microsoft.com/office/drawing/2014/main" id="{045E0251-CC77-4EE4-6F39-A873A1C62170}"/>
                  </a:ext>
                </a:extLst>
              </p:cNvPr>
              <p:cNvSpPr>
                <a:spLocks noChangeShapeType="1"/>
              </p:cNvSpPr>
              <p:nvPr/>
            </p:nvSpPr>
            <p:spPr bwMode="auto">
              <a:xfrm>
                <a:off x="1881" y="2950"/>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1" name="Line 759">
                <a:extLst>
                  <a:ext uri="{FF2B5EF4-FFF2-40B4-BE49-F238E27FC236}">
                    <a16:creationId xmlns:a16="http://schemas.microsoft.com/office/drawing/2014/main" id="{EA3CA83D-AE1E-1A25-5C64-B6E8C838F8D7}"/>
                  </a:ext>
                </a:extLst>
              </p:cNvPr>
              <p:cNvSpPr>
                <a:spLocks noChangeShapeType="1"/>
              </p:cNvSpPr>
              <p:nvPr/>
            </p:nvSpPr>
            <p:spPr bwMode="auto">
              <a:xfrm flipH="1">
                <a:off x="1872" y="295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2" name="Line 760">
                <a:extLst>
                  <a:ext uri="{FF2B5EF4-FFF2-40B4-BE49-F238E27FC236}">
                    <a16:creationId xmlns:a16="http://schemas.microsoft.com/office/drawing/2014/main" id="{F8E7DDAD-D3B4-7638-5FA3-755832BF6A9A}"/>
                  </a:ext>
                </a:extLst>
              </p:cNvPr>
              <p:cNvSpPr>
                <a:spLocks noChangeShapeType="1"/>
              </p:cNvSpPr>
              <p:nvPr/>
            </p:nvSpPr>
            <p:spPr bwMode="auto">
              <a:xfrm>
                <a:off x="1920" y="2981"/>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3" name="Line 761">
                <a:extLst>
                  <a:ext uri="{FF2B5EF4-FFF2-40B4-BE49-F238E27FC236}">
                    <a16:creationId xmlns:a16="http://schemas.microsoft.com/office/drawing/2014/main" id="{DBCE0ABB-098B-1BC9-6C05-EF05DDA52B93}"/>
                  </a:ext>
                </a:extLst>
              </p:cNvPr>
              <p:cNvSpPr>
                <a:spLocks noChangeShapeType="1"/>
              </p:cNvSpPr>
              <p:nvPr/>
            </p:nvSpPr>
            <p:spPr bwMode="auto">
              <a:xfrm flipH="1">
                <a:off x="1911" y="298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4" name="Line 762">
                <a:extLst>
                  <a:ext uri="{FF2B5EF4-FFF2-40B4-BE49-F238E27FC236}">
                    <a16:creationId xmlns:a16="http://schemas.microsoft.com/office/drawing/2014/main" id="{B92F085D-C17B-0AB8-75DF-FF57919421D7}"/>
                  </a:ext>
                </a:extLst>
              </p:cNvPr>
              <p:cNvSpPr>
                <a:spLocks noChangeShapeType="1"/>
              </p:cNvSpPr>
              <p:nvPr/>
            </p:nvSpPr>
            <p:spPr bwMode="auto">
              <a:xfrm>
                <a:off x="1956" y="302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5" name="Line 763">
                <a:extLst>
                  <a:ext uri="{FF2B5EF4-FFF2-40B4-BE49-F238E27FC236}">
                    <a16:creationId xmlns:a16="http://schemas.microsoft.com/office/drawing/2014/main" id="{7D69866D-142C-E020-6CE2-5607499C662D}"/>
                  </a:ext>
                </a:extLst>
              </p:cNvPr>
              <p:cNvSpPr>
                <a:spLocks noChangeShapeType="1"/>
              </p:cNvSpPr>
              <p:nvPr/>
            </p:nvSpPr>
            <p:spPr bwMode="auto">
              <a:xfrm flipH="1">
                <a:off x="1945" y="3030"/>
                <a:ext cx="2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6" name="Line 764">
                <a:extLst>
                  <a:ext uri="{FF2B5EF4-FFF2-40B4-BE49-F238E27FC236}">
                    <a16:creationId xmlns:a16="http://schemas.microsoft.com/office/drawing/2014/main" id="{198737CD-9102-E5A1-040B-8B0FDBC0E24D}"/>
                  </a:ext>
                </a:extLst>
              </p:cNvPr>
              <p:cNvSpPr>
                <a:spLocks noChangeShapeType="1"/>
              </p:cNvSpPr>
              <p:nvPr/>
            </p:nvSpPr>
            <p:spPr bwMode="auto">
              <a:xfrm>
                <a:off x="1956" y="3034"/>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7" name="Line 765">
                <a:extLst>
                  <a:ext uri="{FF2B5EF4-FFF2-40B4-BE49-F238E27FC236}">
                    <a16:creationId xmlns:a16="http://schemas.microsoft.com/office/drawing/2014/main" id="{DEB34AD5-3E30-FA22-33BB-5E4C246E4970}"/>
                  </a:ext>
                </a:extLst>
              </p:cNvPr>
              <p:cNvSpPr>
                <a:spLocks noChangeShapeType="1"/>
              </p:cNvSpPr>
              <p:nvPr/>
            </p:nvSpPr>
            <p:spPr bwMode="auto">
              <a:xfrm flipH="1">
                <a:off x="1945" y="3043"/>
                <a:ext cx="2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8" name="Line 766">
                <a:extLst>
                  <a:ext uri="{FF2B5EF4-FFF2-40B4-BE49-F238E27FC236}">
                    <a16:creationId xmlns:a16="http://schemas.microsoft.com/office/drawing/2014/main" id="{4A474AD8-B8B0-E370-A0E6-CCCA25BF649E}"/>
                  </a:ext>
                </a:extLst>
              </p:cNvPr>
              <p:cNvSpPr>
                <a:spLocks noChangeShapeType="1"/>
              </p:cNvSpPr>
              <p:nvPr/>
            </p:nvSpPr>
            <p:spPr bwMode="auto">
              <a:xfrm>
                <a:off x="1958" y="3043"/>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49" name="Line 767">
                <a:extLst>
                  <a:ext uri="{FF2B5EF4-FFF2-40B4-BE49-F238E27FC236}">
                    <a16:creationId xmlns:a16="http://schemas.microsoft.com/office/drawing/2014/main" id="{DDD5C253-6C66-655D-0A5E-AE1D0709470D}"/>
                  </a:ext>
                </a:extLst>
              </p:cNvPr>
              <p:cNvSpPr>
                <a:spLocks noChangeShapeType="1"/>
              </p:cNvSpPr>
              <p:nvPr/>
            </p:nvSpPr>
            <p:spPr bwMode="auto">
              <a:xfrm flipH="1">
                <a:off x="1948" y="3052"/>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0" name="Line 768">
                <a:extLst>
                  <a:ext uri="{FF2B5EF4-FFF2-40B4-BE49-F238E27FC236}">
                    <a16:creationId xmlns:a16="http://schemas.microsoft.com/office/drawing/2014/main" id="{E7B7BCD1-7E06-9D64-022D-ACAA82ECBF08}"/>
                  </a:ext>
                </a:extLst>
              </p:cNvPr>
              <p:cNvSpPr>
                <a:spLocks noChangeShapeType="1"/>
              </p:cNvSpPr>
              <p:nvPr/>
            </p:nvSpPr>
            <p:spPr bwMode="auto">
              <a:xfrm>
                <a:off x="1971" y="3065"/>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1" name="Line 769">
                <a:extLst>
                  <a:ext uri="{FF2B5EF4-FFF2-40B4-BE49-F238E27FC236}">
                    <a16:creationId xmlns:a16="http://schemas.microsoft.com/office/drawing/2014/main" id="{FD591893-7F4F-91E6-F1AD-DC6D8DD28821}"/>
                  </a:ext>
                </a:extLst>
              </p:cNvPr>
              <p:cNvSpPr>
                <a:spLocks noChangeShapeType="1"/>
              </p:cNvSpPr>
              <p:nvPr/>
            </p:nvSpPr>
            <p:spPr bwMode="auto">
              <a:xfrm flipH="1">
                <a:off x="1962" y="3074"/>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2" name="Line 770">
                <a:extLst>
                  <a:ext uri="{FF2B5EF4-FFF2-40B4-BE49-F238E27FC236}">
                    <a16:creationId xmlns:a16="http://schemas.microsoft.com/office/drawing/2014/main" id="{2E27FD91-E8E3-1362-4C88-F5467D27736E}"/>
                  </a:ext>
                </a:extLst>
              </p:cNvPr>
              <p:cNvSpPr>
                <a:spLocks noChangeShapeType="1"/>
              </p:cNvSpPr>
              <p:nvPr/>
            </p:nvSpPr>
            <p:spPr bwMode="auto">
              <a:xfrm>
                <a:off x="2155" y="3089"/>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3" name="Line 771">
                <a:extLst>
                  <a:ext uri="{FF2B5EF4-FFF2-40B4-BE49-F238E27FC236}">
                    <a16:creationId xmlns:a16="http://schemas.microsoft.com/office/drawing/2014/main" id="{82F15176-3C1C-22B6-426A-D4398E87A2DB}"/>
                  </a:ext>
                </a:extLst>
              </p:cNvPr>
              <p:cNvSpPr>
                <a:spLocks noChangeShapeType="1"/>
              </p:cNvSpPr>
              <p:nvPr/>
            </p:nvSpPr>
            <p:spPr bwMode="auto">
              <a:xfrm flipH="1">
                <a:off x="2147" y="3099"/>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4" name="Line 772">
                <a:extLst>
                  <a:ext uri="{FF2B5EF4-FFF2-40B4-BE49-F238E27FC236}">
                    <a16:creationId xmlns:a16="http://schemas.microsoft.com/office/drawing/2014/main" id="{EAFA767F-1924-595D-D8CF-E8C313DB7F37}"/>
                  </a:ext>
                </a:extLst>
              </p:cNvPr>
              <p:cNvSpPr>
                <a:spLocks noChangeShapeType="1"/>
              </p:cNvSpPr>
              <p:nvPr/>
            </p:nvSpPr>
            <p:spPr bwMode="auto">
              <a:xfrm>
                <a:off x="2158" y="3089"/>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5" name="Line 773">
                <a:extLst>
                  <a:ext uri="{FF2B5EF4-FFF2-40B4-BE49-F238E27FC236}">
                    <a16:creationId xmlns:a16="http://schemas.microsoft.com/office/drawing/2014/main" id="{139B24B1-7CB3-E289-86B6-B7544FCA020B}"/>
                  </a:ext>
                </a:extLst>
              </p:cNvPr>
              <p:cNvSpPr>
                <a:spLocks noChangeShapeType="1"/>
              </p:cNvSpPr>
              <p:nvPr/>
            </p:nvSpPr>
            <p:spPr bwMode="auto">
              <a:xfrm flipH="1">
                <a:off x="2149" y="309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6" name="Line 774">
                <a:extLst>
                  <a:ext uri="{FF2B5EF4-FFF2-40B4-BE49-F238E27FC236}">
                    <a16:creationId xmlns:a16="http://schemas.microsoft.com/office/drawing/2014/main" id="{E0840CBF-1E19-4942-5BD1-DC15A77D2FB4}"/>
                  </a:ext>
                </a:extLst>
              </p:cNvPr>
              <p:cNvSpPr>
                <a:spLocks noChangeShapeType="1"/>
              </p:cNvSpPr>
              <p:nvPr/>
            </p:nvSpPr>
            <p:spPr bwMode="auto">
              <a:xfrm>
                <a:off x="2166" y="3089"/>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7" name="Line 775">
                <a:extLst>
                  <a:ext uri="{FF2B5EF4-FFF2-40B4-BE49-F238E27FC236}">
                    <a16:creationId xmlns:a16="http://schemas.microsoft.com/office/drawing/2014/main" id="{9C3D61A5-FD01-9D0B-4907-1360B109D6C7}"/>
                  </a:ext>
                </a:extLst>
              </p:cNvPr>
              <p:cNvSpPr>
                <a:spLocks noChangeShapeType="1"/>
              </p:cNvSpPr>
              <p:nvPr/>
            </p:nvSpPr>
            <p:spPr bwMode="auto">
              <a:xfrm flipH="1">
                <a:off x="2157" y="309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8" name="Line 776">
                <a:extLst>
                  <a:ext uri="{FF2B5EF4-FFF2-40B4-BE49-F238E27FC236}">
                    <a16:creationId xmlns:a16="http://schemas.microsoft.com/office/drawing/2014/main" id="{93E7F9AB-E5C6-214B-9629-D1A1DC16D3BF}"/>
                  </a:ext>
                </a:extLst>
              </p:cNvPr>
              <p:cNvSpPr>
                <a:spLocks noChangeShapeType="1"/>
              </p:cNvSpPr>
              <p:nvPr/>
            </p:nvSpPr>
            <p:spPr bwMode="auto">
              <a:xfrm>
                <a:off x="2172" y="3089"/>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59" name="Line 777">
                <a:extLst>
                  <a:ext uri="{FF2B5EF4-FFF2-40B4-BE49-F238E27FC236}">
                    <a16:creationId xmlns:a16="http://schemas.microsoft.com/office/drawing/2014/main" id="{07B4F96B-B8F5-DBA2-10E5-91BEE40E8063}"/>
                  </a:ext>
                </a:extLst>
              </p:cNvPr>
              <p:cNvSpPr>
                <a:spLocks noChangeShapeType="1"/>
              </p:cNvSpPr>
              <p:nvPr/>
            </p:nvSpPr>
            <p:spPr bwMode="auto">
              <a:xfrm flipH="1">
                <a:off x="2162" y="309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0" name="Line 778">
                <a:extLst>
                  <a:ext uri="{FF2B5EF4-FFF2-40B4-BE49-F238E27FC236}">
                    <a16:creationId xmlns:a16="http://schemas.microsoft.com/office/drawing/2014/main" id="{19741778-A305-EC0F-9352-34E8722A0229}"/>
                  </a:ext>
                </a:extLst>
              </p:cNvPr>
              <p:cNvSpPr>
                <a:spLocks noChangeShapeType="1"/>
              </p:cNvSpPr>
              <p:nvPr/>
            </p:nvSpPr>
            <p:spPr bwMode="auto">
              <a:xfrm>
                <a:off x="2175" y="3102"/>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1" name="Line 779">
                <a:extLst>
                  <a:ext uri="{FF2B5EF4-FFF2-40B4-BE49-F238E27FC236}">
                    <a16:creationId xmlns:a16="http://schemas.microsoft.com/office/drawing/2014/main" id="{76487D20-58F5-9A8E-DD49-302EB2F25164}"/>
                  </a:ext>
                </a:extLst>
              </p:cNvPr>
              <p:cNvSpPr>
                <a:spLocks noChangeShapeType="1"/>
              </p:cNvSpPr>
              <p:nvPr/>
            </p:nvSpPr>
            <p:spPr bwMode="auto">
              <a:xfrm flipH="1">
                <a:off x="2164" y="3110"/>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2" name="Line 780">
                <a:extLst>
                  <a:ext uri="{FF2B5EF4-FFF2-40B4-BE49-F238E27FC236}">
                    <a16:creationId xmlns:a16="http://schemas.microsoft.com/office/drawing/2014/main" id="{459DCFFF-E1A5-30C2-0214-B986A43173DE}"/>
                  </a:ext>
                </a:extLst>
              </p:cNvPr>
              <p:cNvSpPr>
                <a:spLocks noChangeShapeType="1"/>
              </p:cNvSpPr>
              <p:nvPr/>
            </p:nvSpPr>
            <p:spPr bwMode="auto">
              <a:xfrm>
                <a:off x="2180" y="3113"/>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3" name="Line 781">
                <a:extLst>
                  <a:ext uri="{FF2B5EF4-FFF2-40B4-BE49-F238E27FC236}">
                    <a16:creationId xmlns:a16="http://schemas.microsoft.com/office/drawing/2014/main" id="{5B133C8C-D6DD-EBC8-1110-0C7708535FA6}"/>
                  </a:ext>
                </a:extLst>
              </p:cNvPr>
              <p:cNvSpPr>
                <a:spLocks noChangeShapeType="1"/>
              </p:cNvSpPr>
              <p:nvPr/>
            </p:nvSpPr>
            <p:spPr bwMode="auto">
              <a:xfrm flipH="1">
                <a:off x="2171" y="3122"/>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4" name="Line 782">
                <a:extLst>
                  <a:ext uri="{FF2B5EF4-FFF2-40B4-BE49-F238E27FC236}">
                    <a16:creationId xmlns:a16="http://schemas.microsoft.com/office/drawing/2014/main" id="{F0AF7CDF-74D7-089D-DE65-7A818E15DAA2}"/>
                  </a:ext>
                </a:extLst>
              </p:cNvPr>
              <p:cNvSpPr>
                <a:spLocks noChangeShapeType="1"/>
              </p:cNvSpPr>
              <p:nvPr/>
            </p:nvSpPr>
            <p:spPr bwMode="auto">
              <a:xfrm>
                <a:off x="2195" y="3130"/>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5" name="Line 783">
                <a:extLst>
                  <a:ext uri="{FF2B5EF4-FFF2-40B4-BE49-F238E27FC236}">
                    <a16:creationId xmlns:a16="http://schemas.microsoft.com/office/drawing/2014/main" id="{29007E9F-08F4-45F5-DF29-FB15F83342F0}"/>
                  </a:ext>
                </a:extLst>
              </p:cNvPr>
              <p:cNvSpPr>
                <a:spLocks noChangeShapeType="1"/>
              </p:cNvSpPr>
              <p:nvPr/>
            </p:nvSpPr>
            <p:spPr bwMode="auto">
              <a:xfrm flipH="1">
                <a:off x="2186" y="3138"/>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6" name="Line 784">
                <a:extLst>
                  <a:ext uri="{FF2B5EF4-FFF2-40B4-BE49-F238E27FC236}">
                    <a16:creationId xmlns:a16="http://schemas.microsoft.com/office/drawing/2014/main" id="{76BE473F-A23F-9833-F62E-7EFB59DC926B}"/>
                  </a:ext>
                </a:extLst>
              </p:cNvPr>
              <p:cNvSpPr>
                <a:spLocks noChangeShapeType="1"/>
              </p:cNvSpPr>
              <p:nvPr/>
            </p:nvSpPr>
            <p:spPr bwMode="auto">
              <a:xfrm>
                <a:off x="2209" y="3156"/>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7" name="Line 785">
                <a:extLst>
                  <a:ext uri="{FF2B5EF4-FFF2-40B4-BE49-F238E27FC236}">
                    <a16:creationId xmlns:a16="http://schemas.microsoft.com/office/drawing/2014/main" id="{919F402D-A0B1-326B-6188-8CA5495CF403}"/>
                  </a:ext>
                </a:extLst>
              </p:cNvPr>
              <p:cNvSpPr>
                <a:spLocks noChangeShapeType="1"/>
              </p:cNvSpPr>
              <p:nvPr/>
            </p:nvSpPr>
            <p:spPr bwMode="auto">
              <a:xfrm flipH="1">
                <a:off x="2200" y="3165"/>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8" name="Line 786">
                <a:extLst>
                  <a:ext uri="{FF2B5EF4-FFF2-40B4-BE49-F238E27FC236}">
                    <a16:creationId xmlns:a16="http://schemas.microsoft.com/office/drawing/2014/main" id="{FADA98D6-F8AC-E520-10EE-319BD0489E98}"/>
                  </a:ext>
                </a:extLst>
              </p:cNvPr>
              <p:cNvSpPr>
                <a:spLocks noChangeShapeType="1"/>
              </p:cNvSpPr>
              <p:nvPr/>
            </p:nvSpPr>
            <p:spPr bwMode="auto">
              <a:xfrm>
                <a:off x="2209" y="3172"/>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69" name="Line 787">
                <a:extLst>
                  <a:ext uri="{FF2B5EF4-FFF2-40B4-BE49-F238E27FC236}">
                    <a16:creationId xmlns:a16="http://schemas.microsoft.com/office/drawing/2014/main" id="{CEF3E144-AA18-F70A-230A-ACE068447612}"/>
                  </a:ext>
                </a:extLst>
              </p:cNvPr>
              <p:cNvSpPr>
                <a:spLocks noChangeShapeType="1"/>
              </p:cNvSpPr>
              <p:nvPr/>
            </p:nvSpPr>
            <p:spPr bwMode="auto">
              <a:xfrm flipH="1">
                <a:off x="2200" y="3182"/>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0" name="Line 788">
                <a:extLst>
                  <a:ext uri="{FF2B5EF4-FFF2-40B4-BE49-F238E27FC236}">
                    <a16:creationId xmlns:a16="http://schemas.microsoft.com/office/drawing/2014/main" id="{68A24188-B2BF-2345-E4C5-451B916E460B}"/>
                  </a:ext>
                </a:extLst>
              </p:cNvPr>
              <p:cNvSpPr>
                <a:spLocks noChangeShapeType="1"/>
              </p:cNvSpPr>
              <p:nvPr/>
            </p:nvSpPr>
            <p:spPr bwMode="auto">
              <a:xfrm>
                <a:off x="2214" y="3172"/>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1" name="Line 789">
                <a:extLst>
                  <a:ext uri="{FF2B5EF4-FFF2-40B4-BE49-F238E27FC236}">
                    <a16:creationId xmlns:a16="http://schemas.microsoft.com/office/drawing/2014/main" id="{847268C0-9C47-810F-D555-C9809BD5AC9F}"/>
                  </a:ext>
                </a:extLst>
              </p:cNvPr>
              <p:cNvSpPr>
                <a:spLocks noChangeShapeType="1"/>
              </p:cNvSpPr>
              <p:nvPr/>
            </p:nvSpPr>
            <p:spPr bwMode="auto">
              <a:xfrm flipH="1">
                <a:off x="2205" y="3182"/>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2" name="Line 790">
                <a:extLst>
                  <a:ext uri="{FF2B5EF4-FFF2-40B4-BE49-F238E27FC236}">
                    <a16:creationId xmlns:a16="http://schemas.microsoft.com/office/drawing/2014/main" id="{F8F525F3-2743-25A8-E11E-FCEC6ED7781C}"/>
                  </a:ext>
                </a:extLst>
              </p:cNvPr>
              <p:cNvSpPr>
                <a:spLocks noChangeShapeType="1"/>
              </p:cNvSpPr>
              <p:nvPr/>
            </p:nvSpPr>
            <p:spPr bwMode="auto">
              <a:xfrm>
                <a:off x="2250" y="3206"/>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3" name="Line 791">
                <a:extLst>
                  <a:ext uri="{FF2B5EF4-FFF2-40B4-BE49-F238E27FC236}">
                    <a16:creationId xmlns:a16="http://schemas.microsoft.com/office/drawing/2014/main" id="{AAC1D72F-F42D-5935-AB6D-D60B1E7A5EBA}"/>
                  </a:ext>
                </a:extLst>
              </p:cNvPr>
              <p:cNvSpPr>
                <a:spLocks noChangeShapeType="1"/>
              </p:cNvSpPr>
              <p:nvPr/>
            </p:nvSpPr>
            <p:spPr bwMode="auto">
              <a:xfrm flipH="1">
                <a:off x="2239" y="3215"/>
                <a:ext cx="2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4" name="Line 792">
                <a:extLst>
                  <a:ext uri="{FF2B5EF4-FFF2-40B4-BE49-F238E27FC236}">
                    <a16:creationId xmlns:a16="http://schemas.microsoft.com/office/drawing/2014/main" id="{FCE01459-F5E4-928C-1CFA-D4B395146D82}"/>
                  </a:ext>
                </a:extLst>
              </p:cNvPr>
              <p:cNvSpPr>
                <a:spLocks noChangeShapeType="1"/>
              </p:cNvSpPr>
              <p:nvPr/>
            </p:nvSpPr>
            <p:spPr bwMode="auto">
              <a:xfrm>
                <a:off x="2251" y="3206"/>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5" name="Line 793">
                <a:extLst>
                  <a:ext uri="{FF2B5EF4-FFF2-40B4-BE49-F238E27FC236}">
                    <a16:creationId xmlns:a16="http://schemas.microsoft.com/office/drawing/2014/main" id="{C8758353-DB28-0AFE-DFD1-A1829F567941}"/>
                  </a:ext>
                </a:extLst>
              </p:cNvPr>
              <p:cNvSpPr>
                <a:spLocks noChangeShapeType="1"/>
              </p:cNvSpPr>
              <p:nvPr/>
            </p:nvSpPr>
            <p:spPr bwMode="auto">
              <a:xfrm flipH="1">
                <a:off x="2242" y="3215"/>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6" name="Line 794">
                <a:extLst>
                  <a:ext uri="{FF2B5EF4-FFF2-40B4-BE49-F238E27FC236}">
                    <a16:creationId xmlns:a16="http://schemas.microsoft.com/office/drawing/2014/main" id="{E6179C04-9AA8-E0C3-A4B8-EB561D439E50}"/>
                  </a:ext>
                </a:extLst>
              </p:cNvPr>
              <p:cNvSpPr>
                <a:spLocks noChangeShapeType="1"/>
              </p:cNvSpPr>
              <p:nvPr/>
            </p:nvSpPr>
            <p:spPr bwMode="auto">
              <a:xfrm>
                <a:off x="2430" y="3243"/>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7" name="Line 795">
                <a:extLst>
                  <a:ext uri="{FF2B5EF4-FFF2-40B4-BE49-F238E27FC236}">
                    <a16:creationId xmlns:a16="http://schemas.microsoft.com/office/drawing/2014/main" id="{65C31F2D-CB5A-FCC2-C7C7-341B56AC7D54}"/>
                  </a:ext>
                </a:extLst>
              </p:cNvPr>
              <p:cNvSpPr>
                <a:spLocks noChangeShapeType="1"/>
              </p:cNvSpPr>
              <p:nvPr/>
            </p:nvSpPr>
            <p:spPr bwMode="auto">
              <a:xfrm flipH="1">
                <a:off x="2421" y="3252"/>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8" name="Line 796">
                <a:extLst>
                  <a:ext uri="{FF2B5EF4-FFF2-40B4-BE49-F238E27FC236}">
                    <a16:creationId xmlns:a16="http://schemas.microsoft.com/office/drawing/2014/main" id="{CC6F0241-884C-2485-E77A-C3ECE368A5F4}"/>
                  </a:ext>
                </a:extLst>
              </p:cNvPr>
              <p:cNvSpPr>
                <a:spLocks noChangeShapeType="1"/>
              </p:cNvSpPr>
              <p:nvPr/>
            </p:nvSpPr>
            <p:spPr bwMode="auto">
              <a:xfrm>
                <a:off x="2444" y="3262"/>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79" name="Line 797">
                <a:extLst>
                  <a:ext uri="{FF2B5EF4-FFF2-40B4-BE49-F238E27FC236}">
                    <a16:creationId xmlns:a16="http://schemas.microsoft.com/office/drawing/2014/main" id="{F5F321A8-56C2-78DD-E70F-BD26A9D32BD1}"/>
                  </a:ext>
                </a:extLst>
              </p:cNvPr>
              <p:cNvSpPr>
                <a:spLocks noChangeShapeType="1"/>
              </p:cNvSpPr>
              <p:nvPr/>
            </p:nvSpPr>
            <p:spPr bwMode="auto">
              <a:xfrm flipH="1">
                <a:off x="2435" y="3271"/>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0" name="Line 798">
                <a:extLst>
                  <a:ext uri="{FF2B5EF4-FFF2-40B4-BE49-F238E27FC236}">
                    <a16:creationId xmlns:a16="http://schemas.microsoft.com/office/drawing/2014/main" id="{5C912E58-56C8-1A86-B6AC-154BF7D1D6F3}"/>
                  </a:ext>
                </a:extLst>
              </p:cNvPr>
              <p:cNvSpPr>
                <a:spLocks noChangeShapeType="1"/>
              </p:cNvSpPr>
              <p:nvPr/>
            </p:nvSpPr>
            <p:spPr bwMode="auto">
              <a:xfrm>
                <a:off x="2462" y="3262"/>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1" name="Line 799">
                <a:extLst>
                  <a:ext uri="{FF2B5EF4-FFF2-40B4-BE49-F238E27FC236}">
                    <a16:creationId xmlns:a16="http://schemas.microsoft.com/office/drawing/2014/main" id="{38393F4F-792D-D850-8786-B73BCF0816C6}"/>
                  </a:ext>
                </a:extLst>
              </p:cNvPr>
              <p:cNvSpPr>
                <a:spLocks noChangeShapeType="1"/>
              </p:cNvSpPr>
              <p:nvPr/>
            </p:nvSpPr>
            <p:spPr bwMode="auto">
              <a:xfrm flipH="1">
                <a:off x="2453" y="3271"/>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2" name="Line 800">
                <a:extLst>
                  <a:ext uri="{FF2B5EF4-FFF2-40B4-BE49-F238E27FC236}">
                    <a16:creationId xmlns:a16="http://schemas.microsoft.com/office/drawing/2014/main" id="{85427F85-32C8-F68C-57C0-80E484CF40CE}"/>
                  </a:ext>
                </a:extLst>
              </p:cNvPr>
              <p:cNvSpPr>
                <a:spLocks noChangeShapeType="1"/>
              </p:cNvSpPr>
              <p:nvPr/>
            </p:nvSpPr>
            <p:spPr bwMode="auto">
              <a:xfrm>
                <a:off x="2481" y="3286"/>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3" name="Line 801">
                <a:extLst>
                  <a:ext uri="{FF2B5EF4-FFF2-40B4-BE49-F238E27FC236}">
                    <a16:creationId xmlns:a16="http://schemas.microsoft.com/office/drawing/2014/main" id="{0018ACDA-3902-3776-8171-3A4001A3C4EC}"/>
                  </a:ext>
                </a:extLst>
              </p:cNvPr>
              <p:cNvSpPr>
                <a:spLocks noChangeShapeType="1"/>
              </p:cNvSpPr>
              <p:nvPr/>
            </p:nvSpPr>
            <p:spPr bwMode="auto">
              <a:xfrm flipH="1">
                <a:off x="2472" y="3295"/>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4" name="Line 802">
                <a:extLst>
                  <a:ext uri="{FF2B5EF4-FFF2-40B4-BE49-F238E27FC236}">
                    <a16:creationId xmlns:a16="http://schemas.microsoft.com/office/drawing/2014/main" id="{839B34EB-A1D7-0D21-711E-74B9C09F59DD}"/>
                  </a:ext>
                </a:extLst>
              </p:cNvPr>
              <p:cNvSpPr>
                <a:spLocks noChangeShapeType="1"/>
              </p:cNvSpPr>
              <p:nvPr/>
            </p:nvSpPr>
            <p:spPr bwMode="auto">
              <a:xfrm>
                <a:off x="2743" y="3360"/>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5" name="Line 803">
                <a:extLst>
                  <a:ext uri="{FF2B5EF4-FFF2-40B4-BE49-F238E27FC236}">
                    <a16:creationId xmlns:a16="http://schemas.microsoft.com/office/drawing/2014/main" id="{3184A3DC-1414-4B36-FE0B-86DE375F1B02}"/>
                  </a:ext>
                </a:extLst>
              </p:cNvPr>
              <p:cNvSpPr>
                <a:spLocks noChangeShapeType="1"/>
              </p:cNvSpPr>
              <p:nvPr/>
            </p:nvSpPr>
            <p:spPr bwMode="auto">
              <a:xfrm flipH="1">
                <a:off x="2734" y="336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6" name="Line 804">
                <a:extLst>
                  <a:ext uri="{FF2B5EF4-FFF2-40B4-BE49-F238E27FC236}">
                    <a16:creationId xmlns:a16="http://schemas.microsoft.com/office/drawing/2014/main" id="{BBD69F00-0083-5B87-C7F8-77A410E71610}"/>
                  </a:ext>
                </a:extLst>
              </p:cNvPr>
              <p:cNvSpPr>
                <a:spLocks noChangeShapeType="1"/>
              </p:cNvSpPr>
              <p:nvPr/>
            </p:nvSpPr>
            <p:spPr bwMode="auto">
              <a:xfrm>
                <a:off x="2775" y="3360"/>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7" name="Line 805">
                <a:extLst>
                  <a:ext uri="{FF2B5EF4-FFF2-40B4-BE49-F238E27FC236}">
                    <a16:creationId xmlns:a16="http://schemas.microsoft.com/office/drawing/2014/main" id="{782DE877-E031-9CD0-CA66-7CB5B2EA111C}"/>
                  </a:ext>
                </a:extLst>
              </p:cNvPr>
              <p:cNvSpPr>
                <a:spLocks noChangeShapeType="1"/>
              </p:cNvSpPr>
              <p:nvPr/>
            </p:nvSpPr>
            <p:spPr bwMode="auto">
              <a:xfrm flipH="1">
                <a:off x="2766" y="336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8" name="Line 806">
                <a:extLst>
                  <a:ext uri="{FF2B5EF4-FFF2-40B4-BE49-F238E27FC236}">
                    <a16:creationId xmlns:a16="http://schemas.microsoft.com/office/drawing/2014/main" id="{E5516FBA-D21A-C1D8-5B6B-44455798190B}"/>
                  </a:ext>
                </a:extLst>
              </p:cNvPr>
              <p:cNvSpPr>
                <a:spLocks noChangeShapeType="1"/>
              </p:cNvSpPr>
              <p:nvPr/>
            </p:nvSpPr>
            <p:spPr bwMode="auto">
              <a:xfrm>
                <a:off x="2794" y="3360"/>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89" name="Line 807">
                <a:extLst>
                  <a:ext uri="{FF2B5EF4-FFF2-40B4-BE49-F238E27FC236}">
                    <a16:creationId xmlns:a16="http://schemas.microsoft.com/office/drawing/2014/main" id="{2944716F-22BA-7B87-BF73-C1CECBEDF149}"/>
                  </a:ext>
                </a:extLst>
              </p:cNvPr>
              <p:cNvSpPr>
                <a:spLocks noChangeShapeType="1"/>
              </p:cNvSpPr>
              <p:nvPr/>
            </p:nvSpPr>
            <p:spPr bwMode="auto">
              <a:xfrm flipH="1">
                <a:off x="2784" y="336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932" name="Group 1009">
              <a:extLst>
                <a:ext uri="{FF2B5EF4-FFF2-40B4-BE49-F238E27FC236}">
                  <a16:creationId xmlns:a16="http://schemas.microsoft.com/office/drawing/2014/main" id="{191A53DA-5366-1DA0-4E5A-B69D2B3F783B}"/>
                </a:ext>
              </a:extLst>
            </p:cNvPr>
            <p:cNvGrpSpPr>
              <a:grpSpLocks/>
            </p:cNvGrpSpPr>
            <p:nvPr/>
          </p:nvGrpSpPr>
          <p:grpSpPr bwMode="auto">
            <a:xfrm>
              <a:off x="2049464" y="4077654"/>
              <a:ext cx="8869363" cy="1293813"/>
              <a:chOff x="1291" y="2607"/>
              <a:chExt cx="5587" cy="815"/>
            </a:xfrm>
          </p:grpSpPr>
          <p:sp>
            <p:nvSpPr>
              <p:cNvPr id="933" name="Line 809">
                <a:extLst>
                  <a:ext uri="{FF2B5EF4-FFF2-40B4-BE49-F238E27FC236}">
                    <a16:creationId xmlns:a16="http://schemas.microsoft.com/office/drawing/2014/main" id="{E0DD3E01-6DA5-429C-63B7-D88E72274B2E}"/>
                  </a:ext>
                </a:extLst>
              </p:cNvPr>
              <p:cNvSpPr>
                <a:spLocks noChangeShapeType="1"/>
              </p:cNvSpPr>
              <p:nvPr/>
            </p:nvSpPr>
            <p:spPr bwMode="auto">
              <a:xfrm>
                <a:off x="2984" y="3403"/>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4" name="Line 810">
                <a:extLst>
                  <a:ext uri="{FF2B5EF4-FFF2-40B4-BE49-F238E27FC236}">
                    <a16:creationId xmlns:a16="http://schemas.microsoft.com/office/drawing/2014/main" id="{79377DA8-4AA6-7BE1-EA9D-CE0E5ABF5F24}"/>
                  </a:ext>
                </a:extLst>
              </p:cNvPr>
              <p:cNvSpPr>
                <a:spLocks noChangeShapeType="1"/>
              </p:cNvSpPr>
              <p:nvPr/>
            </p:nvSpPr>
            <p:spPr bwMode="auto">
              <a:xfrm flipH="1">
                <a:off x="2975" y="3412"/>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5" name="Line 811">
                <a:extLst>
                  <a:ext uri="{FF2B5EF4-FFF2-40B4-BE49-F238E27FC236}">
                    <a16:creationId xmlns:a16="http://schemas.microsoft.com/office/drawing/2014/main" id="{5FD0130D-3DB4-BB10-7677-4DD36BA932F5}"/>
                  </a:ext>
                </a:extLst>
              </p:cNvPr>
              <p:cNvSpPr>
                <a:spLocks noChangeShapeType="1"/>
              </p:cNvSpPr>
              <p:nvPr/>
            </p:nvSpPr>
            <p:spPr bwMode="auto">
              <a:xfrm>
                <a:off x="3074" y="3403"/>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6" name="Line 812">
                <a:extLst>
                  <a:ext uri="{FF2B5EF4-FFF2-40B4-BE49-F238E27FC236}">
                    <a16:creationId xmlns:a16="http://schemas.microsoft.com/office/drawing/2014/main" id="{E60ECC4C-4AA8-7C0A-1BA6-C5797E332CFA}"/>
                  </a:ext>
                </a:extLst>
              </p:cNvPr>
              <p:cNvSpPr>
                <a:spLocks noChangeShapeType="1"/>
              </p:cNvSpPr>
              <p:nvPr/>
            </p:nvSpPr>
            <p:spPr bwMode="auto">
              <a:xfrm flipH="1">
                <a:off x="3065" y="3412"/>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7" name="Line 813">
                <a:extLst>
                  <a:ext uri="{FF2B5EF4-FFF2-40B4-BE49-F238E27FC236}">
                    <a16:creationId xmlns:a16="http://schemas.microsoft.com/office/drawing/2014/main" id="{F39A4C69-AF4E-543F-417A-E6AF3BA1509A}"/>
                  </a:ext>
                </a:extLst>
              </p:cNvPr>
              <p:cNvSpPr>
                <a:spLocks noChangeShapeType="1"/>
              </p:cNvSpPr>
              <p:nvPr/>
            </p:nvSpPr>
            <p:spPr bwMode="auto">
              <a:xfrm>
                <a:off x="3336" y="3403"/>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8" name="Line 814">
                <a:extLst>
                  <a:ext uri="{FF2B5EF4-FFF2-40B4-BE49-F238E27FC236}">
                    <a16:creationId xmlns:a16="http://schemas.microsoft.com/office/drawing/2014/main" id="{0A4C294F-2745-BB3A-CDA2-B43F581E9EE9}"/>
                  </a:ext>
                </a:extLst>
              </p:cNvPr>
              <p:cNvSpPr>
                <a:spLocks noChangeShapeType="1"/>
              </p:cNvSpPr>
              <p:nvPr/>
            </p:nvSpPr>
            <p:spPr bwMode="auto">
              <a:xfrm flipH="1">
                <a:off x="3327" y="3412"/>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9" name="Line 815">
                <a:extLst>
                  <a:ext uri="{FF2B5EF4-FFF2-40B4-BE49-F238E27FC236}">
                    <a16:creationId xmlns:a16="http://schemas.microsoft.com/office/drawing/2014/main" id="{60BDA1DE-5578-65E8-B759-F678EC31BB4C}"/>
                  </a:ext>
                </a:extLst>
              </p:cNvPr>
              <p:cNvSpPr>
                <a:spLocks noChangeShapeType="1"/>
              </p:cNvSpPr>
              <p:nvPr/>
            </p:nvSpPr>
            <p:spPr bwMode="auto">
              <a:xfrm>
                <a:off x="4655" y="2607"/>
                <a:ext cx="0" cy="2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0" name="Line 816">
                <a:extLst>
                  <a:ext uri="{FF2B5EF4-FFF2-40B4-BE49-F238E27FC236}">
                    <a16:creationId xmlns:a16="http://schemas.microsoft.com/office/drawing/2014/main" id="{9A437AF5-9D35-F312-B180-C6C56DE5A229}"/>
                  </a:ext>
                </a:extLst>
              </p:cNvPr>
              <p:cNvSpPr>
                <a:spLocks noChangeShapeType="1"/>
              </p:cNvSpPr>
              <p:nvPr/>
            </p:nvSpPr>
            <p:spPr bwMode="auto">
              <a:xfrm flipH="1">
                <a:off x="4646" y="2616"/>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1" name="Line 817">
                <a:extLst>
                  <a:ext uri="{FF2B5EF4-FFF2-40B4-BE49-F238E27FC236}">
                    <a16:creationId xmlns:a16="http://schemas.microsoft.com/office/drawing/2014/main" id="{0AC6B0D4-DDF7-EF6B-3158-A48FF18CA249}"/>
                  </a:ext>
                </a:extLst>
              </p:cNvPr>
              <p:cNvSpPr>
                <a:spLocks noChangeShapeType="1"/>
              </p:cNvSpPr>
              <p:nvPr/>
            </p:nvSpPr>
            <p:spPr bwMode="auto">
              <a:xfrm>
                <a:off x="4875" y="265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2" name="Line 818">
                <a:extLst>
                  <a:ext uri="{FF2B5EF4-FFF2-40B4-BE49-F238E27FC236}">
                    <a16:creationId xmlns:a16="http://schemas.microsoft.com/office/drawing/2014/main" id="{D295B928-0B2B-EAC3-3CA7-5BC25B7B2B58}"/>
                  </a:ext>
                </a:extLst>
              </p:cNvPr>
              <p:cNvSpPr>
                <a:spLocks noChangeShapeType="1"/>
              </p:cNvSpPr>
              <p:nvPr/>
            </p:nvSpPr>
            <p:spPr bwMode="auto">
              <a:xfrm flipH="1">
                <a:off x="4866" y="2660"/>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3" name="Line 819">
                <a:extLst>
                  <a:ext uri="{FF2B5EF4-FFF2-40B4-BE49-F238E27FC236}">
                    <a16:creationId xmlns:a16="http://schemas.microsoft.com/office/drawing/2014/main" id="{1102FE3D-5BB5-5846-74F1-1CDAA11787F5}"/>
                  </a:ext>
                </a:extLst>
              </p:cNvPr>
              <p:cNvSpPr>
                <a:spLocks noChangeShapeType="1"/>
              </p:cNvSpPr>
              <p:nvPr/>
            </p:nvSpPr>
            <p:spPr bwMode="auto">
              <a:xfrm>
                <a:off x="4889" y="265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4" name="Line 820">
                <a:extLst>
                  <a:ext uri="{FF2B5EF4-FFF2-40B4-BE49-F238E27FC236}">
                    <a16:creationId xmlns:a16="http://schemas.microsoft.com/office/drawing/2014/main" id="{478DDC80-2E54-DE5E-14C7-EB1DB564CA63}"/>
                  </a:ext>
                </a:extLst>
              </p:cNvPr>
              <p:cNvSpPr>
                <a:spLocks noChangeShapeType="1"/>
              </p:cNvSpPr>
              <p:nvPr/>
            </p:nvSpPr>
            <p:spPr bwMode="auto">
              <a:xfrm flipH="1">
                <a:off x="4879" y="2660"/>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5" name="Line 821">
                <a:extLst>
                  <a:ext uri="{FF2B5EF4-FFF2-40B4-BE49-F238E27FC236}">
                    <a16:creationId xmlns:a16="http://schemas.microsoft.com/office/drawing/2014/main" id="{4E74BBD5-2AA3-6FC9-C7A6-D20B1EF761EF}"/>
                  </a:ext>
                </a:extLst>
              </p:cNvPr>
              <p:cNvSpPr>
                <a:spLocks noChangeShapeType="1"/>
              </p:cNvSpPr>
              <p:nvPr/>
            </p:nvSpPr>
            <p:spPr bwMode="auto">
              <a:xfrm>
                <a:off x="4910" y="265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6" name="Line 822">
                <a:extLst>
                  <a:ext uri="{FF2B5EF4-FFF2-40B4-BE49-F238E27FC236}">
                    <a16:creationId xmlns:a16="http://schemas.microsoft.com/office/drawing/2014/main" id="{A01C014D-5BCA-1529-D705-DE3EBDB4D020}"/>
                  </a:ext>
                </a:extLst>
              </p:cNvPr>
              <p:cNvSpPr>
                <a:spLocks noChangeShapeType="1"/>
              </p:cNvSpPr>
              <p:nvPr/>
            </p:nvSpPr>
            <p:spPr bwMode="auto">
              <a:xfrm flipH="1">
                <a:off x="4900" y="2660"/>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7" name="Line 823">
                <a:extLst>
                  <a:ext uri="{FF2B5EF4-FFF2-40B4-BE49-F238E27FC236}">
                    <a16:creationId xmlns:a16="http://schemas.microsoft.com/office/drawing/2014/main" id="{F0E48FA9-B1D4-B039-4B16-8B9A4E9638BD}"/>
                  </a:ext>
                </a:extLst>
              </p:cNvPr>
              <p:cNvSpPr>
                <a:spLocks noChangeShapeType="1"/>
              </p:cNvSpPr>
              <p:nvPr/>
            </p:nvSpPr>
            <p:spPr bwMode="auto">
              <a:xfrm>
                <a:off x="5087" y="2716"/>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8" name="Line 824">
                <a:extLst>
                  <a:ext uri="{FF2B5EF4-FFF2-40B4-BE49-F238E27FC236}">
                    <a16:creationId xmlns:a16="http://schemas.microsoft.com/office/drawing/2014/main" id="{ECDB27DB-B8FC-8B10-E358-CDE38E11BF5A}"/>
                  </a:ext>
                </a:extLst>
              </p:cNvPr>
              <p:cNvSpPr>
                <a:spLocks noChangeShapeType="1"/>
              </p:cNvSpPr>
              <p:nvPr/>
            </p:nvSpPr>
            <p:spPr bwMode="auto">
              <a:xfrm flipH="1">
                <a:off x="5077" y="2725"/>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9" name="Line 825">
                <a:extLst>
                  <a:ext uri="{FF2B5EF4-FFF2-40B4-BE49-F238E27FC236}">
                    <a16:creationId xmlns:a16="http://schemas.microsoft.com/office/drawing/2014/main" id="{8341B22D-037A-E5F5-CA9E-FF4DF10716C9}"/>
                  </a:ext>
                </a:extLst>
              </p:cNvPr>
              <p:cNvSpPr>
                <a:spLocks noChangeShapeType="1"/>
              </p:cNvSpPr>
              <p:nvPr/>
            </p:nvSpPr>
            <p:spPr bwMode="auto">
              <a:xfrm>
                <a:off x="5090" y="2721"/>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0" name="Line 826">
                <a:extLst>
                  <a:ext uri="{FF2B5EF4-FFF2-40B4-BE49-F238E27FC236}">
                    <a16:creationId xmlns:a16="http://schemas.microsoft.com/office/drawing/2014/main" id="{008E186F-BFA8-272F-ACCC-1BBB07D462D1}"/>
                  </a:ext>
                </a:extLst>
              </p:cNvPr>
              <p:cNvSpPr>
                <a:spLocks noChangeShapeType="1"/>
              </p:cNvSpPr>
              <p:nvPr/>
            </p:nvSpPr>
            <p:spPr bwMode="auto">
              <a:xfrm flipH="1">
                <a:off x="5081" y="2731"/>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1" name="Line 827">
                <a:extLst>
                  <a:ext uri="{FF2B5EF4-FFF2-40B4-BE49-F238E27FC236}">
                    <a16:creationId xmlns:a16="http://schemas.microsoft.com/office/drawing/2014/main" id="{D4C05738-9FCD-C727-2BE8-0140E58A19EF}"/>
                  </a:ext>
                </a:extLst>
              </p:cNvPr>
              <p:cNvSpPr>
                <a:spLocks noChangeShapeType="1"/>
              </p:cNvSpPr>
              <p:nvPr/>
            </p:nvSpPr>
            <p:spPr bwMode="auto">
              <a:xfrm>
                <a:off x="5109" y="27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2" name="Line 828">
                <a:extLst>
                  <a:ext uri="{FF2B5EF4-FFF2-40B4-BE49-F238E27FC236}">
                    <a16:creationId xmlns:a16="http://schemas.microsoft.com/office/drawing/2014/main" id="{011CC9AB-8F9C-F646-927D-B3941A823B8F}"/>
                  </a:ext>
                </a:extLst>
              </p:cNvPr>
              <p:cNvSpPr>
                <a:spLocks noChangeShapeType="1"/>
              </p:cNvSpPr>
              <p:nvPr/>
            </p:nvSpPr>
            <p:spPr bwMode="auto">
              <a:xfrm flipH="1">
                <a:off x="5099" y="274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3" name="Line 829">
                <a:extLst>
                  <a:ext uri="{FF2B5EF4-FFF2-40B4-BE49-F238E27FC236}">
                    <a16:creationId xmlns:a16="http://schemas.microsoft.com/office/drawing/2014/main" id="{35F4D4D2-E023-B4D5-4E40-89655B7113C4}"/>
                  </a:ext>
                </a:extLst>
              </p:cNvPr>
              <p:cNvSpPr>
                <a:spLocks noChangeShapeType="1"/>
              </p:cNvSpPr>
              <p:nvPr/>
            </p:nvSpPr>
            <p:spPr bwMode="auto">
              <a:xfrm>
                <a:off x="5124" y="27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4" name="Line 830">
                <a:extLst>
                  <a:ext uri="{FF2B5EF4-FFF2-40B4-BE49-F238E27FC236}">
                    <a16:creationId xmlns:a16="http://schemas.microsoft.com/office/drawing/2014/main" id="{56081BF7-E358-B753-3209-576F883FCDF4}"/>
                  </a:ext>
                </a:extLst>
              </p:cNvPr>
              <p:cNvSpPr>
                <a:spLocks noChangeShapeType="1"/>
              </p:cNvSpPr>
              <p:nvPr/>
            </p:nvSpPr>
            <p:spPr bwMode="auto">
              <a:xfrm flipH="1">
                <a:off x="5115" y="274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5" name="Line 831">
                <a:extLst>
                  <a:ext uri="{FF2B5EF4-FFF2-40B4-BE49-F238E27FC236}">
                    <a16:creationId xmlns:a16="http://schemas.microsoft.com/office/drawing/2014/main" id="{ADF864F3-71F4-2F3B-0F65-165892EDC1F7}"/>
                  </a:ext>
                </a:extLst>
              </p:cNvPr>
              <p:cNvSpPr>
                <a:spLocks noChangeShapeType="1"/>
              </p:cNvSpPr>
              <p:nvPr/>
            </p:nvSpPr>
            <p:spPr bwMode="auto">
              <a:xfrm>
                <a:off x="5129" y="2740"/>
                <a:ext cx="2"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6" name="Line 832">
                <a:extLst>
                  <a:ext uri="{FF2B5EF4-FFF2-40B4-BE49-F238E27FC236}">
                    <a16:creationId xmlns:a16="http://schemas.microsoft.com/office/drawing/2014/main" id="{F1F5C80D-D626-E8EC-4AFA-C251731CFD8C}"/>
                  </a:ext>
                </a:extLst>
              </p:cNvPr>
              <p:cNvSpPr>
                <a:spLocks noChangeShapeType="1"/>
              </p:cNvSpPr>
              <p:nvPr/>
            </p:nvSpPr>
            <p:spPr bwMode="auto">
              <a:xfrm flipH="1">
                <a:off x="5120" y="274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7" name="Line 833">
                <a:extLst>
                  <a:ext uri="{FF2B5EF4-FFF2-40B4-BE49-F238E27FC236}">
                    <a16:creationId xmlns:a16="http://schemas.microsoft.com/office/drawing/2014/main" id="{21F1388F-7927-DB28-B5C7-76D48D10C61B}"/>
                  </a:ext>
                </a:extLst>
              </p:cNvPr>
              <p:cNvSpPr>
                <a:spLocks noChangeShapeType="1"/>
              </p:cNvSpPr>
              <p:nvPr/>
            </p:nvSpPr>
            <p:spPr bwMode="auto">
              <a:xfrm>
                <a:off x="5146" y="27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8" name="Line 834">
                <a:extLst>
                  <a:ext uri="{FF2B5EF4-FFF2-40B4-BE49-F238E27FC236}">
                    <a16:creationId xmlns:a16="http://schemas.microsoft.com/office/drawing/2014/main" id="{261E8E9E-A7F3-1924-10C9-C2B018A2CB27}"/>
                  </a:ext>
                </a:extLst>
              </p:cNvPr>
              <p:cNvSpPr>
                <a:spLocks noChangeShapeType="1"/>
              </p:cNvSpPr>
              <p:nvPr/>
            </p:nvSpPr>
            <p:spPr bwMode="auto">
              <a:xfrm flipH="1">
                <a:off x="5137" y="274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9" name="Line 835">
                <a:extLst>
                  <a:ext uri="{FF2B5EF4-FFF2-40B4-BE49-F238E27FC236}">
                    <a16:creationId xmlns:a16="http://schemas.microsoft.com/office/drawing/2014/main" id="{2D7393A2-1916-FF0D-CA90-FBB5D85CD692}"/>
                  </a:ext>
                </a:extLst>
              </p:cNvPr>
              <p:cNvSpPr>
                <a:spLocks noChangeShapeType="1"/>
              </p:cNvSpPr>
              <p:nvPr/>
            </p:nvSpPr>
            <p:spPr bwMode="auto">
              <a:xfrm>
                <a:off x="5237" y="2755"/>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4" name="Line 836">
                <a:extLst>
                  <a:ext uri="{FF2B5EF4-FFF2-40B4-BE49-F238E27FC236}">
                    <a16:creationId xmlns:a16="http://schemas.microsoft.com/office/drawing/2014/main" id="{43412F12-D693-D89B-D073-0B835F1C385B}"/>
                  </a:ext>
                </a:extLst>
              </p:cNvPr>
              <p:cNvSpPr>
                <a:spLocks noChangeShapeType="1"/>
              </p:cNvSpPr>
              <p:nvPr/>
            </p:nvSpPr>
            <p:spPr bwMode="auto">
              <a:xfrm flipH="1">
                <a:off x="5228" y="2764"/>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16" name="Line 837">
                <a:extLst>
                  <a:ext uri="{FF2B5EF4-FFF2-40B4-BE49-F238E27FC236}">
                    <a16:creationId xmlns:a16="http://schemas.microsoft.com/office/drawing/2014/main" id="{C352B8CC-CCBF-668F-A960-F9E1317419A8}"/>
                  </a:ext>
                </a:extLst>
              </p:cNvPr>
              <p:cNvSpPr>
                <a:spLocks noChangeShapeType="1"/>
              </p:cNvSpPr>
              <p:nvPr/>
            </p:nvSpPr>
            <p:spPr bwMode="auto">
              <a:xfrm>
                <a:off x="5291" y="2779"/>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0" name="Line 838">
                <a:extLst>
                  <a:ext uri="{FF2B5EF4-FFF2-40B4-BE49-F238E27FC236}">
                    <a16:creationId xmlns:a16="http://schemas.microsoft.com/office/drawing/2014/main" id="{6E371295-8DB1-06BE-68D8-92147F97A820}"/>
                  </a:ext>
                </a:extLst>
              </p:cNvPr>
              <p:cNvSpPr>
                <a:spLocks noChangeShapeType="1"/>
              </p:cNvSpPr>
              <p:nvPr/>
            </p:nvSpPr>
            <p:spPr bwMode="auto">
              <a:xfrm flipH="1">
                <a:off x="5282" y="2788"/>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1" name="Line 839">
                <a:extLst>
                  <a:ext uri="{FF2B5EF4-FFF2-40B4-BE49-F238E27FC236}">
                    <a16:creationId xmlns:a16="http://schemas.microsoft.com/office/drawing/2014/main" id="{93E70997-CE17-6B71-D2BB-B9D1D0B15636}"/>
                  </a:ext>
                </a:extLst>
              </p:cNvPr>
              <p:cNvSpPr>
                <a:spLocks noChangeShapeType="1"/>
              </p:cNvSpPr>
              <p:nvPr/>
            </p:nvSpPr>
            <p:spPr bwMode="auto">
              <a:xfrm>
                <a:off x="5298" y="2801"/>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2" name="Line 840">
                <a:extLst>
                  <a:ext uri="{FF2B5EF4-FFF2-40B4-BE49-F238E27FC236}">
                    <a16:creationId xmlns:a16="http://schemas.microsoft.com/office/drawing/2014/main" id="{29B7E5C4-99D7-C88B-76BB-E064E226F4FE}"/>
                  </a:ext>
                </a:extLst>
              </p:cNvPr>
              <p:cNvSpPr>
                <a:spLocks noChangeShapeType="1"/>
              </p:cNvSpPr>
              <p:nvPr/>
            </p:nvSpPr>
            <p:spPr bwMode="auto">
              <a:xfrm flipH="1">
                <a:off x="5290" y="2810"/>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3" name="Line 841">
                <a:extLst>
                  <a:ext uri="{FF2B5EF4-FFF2-40B4-BE49-F238E27FC236}">
                    <a16:creationId xmlns:a16="http://schemas.microsoft.com/office/drawing/2014/main" id="{A0C17F25-61E2-EE29-0C87-ECD722261038}"/>
                  </a:ext>
                </a:extLst>
              </p:cNvPr>
              <p:cNvSpPr>
                <a:spLocks noChangeShapeType="1"/>
              </p:cNvSpPr>
              <p:nvPr/>
            </p:nvSpPr>
            <p:spPr bwMode="auto">
              <a:xfrm>
                <a:off x="5304" y="2807"/>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4" name="Line 842">
                <a:extLst>
                  <a:ext uri="{FF2B5EF4-FFF2-40B4-BE49-F238E27FC236}">
                    <a16:creationId xmlns:a16="http://schemas.microsoft.com/office/drawing/2014/main" id="{E4141765-5D17-8DB4-FF41-76F1BE9DE898}"/>
                  </a:ext>
                </a:extLst>
              </p:cNvPr>
              <p:cNvSpPr>
                <a:spLocks noChangeShapeType="1"/>
              </p:cNvSpPr>
              <p:nvPr/>
            </p:nvSpPr>
            <p:spPr bwMode="auto">
              <a:xfrm flipH="1">
                <a:off x="5295" y="2816"/>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5" name="Line 843">
                <a:extLst>
                  <a:ext uri="{FF2B5EF4-FFF2-40B4-BE49-F238E27FC236}">
                    <a16:creationId xmlns:a16="http://schemas.microsoft.com/office/drawing/2014/main" id="{1310F691-A236-4446-1B97-DEE30254552F}"/>
                  </a:ext>
                </a:extLst>
              </p:cNvPr>
              <p:cNvSpPr>
                <a:spLocks noChangeShapeType="1"/>
              </p:cNvSpPr>
              <p:nvPr/>
            </p:nvSpPr>
            <p:spPr bwMode="auto">
              <a:xfrm>
                <a:off x="5307" y="2823"/>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6" name="Line 844">
                <a:extLst>
                  <a:ext uri="{FF2B5EF4-FFF2-40B4-BE49-F238E27FC236}">
                    <a16:creationId xmlns:a16="http://schemas.microsoft.com/office/drawing/2014/main" id="{153F61DB-0B68-8126-B2FC-8A45714C410B}"/>
                  </a:ext>
                </a:extLst>
              </p:cNvPr>
              <p:cNvSpPr>
                <a:spLocks noChangeShapeType="1"/>
              </p:cNvSpPr>
              <p:nvPr/>
            </p:nvSpPr>
            <p:spPr bwMode="auto">
              <a:xfrm flipH="1">
                <a:off x="5298" y="2832"/>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7" name="Line 845">
                <a:extLst>
                  <a:ext uri="{FF2B5EF4-FFF2-40B4-BE49-F238E27FC236}">
                    <a16:creationId xmlns:a16="http://schemas.microsoft.com/office/drawing/2014/main" id="{3F153549-67B9-5049-F34B-6C6D85AC2F52}"/>
                  </a:ext>
                </a:extLst>
              </p:cNvPr>
              <p:cNvSpPr>
                <a:spLocks noChangeShapeType="1"/>
              </p:cNvSpPr>
              <p:nvPr/>
            </p:nvSpPr>
            <p:spPr bwMode="auto">
              <a:xfrm>
                <a:off x="5312" y="2829"/>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8" name="Line 846">
                <a:extLst>
                  <a:ext uri="{FF2B5EF4-FFF2-40B4-BE49-F238E27FC236}">
                    <a16:creationId xmlns:a16="http://schemas.microsoft.com/office/drawing/2014/main" id="{166E4DC7-3FA1-E738-54E4-5974D3B61794}"/>
                  </a:ext>
                </a:extLst>
              </p:cNvPr>
              <p:cNvSpPr>
                <a:spLocks noChangeShapeType="1"/>
              </p:cNvSpPr>
              <p:nvPr/>
            </p:nvSpPr>
            <p:spPr bwMode="auto">
              <a:xfrm flipH="1">
                <a:off x="5304" y="2838"/>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9" name="Line 847">
                <a:extLst>
                  <a:ext uri="{FF2B5EF4-FFF2-40B4-BE49-F238E27FC236}">
                    <a16:creationId xmlns:a16="http://schemas.microsoft.com/office/drawing/2014/main" id="{B5584CFC-9341-02BA-292C-001A4BC16ACA}"/>
                  </a:ext>
                </a:extLst>
              </p:cNvPr>
              <p:cNvSpPr>
                <a:spLocks noChangeShapeType="1"/>
              </p:cNvSpPr>
              <p:nvPr/>
            </p:nvSpPr>
            <p:spPr bwMode="auto">
              <a:xfrm>
                <a:off x="5315" y="2844"/>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0" name="Line 848">
                <a:extLst>
                  <a:ext uri="{FF2B5EF4-FFF2-40B4-BE49-F238E27FC236}">
                    <a16:creationId xmlns:a16="http://schemas.microsoft.com/office/drawing/2014/main" id="{9BBBE59C-5B77-3768-6FFB-13BCC38BBE37}"/>
                  </a:ext>
                </a:extLst>
              </p:cNvPr>
              <p:cNvSpPr>
                <a:spLocks noChangeShapeType="1"/>
              </p:cNvSpPr>
              <p:nvPr/>
            </p:nvSpPr>
            <p:spPr bwMode="auto">
              <a:xfrm flipH="1">
                <a:off x="5306" y="2853"/>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1" name="Line 849">
                <a:extLst>
                  <a:ext uri="{FF2B5EF4-FFF2-40B4-BE49-F238E27FC236}">
                    <a16:creationId xmlns:a16="http://schemas.microsoft.com/office/drawing/2014/main" id="{927291F3-C14C-4D91-839D-6257099C43AA}"/>
                  </a:ext>
                </a:extLst>
              </p:cNvPr>
              <p:cNvSpPr>
                <a:spLocks noChangeShapeType="1"/>
              </p:cNvSpPr>
              <p:nvPr/>
            </p:nvSpPr>
            <p:spPr bwMode="auto">
              <a:xfrm>
                <a:off x="5325" y="2844"/>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2" name="Line 850">
                <a:extLst>
                  <a:ext uri="{FF2B5EF4-FFF2-40B4-BE49-F238E27FC236}">
                    <a16:creationId xmlns:a16="http://schemas.microsoft.com/office/drawing/2014/main" id="{EEF47AB0-36EC-A686-DBC0-912660629F15}"/>
                  </a:ext>
                </a:extLst>
              </p:cNvPr>
              <p:cNvSpPr>
                <a:spLocks noChangeShapeType="1"/>
              </p:cNvSpPr>
              <p:nvPr/>
            </p:nvSpPr>
            <p:spPr bwMode="auto">
              <a:xfrm flipH="1">
                <a:off x="5316" y="2853"/>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3" name="Line 851">
                <a:extLst>
                  <a:ext uri="{FF2B5EF4-FFF2-40B4-BE49-F238E27FC236}">
                    <a16:creationId xmlns:a16="http://schemas.microsoft.com/office/drawing/2014/main" id="{EF85C14B-9642-F8C0-C83F-13811C8CF724}"/>
                  </a:ext>
                </a:extLst>
              </p:cNvPr>
              <p:cNvSpPr>
                <a:spLocks noChangeShapeType="1"/>
              </p:cNvSpPr>
              <p:nvPr/>
            </p:nvSpPr>
            <p:spPr bwMode="auto">
              <a:xfrm>
                <a:off x="5329" y="285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0" name="Line 852">
                <a:extLst>
                  <a:ext uri="{FF2B5EF4-FFF2-40B4-BE49-F238E27FC236}">
                    <a16:creationId xmlns:a16="http://schemas.microsoft.com/office/drawing/2014/main" id="{5C5D0151-BB7E-2200-D1BD-1894ED4AA071}"/>
                  </a:ext>
                </a:extLst>
              </p:cNvPr>
              <p:cNvSpPr>
                <a:spLocks noChangeShapeType="1"/>
              </p:cNvSpPr>
              <p:nvPr/>
            </p:nvSpPr>
            <p:spPr bwMode="auto">
              <a:xfrm flipH="1">
                <a:off x="5319" y="2860"/>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1" name="Line 853">
                <a:extLst>
                  <a:ext uri="{FF2B5EF4-FFF2-40B4-BE49-F238E27FC236}">
                    <a16:creationId xmlns:a16="http://schemas.microsoft.com/office/drawing/2014/main" id="{EF6D8DED-C685-0CB0-0B11-836694428F00}"/>
                  </a:ext>
                </a:extLst>
              </p:cNvPr>
              <p:cNvSpPr>
                <a:spLocks noChangeShapeType="1"/>
              </p:cNvSpPr>
              <p:nvPr/>
            </p:nvSpPr>
            <p:spPr bwMode="auto">
              <a:xfrm>
                <a:off x="5339" y="285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2" name="Line 854">
                <a:extLst>
                  <a:ext uri="{FF2B5EF4-FFF2-40B4-BE49-F238E27FC236}">
                    <a16:creationId xmlns:a16="http://schemas.microsoft.com/office/drawing/2014/main" id="{31F4044F-9DFC-56D3-1AC4-6B5FF162BF78}"/>
                  </a:ext>
                </a:extLst>
              </p:cNvPr>
              <p:cNvSpPr>
                <a:spLocks noChangeShapeType="1"/>
              </p:cNvSpPr>
              <p:nvPr/>
            </p:nvSpPr>
            <p:spPr bwMode="auto">
              <a:xfrm flipH="1">
                <a:off x="5330" y="2860"/>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3" name="Line 855">
                <a:extLst>
                  <a:ext uri="{FF2B5EF4-FFF2-40B4-BE49-F238E27FC236}">
                    <a16:creationId xmlns:a16="http://schemas.microsoft.com/office/drawing/2014/main" id="{F81B0E50-D69A-96BD-AF6E-F115846F1027}"/>
                  </a:ext>
                </a:extLst>
              </p:cNvPr>
              <p:cNvSpPr>
                <a:spLocks noChangeShapeType="1"/>
              </p:cNvSpPr>
              <p:nvPr/>
            </p:nvSpPr>
            <p:spPr bwMode="auto">
              <a:xfrm>
                <a:off x="5342" y="285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4" name="Line 856">
                <a:extLst>
                  <a:ext uri="{FF2B5EF4-FFF2-40B4-BE49-F238E27FC236}">
                    <a16:creationId xmlns:a16="http://schemas.microsoft.com/office/drawing/2014/main" id="{87317847-E0B0-295D-475C-7C6BD910EC4B}"/>
                  </a:ext>
                </a:extLst>
              </p:cNvPr>
              <p:cNvSpPr>
                <a:spLocks noChangeShapeType="1"/>
              </p:cNvSpPr>
              <p:nvPr/>
            </p:nvSpPr>
            <p:spPr bwMode="auto">
              <a:xfrm flipH="1">
                <a:off x="5333" y="2860"/>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5" name="Line 857">
                <a:extLst>
                  <a:ext uri="{FF2B5EF4-FFF2-40B4-BE49-F238E27FC236}">
                    <a16:creationId xmlns:a16="http://schemas.microsoft.com/office/drawing/2014/main" id="{A969BD57-3848-4DDC-5C86-F646A6EA5042}"/>
                  </a:ext>
                </a:extLst>
              </p:cNvPr>
              <p:cNvSpPr>
                <a:spLocks noChangeShapeType="1"/>
              </p:cNvSpPr>
              <p:nvPr/>
            </p:nvSpPr>
            <p:spPr bwMode="auto">
              <a:xfrm>
                <a:off x="5514" y="2884"/>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6" name="Line 858">
                <a:extLst>
                  <a:ext uri="{FF2B5EF4-FFF2-40B4-BE49-F238E27FC236}">
                    <a16:creationId xmlns:a16="http://schemas.microsoft.com/office/drawing/2014/main" id="{CDFECD42-FDBF-990B-C044-E31FB5E5D187}"/>
                  </a:ext>
                </a:extLst>
              </p:cNvPr>
              <p:cNvSpPr>
                <a:spLocks noChangeShapeType="1"/>
              </p:cNvSpPr>
              <p:nvPr/>
            </p:nvSpPr>
            <p:spPr bwMode="auto">
              <a:xfrm flipH="1">
                <a:off x="5505" y="2894"/>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7" name="Line 859">
                <a:extLst>
                  <a:ext uri="{FF2B5EF4-FFF2-40B4-BE49-F238E27FC236}">
                    <a16:creationId xmlns:a16="http://schemas.microsoft.com/office/drawing/2014/main" id="{3C2FAC2F-5824-72C8-7EDB-1C89A30CEB8B}"/>
                  </a:ext>
                </a:extLst>
              </p:cNvPr>
              <p:cNvSpPr>
                <a:spLocks noChangeShapeType="1"/>
              </p:cNvSpPr>
              <p:nvPr/>
            </p:nvSpPr>
            <p:spPr bwMode="auto">
              <a:xfrm>
                <a:off x="5525" y="2884"/>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8" name="Line 860">
                <a:extLst>
                  <a:ext uri="{FF2B5EF4-FFF2-40B4-BE49-F238E27FC236}">
                    <a16:creationId xmlns:a16="http://schemas.microsoft.com/office/drawing/2014/main" id="{EE3DF6EE-C7F9-855C-D2C4-52728CE15218}"/>
                  </a:ext>
                </a:extLst>
              </p:cNvPr>
              <p:cNvSpPr>
                <a:spLocks noChangeShapeType="1"/>
              </p:cNvSpPr>
              <p:nvPr/>
            </p:nvSpPr>
            <p:spPr bwMode="auto">
              <a:xfrm flipH="1">
                <a:off x="5515" y="2894"/>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9" name="Line 861">
                <a:extLst>
                  <a:ext uri="{FF2B5EF4-FFF2-40B4-BE49-F238E27FC236}">
                    <a16:creationId xmlns:a16="http://schemas.microsoft.com/office/drawing/2014/main" id="{465696CC-F1C9-F6D1-7F5C-31C92013AC5C}"/>
                  </a:ext>
                </a:extLst>
              </p:cNvPr>
              <p:cNvSpPr>
                <a:spLocks noChangeShapeType="1"/>
              </p:cNvSpPr>
              <p:nvPr/>
            </p:nvSpPr>
            <p:spPr bwMode="auto">
              <a:xfrm>
                <a:off x="5528" y="2884"/>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0" name="Line 862">
                <a:extLst>
                  <a:ext uri="{FF2B5EF4-FFF2-40B4-BE49-F238E27FC236}">
                    <a16:creationId xmlns:a16="http://schemas.microsoft.com/office/drawing/2014/main" id="{391EF617-EDE6-4DF4-A711-CE4ACB706561}"/>
                  </a:ext>
                </a:extLst>
              </p:cNvPr>
              <p:cNvSpPr>
                <a:spLocks noChangeShapeType="1"/>
              </p:cNvSpPr>
              <p:nvPr/>
            </p:nvSpPr>
            <p:spPr bwMode="auto">
              <a:xfrm flipH="1">
                <a:off x="5517" y="2894"/>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1" name="Line 863">
                <a:extLst>
                  <a:ext uri="{FF2B5EF4-FFF2-40B4-BE49-F238E27FC236}">
                    <a16:creationId xmlns:a16="http://schemas.microsoft.com/office/drawing/2014/main" id="{8226CE9C-B8CD-BFC5-3A24-82DD0A1285B2}"/>
                  </a:ext>
                </a:extLst>
              </p:cNvPr>
              <p:cNvSpPr>
                <a:spLocks noChangeShapeType="1"/>
              </p:cNvSpPr>
              <p:nvPr/>
            </p:nvSpPr>
            <p:spPr bwMode="auto">
              <a:xfrm>
                <a:off x="5530" y="2884"/>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2" name="Line 864">
                <a:extLst>
                  <a:ext uri="{FF2B5EF4-FFF2-40B4-BE49-F238E27FC236}">
                    <a16:creationId xmlns:a16="http://schemas.microsoft.com/office/drawing/2014/main" id="{FB61BFFB-7F62-F2A5-FD42-29FD600CC84A}"/>
                  </a:ext>
                </a:extLst>
              </p:cNvPr>
              <p:cNvSpPr>
                <a:spLocks noChangeShapeType="1"/>
              </p:cNvSpPr>
              <p:nvPr/>
            </p:nvSpPr>
            <p:spPr bwMode="auto">
              <a:xfrm flipH="1">
                <a:off x="5520" y="2894"/>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3" name="Line 865">
                <a:extLst>
                  <a:ext uri="{FF2B5EF4-FFF2-40B4-BE49-F238E27FC236}">
                    <a16:creationId xmlns:a16="http://schemas.microsoft.com/office/drawing/2014/main" id="{56A23B30-C082-E7E3-5C0D-4C3C37C321CC}"/>
                  </a:ext>
                </a:extLst>
              </p:cNvPr>
              <p:cNvSpPr>
                <a:spLocks noChangeShapeType="1"/>
              </p:cNvSpPr>
              <p:nvPr/>
            </p:nvSpPr>
            <p:spPr bwMode="auto">
              <a:xfrm>
                <a:off x="5538" y="2894"/>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4" name="Line 866">
                <a:extLst>
                  <a:ext uri="{FF2B5EF4-FFF2-40B4-BE49-F238E27FC236}">
                    <a16:creationId xmlns:a16="http://schemas.microsoft.com/office/drawing/2014/main" id="{42FFC941-709F-9010-1D1D-7C72B17B115B}"/>
                  </a:ext>
                </a:extLst>
              </p:cNvPr>
              <p:cNvSpPr>
                <a:spLocks noChangeShapeType="1"/>
              </p:cNvSpPr>
              <p:nvPr/>
            </p:nvSpPr>
            <p:spPr bwMode="auto">
              <a:xfrm flipH="1">
                <a:off x="5529" y="2903"/>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5" name="Line 867">
                <a:extLst>
                  <a:ext uri="{FF2B5EF4-FFF2-40B4-BE49-F238E27FC236}">
                    <a16:creationId xmlns:a16="http://schemas.microsoft.com/office/drawing/2014/main" id="{A69F3E2B-A1AA-2FAC-9DCC-B17B29A35CD5}"/>
                  </a:ext>
                </a:extLst>
              </p:cNvPr>
              <p:cNvSpPr>
                <a:spLocks noChangeShapeType="1"/>
              </p:cNvSpPr>
              <p:nvPr/>
            </p:nvSpPr>
            <p:spPr bwMode="auto">
              <a:xfrm>
                <a:off x="5543" y="2894"/>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6" name="Line 868">
                <a:extLst>
                  <a:ext uri="{FF2B5EF4-FFF2-40B4-BE49-F238E27FC236}">
                    <a16:creationId xmlns:a16="http://schemas.microsoft.com/office/drawing/2014/main" id="{C832FB3C-4F77-DA37-DA9D-A37FFD8BD681}"/>
                  </a:ext>
                </a:extLst>
              </p:cNvPr>
              <p:cNvSpPr>
                <a:spLocks noChangeShapeType="1"/>
              </p:cNvSpPr>
              <p:nvPr/>
            </p:nvSpPr>
            <p:spPr bwMode="auto">
              <a:xfrm flipH="1">
                <a:off x="5534" y="2903"/>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7" name="Line 869">
                <a:extLst>
                  <a:ext uri="{FF2B5EF4-FFF2-40B4-BE49-F238E27FC236}">
                    <a16:creationId xmlns:a16="http://schemas.microsoft.com/office/drawing/2014/main" id="{F9DB7189-6D7B-E0FE-7664-4A5CA70BC49D}"/>
                  </a:ext>
                </a:extLst>
              </p:cNvPr>
              <p:cNvSpPr>
                <a:spLocks noChangeShapeType="1"/>
              </p:cNvSpPr>
              <p:nvPr/>
            </p:nvSpPr>
            <p:spPr bwMode="auto">
              <a:xfrm>
                <a:off x="5552" y="2912"/>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8" name="Line 870">
                <a:extLst>
                  <a:ext uri="{FF2B5EF4-FFF2-40B4-BE49-F238E27FC236}">
                    <a16:creationId xmlns:a16="http://schemas.microsoft.com/office/drawing/2014/main" id="{23EA1567-DCB5-DE4F-DC83-86FC8DB85CC0}"/>
                  </a:ext>
                </a:extLst>
              </p:cNvPr>
              <p:cNvSpPr>
                <a:spLocks noChangeShapeType="1"/>
              </p:cNvSpPr>
              <p:nvPr/>
            </p:nvSpPr>
            <p:spPr bwMode="auto">
              <a:xfrm flipH="1">
                <a:off x="5542" y="2921"/>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9" name="Line 871">
                <a:extLst>
                  <a:ext uri="{FF2B5EF4-FFF2-40B4-BE49-F238E27FC236}">
                    <a16:creationId xmlns:a16="http://schemas.microsoft.com/office/drawing/2014/main" id="{9D336200-BB89-2275-CBE5-DD33B105C631}"/>
                  </a:ext>
                </a:extLst>
              </p:cNvPr>
              <p:cNvSpPr>
                <a:spLocks noChangeShapeType="1"/>
              </p:cNvSpPr>
              <p:nvPr/>
            </p:nvSpPr>
            <p:spPr bwMode="auto">
              <a:xfrm>
                <a:off x="5567" y="2921"/>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0" name="Line 872">
                <a:extLst>
                  <a:ext uri="{FF2B5EF4-FFF2-40B4-BE49-F238E27FC236}">
                    <a16:creationId xmlns:a16="http://schemas.microsoft.com/office/drawing/2014/main" id="{69E2607A-BFCC-ECD2-3099-4536BADC14C8}"/>
                  </a:ext>
                </a:extLst>
              </p:cNvPr>
              <p:cNvSpPr>
                <a:spLocks noChangeShapeType="1"/>
              </p:cNvSpPr>
              <p:nvPr/>
            </p:nvSpPr>
            <p:spPr bwMode="auto">
              <a:xfrm flipH="1">
                <a:off x="5558" y="2931"/>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1" name="Line 873">
                <a:extLst>
                  <a:ext uri="{FF2B5EF4-FFF2-40B4-BE49-F238E27FC236}">
                    <a16:creationId xmlns:a16="http://schemas.microsoft.com/office/drawing/2014/main" id="{62AA9AD9-445B-4399-9A9E-05F00785B61E}"/>
                  </a:ext>
                </a:extLst>
              </p:cNvPr>
              <p:cNvSpPr>
                <a:spLocks noChangeShapeType="1"/>
              </p:cNvSpPr>
              <p:nvPr/>
            </p:nvSpPr>
            <p:spPr bwMode="auto">
              <a:xfrm>
                <a:off x="5613" y="2921"/>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2" name="Line 874">
                <a:extLst>
                  <a:ext uri="{FF2B5EF4-FFF2-40B4-BE49-F238E27FC236}">
                    <a16:creationId xmlns:a16="http://schemas.microsoft.com/office/drawing/2014/main" id="{2714E746-44FF-D123-CDD5-D0EAFD5999AC}"/>
                  </a:ext>
                </a:extLst>
              </p:cNvPr>
              <p:cNvSpPr>
                <a:spLocks noChangeShapeType="1"/>
              </p:cNvSpPr>
              <p:nvPr/>
            </p:nvSpPr>
            <p:spPr bwMode="auto">
              <a:xfrm flipH="1">
                <a:off x="5604" y="2931"/>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3" name="Line 875">
                <a:extLst>
                  <a:ext uri="{FF2B5EF4-FFF2-40B4-BE49-F238E27FC236}">
                    <a16:creationId xmlns:a16="http://schemas.microsoft.com/office/drawing/2014/main" id="{8F592035-7BFE-B8B1-B0AD-86A55ED546E7}"/>
                  </a:ext>
                </a:extLst>
              </p:cNvPr>
              <p:cNvSpPr>
                <a:spLocks noChangeShapeType="1"/>
              </p:cNvSpPr>
              <p:nvPr/>
            </p:nvSpPr>
            <p:spPr bwMode="auto">
              <a:xfrm>
                <a:off x="5669" y="2921"/>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4" name="Line 876">
                <a:extLst>
                  <a:ext uri="{FF2B5EF4-FFF2-40B4-BE49-F238E27FC236}">
                    <a16:creationId xmlns:a16="http://schemas.microsoft.com/office/drawing/2014/main" id="{52C24B7A-3376-C5E1-9D04-9BA56892CFAD}"/>
                  </a:ext>
                </a:extLst>
              </p:cNvPr>
              <p:cNvSpPr>
                <a:spLocks noChangeShapeType="1"/>
              </p:cNvSpPr>
              <p:nvPr/>
            </p:nvSpPr>
            <p:spPr bwMode="auto">
              <a:xfrm flipH="1">
                <a:off x="5660" y="2931"/>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5" name="Line 877">
                <a:extLst>
                  <a:ext uri="{FF2B5EF4-FFF2-40B4-BE49-F238E27FC236}">
                    <a16:creationId xmlns:a16="http://schemas.microsoft.com/office/drawing/2014/main" id="{5DAB1673-65BF-4323-A385-63403CE37F90}"/>
                  </a:ext>
                </a:extLst>
              </p:cNvPr>
              <p:cNvSpPr>
                <a:spLocks noChangeShapeType="1"/>
              </p:cNvSpPr>
              <p:nvPr/>
            </p:nvSpPr>
            <p:spPr bwMode="auto">
              <a:xfrm>
                <a:off x="5736" y="2951"/>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6" name="Line 878">
                <a:extLst>
                  <a:ext uri="{FF2B5EF4-FFF2-40B4-BE49-F238E27FC236}">
                    <a16:creationId xmlns:a16="http://schemas.microsoft.com/office/drawing/2014/main" id="{05A31BC5-A08B-F114-F9A8-4B110B3DBA9E}"/>
                  </a:ext>
                </a:extLst>
              </p:cNvPr>
              <p:cNvSpPr>
                <a:spLocks noChangeShapeType="1"/>
              </p:cNvSpPr>
              <p:nvPr/>
            </p:nvSpPr>
            <p:spPr bwMode="auto">
              <a:xfrm flipH="1">
                <a:off x="5727" y="2961"/>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7" name="Line 879">
                <a:extLst>
                  <a:ext uri="{FF2B5EF4-FFF2-40B4-BE49-F238E27FC236}">
                    <a16:creationId xmlns:a16="http://schemas.microsoft.com/office/drawing/2014/main" id="{16FAF93B-A4DE-BAA8-2DE7-BE3FE9FF1D77}"/>
                  </a:ext>
                </a:extLst>
              </p:cNvPr>
              <p:cNvSpPr>
                <a:spLocks noChangeShapeType="1"/>
              </p:cNvSpPr>
              <p:nvPr/>
            </p:nvSpPr>
            <p:spPr bwMode="auto">
              <a:xfrm>
                <a:off x="5753" y="296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8" name="Line 880">
                <a:extLst>
                  <a:ext uri="{FF2B5EF4-FFF2-40B4-BE49-F238E27FC236}">
                    <a16:creationId xmlns:a16="http://schemas.microsoft.com/office/drawing/2014/main" id="{9722E87A-A4F5-A132-94CD-3BFDC4F83757}"/>
                  </a:ext>
                </a:extLst>
              </p:cNvPr>
              <p:cNvSpPr>
                <a:spLocks noChangeShapeType="1"/>
              </p:cNvSpPr>
              <p:nvPr/>
            </p:nvSpPr>
            <p:spPr bwMode="auto">
              <a:xfrm flipH="1">
                <a:off x="5743" y="2970"/>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9" name="Line 881">
                <a:extLst>
                  <a:ext uri="{FF2B5EF4-FFF2-40B4-BE49-F238E27FC236}">
                    <a16:creationId xmlns:a16="http://schemas.microsoft.com/office/drawing/2014/main" id="{C12BCCE7-746B-A051-2E85-83FC064F27AB}"/>
                  </a:ext>
                </a:extLst>
              </p:cNvPr>
              <p:cNvSpPr>
                <a:spLocks noChangeShapeType="1"/>
              </p:cNvSpPr>
              <p:nvPr/>
            </p:nvSpPr>
            <p:spPr bwMode="auto">
              <a:xfrm>
                <a:off x="5763" y="2973"/>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0" name="Line 882">
                <a:extLst>
                  <a:ext uri="{FF2B5EF4-FFF2-40B4-BE49-F238E27FC236}">
                    <a16:creationId xmlns:a16="http://schemas.microsoft.com/office/drawing/2014/main" id="{73F795DC-90C1-2D3E-FD22-8DD8FD7865C9}"/>
                  </a:ext>
                </a:extLst>
              </p:cNvPr>
              <p:cNvSpPr>
                <a:spLocks noChangeShapeType="1"/>
              </p:cNvSpPr>
              <p:nvPr/>
            </p:nvSpPr>
            <p:spPr bwMode="auto">
              <a:xfrm flipH="1">
                <a:off x="5754" y="2982"/>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1" name="Line 883">
                <a:extLst>
                  <a:ext uri="{FF2B5EF4-FFF2-40B4-BE49-F238E27FC236}">
                    <a16:creationId xmlns:a16="http://schemas.microsoft.com/office/drawing/2014/main" id="{800E54EF-D477-E821-4930-216307D2BA55}"/>
                  </a:ext>
                </a:extLst>
              </p:cNvPr>
              <p:cNvSpPr>
                <a:spLocks noChangeShapeType="1"/>
              </p:cNvSpPr>
              <p:nvPr/>
            </p:nvSpPr>
            <p:spPr bwMode="auto">
              <a:xfrm>
                <a:off x="5777" y="2973"/>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2" name="Line 884">
                <a:extLst>
                  <a:ext uri="{FF2B5EF4-FFF2-40B4-BE49-F238E27FC236}">
                    <a16:creationId xmlns:a16="http://schemas.microsoft.com/office/drawing/2014/main" id="{C528C1AE-45DD-FBCD-8116-5537DB296085}"/>
                  </a:ext>
                </a:extLst>
              </p:cNvPr>
              <p:cNvSpPr>
                <a:spLocks noChangeShapeType="1"/>
              </p:cNvSpPr>
              <p:nvPr/>
            </p:nvSpPr>
            <p:spPr bwMode="auto">
              <a:xfrm flipH="1">
                <a:off x="5767" y="2982"/>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3" name="Line 885">
                <a:extLst>
                  <a:ext uri="{FF2B5EF4-FFF2-40B4-BE49-F238E27FC236}">
                    <a16:creationId xmlns:a16="http://schemas.microsoft.com/office/drawing/2014/main" id="{8D4D00B0-DEBC-24F3-DD5F-73DE7F3E5BB3}"/>
                  </a:ext>
                </a:extLst>
              </p:cNvPr>
              <p:cNvSpPr>
                <a:spLocks noChangeShapeType="1"/>
              </p:cNvSpPr>
              <p:nvPr/>
            </p:nvSpPr>
            <p:spPr bwMode="auto">
              <a:xfrm>
                <a:off x="5782" y="2973"/>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4" name="Line 886">
                <a:extLst>
                  <a:ext uri="{FF2B5EF4-FFF2-40B4-BE49-F238E27FC236}">
                    <a16:creationId xmlns:a16="http://schemas.microsoft.com/office/drawing/2014/main" id="{9AE31A6C-BD1C-2B39-B624-057BA78B45F3}"/>
                  </a:ext>
                </a:extLst>
              </p:cNvPr>
              <p:cNvSpPr>
                <a:spLocks noChangeShapeType="1"/>
              </p:cNvSpPr>
              <p:nvPr/>
            </p:nvSpPr>
            <p:spPr bwMode="auto">
              <a:xfrm flipH="1">
                <a:off x="5773" y="2982"/>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5" name="Line 887">
                <a:extLst>
                  <a:ext uri="{FF2B5EF4-FFF2-40B4-BE49-F238E27FC236}">
                    <a16:creationId xmlns:a16="http://schemas.microsoft.com/office/drawing/2014/main" id="{2DFCCE42-DE20-B255-F87F-1808585B6EDA}"/>
                  </a:ext>
                </a:extLst>
              </p:cNvPr>
              <p:cNvSpPr>
                <a:spLocks noChangeShapeType="1"/>
              </p:cNvSpPr>
              <p:nvPr/>
            </p:nvSpPr>
            <p:spPr bwMode="auto">
              <a:xfrm>
                <a:off x="5804" y="2986"/>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6" name="Line 888">
                <a:extLst>
                  <a:ext uri="{FF2B5EF4-FFF2-40B4-BE49-F238E27FC236}">
                    <a16:creationId xmlns:a16="http://schemas.microsoft.com/office/drawing/2014/main" id="{7F782BC9-EDB5-1E49-B2B1-E5A96DE4D6DB}"/>
                  </a:ext>
                </a:extLst>
              </p:cNvPr>
              <p:cNvSpPr>
                <a:spLocks noChangeShapeType="1"/>
              </p:cNvSpPr>
              <p:nvPr/>
            </p:nvSpPr>
            <p:spPr bwMode="auto">
              <a:xfrm flipH="1">
                <a:off x="5795" y="2995"/>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7" name="Line 889">
                <a:extLst>
                  <a:ext uri="{FF2B5EF4-FFF2-40B4-BE49-F238E27FC236}">
                    <a16:creationId xmlns:a16="http://schemas.microsoft.com/office/drawing/2014/main" id="{179E545E-0E8E-A73F-788A-AADBE2997390}"/>
                  </a:ext>
                </a:extLst>
              </p:cNvPr>
              <p:cNvSpPr>
                <a:spLocks noChangeShapeType="1"/>
              </p:cNvSpPr>
              <p:nvPr/>
            </p:nvSpPr>
            <p:spPr bwMode="auto">
              <a:xfrm>
                <a:off x="5814" y="2986"/>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8" name="Line 890">
                <a:extLst>
                  <a:ext uri="{FF2B5EF4-FFF2-40B4-BE49-F238E27FC236}">
                    <a16:creationId xmlns:a16="http://schemas.microsoft.com/office/drawing/2014/main" id="{411DA5EA-5095-C123-48CC-B61F41D3914A}"/>
                  </a:ext>
                </a:extLst>
              </p:cNvPr>
              <p:cNvSpPr>
                <a:spLocks noChangeShapeType="1"/>
              </p:cNvSpPr>
              <p:nvPr/>
            </p:nvSpPr>
            <p:spPr bwMode="auto">
              <a:xfrm flipH="1">
                <a:off x="5805" y="2995"/>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9" name="Line 891">
                <a:extLst>
                  <a:ext uri="{FF2B5EF4-FFF2-40B4-BE49-F238E27FC236}">
                    <a16:creationId xmlns:a16="http://schemas.microsoft.com/office/drawing/2014/main" id="{8D09493C-AE45-7E2E-DC97-57255DBF3971}"/>
                  </a:ext>
                </a:extLst>
              </p:cNvPr>
              <p:cNvSpPr>
                <a:spLocks noChangeShapeType="1"/>
              </p:cNvSpPr>
              <p:nvPr/>
            </p:nvSpPr>
            <p:spPr bwMode="auto">
              <a:xfrm>
                <a:off x="5833" y="2986"/>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0" name="Line 892">
                <a:extLst>
                  <a:ext uri="{FF2B5EF4-FFF2-40B4-BE49-F238E27FC236}">
                    <a16:creationId xmlns:a16="http://schemas.microsoft.com/office/drawing/2014/main" id="{1A5C0D18-0902-B33C-1D64-19F861323B92}"/>
                  </a:ext>
                </a:extLst>
              </p:cNvPr>
              <p:cNvSpPr>
                <a:spLocks noChangeShapeType="1"/>
              </p:cNvSpPr>
              <p:nvPr/>
            </p:nvSpPr>
            <p:spPr bwMode="auto">
              <a:xfrm flipH="1">
                <a:off x="5824" y="2995"/>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1" name="Line 893">
                <a:extLst>
                  <a:ext uri="{FF2B5EF4-FFF2-40B4-BE49-F238E27FC236}">
                    <a16:creationId xmlns:a16="http://schemas.microsoft.com/office/drawing/2014/main" id="{D552C492-E024-78C6-65AB-D5A807E73695}"/>
                  </a:ext>
                </a:extLst>
              </p:cNvPr>
              <p:cNvSpPr>
                <a:spLocks noChangeShapeType="1"/>
              </p:cNvSpPr>
              <p:nvPr/>
            </p:nvSpPr>
            <p:spPr bwMode="auto">
              <a:xfrm>
                <a:off x="5835" y="2986"/>
                <a:ext cx="0" cy="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2" name="Line 894">
                <a:extLst>
                  <a:ext uri="{FF2B5EF4-FFF2-40B4-BE49-F238E27FC236}">
                    <a16:creationId xmlns:a16="http://schemas.microsoft.com/office/drawing/2014/main" id="{B7950E94-D083-A05D-261E-DA2BACF30D9E}"/>
                  </a:ext>
                </a:extLst>
              </p:cNvPr>
              <p:cNvSpPr>
                <a:spLocks noChangeShapeType="1"/>
              </p:cNvSpPr>
              <p:nvPr/>
            </p:nvSpPr>
            <p:spPr bwMode="auto">
              <a:xfrm flipH="1">
                <a:off x="5827" y="2995"/>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3" name="Line 895">
                <a:extLst>
                  <a:ext uri="{FF2B5EF4-FFF2-40B4-BE49-F238E27FC236}">
                    <a16:creationId xmlns:a16="http://schemas.microsoft.com/office/drawing/2014/main" id="{27A2777B-9813-BE5B-AA8A-360425BC4B18}"/>
                  </a:ext>
                </a:extLst>
              </p:cNvPr>
              <p:cNvSpPr>
                <a:spLocks noChangeShapeType="1"/>
              </p:cNvSpPr>
              <p:nvPr/>
            </p:nvSpPr>
            <p:spPr bwMode="auto">
              <a:xfrm>
                <a:off x="5865" y="3010"/>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4" name="Line 896">
                <a:extLst>
                  <a:ext uri="{FF2B5EF4-FFF2-40B4-BE49-F238E27FC236}">
                    <a16:creationId xmlns:a16="http://schemas.microsoft.com/office/drawing/2014/main" id="{3CAC7281-B5C0-F7DC-A644-CD5A86C9173F}"/>
                  </a:ext>
                </a:extLst>
              </p:cNvPr>
              <p:cNvSpPr>
                <a:spLocks noChangeShapeType="1"/>
              </p:cNvSpPr>
              <p:nvPr/>
            </p:nvSpPr>
            <p:spPr bwMode="auto">
              <a:xfrm flipH="1">
                <a:off x="5856" y="301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5" name="Line 897">
                <a:extLst>
                  <a:ext uri="{FF2B5EF4-FFF2-40B4-BE49-F238E27FC236}">
                    <a16:creationId xmlns:a16="http://schemas.microsoft.com/office/drawing/2014/main" id="{01181D4F-C550-1FD0-67A1-742409891006}"/>
                  </a:ext>
                </a:extLst>
              </p:cNvPr>
              <p:cNvSpPr>
                <a:spLocks noChangeShapeType="1"/>
              </p:cNvSpPr>
              <p:nvPr/>
            </p:nvSpPr>
            <p:spPr bwMode="auto">
              <a:xfrm>
                <a:off x="5995" y="3066"/>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6" name="Line 898">
                <a:extLst>
                  <a:ext uri="{FF2B5EF4-FFF2-40B4-BE49-F238E27FC236}">
                    <a16:creationId xmlns:a16="http://schemas.microsoft.com/office/drawing/2014/main" id="{8D79FFEE-5013-D2AC-E8B5-2F06FA716AB8}"/>
                  </a:ext>
                </a:extLst>
              </p:cNvPr>
              <p:cNvSpPr>
                <a:spLocks noChangeShapeType="1"/>
              </p:cNvSpPr>
              <p:nvPr/>
            </p:nvSpPr>
            <p:spPr bwMode="auto">
              <a:xfrm flipH="1">
                <a:off x="5984" y="3075"/>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7" name="Line 899">
                <a:extLst>
                  <a:ext uri="{FF2B5EF4-FFF2-40B4-BE49-F238E27FC236}">
                    <a16:creationId xmlns:a16="http://schemas.microsoft.com/office/drawing/2014/main" id="{0D992CB3-41B2-CB29-7365-C0F942BE2609}"/>
                  </a:ext>
                </a:extLst>
              </p:cNvPr>
              <p:cNvSpPr>
                <a:spLocks noChangeShapeType="1"/>
              </p:cNvSpPr>
              <p:nvPr/>
            </p:nvSpPr>
            <p:spPr bwMode="auto">
              <a:xfrm>
                <a:off x="6010" y="3066"/>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8" name="Line 900">
                <a:extLst>
                  <a:ext uri="{FF2B5EF4-FFF2-40B4-BE49-F238E27FC236}">
                    <a16:creationId xmlns:a16="http://schemas.microsoft.com/office/drawing/2014/main" id="{59759E57-5E88-15FE-3285-D2212739C0EE}"/>
                  </a:ext>
                </a:extLst>
              </p:cNvPr>
              <p:cNvSpPr>
                <a:spLocks noChangeShapeType="1"/>
              </p:cNvSpPr>
              <p:nvPr/>
            </p:nvSpPr>
            <p:spPr bwMode="auto">
              <a:xfrm flipH="1">
                <a:off x="6001" y="3075"/>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9" name="Line 901">
                <a:extLst>
                  <a:ext uri="{FF2B5EF4-FFF2-40B4-BE49-F238E27FC236}">
                    <a16:creationId xmlns:a16="http://schemas.microsoft.com/office/drawing/2014/main" id="{49332D4F-E1B1-F454-6D20-FDED5C408A1A}"/>
                  </a:ext>
                </a:extLst>
              </p:cNvPr>
              <p:cNvSpPr>
                <a:spLocks noChangeShapeType="1"/>
              </p:cNvSpPr>
              <p:nvPr/>
            </p:nvSpPr>
            <p:spPr bwMode="auto">
              <a:xfrm>
                <a:off x="6085" y="308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0" name="Line 902">
                <a:extLst>
                  <a:ext uri="{FF2B5EF4-FFF2-40B4-BE49-F238E27FC236}">
                    <a16:creationId xmlns:a16="http://schemas.microsoft.com/office/drawing/2014/main" id="{710DC55E-4A2A-C366-F687-B880ED3E092E}"/>
                  </a:ext>
                </a:extLst>
              </p:cNvPr>
              <p:cNvSpPr>
                <a:spLocks noChangeShapeType="1"/>
              </p:cNvSpPr>
              <p:nvPr/>
            </p:nvSpPr>
            <p:spPr bwMode="auto">
              <a:xfrm flipH="1">
                <a:off x="6076" y="3090"/>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1" name="Line 903">
                <a:extLst>
                  <a:ext uri="{FF2B5EF4-FFF2-40B4-BE49-F238E27FC236}">
                    <a16:creationId xmlns:a16="http://schemas.microsoft.com/office/drawing/2014/main" id="{A1E4C514-2911-0E51-7945-1E4D6FE07BE8}"/>
                  </a:ext>
                </a:extLst>
              </p:cNvPr>
              <p:cNvSpPr>
                <a:spLocks noChangeShapeType="1"/>
              </p:cNvSpPr>
              <p:nvPr/>
            </p:nvSpPr>
            <p:spPr bwMode="auto">
              <a:xfrm>
                <a:off x="6099" y="308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2" name="Line 904">
                <a:extLst>
                  <a:ext uri="{FF2B5EF4-FFF2-40B4-BE49-F238E27FC236}">
                    <a16:creationId xmlns:a16="http://schemas.microsoft.com/office/drawing/2014/main" id="{8FDE0AC7-0E9C-23EE-2EA4-A9F4D3D97D0F}"/>
                  </a:ext>
                </a:extLst>
              </p:cNvPr>
              <p:cNvSpPr>
                <a:spLocks noChangeShapeType="1"/>
              </p:cNvSpPr>
              <p:nvPr/>
            </p:nvSpPr>
            <p:spPr bwMode="auto">
              <a:xfrm flipH="1">
                <a:off x="6089" y="3090"/>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3" name="Line 905">
                <a:extLst>
                  <a:ext uri="{FF2B5EF4-FFF2-40B4-BE49-F238E27FC236}">
                    <a16:creationId xmlns:a16="http://schemas.microsoft.com/office/drawing/2014/main" id="{93FCA8CB-DEC9-8A77-2584-4F4258EA61B1}"/>
                  </a:ext>
                </a:extLst>
              </p:cNvPr>
              <p:cNvSpPr>
                <a:spLocks noChangeShapeType="1"/>
              </p:cNvSpPr>
              <p:nvPr/>
            </p:nvSpPr>
            <p:spPr bwMode="auto">
              <a:xfrm>
                <a:off x="6106" y="308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4" name="Line 906">
                <a:extLst>
                  <a:ext uri="{FF2B5EF4-FFF2-40B4-BE49-F238E27FC236}">
                    <a16:creationId xmlns:a16="http://schemas.microsoft.com/office/drawing/2014/main" id="{3461CE27-A61D-DA7D-AC5F-31454918ED53}"/>
                  </a:ext>
                </a:extLst>
              </p:cNvPr>
              <p:cNvSpPr>
                <a:spLocks noChangeShapeType="1"/>
              </p:cNvSpPr>
              <p:nvPr/>
            </p:nvSpPr>
            <p:spPr bwMode="auto">
              <a:xfrm flipH="1">
                <a:off x="6098" y="3090"/>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5" name="Line 907">
                <a:extLst>
                  <a:ext uri="{FF2B5EF4-FFF2-40B4-BE49-F238E27FC236}">
                    <a16:creationId xmlns:a16="http://schemas.microsoft.com/office/drawing/2014/main" id="{CC2DB154-F1E8-6822-82D4-F021DC873531}"/>
                  </a:ext>
                </a:extLst>
              </p:cNvPr>
              <p:cNvSpPr>
                <a:spLocks noChangeShapeType="1"/>
              </p:cNvSpPr>
              <p:nvPr/>
            </p:nvSpPr>
            <p:spPr bwMode="auto">
              <a:xfrm>
                <a:off x="6114" y="3081"/>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6" name="Line 908">
                <a:extLst>
                  <a:ext uri="{FF2B5EF4-FFF2-40B4-BE49-F238E27FC236}">
                    <a16:creationId xmlns:a16="http://schemas.microsoft.com/office/drawing/2014/main" id="{38C8D1FC-A9DD-7E3A-7513-809C73AF3326}"/>
                  </a:ext>
                </a:extLst>
              </p:cNvPr>
              <p:cNvSpPr>
                <a:spLocks noChangeShapeType="1"/>
              </p:cNvSpPr>
              <p:nvPr/>
            </p:nvSpPr>
            <p:spPr bwMode="auto">
              <a:xfrm flipH="1">
                <a:off x="6105" y="3090"/>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7" name="Line 909">
                <a:extLst>
                  <a:ext uri="{FF2B5EF4-FFF2-40B4-BE49-F238E27FC236}">
                    <a16:creationId xmlns:a16="http://schemas.microsoft.com/office/drawing/2014/main" id="{C9DCB043-068C-98AB-61B7-B7B91F80A882}"/>
                  </a:ext>
                </a:extLst>
              </p:cNvPr>
              <p:cNvSpPr>
                <a:spLocks noChangeShapeType="1"/>
              </p:cNvSpPr>
              <p:nvPr/>
            </p:nvSpPr>
            <p:spPr bwMode="auto">
              <a:xfrm>
                <a:off x="6123" y="3096"/>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8" name="Line 910">
                <a:extLst>
                  <a:ext uri="{FF2B5EF4-FFF2-40B4-BE49-F238E27FC236}">
                    <a16:creationId xmlns:a16="http://schemas.microsoft.com/office/drawing/2014/main" id="{5A6CB253-AA15-DA23-B5FF-E1EAA71A50BD}"/>
                  </a:ext>
                </a:extLst>
              </p:cNvPr>
              <p:cNvSpPr>
                <a:spLocks noChangeShapeType="1"/>
              </p:cNvSpPr>
              <p:nvPr/>
            </p:nvSpPr>
            <p:spPr bwMode="auto">
              <a:xfrm flipH="1">
                <a:off x="6114" y="3105"/>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9" name="Line 911">
                <a:extLst>
                  <a:ext uri="{FF2B5EF4-FFF2-40B4-BE49-F238E27FC236}">
                    <a16:creationId xmlns:a16="http://schemas.microsoft.com/office/drawing/2014/main" id="{595CA2A6-8F63-9578-DE7D-884A3DD80D7A}"/>
                  </a:ext>
                </a:extLst>
              </p:cNvPr>
              <p:cNvSpPr>
                <a:spLocks noChangeShapeType="1"/>
              </p:cNvSpPr>
              <p:nvPr/>
            </p:nvSpPr>
            <p:spPr bwMode="auto">
              <a:xfrm>
                <a:off x="6126" y="3096"/>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0" name="Line 912">
                <a:extLst>
                  <a:ext uri="{FF2B5EF4-FFF2-40B4-BE49-F238E27FC236}">
                    <a16:creationId xmlns:a16="http://schemas.microsoft.com/office/drawing/2014/main" id="{A5BA1B63-B14E-8FE7-5E30-46A636364B64}"/>
                  </a:ext>
                </a:extLst>
              </p:cNvPr>
              <p:cNvSpPr>
                <a:spLocks noChangeShapeType="1"/>
              </p:cNvSpPr>
              <p:nvPr/>
            </p:nvSpPr>
            <p:spPr bwMode="auto">
              <a:xfrm flipH="1">
                <a:off x="6117" y="3105"/>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1" name="Line 913">
                <a:extLst>
                  <a:ext uri="{FF2B5EF4-FFF2-40B4-BE49-F238E27FC236}">
                    <a16:creationId xmlns:a16="http://schemas.microsoft.com/office/drawing/2014/main" id="{6A237816-C2A4-F852-3209-AE01D93F4D93}"/>
                  </a:ext>
                </a:extLst>
              </p:cNvPr>
              <p:cNvSpPr>
                <a:spLocks noChangeShapeType="1"/>
              </p:cNvSpPr>
              <p:nvPr/>
            </p:nvSpPr>
            <p:spPr bwMode="auto">
              <a:xfrm>
                <a:off x="6131" y="3096"/>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2" name="Line 914">
                <a:extLst>
                  <a:ext uri="{FF2B5EF4-FFF2-40B4-BE49-F238E27FC236}">
                    <a16:creationId xmlns:a16="http://schemas.microsoft.com/office/drawing/2014/main" id="{9B18E9FF-712A-47E1-66B0-D18227A472EC}"/>
                  </a:ext>
                </a:extLst>
              </p:cNvPr>
              <p:cNvSpPr>
                <a:spLocks noChangeShapeType="1"/>
              </p:cNvSpPr>
              <p:nvPr/>
            </p:nvSpPr>
            <p:spPr bwMode="auto">
              <a:xfrm flipH="1">
                <a:off x="6122" y="3105"/>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3" name="Line 915">
                <a:extLst>
                  <a:ext uri="{FF2B5EF4-FFF2-40B4-BE49-F238E27FC236}">
                    <a16:creationId xmlns:a16="http://schemas.microsoft.com/office/drawing/2014/main" id="{23DEAD0D-B08C-AB3C-C566-47739125BE07}"/>
                  </a:ext>
                </a:extLst>
              </p:cNvPr>
              <p:cNvSpPr>
                <a:spLocks noChangeShapeType="1"/>
              </p:cNvSpPr>
              <p:nvPr/>
            </p:nvSpPr>
            <p:spPr bwMode="auto">
              <a:xfrm>
                <a:off x="6133" y="3096"/>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4" name="Line 916">
                <a:extLst>
                  <a:ext uri="{FF2B5EF4-FFF2-40B4-BE49-F238E27FC236}">
                    <a16:creationId xmlns:a16="http://schemas.microsoft.com/office/drawing/2014/main" id="{1374E159-EC48-E34E-B7DE-2D7AB122E673}"/>
                  </a:ext>
                </a:extLst>
              </p:cNvPr>
              <p:cNvSpPr>
                <a:spLocks noChangeShapeType="1"/>
              </p:cNvSpPr>
              <p:nvPr/>
            </p:nvSpPr>
            <p:spPr bwMode="auto">
              <a:xfrm flipH="1">
                <a:off x="6124" y="3105"/>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5" name="Line 917">
                <a:extLst>
                  <a:ext uri="{FF2B5EF4-FFF2-40B4-BE49-F238E27FC236}">
                    <a16:creationId xmlns:a16="http://schemas.microsoft.com/office/drawing/2014/main" id="{A6D9B5CC-DEF2-FA42-F48A-BA725CFD0E83}"/>
                  </a:ext>
                </a:extLst>
              </p:cNvPr>
              <p:cNvSpPr>
                <a:spLocks noChangeShapeType="1"/>
              </p:cNvSpPr>
              <p:nvPr/>
            </p:nvSpPr>
            <p:spPr bwMode="auto">
              <a:xfrm>
                <a:off x="6278" y="3118"/>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6" name="Line 918">
                <a:extLst>
                  <a:ext uri="{FF2B5EF4-FFF2-40B4-BE49-F238E27FC236}">
                    <a16:creationId xmlns:a16="http://schemas.microsoft.com/office/drawing/2014/main" id="{5A33B85B-D466-5E69-BB8C-A7EEC878E75A}"/>
                  </a:ext>
                </a:extLst>
              </p:cNvPr>
              <p:cNvSpPr>
                <a:spLocks noChangeShapeType="1"/>
              </p:cNvSpPr>
              <p:nvPr/>
            </p:nvSpPr>
            <p:spPr bwMode="auto">
              <a:xfrm flipH="1">
                <a:off x="6269" y="3127"/>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7" name="Line 919">
                <a:extLst>
                  <a:ext uri="{FF2B5EF4-FFF2-40B4-BE49-F238E27FC236}">
                    <a16:creationId xmlns:a16="http://schemas.microsoft.com/office/drawing/2014/main" id="{032E17D7-2755-3D01-06FB-26B0AD97C09D}"/>
                  </a:ext>
                </a:extLst>
              </p:cNvPr>
              <p:cNvSpPr>
                <a:spLocks noChangeShapeType="1"/>
              </p:cNvSpPr>
              <p:nvPr/>
            </p:nvSpPr>
            <p:spPr bwMode="auto">
              <a:xfrm>
                <a:off x="6281" y="3118"/>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8" name="Line 920">
                <a:extLst>
                  <a:ext uri="{FF2B5EF4-FFF2-40B4-BE49-F238E27FC236}">
                    <a16:creationId xmlns:a16="http://schemas.microsoft.com/office/drawing/2014/main" id="{9031F5A6-B6D5-9BD9-CD57-81D5040CE962}"/>
                  </a:ext>
                </a:extLst>
              </p:cNvPr>
              <p:cNvSpPr>
                <a:spLocks noChangeShapeType="1"/>
              </p:cNvSpPr>
              <p:nvPr/>
            </p:nvSpPr>
            <p:spPr bwMode="auto">
              <a:xfrm flipH="1">
                <a:off x="6272" y="3127"/>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9" name="Line 921">
                <a:extLst>
                  <a:ext uri="{FF2B5EF4-FFF2-40B4-BE49-F238E27FC236}">
                    <a16:creationId xmlns:a16="http://schemas.microsoft.com/office/drawing/2014/main" id="{CB2ED758-69F8-CF16-7B9F-63E691230DFF}"/>
                  </a:ext>
                </a:extLst>
              </p:cNvPr>
              <p:cNvSpPr>
                <a:spLocks noChangeShapeType="1"/>
              </p:cNvSpPr>
              <p:nvPr/>
            </p:nvSpPr>
            <p:spPr bwMode="auto">
              <a:xfrm>
                <a:off x="6283" y="3118"/>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0" name="Line 922">
                <a:extLst>
                  <a:ext uri="{FF2B5EF4-FFF2-40B4-BE49-F238E27FC236}">
                    <a16:creationId xmlns:a16="http://schemas.microsoft.com/office/drawing/2014/main" id="{52899B47-ADF9-9D51-9AF5-EFE74B237B35}"/>
                  </a:ext>
                </a:extLst>
              </p:cNvPr>
              <p:cNvSpPr>
                <a:spLocks noChangeShapeType="1"/>
              </p:cNvSpPr>
              <p:nvPr/>
            </p:nvSpPr>
            <p:spPr bwMode="auto">
              <a:xfrm flipH="1">
                <a:off x="6274" y="3127"/>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1" name="Line 923">
                <a:extLst>
                  <a:ext uri="{FF2B5EF4-FFF2-40B4-BE49-F238E27FC236}">
                    <a16:creationId xmlns:a16="http://schemas.microsoft.com/office/drawing/2014/main" id="{D4D38DBE-AA47-0CC5-855E-45BC73FBF1AC}"/>
                  </a:ext>
                </a:extLst>
              </p:cNvPr>
              <p:cNvSpPr>
                <a:spLocks noChangeShapeType="1"/>
              </p:cNvSpPr>
              <p:nvPr/>
            </p:nvSpPr>
            <p:spPr bwMode="auto">
              <a:xfrm>
                <a:off x="6348"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2" name="Line 924">
                <a:extLst>
                  <a:ext uri="{FF2B5EF4-FFF2-40B4-BE49-F238E27FC236}">
                    <a16:creationId xmlns:a16="http://schemas.microsoft.com/office/drawing/2014/main" id="{FF781C23-4EAB-FE83-DF17-95B80C5F6F83}"/>
                  </a:ext>
                </a:extLst>
              </p:cNvPr>
              <p:cNvSpPr>
                <a:spLocks noChangeShapeType="1"/>
              </p:cNvSpPr>
              <p:nvPr/>
            </p:nvSpPr>
            <p:spPr bwMode="auto">
              <a:xfrm flipH="1">
                <a:off x="6339" y="314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3" name="Line 925">
                <a:extLst>
                  <a:ext uri="{FF2B5EF4-FFF2-40B4-BE49-F238E27FC236}">
                    <a16:creationId xmlns:a16="http://schemas.microsoft.com/office/drawing/2014/main" id="{9BDED228-001A-2752-5752-3C4DD19A74E4}"/>
                  </a:ext>
                </a:extLst>
              </p:cNvPr>
              <p:cNvSpPr>
                <a:spLocks noChangeShapeType="1"/>
              </p:cNvSpPr>
              <p:nvPr/>
            </p:nvSpPr>
            <p:spPr bwMode="auto">
              <a:xfrm>
                <a:off x="6372"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4" name="Line 926">
                <a:extLst>
                  <a:ext uri="{FF2B5EF4-FFF2-40B4-BE49-F238E27FC236}">
                    <a16:creationId xmlns:a16="http://schemas.microsoft.com/office/drawing/2014/main" id="{0B560538-4F82-2A9D-124E-5D65C5EBAE49}"/>
                  </a:ext>
                </a:extLst>
              </p:cNvPr>
              <p:cNvSpPr>
                <a:spLocks noChangeShapeType="1"/>
              </p:cNvSpPr>
              <p:nvPr/>
            </p:nvSpPr>
            <p:spPr bwMode="auto">
              <a:xfrm flipH="1">
                <a:off x="6364" y="3149"/>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5" name="Line 927">
                <a:extLst>
                  <a:ext uri="{FF2B5EF4-FFF2-40B4-BE49-F238E27FC236}">
                    <a16:creationId xmlns:a16="http://schemas.microsoft.com/office/drawing/2014/main" id="{EC422ED0-2A03-DBB7-BDF9-22DF2EF527C2}"/>
                  </a:ext>
                </a:extLst>
              </p:cNvPr>
              <p:cNvSpPr>
                <a:spLocks noChangeShapeType="1"/>
              </p:cNvSpPr>
              <p:nvPr/>
            </p:nvSpPr>
            <p:spPr bwMode="auto">
              <a:xfrm>
                <a:off x="6383"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6" name="Line 928">
                <a:extLst>
                  <a:ext uri="{FF2B5EF4-FFF2-40B4-BE49-F238E27FC236}">
                    <a16:creationId xmlns:a16="http://schemas.microsoft.com/office/drawing/2014/main" id="{4D34B070-366F-37DC-776E-0DA46D1C0F02}"/>
                  </a:ext>
                </a:extLst>
              </p:cNvPr>
              <p:cNvSpPr>
                <a:spLocks noChangeShapeType="1"/>
              </p:cNvSpPr>
              <p:nvPr/>
            </p:nvSpPr>
            <p:spPr bwMode="auto">
              <a:xfrm flipH="1">
                <a:off x="6374" y="314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7" name="Line 929">
                <a:extLst>
                  <a:ext uri="{FF2B5EF4-FFF2-40B4-BE49-F238E27FC236}">
                    <a16:creationId xmlns:a16="http://schemas.microsoft.com/office/drawing/2014/main" id="{9DF1F90A-EE25-33F9-509B-86A8DA9B36CA}"/>
                  </a:ext>
                </a:extLst>
              </p:cNvPr>
              <p:cNvSpPr>
                <a:spLocks noChangeShapeType="1"/>
              </p:cNvSpPr>
              <p:nvPr/>
            </p:nvSpPr>
            <p:spPr bwMode="auto">
              <a:xfrm>
                <a:off x="6392"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8" name="Line 930">
                <a:extLst>
                  <a:ext uri="{FF2B5EF4-FFF2-40B4-BE49-F238E27FC236}">
                    <a16:creationId xmlns:a16="http://schemas.microsoft.com/office/drawing/2014/main" id="{0CA04119-6BEF-81CD-D5CB-CA29FFF0C933}"/>
                  </a:ext>
                </a:extLst>
              </p:cNvPr>
              <p:cNvSpPr>
                <a:spLocks noChangeShapeType="1"/>
              </p:cNvSpPr>
              <p:nvPr/>
            </p:nvSpPr>
            <p:spPr bwMode="auto">
              <a:xfrm flipH="1">
                <a:off x="6381" y="314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9" name="Line 931">
                <a:extLst>
                  <a:ext uri="{FF2B5EF4-FFF2-40B4-BE49-F238E27FC236}">
                    <a16:creationId xmlns:a16="http://schemas.microsoft.com/office/drawing/2014/main" id="{888FB8A8-D82E-8384-FDD8-0B861232CEE7}"/>
                  </a:ext>
                </a:extLst>
              </p:cNvPr>
              <p:cNvSpPr>
                <a:spLocks noChangeShapeType="1"/>
              </p:cNvSpPr>
              <p:nvPr/>
            </p:nvSpPr>
            <p:spPr bwMode="auto">
              <a:xfrm>
                <a:off x="6409"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0" name="Line 932">
                <a:extLst>
                  <a:ext uri="{FF2B5EF4-FFF2-40B4-BE49-F238E27FC236}">
                    <a16:creationId xmlns:a16="http://schemas.microsoft.com/office/drawing/2014/main" id="{7EA01C55-CB92-8F78-35FC-E6FF16642A9D}"/>
                  </a:ext>
                </a:extLst>
              </p:cNvPr>
              <p:cNvSpPr>
                <a:spLocks noChangeShapeType="1"/>
              </p:cNvSpPr>
              <p:nvPr/>
            </p:nvSpPr>
            <p:spPr bwMode="auto">
              <a:xfrm flipH="1">
                <a:off x="6400" y="3149"/>
                <a:ext cx="2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1" name="Line 933">
                <a:extLst>
                  <a:ext uri="{FF2B5EF4-FFF2-40B4-BE49-F238E27FC236}">
                    <a16:creationId xmlns:a16="http://schemas.microsoft.com/office/drawing/2014/main" id="{877FCEC6-2020-3EC0-B964-ED12B95D7DFB}"/>
                  </a:ext>
                </a:extLst>
              </p:cNvPr>
              <p:cNvSpPr>
                <a:spLocks noChangeShapeType="1"/>
              </p:cNvSpPr>
              <p:nvPr/>
            </p:nvSpPr>
            <p:spPr bwMode="auto">
              <a:xfrm>
                <a:off x="6413"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2" name="Line 934">
                <a:extLst>
                  <a:ext uri="{FF2B5EF4-FFF2-40B4-BE49-F238E27FC236}">
                    <a16:creationId xmlns:a16="http://schemas.microsoft.com/office/drawing/2014/main" id="{519AF703-DF19-0FF6-333A-6480D18BDEB8}"/>
                  </a:ext>
                </a:extLst>
              </p:cNvPr>
              <p:cNvSpPr>
                <a:spLocks noChangeShapeType="1"/>
              </p:cNvSpPr>
              <p:nvPr/>
            </p:nvSpPr>
            <p:spPr bwMode="auto">
              <a:xfrm flipH="1">
                <a:off x="6403" y="314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3" name="Line 935">
                <a:extLst>
                  <a:ext uri="{FF2B5EF4-FFF2-40B4-BE49-F238E27FC236}">
                    <a16:creationId xmlns:a16="http://schemas.microsoft.com/office/drawing/2014/main" id="{26742175-0EC2-D487-1173-66330E12C17B}"/>
                  </a:ext>
                </a:extLst>
              </p:cNvPr>
              <p:cNvSpPr>
                <a:spLocks noChangeShapeType="1"/>
              </p:cNvSpPr>
              <p:nvPr/>
            </p:nvSpPr>
            <p:spPr bwMode="auto">
              <a:xfrm>
                <a:off x="6426"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4" name="Line 936">
                <a:extLst>
                  <a:ext uri="{FF2B5EF4-FFF2-40B4-BE49-F238E27FC236}">
                    <a16:creationId xmlns:a16="http://schemas.microsoft.com/office/drawing/2014/main" id="{F97A73A8-C2AA-2441-71C9-D455B1A1B4F0}"/>
                  </a:ext>
                </a:extLst>
              </p:cNvPr>
              <p:cNvSpPr>
                <a:spLocks noChangeShapeType="1"/>
              </p:cNvSpPr>
              <p:nvPr/>
            </p:nvSpPr>
            <p:spPr bwMode="auto">
              <a:xfrm flipH="1">
                <a:off x="6417" y="314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5" name="Line 937">
                <a:extLst>
                  <a:ext uri="{FF2B5EF4-FFF2-40B4-BE49-F238E27FC236}">
                    <a16:creationId xmlns:a16="http://schemas.microsoft.com/office/drawing/2014/main" id="{4FF5AB08-8F0B-CC5B-B975-40B77B31ABF5}"/>
                  </a:ext>
                </a:extLst>
              </p:cNvPr>
              <p:cNvSpPr>
                <a:spLocks noChangeShapeType="1"/>
              </p:cNvSpPr>
              <p:nvPr/>
            </p:nvSpPr>
            <p:spPr bwMode="auto">
              <a:xfrm>
                <a:off x="6593"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6" name="Line 938">
                <a:extLst>
                  <a:ext uri="{FF2B5EF4-FFF2-40B4-BE49-F238E27FC236}">
                    <a16:creationId xmlns:a16="http://schemas.microsoft.com/office/drawing/2014/main" id="{FE2B110C-767D-0C16-956D-9215B236CBDB}"/>
                  </a:ext>
                </a:extLst>
              </p:cNvPr>
              <p:cNvSpPr>
                <a:spLocks noChangeShapeType="1"/>
              </p:cNvSpPr>
              <p:nvPr/>
            </p:nvSpPr>
            <p:spPr bwMode="auto">
              <a:xfrm flipH="1">
                <a:off x="6584" y="3149"/>
                <a:ext cx="17"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7" name="Line 939">
                <a:extLst>
                  <a:ext uri="{FF2B5EF4-FFF2-40B4-BE49-F238E27FC236}">
                    <a16:creationId xmlns:a16="http://schemas.microsoft.com/office/drawing/2014/main" id="{7E6BCAEF-FB7A-28C7-C0DF-D372E4802652}"/>
                  </a:ext>
                </a:extLst>
              </p:cNvPr>
              <p:cNvSpPr>
                <a:spLocks noChangeShapeType="1"/>
              </p:cNvSpPr>
              <p:nvPr/>
            </p:nvSpPr>
            <p:spPr bwMode="auto">
              <a:xfrm>
                <a:off x="6608"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8" name="Line 940">
                <a:extLst>
                  <a:ext uri="{FF2B5EF4-FFF2-40B4-BE49-F238E27FC236}">
                    <a16:creationId xmlns:a16="http://schemas.microsoft.com/office/drawing/2014/main" id="{C7E12537-7B5C-24C6-1B9B-C472EA8B9721}"/>
                  </a:ext>
                </a:extLst>
              </p:cNvPr>
              <p:cNvSpPr>
                <a:spLocks noChangeShapeType="1"/>
              </p:cNvSpPr>
              <p:nvPr/>
            </p:nvSpPr>
            <p:spPr bwMode="auto">
              <a:xfrm flipH="1">
                <a:off x="6599" y="314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9" name="Line 941">
                <a:extLst>
                  <a:ext uri="{FF2B5EF4-FFF2-40B4-BE49-F238E27FC236}">
                    <a16:creationId xmlns:a16="http://schemas.microsoft.com/office/drawing/2014/main" id="{4C039B8D-0F0C-CF8D-CC11-8B7577163DE8}"/>
                  </a:ext>
                </a:extLst>
              </p:cNvPr>
              <p:cNvSpPr>
                <a:spLocks noChangeShapeType="1"/>
              </p:cNvSpPr>
              <p:nvPr/>
            </p:nvSpPr>
            <p:spPr bwMode="auto">
              <a:xfrm>
                <a:off x="6678" y="3140"/>
                <a:ext cx="0" cy="1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0" name="Line 942">
                <a:extLst>
                  <a:ext uri="{FF2B5EF4-FFF2-40B4-BE49-F238E27FC236}">
                    <a16:creationId xmlns:a16="http://schemas.microsoft.com/office/drawing/2014/main" id="{CAD64E5C-9171-B0ED-DBD0-7F3539C57CC7}"/>
                  </a:ext>
                </a:extLst>
              </p:cNvPr>
              <p:cNvSpPr>
                <a:spLocks noChangeShapeType="1"/>
              </p:cNvSpPr>
              <p:nvPr/>
            </p:nvSpPr>
            <p:spPr bwMode="auto">
              <a:xfrm flipH="1">
                <a:off x="6669" y="314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1" name="Line 943">
                <a:extLst>
                  <a:ext uri="{FF2B5EF4-FFF2-40B4-BE49-F238E27FC236}">
                    <a16:creationId xmlns:a16="http://schemas.microsoft.com/office/drawing/2014/main" id="{0752E237-E2B9-D4B1-9D77-08ED69356AA6}"/>
                  </a:ext>
                </a:extLst>
              </p:cNvPr>
              <p:cNvSpPr>
                <a:spLocks noChangeShapeType="1"/>
              </p:cNvSpPr>
              <p:nvPr/>
            </p:nvSpPr>
            <p:spPr bwMode="auto">
              <a:xfrm>
                <a:off x="6680" y="3219"/>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2" name="Line 944">
                <a:extLst>
                  <a:ext uri="{FF2B5EF4-FFF2-40B4-BE49-F238E27FC236}">
                    <a16:creationId xmlns:a16="http://schemas.microsoft.com/office/drawing/2014/main" id="{A16C14AD-17E6-3D99-820B-BF82BD7989C9}"/>
                  </a:ext>
                </a:extLst>
              </p:cNvPr>
              <p:cNvSpPr>
                <a:spLocks noChangeShapeType="1"/>
              </p:cNvSpPr>
              <p:nvPr/>
            </p:nvSpPr>
            <p:spPr bwMode="auto">
              <a:xfrm flipH="1">
                <a:off x="6671" y="3229"/>
                <a:ext cx="2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3" name="Line 945">
                <a:extLst>
                  <a:ext uri="{FF2B5EF4-FFF2-40B4-BE49-F238E27FC236}">
                    <a16:creationId xmlns:a16="http://schemas.microsoft.com/office/drawing/2014/main" id="{1C425A9A-58F6-F36D-963F-E89D881F571A}"/>
                  </a:ext>
                </a:extLst>
              </p:cNvPr>
              <p:cNvSpPr>
                <a:spLocks noChangeShapeType="1"/>
              </p:cNvSpPr>
              <p:nvPr/>
            </p:nvSpPr>
            <p:spPr bwMode="auto">
              <a:xfrm>
                <a:off x="6683" y="3219"/>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4" name="Line 946">
                <a:extLst>
                  <a:ext uri="{FF2B5EF4-FFF2-40B4-BE49-F238E27FC236}">
                    <a16:creationId xmlns:a16="http://schemas.microsoft.com/office/drawing/2014/main" id="{AAFA92E0-9ACD-637C-C22A-CEBC1ECF258D}"/>
                  </a:ext>
                </a:extLst>
              </p:cNvPr>
              <p:cNvSpPr>
                <a:spLocks noChangeShapeType="1"/>
              </p:cNvSpPr>
              <p:nvPr/>
            </p:nvSpPr>
            <p:spPr bwMode="auto">
              <a:xfrm flipH="1">
                <a:off x="6674" y="3229"/>
                <a:ext cx="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5" name="Line 947">
                <a:extLst>
                  <a:ext uri="{FF2B5EF4-FFF2-40B4-BE49-F238E27FC236}">
                    <a16:creationId xmlns:a16="http://schemas.microsoft.com/office/drawing/2014/main" id="{441453A0-0A49-F076-E330-9ED96FD9FE01}"/>
                  </a:ext>
                </a:extLst>
              </p:cNvPr>
              <p:cNvSpPr>
                <a:spLocks noChangeShapeType="1"/>
              </p:cNvSpPr>
              <p:nvPr/>
            </p:nvSpPr>
            <p:spPr bwMode="auto">
              <a:xfrm>
                <a:off x="6869" y="3219"/>
                <a:ext cx="0" cy="1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6" name="Line 948">
                <a:extLst>
                  <a:ext uri="{FF2B5EF4-FFF2-40B4-BE49-F238E27FC236}">
                    <a16:creationId xmlns:a16="http://schemas.microsoft.com/office/drawing/2014/main" id="{589C2344-5EF2-015A-CBBB-D17E3736B272}"/>
                  </a:ext>
                </a:extLst>
              </p:cNvPr>
              <p:cNvSpPr>
                <a:spLocks noChangeShapeType="1"/>
              </p:cNvSpPr>
              <p:nvPr/>
            </p:nvSpPr>
            <p:spPr bwMode="auto">
              <a:xfrm flipH="1">
                <a:off x="6860" y="3229"/>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7" name="Freeform 949">
                <a:extLst>
                  <a:ext uri="{FF2B5EF4-FFF2-40B4-BE49-F238E27FC236}">
                    <a16:creationId xmlns:a16="http://schemas.microsoft.com/office/drawing/2014/main" id="{68DAFA22-E18E-63DC-F496-34223F4B1EDD}"/>
                  </a:ext>
                </a:extLst>
              </p:cNvPr>
              <p:cNvSpPr>
                <a:spLocks/>
              </p:cNvSpPr>
              <p:nvPr/>
            </p:nvSpPr>
            <p:spPr bwMode="auto">
              <a:xfrm>
                <a:off x="1298" y="2618"/>
                <a:ext cx="2250" cy="692"/>
              </a:xfrm>
              <a:custGeom>
                <a:avLst/>
                <a:gdLst>
                  <a:gd name="T0" fmla="*/ 14 w 2250"/>
                  <a:gd name="T1" fmla="*/ 0 h 692"/>
                  <a:gd name="T2" fmla="*/ 179 w 2250"/>
                  <a:gd name="T3" fmla="*/ 6 h 692"/>
                  <a:gd name="T4" fmla="*/ 224 w 2250"/>
                  <a:gd name="T5" fmla="*/ 15 h 692"/>
                  <a:gd name="T6" fmla="*/ 228 w 2250"/>
                  <a:gd name="T7" fmla="*/ 24 h 692"/>
                  <a:gd name="T8" fmla="*/ 235 w 2250"/>
                  <a:gd name="T9" fmla="*/ 30 h 692"/>
                  <a:gd name="T10" fmla="*/ 238 w 2250"/>
                  <a:gd name="T11" fmla="*/ 39 h 692"/>
                  <a:gd name="T12" fmla="*/ 277 w 2250"/>
                  <a:gd name="T13" fmla="*/ 49 h 692"/>
                  <a:gd name="T14" fmla="*/ 352 w 2250"/>
                  <a:gd name="T15" fmla="*/ 58 h 692"/>
                  <a:gd name="T16" fmla="*/ 422 w 2250"/>
                  <a:gd name="T17" fmla="*/ 63 h 692"/>
                  <a:gd name="T18" fmla="*/ 425 w 2250"/>
                  <a:gd name="T19" fmla="*/ 74 h 692"/>
                  <a:gd name="T20" fmla="*/ 430 w 2250"/>
                  <a:gd name="T21" fmla="*/ 82 h 692"/>
                  <a:gd name="T22" fmla="*/ 441 w 2250"/>
                  <a:gd name="T23" fmla="*/ 91 h 692"/>
                  <a:gd name="T24" fmla="*/ 449 w 2250"/>
                  <a:gd name="T25" fmla="*/ 110 h 692"/>
                  <a:gd name="T26" fmla="*/ 452 w 2250"/>
                  <a:gd name="T27" fmla="*/ 119 h 692"/>
                  <a:gd name="T28" fmla="*/ 476 w 2250"/>
                  <a:gd name="T29" fmla="*/ 128 h 692"/>
                  <a:gd name="T30" fmla="*/ 478 w 2250"/>
                  <a:gd name="T31" fmla="*/ 147 h 692"/>
                  <a:gd name="T32" fmla="*/ 494 w 2250"/>
                  <a:gd name="T33" fmla="*/ 156 h 692"/>
                  <a:gd name="T34" fmla="*/ 502 w 2250"/>
                  <a:gd name="T35" fmla="*/ 165 h 692"/>
                  <a:gd name="T36" fmla="*/ 636 w 2250"/>
                  <a:gd name="T37" fmla="*/ 175 h 692"/>
                  <a:gd name="T38" fmla="*/ 663 w 2250"/>
                  <a:gd name="T39" fmla="*/ 184 h 692"/>
                  <a:gd name="T40" fmla="*/ 719 w 2250"/>
                  <a:gd name="T41" fmla="*/ 193 h 692"/>
                  <a:gd name="T42" fmla="*/ 801 w 2250"/>
                  <a:gd name="T43" fmla="*/ 202 h 692"/>
                  <a:gd name="T44" fmla="*/ 857 w 2250"/>
                  <a:gd name="T45" fmla="*/ 215 h 692"/>
                  <a:gd name="T46" fmla="*/ 874 w 2250"/>
                  <a:gd name="T47" fmla="*/ 224 h 692"/>
                  <a:gd name="T48" fmla="*/ 877 w 2250"/>
                  <a:gd name="T49" fmla="*/ 237 h 692"/>
                  <a:gd name="T50" fmla="*/ 903 w 2250"/>
                  <a:gd name="T51" fmla="*/ 258 h 692"/>
                  <a:gd name="T52" fmla="*/ 926 w 2250"/>
                  <a:gd name="T53" fmla="*/ 271 h 692"/>
                  <a:gd name="T54" fmla="*/ 938 w 2250"/>
                  <a:gd name="T55" fmla="*/ 286 h 692"/>
                  <a:gd name="T56" fmla="*/ 967 w 2250"/>
                  <a:gd name="T57" fmla="*/ 298 h 692"/>
                  <a:gd name="T58" fmla="*/ 1004 w 2250"/>
                  <a:gd name="T59" fmla="*/ 314 h 692"/>
                  <a:gd name="T60" fmla="*/ 1088 w 2250"/>
                  <a:gd name="T61" fmla="*/ 326 h 692"/>
                  <a:gd name="T62" fmla="*/ 1100 w 2250"/>
                  <a:gd name="T63" fmla="*/ 341 h 692"/>
                  <a:gd name="T64" fmla="*/ 1113 w 2250"/>
                  <a:gd name="T65" fmla="*/ 357 h 692"/>
                  <a:gd name="T66" fmla="*/ 1149 w 2250"/>
                  <a:gd name="T67" fmla="*/ 371 h 692"/>
                  <a:gd name="T68" fmla="*/ 1164 w 2250"/>
                  <a:gd name="T69" fmla="*/ 403 h 692"/>
                  <a:gd name="T70" fmla="*/ 1181 w 2250"/>
                  <a:gd name="T71" fmla="*/ 436 h 692"/>
                  <a:gd name="T72" fmla="*/ 1183 w 2250"/>
                  <a:gd name="T73" fmla="*/ 458 h 692"/>
                  <a:gd name="T74" fmla="*/ 1581 w 2250"/>
                  <a:gd name="T75" fmla="*/ 477 h 692"/>
                  <a:gd name="T76" fmla="*/ 1763 w 2250"/>
                  <a:gd name="T77" fmla="*/ 517 h 692"/>
                  <a:gd name="T78" fmla="*/ 1982 w 2250"/>
                  <a:gd name="T79" fmla="*/ 575 h 692"/>
                  <a:gd name="T80" fmla="*/ 2250 w 2250"/>
                  <a:gd name="T81"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0" h="692">
                    <a:moveTo>
                      <a:pt x="0" y="0"/>
                    </a:moveTo>
                    <a:lnTo>
                      <a:pt x="14" y="0"/>
                    </a:lnTo>
                    <a:lnTo>
                      <a:pt x="14" y="6"/>
                    </a:lnTo>
                    <a:lnTo>
                      <a:pt x="179" y="6"/>
                    </a:lnTo>
                    <a:lnTo>
                      <a:pt x="179" y="15"/>
                    </a:lnTo>
                    <a:lnTo>
                      <a:pt x="224" y="15"/>
                    </a:lnTo>
                    <a:lnTo>
                      <a:pt x="224" y="24"/>
                    </a:lnTo>
                    <a:lnTo>
                      <a:pt x="228" y="24"/>
                    </a:lnTo>
                    <a:lnTo>
                      <a:pt x="228" y="30"/>
                    </a:lnTo>
                    <a:lnTo>
                      <a:pt x="235" y="30"/>
                    </a:lnTo>
                    <a:lnTo>
                      <a:pt x="235" y="39"/>
                    </a:lnTo>
                    <a:lnTo>
                      <a:pt x="238" y="39"/>
                    </a:lnTo>
                    <a:lnTo>
                      <a:pt x="238" y="49"/>
                    </a:lnTo>
                    <a:lnTo>
                      <a:pt x="277" y="49"/>
                    </a:lnTo>
                    <a:lnTo>
                      <a:pt x="277" y="58"/>
                    </a:lnTo>
                    <a:lnTo>
                      <a:pt x="352" y="58"/>
                    </a:lnTo>
                    <a:lnTo>
                      <a:pt x="352" y="63"/>
                    </a:lnTo>
                    <a:lnTo>
                      <a:pt x="422" y="63"/>
                    </a:lnTo>
                    <a:lnTo>
                      <a:pt x="422" y="74"/>
                    </a:lnTo>
                    <a:lnTo>
                      <a:pt x="425" y="74"/>
                    </a:lnTo>
                    <a:lnTo>
                      <a:pt x="425" y="82"/>
                    </a:lnTo>
                    <a:lnTo>
                      <a:pt x="430" y="82"/>
                    </a:lnTo>
                    <a:lnTo>
                      <a:pt x="430" y="91"/>
                    </a:lnTo>
                    <a:lnTo>
                      <a:pt x="441" y="91"/>
                    </a:lnTo>
                    <a:lnTo>
                      <a:pt x="441" y="110"/>
                    </a:lnTo>
                    <a:lnTo>
                      <a:pt x="449" y="110"/>
                    </a:lnTo>
                    <a:lnTo>
                      <a:pt x="449" y="119"/>
                    </a:lnTo>
                    <a:lnTo>
                      <a:pt x="452" y="119"/>
                    </a:lnTo>
                    <a:lnTo>
                      <a:pt x="452" y="128"/>
                    </a:lnTo>
                    <a:lnTo>
                      <a:pt x="476" y="128"/>
                    </a:lnTo>
                    <a:lnTo>
                      <a:pt x="476" y="147"/>
                    </a:lnTo>
                    <a:lnTo>
                      <a:pt x="478" y="147"/>
                    </a:lnTo>
                    <a:lnTo>
                      <a:pt x="478" y="156"/>
                    </a:lnTo>
                    <a:lnTo>
                      <a:pt x="494" y="156"/>
                    </a:lnTo>
                    <a:lnTo>
                      <a:pt x="494" y="165"/>
                    </a:lnTo>
                    <a:lnTo>
                      <a:pt x="502" y="165"/>
                    </a:lnTo>
                    <a:lnTo>
                      <a:pt x="502" y="175"/>
                    </a:lnTo>
                    <a:lnTo>
                      <a:pt x="636" y="175"/>
                    </a:lnTo>
                    <a:lnTo>
                      <a:pt x="636" y="184"/>
                    </a:lnTo>
                    <a:lnTo>
                      <a:pt x="663" y="184"/>
                    </a:lnTo>
                    <a:lnTo>
                      <a:pt x="663" y="193"/>
                    </a:lnTo>
                    <a:lnTo>
                      <a:pt x="719" y="193"/>
                    </a:lnTo>
                    <a:lnTo>
                      <a:pt x="719" y="202"/>
                    </a:lnTo>
                    <a:lnTo>
                      <a:pt x="801" y="202"/>
                    </a:lnTo>
                    <a:lnTo>
                      <a:pt x="801" y="215"/>
                    </a:lnTo>
                    <a:lnTo>
                      <a:pt x="857" y="215"/>
                    </a:lnTo>
                    <a:lnTo>
                      <a:pt x="857" y="224"/>
                    </a:lnTo>
                    <a:lnTo>
                      <a:pt x="874" y="224"/>
                    </a:lnTo>
                    <a:lnTo>
                      <a:pt x="874" y="237"/>
                    </a:lnTo>
                    <a:lnTo>
                      <a:pt x="877" y="237"/>
                    </a:lnTo>
                    <a:lnTo>
                      <a:pt x="877" y="258"/>
                    </a:lnTo>
                    <a:lnTo>
                      <a:pt x="903" y="258"/>
                    </a:lnTo>
                    <a:lnTo>
                      <a:pt x="903" y="271"/>
                    </a:lnTo>
                    <a:lnTo>
                      <a:pt x="926" y="271"/>
                    </a:lnTo>
                    <a:lnTo>
                      <a:pt x="926" y="286"/>
                    </a:lnTo>
                    <a:lnTo>
                      <a:pt x="938" y="286"/>
                    </a:lnTo>
                    <a:lnTo>
                      <a:pt x="938" y="298"/>
                    </a:lnTo>
                    <a:lnTo>
                      <a:pt x="967" y="298"/>
                    </a:lnTo>
                    <a:lnTo>
                      <a:pt x="967" y="314"/>
                    </a:lnTo>
                    <a:lnTo>
                      <a:pt x="1004" y="314"/>
                    </a:lnTo>
                    <a:lnTo>
                      <a:pt x="1004" y="326"/>
                    </a:lnTo>
                    <a:lnTo>
                      <a:pt x="1088" y="326"/>
                    </a:lnTo>
                    <a:lnTo>
                      <a:pt x="1088" y="341"/>
                    </a:lnTo>
                    <a:lnTo>
                      <a:pt x="1100" y="341"/>
                    </a:lnTo>
                    <a:lnTo>
                      <a:pt x="1100" y="357"/>
                    </a:lnTo>
                    <a:lnTo>
                      <a:pt x="1113" y="357"/>
                    </a:lnTo>
                    <a:lnTo>
                      <a:pt x="1113" y="371"/>
                    </a:lnTo>
                    <a:lnTo>
                      <a:pt x="1149" y="371"/>
                    </a:lnTo>
                    <a:lnTo>
                      <a:pt x="1149" y="403"/>
                    </a:lnTo>
                    <a:lnTo>
                      <a:pt x="1164" y="403"/>
                    </a:lnTo>
                    <a:lnTo>
                      <a:pt x="1164" y="436"/>
                    </a:lnTo>
                    <a:lnTo>
                      <a:pt x="1181" y="436"/>
                    </a:lnTo>
                    <a:lnTo>
                      <a:pt x="1181" y="458"/>
                    </a:lnTo>
                    <a:lnTo>
                      <a:pt x="1183" y="458"/>
                    </a:lnTo>
                    <a:lnTo>
                      <a:pt x="1183" y="477"/>
                    </a:lnTo>
                    <a:lnTo>
                      <a:pt x="1581" y="477"/>
                    </a:lnTo>
                    <a:lnTo>
                      <a:pt x="1581" y="517"/>
                    </a:lnTo>
                    <a:lnTo>
                      <a:pt x="1763" y="517"/>
                    </a:lnTo>
                    <a:lnTo>
                      <a:pt x="1763" y="575"/>
                    </a:lnTo>
                    <a:lnTo>
                      <a:pt x="1982" y="575"/>
                    </a:lnTo>
                    <a:lnTo>
                      <a:pt x="1982" y="692"/>
                    </a:lnTo>
                    <a:lnTo>
                      <a:pt x="2250" y="692"/>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8" name="Freeform 950">
                <a:extLst>
                  <a:ext uri="{FF2B5EF4-FFF2-40B4-BE49-F238E27FC236}">
                    <a16:creationId xmlns:a16="http://schemas.microsoft.com/office/drawing/2014/main" id="{73089FA6-7D35-BA26-D92B-92E6D253424C}"/>
                  </a:ext>
                </a:extLst>
              </p:cNvPr>
              <p:cNvSpPr>
                <a:spLocks/>
              </p:cNvSpPr>
              <p:nvPr/>
            </p:nvSpPr>
            <p:spPr bwMode="auto">
              <a:xfrm>
                <a:off x="1300" y="2618"/>
                <a:ext cx="2036" cy="794"/>
              </a:xfrm>
              <a:custGeom>
                <a:avLst/>
                <a:gdLst>
                  <a:gd name="T0" fmla="*/ 54 w 2036"/>
                  <a:gd name="T1" fmla="*/ 0 h 794"/>
                  <a:gd name="T2" fmla="*/ 75 w 2036"/>
                  <a:gd name="T3" fmla="*/ 9 h 794"/>
                  <a:gd name="T4" fmla="*/ 148 w 2036"/>
                  <a:gd name="T5" fmla="*/ 15 h 794"/>
                  <a:gd name="T6" fmla="*/ 161 w 2036"/>
                  <a:gd name="T7" fmla="*/ 24 h 794"/>
                  <a:gd name="T8" fmla="*/ 201 w 2036"/>
                  <a:gd name="T9" fmla="*/ 33 h 794"/>
                  <a:gd name="T10" fmla="*/ 219 w 2036"/>
                  <a:gd name="T11" fmla="*/ 48 h 794"/>
                  <a:gd name="T12" fmla="*/ 222 w 2036"/>
                  <a:gd name="T13" fmla="*/ 67 h 794"/>
                  <a:gd name="T14" fmla="*/ 231 w 2036"/>
                  <a:gd name="T15" fmla="*/ 74 h 794"/>
                  <a:gd name="T16" fmla="*/ 238 w 2036"/>
                  <a:gd name="T17" fmla="*/ 82 h 794"/>
                  <a:gd name="T18" fmla="*/ 248 w 2036"/>
                  <a:gd name="T19" fmla="*/ 91 h 794"/>
                  <a:gd name="T20" fmla="*/ 254 w 2036"/>
                  <a:gd name="T21" fmla="*/ 100 h 794"/>
                  <a:gd name="T22" fmla="*/ 260 w 2036"/>
                  <a:gd name="T23" fmla="*/ 107 h 794"/>
                  <a:gd name="T24" fmla="*/ 275 w 2036"/>
                  <a:gd name="T25" fmla="*/ 117 h 794"/>
                  <a:gd name="T26" fmla="*/ 292 w 2036"/>
                  <a:gd name="T27" fmla="*/ 126 h 794"/>
                  <a:gd name="T28" fmla="*/ 294 w 2036"/>
                  <a:gd name="T29" fmla="*/ 135 h 794"/>
                  <a:gd name="T30" fmla="*/ 369 w 2036"/>
                  <a:gd name="T31" fmla="*/ 141 h 794"/>
                  <a:gd name="T32" fmla="*/ 391 w 2036"/>
                  <a:gd name="T33" fmla="*/ 150 h 794"/>
                  <a:gd name="T34" fmla="*/ 401 w 2036"/>
                  <a:gd name="T35" fmla="*/ 159 h 794"/>
                  <a:gd name="T36" fmla="*/ 418 w 2036"/>
                  <a:gd name="T37" fmla="*/ 178 h 794"/>
                  <a:gd name="T38" fmla="*/ 420 w 2036"/>
                  <a:gd name="T39" fmla="*/ 184 h 794"/>
                  <a:gd name="T40" fmla="*/ 423 w 2036"/>
                  <a:gd name="T41" fmla="*/ 208 h 794"/>
                  <a:gd name="T42" fmla="*/ 428 w 2036"/>
                  <a:gd name="T43" fmla="*/ 212 h 794"/>
                  <a:gd name="T44" fmla="*/ 430 w 2036"/>
                  <a:gd name="T45" fmla="*/ 221 h 794"/>
                  <a:gd name="T46" fmla="*/ 433 w 2036"/>
                  <a:gd name="T47" fmla="*/ 228 h 794"/>
                  <a:gd name="T48" fmla="*/ 436 w 2036"/>
                  <a:gd name="T49" fmla="*/ 247 h 794"/>
                  <a:gd name="T50" fmla="*/ 447 w 2036"/>
                  <a:gd name="T51" fmla="*/ 256 h 794"/>
                  <a:gd name="T52" fmla="*/ 455 w 2036"/>
                  <a:gd name="T53" fmla="*/ 265 h 794"/>
                  <a:gd name="T54" fmla="*/ 462 w 2036"/>
                  <a:gd name="T55" fmla="*/ 282 h 794"/>
                  <a:gd name="T56" fmla="*/ 465 w 2036"/>
                  <a:gd name="T57" fmla="*/ 293 h 794"/>
                  <a:gd name="T58" fmla="*/ 525 w 2036"/>
                  <a:gd name="T59" fmla="*/ 301 h 794"/>
                  <a:gd name="T60" fmla="*/ 545 w 2036"/>
                  <a:gd name="T61" fmla="*/ 310 h 794"/>
                  <a:gd name="T62" fmla="*/ 549 w 2036"/>
                  <a:gd name="T63" fmla="*/ 323 h 794"/>
                  <a:gd name="T64" fmla="*/ 559 w 2036"/>
                  <a:gd name="T65" fmla="*/ 332 h 794"/>
                  <a:gd name="T66" fmla="*/ 615 w 2036"/>
                  <a:gd name="T67" fmla="*/ 341 h 794"/>
                  <a:gd name="T68" fmla="*/ 620 w 2036"/>
                  <a:gd name="T69" fmla="*/ 351 h 794"/>
                  <a:gd name="T70" fmla="*/ 631 w 2036"/>
                  <a:gd name="T71" fmla="*/ 373 h 794"/>
                  <a:gd name="T72" fmla="*/ 656 w 2036"/>
                  <a:gd name="T73" fmla="*/ 382 h 794"/>
                  <a:gd name="T74" fmla="*/ 671 w 2036"/>
                  <a:gd name="T75" fmla="*/ 434 h 794"/>
                  <a:gd name="T76" fmla="*/ 673 w 2036"/>
                  <a:gd name="T77" fmla="*/ 456 h 794"/>
                  <a:gd name="T78" fmla="*/ 836 w 2036"/>
                  <a:gd name="T79" fmla="*/ 468 h 794"/>
                  <a:gd name="T80" fmla="*/ 875 w 2036"/>
                  <a:gd name="T81" fmla="*/ 481 h 794"/>
                  <a:gd name="T82" fmla="*/ 880 w 2036"/>
                  <a:gd name="T83" fmla="*/ 501 h 794"/>
                  <a:gd name="T84" fmla="*/ 892 w 2036"/>
                  <a:gd name="T85" fmla="*/ 505 h 794"/>
                  <a:gd name="T86" fmla="*/ 909 w 2036"/>
                  <a:gd name="T87" fmla="*/ 520 h 794"/>
                  <a:gd name="T88" fmla="*/ 917 w 2036"/>
                  <a:gd name="T89" fmla="*/ 564 h 794"/>
                  <a:gd name="T90" fmla="*/ 941 w 2036"/>
                  <a:gd name="T91" fmla="*/ 579 h 794"/>
                  <a:gd name="T92" fmla="*/ 1074 w 2036"/>
                  <a:gd name="T93" fmla="*/ 597 h 794"/>
                  <a:gd name="T94" fmla="*/ 1091 w 2036"/>
                  <a:gd name="T95" fmla="*/ 616 h 794"/>
                  <a:gd name="T96" fmla="*/ 1144 w 2036"/>
                  <a:gd name="T97" fmla="*/ 634 h 794"/>
                  <a:gd name="T98" fmla="*/ 1181 w 2036"/>
                  <a:gd name="T99" fmla="*/ 653 h 794"/>
                  <a:gd name="T100" fmla="*/ 1291 w 2036"/>
                  <a:gd name="T101" fmla="*/ 677 h 794"/>
                  <a:gd name="T102" fmla="*/ 1342 w 2036"/>
                  <a:gd name="T103" fmla="*/ 703 h 794"/>
                  <a:gd name="T104" fmla="*/ 1390 w 2036"/>
                  <a:gd name="T105" fmla="*/ 727 h 794"/>
                  <a:gd name="T106" fmla="*/ 1681 w 2036"/>
                  <a:gd name="T107" fmla="*/ 751 h 794"/>
                  <a:gd name="T108" fmla="*/ 2036 w 2036"/>
                  <a:gd name="T109"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36" h="794">
                    <a:moveTo>
                      <a:pt x="0" y="0"/>
                    </a:moveTo>
                    <a:lnTo>
                      <a:pt x="54" y="0"/>
                    </a:lnTo>
                    <a:lnTo>
                      <a:pt x="54" y="9"/>
                    </a:lnTo>
                    <a:lnTo>
                      <a:pt x="75" y="9"/>
                    </a:lnTo>
                    <a:lnTo>
                      <a:pt x="75" y="15"/>
                    </a:lnTo>
                    <a:lnTo>
                      <a:pt x="148" y="15"/>
                    </a:lnTo>
                    <a:lnTo>
                      <a:pt x="148" y="24"/>
                    </a:lnTo>
                    <a:lnTo>
                      <a:pt x="161" y="24"/>
                    </a:lnTo>
                    <a:lnTo>
                      <a:pt x="161" y="33"/>
                    </a:lnTo>
                    <a:lnTo>
                      <a:pt x="201" y="33"/>
                    </a:lnTo>
                    <a:lnTo>
                      <a:pt x="201" y="48"/>
                    </a:lnTo>
                    <a:lnTo>
                      <a:pt x="219" y="48"/>
                    </a:lnTo>
                    <a:lnTo>
                      <a:pt x="219" y="67"/>
                    </a:lnTo>
                    <a:lnTo>
                      <a:pt x="222" y="67"/>
                    </a:lnTo>
                    <a:lnTo>
                      <a:pt x="222" y="74"/>
                    </a:lnTo>
                    <a:lnTo>
                      <a:pt x="231" y="74"/>
                    </a:lnTo>
                    <a:lnTo>
                      <a:pt x="231" y="82"/>
                    </a:lnTo>
                    <a:lnTo>
                      <a:pt x="238" y="82"/>
                    </a:lnTo>
                    <a:lnTo>
                      <a:pt x="238" y="91"/>
                    </a:lnTo>
                    <a:lnTo>
                      <a:pt x="248" y="91"/>
                    </a:lnTo>
                    <a:lnTo>
                      <a:pt x="248" y="100"/>
                    </a:lnTo>
                    <a:lnTo>
                      <a:pt x="254" y="100"/>
                    </a:lnTo>
                    <a:lnTo>
                      <a:pt x="254" y="107"/>
                    </a:lnTo>
                    <a:lnTo>
                      <a:pt x="260" y="107"/>
                    </a:lnTo>
                    <a:lnTo>
                      <a:pt x="260" y="117"/>
                    </a:lnTo>
                    <a:lnTo>
                      <a:pt x="275" y="117"/>
                    </a:lnTo>
                    <a:lnTo>
                      <a:pt x="275" y="126"/>
                    </a:lnTo>
                    <a:lnTo>
                      <a:pt x="292" y="126"/>
                    </a:lnTo>
                    <a:lnTo>
                      <a:pt x="292" y="135"/>
                    </a:lnTo>
                    <a:lnTo>
                      <a:pt x="294" y="135"/>
                    </a:lnTo>
                    <a:lnTo>
                      <a:pt x="294" y="141"/>
                    </a:lnTo>
                    <a:lnTo>
                      <a:pt x="369" y="141"/>
                    </a:lnTo>
                    <a:lnTo>
                      <a:pt x="369" y="150"/>
                    </a:lnTo>
                    <a:lnTo>
                      <a:pt x="391" y="150"/>
                    </a:lnTo>
                    <a:lnTo>
                      <a:pt x="391" y="159"/>
                    </a:lnTo>
                    <a:lnTo>
                      <a:pt x="401" y="159"/>
                    </a:lnTo>
                    <a:lnTo>
                      <a:pt x="401" y="178"/>
                    </a:lnTo>
                    <a:lnTo>
                      <a:pt x="418" y="178"/>
                    </a:lnTo>
                    <a:lnTo>
                      <a:pt x="418" y="184"/>
                    </a:lnTo>
                    <a:lnTo>
                      <a:pt x="420" y="184"/>
                    </a:lnTo>
                    <a:lnTo>
                      <a:pt x="420" y="208"/>
                    </a:lnTo>
                    <a:lnTo>
                      <a:pt x="423" y="208"/>
                    </a:lnTo>
                    <a:lnTo>
                      <a:pt x="423" y="212"/>
                    </a:lnTo>
                    <a:lnTo>
                      <a:pt x="428" y="212"/>
                    </a:lnTo>
                    <a:lnTo>
                      <a:pt x="428" y="221"/>
                    </a:lnTo>
                    <a:lnTo>
                      <a:pt x="430" y="221"/>
                    </a:lnTo>
                    <a:lnTo>
                      <a:pt x="430" y="228"/>
                    </a:lnTo>
                    <a:lnTo>
                      <a:pt x="433" y="228"/>
                    </a:lnTo>
                    <a:lnTo>
                      <a:pt x="433" y="247"/>
                    </a:lnTo>
                    <a:lnTo>
                      <a:pt x="436" y="247"/>
                    </a:lnTo>
                    <a:lnTo>
                      <a:pt x="436" y="256"/>
                    </a:lnTo>
                    <a:lnTo>
                      <a:pt x="447" y="256"/>
                    </a:lnTo>
                    <a:lnTo>
                      <a:pt x="447" y="265"/>
                    </a:lnTo>
                    <a:lnTo>
                      <a:pt x="455" y="265"/>
                    </a:lnTo>
                    <a:lnTo>
                      <a:pt x="455" y="282"/>
                    </a:lnTo>
                    <a:lnTo>
                      <a:pt x="462" y="282"/>
                    </a:lnTo>
                    <a:lnTo>
                      <a:pt x="462" y="293"/>
                    </a:lnTo>
                    <a:lnTo>
                      <a:pt x="465" y="293"/>
                    </a:lnTo>
                    <a:lnTo>
                      <a:pt x="465" y="301"/>
                    </a:lnTo>
                    <a:lnTo>
                      <a:pt x="525" y="301"/>
                    </a:lnTo>
                    <a:lnTo>
                      <a:pt x="525" y="310"/>
                    </a:lnTo>
                    <a:lnTo>
                      <a:pt x="545" y="310"/>
                    </a:lnTo>
                    <a:lnTo>
                      <a:pt x="545" y="323"/>
                    </a:lnTo>
                    <a:lnTo>
                      <a:pt x="549" y="323"/>
                    </a:lnTo>
                    <a:lnTo>
                      <a:pt x="549" y="332"/>
                    </a:lnTo>
                    <a:lnTo>
                      <a:pt x="559" y="332"/>
                    </a:lnTo>
                    <a:lnTo>
                      <a:pt x="559" y="341"/>
                    </a:lnTo>
                    <a:lnTo>
                      <a:pt x="615" y="341"/>
                    </a:lnTo>
                    <a:lnTo>
                      <a:pt x="615" y="351"/>
                    </a:lnTo>
                    <a:lnTo>
                      <a:pt x="620" y="351"/>
                    </a:lnTo>
                    <a:lnTo>
                      <a:pt x="620" y="373"/>
                    </a:lnTo>
                    <a:lnTo>
                      <a:pt x="631" y="373"/>
                    </a:lnTo>
                    <a:lnTo>
                      <a:pt x="631" y="382"/>
                    </a:lnTo>
                    <a:lnTo>
                      <a:pt x="656" y="382"/>
                    </a:lnTo>
                    <a:lnTo>
                      <a:pt x="656" y="434"/>
                    </a:lnTo>
                    <a:lnTo>
                      <a:pt x="671" y="434"/>
                    </a:lnTo>
                    <a:lnTo>
                      <a:pt x="671" y="456"/>
                    </a:lnTo>
                    <a:lnTo>
                      <a:pt x="673" y="456"/>
                    </a:lnTo>
                    <a:lnTo>
                      <a:pt x="673" y="468"/>
                    </a:lnTo>
                    <a:lnTo>
                      <a:pt x="836" y="468"/>
                    </a:lnTo>
                    <a:lnTo>
                      <a:pt x="836" y="481"/>
                    </a:lnTo>
                    <a:lnTo>
                      <a:pt x="875" y="481"/>
                    </a:lnTo>
                    <a:lnTo>
                      <a:pt x="875" y="501"/>
                    </a:lnTo>
                    <a:lnTo>
                      <a:pt x="880" y="501"/>
                    </a:lnTo>
                    <a:lnTo>
                      <a:pt x="880" y="505"/>
                    </a:lnTo>
                    <a:lnTo>
                      <a:pt x="892" y="505"/>
                    </a:lnTo>
                    <a:lnTo>
                      <a:pt x="892" y="520"/>
                    </a:lnTo>
                    <a:lnTo>
                      <a:pt x="909" y="520"/>
                    </a:lnTo>
                    <a:lnTo>
                      <a:pt x="909" y="564"/>
                    </a:lnTo>
                    <a:lnTo>
                      <a:pt x="917" y="564"/>
                    </a:lnTo>
                    <a:lnTo>
                      <a:pt x="917" y="579"/>
                    </a:lnTo>
                    <a:lnTo>
                      <a:pt x="941" y="579"/>
                    </a:lnTo>
                    <a:lnTo>
                      <a:pt x="941" y="597"/>
                    </a:lnTo>
                    <a:lnTo>
                      <a:pt x="1074" y="597"/>
                    </a:lnTo>
                    <a:lnTo>
                      <a:pt x="1074" y="616"/>
                    </a:lnTo>
                    <a:lnTo>
                      <a:pt x="1091" y="616"/>
                    </a:lnTo>
                    <a:lnTo>
                      <a:pt x="1091" y="634"/>
                    </a:lnTo>
                    <a:lnTo>
                      <a:pt x="1144" y="634"/>
                    </a:lnTo>
                    <a:lnTo>
                      <a:pt x="1144" y="653"/>
                    </a:lnTo>
                    <a:lnTo>
                      <a:pt x="1181" y="653"/>
                    </a:lnTo>
                    <a:lnTo>
                      <a:pt x="1181" y="677"/>
                    </a:lnTo>
                    <a:lnTo>
                      <a:pt x="1291" y="677"/>
                    </a:lnTo>
                    <a:lnTo>
                      <a:pt x="1291" y="703"/>
                    </a:lnTo>
                    <a:lnTo>
                      <a:pt x="1342" y="703"/>
                    </a:lnTo>
                    <a:lnTo>
                      <a:pt x="1342" y="727"/>
                    </a:lnTo>
                    <a:lnTo>
                      <a:pt x="1390" y="727"/>
                    </a:lnTo>
                    <a:lnTo>
                      <a:pt x="1390" y="751"/>
                    </a:lnTo>
                    <a:lnTo>
                      <a:pt x="1681" y="751"/>
                    </a:lnTo>
                    <a:lnTo>
                      <a:pt x="1681" y="794"/>
                    </a:lnTo>
                    <a:lnTo>
                      <a:pt x="2036" y="794"/>
                    </a:lnTo>
                  </a:path>
                </a:pathLst>
              </a:custGeom>
              <a:noFill/>
              <a:ln w="127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9" name="Line 951">
                <a:extLst>
                  <a:ext uri="{FF2B5EF4-FFF2-40B4-BE49-F238E27FC236}">
                    <a16:creationId xmlns:a16="http://schemas.microsoft.com/office/drawing/2014/main" id="{AA5E8859-17A4-12D5-B9B8-7B3341739A3F}"/>
                  </a:ext>
                </a:extLst>
              </p:cNvPr>
              <p:cNvSpPr>
                <a:spLocks noChangeShapeType="1"/>
              </p:cNvSpPr>
              <p:nvPr/>
            </p:nvSpPr>
            <p:spPr bwMode="auto">
              <a:xfrm>
                <a:off x="1300" y="2607"/>
                <a:ext cx="0" cy="2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0" name="Line 952">
                <a:extLst>
                  <a:ext uri="{FF2B5EF4-FFF2-40B4-BE49-F238E27FC236}">
                    <a16:creationId xmlns:a16="http://schemas.microsoft.com/office/drawing/2014/main" id="{4995D474-4F05-F9B8-8949-E61D5CA2C94A}"/>
                  </a:ext>
                </a:extLst>
              </p:cNvPr>
              <p:cNvSpPr>
                <a:spLocks noChangeShapeType="1"/>
              </p:cNvSpPr>
              <p:nvPr/>
            </p:nvSpPr>
            <p:spPr bwMode="auto">
              <a:xfrm flipH="1">
                <a:off x="1291" y="2618"/>
                <a:ext cx="1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1" name="Line 953">
                <a:extLst>
                  <a:ext uri="{FF2B5EF4-FFF2-40B4-BE49-F238E27FC236}">
                    <a16:creationId xmlns:a16="http://schemas.microsoft.com/office/drawing/2014/main" id="{A4AC5E6A-6FBB-6AC2-0C8D-9264E792D684}"/>
                  </a:ext>
                </a:extLst>
              </p:cNvPr>
              <p:cNvSpPr>
                <a:spLocks noChangeShapeType="1"/>
              </p:cNvSpPr>
              <p:nvPr/>
            </p:nvSpPr>
            <p:spPr bwMode="auto">
              <a:xfrm>
                <a:off x="1434" y="2614"/>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2" name="Line 954">
                <a:extLst>
                  <a:ext uri="{FF2B5EF4-FFF2-40B4-BE49-F238E27FC236}">
                    <a16:creationId xmlns:a16="http://schemas.microsoft.com/office/drawing/2014/main" id="{BBF35136-647F-42FC-79D1-5BA7D644EFDA}"/>
                  </a:ext>
                </a:extLst>
              </p:cNvPr>
              <p:cNvSpPr>
                <a:spLocks noChangeShapeType="1"/>
              </p:cNvSpPr>
              <p:nvPr/>
            </p:nvSpPr>
            <p:spPr bwMode="auto">
              <a:xfrm flipH="1">
                <a:off x="1425" y="2624"/>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3" name="Line 955">
                <a:extLst>
                  <a:ext uri="{FF2B5EF4-FFF2-40B4-BE49-F238E27FC236}">
                    <a16:creationId xmlns:a16="http://schemas.microsoft.com/office/drawing/2014/main" id="{6B914863-19C5-68FC-207E-E1B8E8E71D5B}"/>
                  </a:ext>
                </a:extLst>
              </p:cNvPr>
              <p:cNvSpPr>
                <a:spLocks noChangeShapeType="1"/>
              </p:cNvSpPr>
              <p:nvPr/>
            </p:nvSpPr>
            <p:spPr bwMode="auto">
              <a:xfrm>
                <a:off x="1482" y="2623"/>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4" name="Line 956">
                <a:extLst>
                  <a:ext uri="{FF2B5EF4-FFF2-40B4-BE49-F238E27FC236}">
                    <a16:creationId xmlns:a16="http://schemas.microsoft.com/office/drawing/2014/main" id="{3F058AAC-6979-FBDB-3258-A956AB0F0F7A}"/>
                  </a:ext>
                </a:extLst>
              </p:cNvPr>
              <p:cNvSpPr>
                <a:spLocks noChangeShapeType="1"/>
              </p:cNvSpPr>
              <p:nvPr/>
            </p:nvSpPr>
            <p:spPr bwMode="auto">
              <a:xfrm flipH="1">
                <a:off x="1473" y="2633"/>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5" name="Line 957">
                <a:extLst>
                  <a:ext uri="{FF2B5EF4-FFF2-40B4-BE49-F238E27FC236}">
                    <a16:creationId xmlns:a16="http://schemas.microsoft.com/office/drawing/2014/main" id="{F04108CB-64EE-6AF3-6BBC-4F2C6110970D}"/>
                  </a:ext>
                </a:extLst>
              </p:cNvPr>
              <p:cNvSpPr>
                <a:spLocks noChangeShapeType="1"/>
              </p:cNvSpPr>
              <p:nvPr/>
            </p:nvSpPr>
            <p:spPr bwMode="auto">
              <a:xfrm>
                <a:off x="1504" y="2623"/>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6" name="Line 958">
                <a:extLst>
                  <a:ext uri="{FF2B5EF4-FFF2-40B4-BE49-F238E27FC236}">
                    <a16:creationId xmlns:a16="http://schemas.microsoft.com/office/drawing/2014/main" id="{ED7C1743-1A59-3957-8F4B-6954884A2E26}"/>
                  </a:ext>
                </a:extLst>
              </p:cNvPr>
              <p:cNvSpPr>
                <a:spLocks noChangeShapeType="1"/>
              </p:cNvSpPr>
              <p:nvPr/>
            </p:nvSpPr>
            <p:spPr bwMode="auto">
              <a:xfrm flipH="1">
                <a:off x="1495" y="2633"/>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7" name="Line 959">
                <a:extLst>
                  <a:ext uri="{FF2B5EF4-FFF2-40B4-BE49-F238E27FC236}">
                    <a16:creationId xmlns:a16="http://schemas.microsoft.com/office/drawing/2014/main" id="{2F6DEBA6-DF57-73C4-9A47-7416E2573157}"/>
                  </a:ext>
                </a:extLst>
              </p:cNvPr>
              <p:cNvSpPr>
                <a:spLocks noChangeShapeType="1"/>
              </p:cNvSpPr>
              <p:nvPr/>
            </p:nvSpPr>
            <p:spPr bwMode="auto">
              <a:xfrm>
                <a:off x="1528" y="2639"/>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8" name="Line 960">
                <a:extLst>
                  <a:ext uri="{FF2B5EF4-FFF2-40B4-BE49-F238E27FC236}">
                    <a16:creationId xmlns:a16="http://schemas.microsoft.com/office/drawing/2014/main" id="{22329F04-B94D-114E-F678-934ED22F6BD2}"/>
                  </a:ext>
                </a:extLst>
              </p:cNvPr>
              <p:cNvSpPr>
                <a:spLocks noChangeShapeType="1"/>
              </p:cNvSpPr>
              <p:nvPr/>
            </p:nvSpPr>
            <p:spPr bwMode="auto">
              <a:xfrm flipH="1">
                <a:off x="1518" y="2648"/>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9" name="Line 961">
                <a:extLst>
                  <a:ext uri="{FF2B5EF4-FFF2-40B4-BE49-F238E27FC236}">
                    <a16:creationId xmlns:a16="http://schemas.microsoft.com/office/drawing/2014/main" id="{D855B7BF-B67A-D1FF-6933-1F016D2F23AD}"/>
                  </a:ext>
                </a:extLst>
              </p:cNvPr>
              <p:cNvSpPr>
                <a:spLocks noChangeShapeType="1"/>
              </p:cNvSpPr>
              <p:nvPr/>
            </p:nvSpPr>
            <p:spPr bwMode="auto">
              <a:xfrm>
                <a:off x="1546" y="265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0" name="Line 962">
                <a:extLst>
                  <a:ext uri="{FF2B5EF4-FFF2-40B4-BE49-F238E27FC236}">
                    <a16:creationId xmlns:a16="http://schemas.microsoft.com/office/drawing/2014/main" id="{85313F29-7D67-C9D6-E621-3477A5764D3A}"/>
                  </a:ext>
                </a:extLst>
              </p:cNvPr>
              <p:cNvSpPr>
                <a:spLocks noChangeShapeType="1"/>
              </p:cNvSpPr>
              <p:nvPr/>
            </p:nvSpPr>
            <p:spPr bwMode="auto">
              <a:xfrm flipH="1">
                <a:off x="1537" y="2666"/>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1" name="Line 963">
                <a:extLst>
                  <a:ext uri="{FF2B5EF4-FFF2-40B4-BE49-F238E27FC236}">
                    <a16:creationId xmlns:a16="http://schemas.microsoft.com/office/drawing/2014/main" id="{D920C609-DEC4-2364-88CF-F0752CDD295B}"/>
                  </a:ext>
                </a:extLst>
              </p:cNvPr>
              <p:cNvSpPr>
                <a:spLocks noChangeShapeType="1"/>
              </p:cNvSpPr>
              <p:nvPr/>
            </p:nvSpPr>
            <p:spPr bwMode="auto">
              <a:xfrm>
                <a:off x="1570" y="265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2" name="Line 964">
                <a:extLst>
                  <a:ext uri="{FF2B5EF4-FFF2-40B4-BE49-F238E27FC236}">
                    <a16:creationId xmlns:a16="http://schemas.microsoft.com/office/drawing/2014/main" id="{537C8BC1-9DC1-CFA3-957E-3F849D88C13F}"/>
                  </a:ext>
                </a:extLst>
              </p:cNvPr>
              <p:cNvSpPr>
                <a:spLocks noChangeShapeType="1"/>
              </p:cNvSpPr>
              <p:nvPr/>
            </p:nvSpPr>
            <p:spPr bwMode="auto">
              <a:xfrm flipH="1">
                <a:off x="1561" y="2666"/>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3" name="Line 965">
                <a:extLst>
                  <a:ext uri="{FF2B5EF4-FFF2-40B4-BE49-F238E27FC236}">
                    <a16:creationId xmlns:a16="http://schemas.microsoft.com/office/drawing/2014/main" id="{0016E740-99F4-B42C-3102-1DA8AD6D025D}"/>
                  </a:ext>
                </a:extLst>
              </p:cNvPr>
              <p:cNvSpPr>
                <a:spLocks noChangeShapeType="1"/>
              </p:cNvSpPr>
              <p:nvPr/>
            </p:nvSpPr>
            <p:spPr bwMode="auto">
              <a:xfrm>
                <a:off x="1718" y="2672"/>
                <a:ext cx="0" cy="2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4" name="Line 966">
                <a:extLst>
                  <a:ext uri="{FF2B5EF4-FFF2-40B4-BE49-F238E27FC236}">
                    <a16:creationId xmlns:a16="http://schemas.microsoft.com/office/drawing/2014/main" id="{4AD036B3-ECEA-B1C9-4847-213BE144967E}"/>
                  </a:ext>
                </a:extLst>
              </p:cNvPr>
              <p:cNvSpPr>
                <a:spLocks noChangeShapeType="1"/>
              </p:cNvSpPr>
              <p:nvPr/>
            </p:nvSpPr>
            <p:spPr bwMode="auto">
              <a:xfrm flipH="1">
                <a:off x="1709" y="2681"/>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5" name="Line 967">
                <a:extLst>
                  <a:ext uri="{FF2B5EF4-FFF2-40B4-BE49-F238E27FC236}">
                    <a16:creationId xmlns:a16="http://schemas.microsoft.com/office/drawing/2014/main" id="{6307D8AB-52EF-A472-2D29-28F621BC48F4}"/>
                  </a:ext>
                </a:extLst>
              </p:cNvPr>
              <p:cNvSpPr>
                <a:spLocks noChangeShapeType="1"/>
              </p:cNvSpPr>
              <p:nvPr/>
            </p:nvSpPr>
            <p:spPr bwMode="auto">
              <a:xfrm>
                <a:off x="1723" y="2692"/>
                <a:ext cx="0" cy="1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6" name="Line 968">
                <a:extLst>
                  <a:ext uri="{FF2B5EF4-FFF2-40B4-BE49-F238E27FC236}">
                    <a16:creationId xmlns:a16="http://schemas.microsoft.com/office/drawing/2014/main" id="{0741850A-0C5F-4F6A-B420-8A22FD6F83A1}"/>
                  </a:ext>
                </a:extLst>
              </p:cNvPr>
              <p:cNvSpPr>
                <a:spLocks noChangeShapeType="1"/>
              </p:cNvSpPr>
              <p:nvPr/>
            </p:nvSpPr>
            <p:spPr bwMode="auto">
              <a:xfrm flipH="1">
                <a:off x="1714" y="2700"/>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7" name="Line 969">
                <a:extLst>
                  <a:ext uri="{FF2B5EF4-FFF2-40B4-BE49-F238E27FC236}">
                    <a16:creationId xmlns:a16="http://schemas.microsoft.com/office/drawing/2014/main" id="{CAC4063B-81AA-7442-1CE7-0A2371264426}"/>
                  </a:ext>
                </a:extLst>
              </p:cNvPr>
              <p:cNvSpPr>
                <a:spLocks noChangeShapeType="1"/>
              </p:cNvSpPr>
              <p:nvPr/>
            </p:nvSpPr>
            <p:spPr bwMode="auto">
              <a:xfrm>
                <a:off x="1725" y="2692"/>
                <a:ext cx="0" cy="1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8" name="Line 970">
                <a:extLst>
                  <a:ext uri="{FF2B5EF4-FFF2-40B4-BE49-F238E27FC236}">
                    <a16:creationId xmlns:a16="http://schemas.microsoft.com/office/drawing/2014/main" id="{F58F13E6-66DF-D383-3C3F-9BC85BDCD71C}"/>
                  </a:ext>
                </a:extLst>
              </p:cNvPr>
              <p:cNvSpPr>
                <a:spLocks noChangeShapeType="1"/>
              </p:cNvSpPr>
              <p:nvPr/>
            </p:nvSpPr>
            <p:spPr bwMode="auto">
              <a:xfrm flipH="1">
                <a:off x="1716" y="2700"/>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9" name="Line 971">
                <a:extLst>
                  <a:ext uri="{FF2B5EF4-FFF2-40B4-BE49-F238E27FC236}">
                    <a16:creationId xmlns:a16="http://schemas.microsoft.com/office/drawing/2014/main" id="{BEAA10A2-6A83-5652-E144-5588FA75BED9}"/>
                  </a:ext>
                </a:extLst>
              </p:cNvPr>
              <p:cNvSpPr>
                <a:spLocks noChangeShapeType="1"/>
              </p:cNvSpPr>
              <p:nvPr/>
            </p:nvSpPr>
            <p:spPr bwMode="auto">
              <a:xfrm>
                <a:off x="1736" y="2700"/>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0" name="Line 972">
                <a:extLst>
                  <a:ext uri="{FF2B5EF4-FFF2-40B4-BE49-F238E27FC236}">
                    <a16:creationId xmlns:a16="http://schemas.microsoft.com/office/drawing/2014/main" id="{4CBE82C6-CA95-C4FD-DE00-4F11BB02EA03}"/>
                  </a:ext>
                </a:extLst>
              </p:cNvPr>
              <p:cNvSpPr>
                <a:spLocks noChangeShapeType="1"/>
              </p:cNvSpPr>
              <p:nvPr/>
            </p:nvSpPr>
            <p:spPr bwMode="auto">
              <a:xfrm flipH="1">
                <a:off x="1727" y="2709"/>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1" name="Line 973">
                <a:extLst>
                  <a:ext uri="{FF2B5EF4-FFF2-40B4-BE49-F238E27FC236}">
                    <a16:creationId xmlns:a16="http://schemas.microsoft.com/office/drawing/2014/main" id="{599D2E56-4819-045E-2EF3-AC608CD0A235}"/>
                  </a:ext>
                </a:extLst>
              </p:cNvPr>
              <p:cNvSpPr>
                <a:spLocks noChangeShapeType="1"/>
              </p:cNvSpPr>
              <p:nvPr/>
            </p:nvSpPr>
            <p:spPr bwMode="auto">
              <a:xfrm>
                <a:off x="1739" y="2709"/>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2" name="Line 974">
                <a:extLst>
                  <a:ext uri="{FF2B5EF4-FFF2-40B4-BE49-F238E27FC236}">
                    <a16:creationId xmlns:a16="http://schemas.microsoft.com/office/drawing/2014/main" id="{04A39052-60EF-9553-7D8B-01517E6DA671}"/>
                  </a:ext>
                </a:extLst>
              </p:cNvPr>
              <p:cNvSpPr>
                <a:spLocks noChangeShapeType="1"/>
              </p:cNvSpPr>
              <p:nvPr/>
            </p:nvSpPr>
            <p:spPr bwMode="auto">
              <a:xfrm flipH="1">
                <a:off x="1729" y="2718"/>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3" name="Line 975">
                <a:extLst>
                  <a:ext uri="{FF2B5EF4-FFF2-40B4-BE49-F238E27FC236}">
                    <a16:creationId xmlns:a16="http://schemas.microsoft.com/office/drawing/2014/main" id="{85AAA4F6-5A11-274B-7DCB-B95B18C9A9A7}"/>
                  </a:ext>
                </a:extLst>
              </p:cNvPr>
              <p:cNvSpPr>
                <a:spLocks noChangeShapeType="1"/>
              </p:cNvSpPr>
              <p:nvPr/>
            </p:nvSpPr>
            <p:spPr bwMode="auto">
              <a:xfrm>
                <a:off x="1741" y="2720"/>
                <a:ext cx="0" cy="1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4" name="Line 976">
                <a:extLst>
                  <a:ext uri="{FF2B5EF4-FFF2-40B4-BE49-F238E27FC236}">
                    <a16:creationId xmlns:a16="http://schemas.microsoft.com/office/drawing/2014/main" id="{7C4BB2C1-EE79-8546-4A9C-F64C4F718BF9}"/>
                  </a:ext>
                </a:extLst>
              </p:cNvPr>
              <p:cNvSpPr>
                <a:spLocks noChangeShapeType="1"/>
              </p:cNvSpPr>
              <p:nvPr/>
            </p:nvSpPr>
            <p:spPr bwMode="auto">
              <a:xfrm flipH="1">
                <a:off x="1732" y="2728"/>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5" name="Line 977">
                <a:extLst>
                  <a:ext uri="{FF2B5EF4-FFF2-40B4-BE49-F238E27FC236}">
                    <a16:creationId xmlns:a16="http://schemas.microsoft.com/office/drawing/2014/main" id="{C34141DE-B73A-8E7F-B072-0391D6FD13B5}"/>
                  </a:ext>
                </a:extLst>
              </p:cNvPr>
              <p:cNvSpPr>
                <a:spLocks noChangeShapeType="1"/>
              </p:cNvSpPr>
              <p:nvPr/>
            </p:nvSpPr>
            <p:spPr bwMode="auto">
              <a:xfrm>
                <a:off x="1750" y="273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6" name="Line 978">
                <a:extLst>
                  <a:ext uri="{FF2B5EF4-FFF2-40B4-BE49-F238E27FC236}">
                    <a16:creationId xmlns:a16="http://schemas.microsoft.com/office/drawing/2014/main" id="{8DCFE2F5-8D71-B2BA-4061-6483BAC352A8}"/>
                  </a:ext>
                </a:extLst>
              </p:cNvPr>
              <p:cNvSpPr>
                <a:spLocks noChangeShapeType="1"/>
              </p:cNvSpPr>
              <p:nvPr/>
            </p:nvSpPr>
            <p:spPr bwMode="auto">
              <a:xfrm flipH="1">
                <a:off x="1741" y="2746"/>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7" name="Line 979">
                <a:extLst>
                  <a:ext uri="{FF2B5EF4-FFF2-40B4-BE49-F238E27FC236}">
                    <a16:creationId xmlns:a16="http://schemas.microsoft.com/office/drawing/2014/main" id="{196F9FEE-4B94-A0BF-784F-F4458784125A}"/>
                  </a:ext>
                </a:extLst>
              </p:cNvPr>
              <p:cNvSpPr>
                <a:spLocks noChangeShapeType="1"/>
              </p:cNvSpPr>
              <p:nvPr/>
            </p:nvSpPr>
            <p:spPr bwMode="auto">
              <a:xfrm>
                <a:off x="1784" y="276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8" name="Line 980">
                <a:extLst>
                  <a:ext uri="{FF2B5EF4-FFF2-40B4-BE49-F238E27FC236}">
                    <a16:creationId xmlns:a16="http://schemas.microsoft.com/office/drawing/2014/main" id="{FFA76459-D45C-9F7D-2CA6-4C82F1B7FD4C}"/>
                  </a:ext>
                </a:extLst>
              </p:cNvPr>
              <p:cNvSpPr>
                <a:spLocks noChangeShapeType="1"/>
              </p:cNvSpPr>
              <p:nvPr/>
            </p:nvSpPr>
            <p:spPr bwMode="auto">
              <a:xfrm flipH="1">
                <a:off x="1775" y="2774"/>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9" name="Line 981">
                <a:extLst>
                  <a:ext uri="{FF2B5EF4-FFF2-40B4-BE49-F238E27FC236}">
                    <a16:creationId xmlns:a16="http://schemas.microsoft.com/office/drawing/2014/main" id="{BDC86565-956F-9C51-7C71-25C07CC8B02F}"/>
                  </a:ext>
                </a:extLst>
              </p:cNvPr>
              <p:cNvSpPr>
                <a:spLocks noChangeShapeType="1"/>
              </p:cNvSpPr>
              <p:nvPr/>
            </p:nvSpPr>
            <p:spPr bwMode="auto">
              <a:xfrm>
                <a:off x="1953" y="2793"/>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0" name="Line 982">
                <a:extLst>
                  <a:ext uri="{FF2B5EF4-FFF2-40B4-BE49-F238E27FC236}">
                    <a16:creationId xmlns:a16="http://schemas.microsoft.com/office/drawing/2014/main" id="{0D6E7918-79E5-CBA4-FE98-FB5F1031BF68}"/>
                  </a:ext>
                </a:extLst>
              </p:cNvPr>
              <p:cNvSpPr>
                <a:spLocks noChangeShapeType="1"/>
              </p:cNvSpPr>
              <p:nvPr/>
            </p:nvSpPr>
            <p:spPr bwMode="auto">
              <a:xfrm flipH="1">
                <a:off x="1943" y="2802"/>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1" name="Line 983">
                <a:extLst>
                  <a:ext uri="{FF2B5EF4-FFF2-40B4-BE49-F238E27FC236}">
                    <a16:creationId xmlns:a16="http://schemas.microsoft.com/office/drawing/2014/main" id="{3C2A7914-1392-BF1B-E541-BB836ABA5FA3}"/>
                  </a:ext>
                </a:extLst>
              </p:cNvPr>
              <p:cNvSpPr>
                <a:spLocks noChangeShapeType="1"/>
              </p:cNvSpPr>
              <p:nvPr/>
            </p:nvSpPr>
            <p:spPr bwMode="auto">
              <a:xfrm>
                <a:off x="1956" y="2793"/>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2" name="Line 984">
                <a:extLst>
                  <a:ext uri="{FF2B5EF4-FFF2-40B4-BE49-F238E27FC236}">
                    <a16:creationId xmlns:a16="http://schemas.microsoft.com/office/drawing/2014/main" id="{8BF8B3B2-5897-C364-892B-AE33B634690C}"/>
                  </a:ext>
                </a:extLst>
              </p:cNvPr>
              <p:cNvSpPr>
                <a:spLocks noChangeShapeType="1"/>
              </p:cNvSpPr>
              <p:nvPr/>
            </p:nvSpPr>
            <p:spPr bwMode="auto">
              <a:xfrm flipH="1">
                <a:off x="1945" y="2802"/>
                <a:ext cx="2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3" name="Line 985">
                <a:extLst>
                  <a:ext uri="{FF2B5EF4-FFF2-40B4-BE49-F238E27FC236}">
                    <a16:creationId xmlns:a16="http://schemas.microsoft.com/office/drawing/2014/main" id="{F41B3F82-D2F2-6827-8917-1B8F2729D7B7}"/>
                  </a:ext>
                </a:extLst>
              </p:cNvPr>
              <p:cNvSpPr>
                <a:spLocks noChangeShapeType="1"/>
              </p:cNvSpPr>
              <p:nvPr/>
            </p:nvSpPr>
            <p:spPr bwMode="auto">
              <a:xfrm>
                <a:off x="1958" y="2793"/>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4" name="Line 986">
                <a:extLst>
                  <a:ext uri="{FF2B5EF4-FFF2-40B4-BE49-F238E27FC236}">
                    <a16:creationId xmlns:a16="http://schemas.microsoft.com/office/drawing/2014/main" id="{B9122A24-5EBC-B44C-FA26-C358FD35EFFB}"/>
                  </a:ext>
                </a:extLst>
              </p:cNvPr>
              <p:cNvSpPr>
                <a:spLocks noChangeShapeType="1"/>
              </p:cNvSpPr>
              <p:nvPr/>
            </p:nvSpPr>
            <p:spPr bwMode="auto">
              <a:xfrm flipH="1">
                <a:off x="1948" y="2802"/>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5" name="Line 987">
                <a:extLst>
                  <a:ext uri="{FF2B5EF4-FFF2-40B4-BE49-F238E27FC236}">
                    <a16:creationId xmlns:a16="http://schemas.microsoft.com/office/drawing/2014/main" id="{8505AD2F-95CD-4047-C12C-C5531D7493BA}"/>
                  </a:ext>
                </a:extLst>
              </p:cNvPr>
              <p:cNvSpPr>
                <a:spLocks noChangeShapeType="1"/>
              </p:cNvSpPr>
              <p:nvPr/>
            </p:nvSpPr>
            <p:spPr bwMode="auto">
              <a:xfrm>
                <a:off x="2000" y="2802"/>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6" name="Line 988">
                <a:extLst>
                  <a:ext uri="{FF2B5EF4-FFF2-40B4-BE49-F238E27FC236}">
                    <a16:creationId xmlns:a16="http://schemas.microsoft.com/office/drawing/2014/main" id="{55813F3C-51DF-CBFC-D7ED-74F9918EF976}"/>
                  </a:ext>
                </a:extLst>
              </p:cNvPr>
              <p:cNvSpPr>
                <a:spLocks noChangeShapeType="1"/>
              </p:cNvSpPr>
              <p:nvPr/>
            </p:nvSpPr>
            <p:spPr bwMode="auto">
              <a:xfrm flipH="1">
                <a:off x="1991" y="2811"/>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7" name="Line 989">
                <a:extLst>
                  <a:ext uri="{FF2B5EF4-FFF2-40B4-BE49-F238E27FC236}">
                    <a16:creationId xmlns:a16="http://schemas.microsoft.com/office/drawing/2014/main" id="{69E1A4F7-1E19-55B6-C445-D23CBBB847E0}"/>
                  </a:ext>
                </a:extLst>
              </p:cNvPr>
              <p:cNvSpPr>
                <a:spLocks noChangeShapeType="1"/>
              </p:cNvSpPr>
              <p:nvPr/>
            </p:nvSpPr>
            <p:spPr bwMode="auto">
              <a:xfrm>
                <a:off x="2017" y="281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8" name="Line 990">
                <a:extLst>
                  <a:ext uri="{FF2B5EF4-FFF2-40B4-BE49-F238E27FC236}">
                    <a16:creationId xmlns:a16="http://schemas.microsoft.com/office/drawing/2014/main" id="{6DD249DC-B8EF-5CE9-2CDF-F6E36165C0E0}"/>
                  </a:ext>
                </a:extLst>
              </p:cNvPr>
              <p:cNvSpPr>
                <a:spLocks noChangeShapeType="1"/>
              </p:cNvSpPr>
              <p:nvPr/>
            </p:nvSpPr>
            <p:spPr bwMode="auto">
              <a:xfrm flipH="1">
                <a:off x="2008" y="2821"/>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9" name="Line 991">
                <a:extLst>
                  <a:ext uri="{FF2B5EF4-FFF2-40B4-BE49-F238E27FC236}">
                    <a16:creationId xmlns:a16="http://schemas.microsoft.com/office/drawing/2014/main" id="{E652542A-E9B9-B96E-9108-D553F43E4C4D}"/>
                  </a:ext>
                </a:extLst>
              </p:cNvPr>
              <p:cNvSpPr>
                <a:spLocks noChangeShapeType="1"/>
              </p:cNvSpPr>
              <p:nvPr/>
            </p:nvSpPr>
            <p:spPr bwMode="auto">
              <a:xfrm>
                <a:off x="2145" y="2824"/>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0" name="Line 992">
                <a:extLst>
                  <a:ext uri="{FF2B5EF4-FFF2-40B4-BE49-F238E27FC236}">
                    <a16:creationId xmlns:a16="http://schemas.microsoft.com/office/drawing/2014/main" id="{82EB6ABA-7E34-6306-9542-39EC4EB3CBEC}"/>
                  </a:ext>
                </a:extLst>
              </p:cNvPr>
              <p:cNvSpPr>
                <a:spLocks noChangeShapeType="1"/>
              </p:cNvSpPr>
              <p:nvPr/>
            </p:nvSpPr>
            <p:spPr bwMode="auto">
              <a:xfrm flipH="1">
                <a:off x="2136" y="2833"/>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1" name="Line 993">
                <a:extLst>
                  <a:ext uri="{FF2B5EF4-FFF2-40B4-BE49-F238E27FC236}">
                    <a16:creationId xmlns:a16="http://schemas.microsoft.com/office/drawing/2014/main" id="{370DA22C-9237-676F-B8A3-B7CE894690ED}"/>
                  </a:ext>
                </a:extLst>
              </p:cNvPr>
              <p:cNvSpPr>
                <a:spLocks noChangeShapeType="1"/>
              </p:cNvSpPr>
              <p:nvPr/>
            </p:nvSpPr>
            <p:spPr bwMode="auto">
              <a:xfrm>
                <a:off x="2148" y="2824"/>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2" name="Line 994">
                <a:extLst>
                  <a:ext uri="{FF2B5EF4-FFF2-40B4-BE49-F238E27FC236}">
                    <a16:creationId xmlns:a16="http://schemas.microsoft.com/office/drawing/2014/main" id="{E59BC31A-5265-F6AA-3274-09B67F149F6F}"/>
                  </a:ext>
                </a:extLst>
              </p:cNvPr>
              <p:cNvSpPr>
                <a:spLocks noChangeShapeType="1"/>
              </p:cNvSpPr>
              <p:nvPr/>
            </p:nvSpPr>
            <p:spPr bwMode="auto">
              <a:xfrm flipH="1">
                <a:off x="2139" y="2833"/>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3" name="Line 995">
                <a:extLst>
                  <a:ext uri="{FF2B5EF4-FFF2-40B4-BE49-F238E27FC236}">
                    <a16:creationId xmlns:a16="http://schemas.microsoft.com/office/drawing/2014/main" id="{EBCD6D10-F7DF-ABAE-93AD-A94E0B2B5E09}"/>
                  </a:ext>
                </a:extLst>
              </p:cNvPr>
              <p:cNvSpPr>
                <a:spLocks noChangeShapeType="1"/>
              </p:cNvSpPr>
              <p:nvPr/>
            </p:nvSpPr>
            <p:spPr bwMode="auto">
              <a:xfrm>
                <a:off x="2153" y="2824"/>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4" name="Line 996">
                <a:extLst>
                  <a:ext uri="{FF2B5EF4-FFF2-40B4-BE49-F238E27FC236}">
                    <a16:creationId xmlns:a16="http://schemas.microsoft.com/office/drawing/2014/main" id="{C656AE65-762F-C686-4AAF-40C5F565466F}"/>
                  </a:ext>
                </a:extLst>
              </p:cNvPr>
              <p:cNvSpPr>
                <a:spLocks noChangeShapeType="1"/>
              </p:cNvSpPr>
              <p:nvPr/>
            </p:nvSpPr>
            <p:spPr bwMode="auto">
              <a:xfrm flipH="1">
                <a:off x="2144" y="2833"/>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5" name="Line 997">
                <a:extLst>
                  <a:ext uri="{FF2B5EF4-FFF2-40B4-BE49-F238E27FC236}">
                    <a16:creationId xmlns:a16="http://schemas.microsoft.com/office/drawing/2014/main" id="{CB525F3E-56BB-8777-F023-203617962FB8}"/>
                  </a:ext>
                </a:extLst>
              </p:cNvPr>
              <p:cNvSpPr>
                <a:spLocks noChangeShapeType="1"/>
              </p:cNvSpPr>
              <p:nvPr/>
            </p:nvSpPr>
            <p:spPr bwMode="auto">
              <a:xfrm>
                <a:off x="2155" y="2833"/>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6" name="Line 998">
                <a:extLst>
                  <a:ext uri="{FF2B5EF4-FFF2-40B4-BE49-F238E27FC236}">
                    <a16:creationId xmlns:a16="http://schemas.microsoft.com/office/drawing/2014/main" id="{279FCEEE-C9B2-C19B-6F7A-537A3547D617}"/>
                  </a:ext>
                </a:extLst>
              </p:cNvPr>
              <p:cNvSpPr>
                <a:spLocks noChangeShapeType="1"/>
              </p:cNvSpPr>
              <p:nvPr/>
            </p:nvSpPr>
            <p:spPr bwMode="auto">
              <a:xfrm flipH="1">
                <a:off x="2147" y="2842"/>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7" name="Line 999">
                <a:extLst>
                  <a:ext uri="{FF2B5EF4-FFF2-40B4-BE49-F238E27FC236}">
                    <a16:creationId xmlns:a16="http://schemas.microsoft.com/office/drawing/2014/main" id="{37A7BE40-5278-89C0-23D7-E23F2F0014B9}"/>
                  </a:ext>
                </a:extLst>
              </p:cNvPr>
              <p:cNvSpPr>
                <a:spLocks noChangeShapeType="1"/>
              </p:cNvSpPr>
              <p:nvPr/>
            </p:nvSpPr>
            <p:spPr bwMode="auto">
              <a:xfrm>
                <a:off x="2172" y="2846"/>
                <a:ext cx="0" cy="1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8" name="Line 1000">
                <a:extLst>
                  <a:ext uri="{FF2B5EF4-FFF2-40B4-BE49-F238E27FC236}">
                    <a16:creationId xmlns:a16="http://schemas.microsoft.com/office/drawing/2014/main" id="{2BEE76E8-E56B-7148-C8E6-B86ADA33DAC5}"/>
                  </a:ext>
                </a:extLst>
              </p:cNvPr>
              <p:cNvSpPr>
                <a:spLocks noChangeShapeType="1"/>
              </p:cNvSpPr>
              <p:nvPr/>
            </p:nvSpPr>
            <p:spPr bwMode="auto">
              <a:xfrm flipH="1">
                <a:off x="2162" y="285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9" name="Line 1001">
                <a:extLst>
                  <a:ext uri="{FF2B5EF4-FFF2-40B4-BE49-F238E27FC236}">
                    <a16:creationId xmlns:a16="http://schemas.microsoft.com/office/drawing/2014/main" id="{BEEB6FF4-774A-3AA6-85E1-734A512890FB}"/>
                  </a:ext>
                </a:extLst>
              </p:cNvPr>
              <p:cNvSpPr>
                <a:spLocks noChangeShapeType="1"/>
              </p:cNvSpPr>
              <p:nvPr/>
            </p:nvSpPr>
            <p:spPr bwMode="auto">
              <a:xfrm>
                <a:off x="2175" y="285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0" name="Line 1002">
                <a:extLst>
                  <a:ext uri="{FF2B5EF4-FFF2-40B4-BE49-F238E27FC236}">
                    <a16:creationId xmlns:a16="http://schemas.microsoft.com/office/drawing/2014/main" id="{6CDF8AA2-20C3-E16A-CD24-526738633153}"/>
                  </a:ext>
                </a:extLst>
              </p:cNvPr>
              <p:cNvSpPr>
                <a:spLocks noChangeShapeType="1"/>
              </p:cNvSpPr>
              <p:nvPr/>
            </p:nvSpPr>
            <p:spPr bwMode="auto">
              <a:xfrm flipH="1">
                <a:off x="2164" y="2867"/>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1" name="Line 1003">
                <a:extLst>
                  <a:ext uri="{FF2B5EF4-FFF2-40B4-BE49-F238E27FC236}">
                    <a16:creationId xmlns:a16="http://schemas.microsoft.com/office/drawing/2014/main" id="{3D07C7C5-2F23-189D-593E-BA9D7185F219}"/>
                  </a:ext>
                </a:extLst>
              </p:cNvPr>
              <p:cNvSpPr>
                <a:spLocks noChangeShapeType="1"/>
              </p:cNvSpPr>
              <p:nvPr/>
            </p:nvSpPr>
            <p:spPr bwMode="auto">
              <a:xfrm>
                <a:off x="2177" y="286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2" name="Line 1004">
                <a:extLst>
                  <a:ext uri="{FF2B5EF4-FFF2-40B4-BE49-F238E27FC236}">
                    <a16:creationId xmlns:a16="http://schemas.microsoft.com/office/drawing/2014/main" id="{71C2CC81-D9E3-4B9D-9ABE-A8C2074C1F4B}"/>
                  </a:ext>
                </a:extLst>
              </p:cNvPr>
              <p:cNvSpPr>
                <a:spLocks noChangeShapeType="1"/>
              </p:cNvSpPr>
              <p:nvPr/>
            </p:nvSpPr>
            <p:spPr bwMode="auto">
              <a:xfrm flipH="1">
                <a:off x="2168" y="287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3" name="Line 1005">
                <a:extLst>
                  <a:ext uri="{FF2B5EF4-FFF2-40B4-BE49-F238E27FC236}">
                    <a16:creationId xmlns:a16="http://schemas.microsoft.com/office/drawing/2014/main" id="{A1E6D836-659D-8401-028B-D1A9C6BA118D}"/>
                  </a:ext>
                </a:extLst>
              </p:cNvPr>
              <p:cNvSpPr>
                <a:spLocks noChangeShapeType="1"/>
              </p:cNvSpPr>
              <p:nvPr/>
            </p:nvSpPr>
            <p:spPr bwMode="auto">
              <a:xfrm>
                <a:off x="2192" y="286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4" name="Line 1006">
                <a:extLst>
                  <a:ext uri="{FF2B5EF4-FFF2-40B4-BE49-F238E27FC236}">
                    <a16:creationId xmlns:a16="http://schemas.microsoft.com/office/drawing/2014/main" id="{2792132C-2301-2301-34D3-F2D0F6CE5D4C}"/>
                  </a:ext>
                </a:extLst>
              </p:cNvPr>
              <p:cNvSpPr>
                <a:spLocks noChangeShapeType="1"/>
              </p:cNvSpPr>
              <p:nvPr/>
            </p:nvSpPr>
            <p:spPr bwMode="auto">
              <a:xfrm flipH="1">
                <a:off x="2183" y="2876"/>
                <a:ext cx="2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5" name="Line 1007">
                <a:extLst>
                  <a:ext uri="{FF2B5EF4-FFF2-40B4-BE49-F238E27FC236}">
                    <a16:creationId xmlns:a16="http://schemas.microsoft.com/office/drawing/2014/main" id="{92104238-0D74-7116-237B-B6D10EEC77D4}"/>
                  </a:ext>
                </a:extLst>
              </p:cNvPr>
              <p:cNvSpPr>
                <a:spLocks noChangeShapeType="1"/>
              </p:cNvSpPr>
              <p:nvPr/>
            </p:nvSpPr>
            <p:spPr bwMode="auto">
              <a:xfrm>
                <a:off x="2204" y="2880"/>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6" name="Line 1008">
                <a:extLst>
                  <a:ext uri="{FF2B5EF4-FFF2-40B4-BE49-F238E27FC236}">
                    <a16:creationId xmlns:a16="http://schemas.microsoft.com/office/drawing/2014/main" id="{C1585167-6657-84DF-57C5-F2BB01A3CC14}"/>
                  </a:ext>
                </a:extLst>
              </p:cNvPr>
              <p:cNvSpPr>
                <a:spLocks noChangeShapeType="1"/>
              </p:cNvSpPr>
              <p:nvPr/>
            </p:nvSpPr>
            <p:spPr bwMode="auto">
              <a:xfrm flipH="1">
                <a:off x="2194" y="2889"/>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117" name="Group 1210">
              <a:extLst>
                <a:ext uri="{FF2B5EF4-FFF2-40B4-BE49-F238E27FC236}">
                  <a16:creationId xmlns:a16="http://schemas.microsoft.com/office/drawing/2014/main" id="{D510E255-C657-01B8-EE1E-C7E18B3144A8}"/>
                </a:ext>
              </a:extLst>
            </p:cNvPr>
            <p:cNvGrpSpPr>
              <a:grpSpLocks/>
            </p:cNvGrpSpPr>
            <p:nvPr/>
          </p:nvGrpSpPr>
          <p:grpSpPr bwMode="auto">
            <a:xfrm>
              <a:off x="3492501" y="4077654"/>
              <a:ext cx="6088063" cy="1130300"/>
              <a:chOff x="2200" y="2607"/>
              <a:chExt cx="3835" cy="712"/>
            </a:xfrm>
          </p:grpSpPr>
          <p:sp>
            <p:nvSpPr>
              <p:cNvPr id="1118" name="Line 1010">
                <a:extLst>
                  <a:ext uri="{FF2B5EF4-FFF2-40B4-BE49-F238E27FC236}">
                    <a16:creationId xmlns:a16="http://schemas.microsoft.com/office/drawing/2014/main" id="{8EB5D19F-55AD-0AE8-2534-705E037B01AD}"/>
                  </a:ext>
                </a:extLst>
              </p:cNvPr>
              <p:cNvSpPr>
                <a:spLocks noChangeShapeType="1"/>
              </p:cNvSpPr>
              <p:nvPr/>
            </p:nvSpPr>
            <p:spPr bwMode="auto">
              <a:xfrm>
                <a:off x="2209" y="2880"/>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9" name="Line 1011">
                <a:extLst>
                  <a:ext uri="{FF2B5EF4-FFF2-40B4-BE49-F238E27FC236}">
                    <a16:creationId xmlns:a16="http://schemas.microsoft.com/office/drawing/2014/main" id="{1F183A8F-40B7-A959-11AE-4E9E51990008}"/>
                  </a:ext>
                </a:extLst>
              </p:cNvPr>
              <p:cNvSpPr>
                <a:spLocks noChangeShapeType="1"/>
              </p:cNvSpPr>
              <p:nvPr/>
            </p:nvSpPr>
            <p:spPr bwMode="auto">
              <a:xfrm flipH="1">
                <a:off x="2200" y="2889"/>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0" name="Line 1012">
                <a:extLst>
                  <a:ext uri="{FF2B5EF4-FFF2-40B4-BE49-F238E27FC236}">
                    <a16:creationId xmlns:a16="http://schemas.microsoft.com/office/drawing/2014/main" id="{A124E684-13E4-4BA6-ABC4-6DD16517FBDA}"/>
                  </a:ext>
                </a:extLst>
              </p:cNvPr>
              <p:cNvSpPr>
                <a:spLocks noChangeShapeType="1"/>
              </p:cNvSpPr>
              <p:nvPr/>
            </p:nvSpPr>
            <p:spPr bwMode="auto">
              <a:xfrm>
                <a:off x="2227" y="289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1" name="Line 1013">
                <a:extLst>
                  <a:ext uri="{FF2B5EF4-FFF2-40B4-BE49-F238E27FC236}">
                    <a16:creationId xmlns:a16="http://schemas.microsoft.com/office/drawing/2014/main" id="{7E258B44-F8EE-4E41-50BC-EE5F16DDA9B6}"/>
                  </a:ext>
                </a:extLst>
              </p:cNvPr>
              <p:cNvSpPr>
                <a:spLocks noChangeShapeType="1"/>
              </p:cNvSpPr>
              <p:nvPr/>
            </p:nvSpPr>
            <p:spPr bwMode="auto">
              <a:xfrm flipH="1">
                <a:off x="2218" y="2904"/>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2" name="Line 1014">
                <a:extLst>
                  <a:ext uri="{FF2B5EF4-FFF2-40B4-BE49-F238E27FC236}">
                    <a16:creationId xmlns:a16="http://schemas.microsoft.com/office/drawing/2014/main" id="{433A71E5-46B6-7EC0-7C85-803616BD479C}"/>
                  </a:ext>
                </a:extLst>
              </p:cNvPr>
              <p:cNvSpPr>
                <a:spLocks noChangeShapeType="1"/>
              </p:cNvSpPr>
              <p:nvPr/>
            </p:nvSpPr>
            <p:spPr bwMode="auto">
              <a:xfrm>
                <a:off x="2233" y="289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3" name="Line 1015">
                <a:extLst>
                  <a:ext uri="{FF2B5EF4-FFF2-40B4-BE49-F238E27FC236}">
                    <a16:creationId xmlns:a16="http://schemas.microsoft.com/office/drawing/2014/main" id="{736F6B3E-FAD7-7FA6-FB0F-D00311B1BAA1}"/>
                  </a:ext>
                </a:extLst>
              </p:cNvPr>
              <p:cNvSpPr>
                <a:spLocks noChangeShapeType="1"/>
              </p:cNvSpPr>
              <p:nvPr/>
            </p:nvSpPr>
            <p:spPr bwMode="auto">
              <a:xfrm flipH="1">
                <a:off x="2224" y="2904"/>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4" name="Line 1016">
                <a:extLst>
                  <a:ext uri="{FF2B5EF4-FFF2-40B4-BE49-F238E27FC236}">
                    <a16:creationId xmlns:a16="http://schemas.microsoft.com/office/drawing/2014/main" id="{9885C788-5628-9E23-B98F-F1EFBDBD57C0}"/>
                  </a:ext>
                </a:extLst>
              </p:cNvPr>
              <p:cNvSpPr>
                <a:spLocks noChangeShapeType="1"/>
              </p:cNvSpPr>
              <p:nvPr/>
            </p:nvSpPr>
            <p:spPr bwMode="auto">
              <a:xfrm>
                <a:off x="2236" y="290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5" name="Line 1017">
                <a:extLst>
                  <a:ext uri="{FF2B5EF4-FFF2-40B4-BE49-F238E27FC236}">
                    <a16:creationId xmlns:a16="http://schemas.microsoft.com/office/drawing/2014/main" id="{70C50FD3-D464-F624-0FA6-E85796991B08}"/>
                  </a:ext>
                </a:extLst>
              </p:cNvPr>
              <p:cNvSpPr>
                <a:spLocks noChangeShapeType="1"/>
              </p:cNvSpPr>
              <p:nvPr/>
            </p:nvSpPr>
            <p:spPr bwMode="auto">
              <a:xfrm flipH="1">
                <a:off x="2227" y="291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6" name="Line 1018">
                <a:extLst>
                  <a:ext uri="{FF2B5EF4-FFF2-40B4-BE49-F238E27FC236}">
                    <a16:creationId xmlns:a16="http://schemas.microsoft.com/office/drawing/2014/main" id="{92FAE131-B028-6F52-FBA8-14CCDCE56EE8}"/>
                  </a:ext>
                </a:extLst>
              </p:cNvPr>
              <p:cNvSpPr>
                <a:spLocks noChangeShapeType="1"/>
              </p:cNvSpPr>
              <p:nvPr/>
            </p:nvSpPr>
            <p:spPr bwMode="auto">
              <a:xfrm>
                <a:off x="2260" y="290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7" name="Line 1019">
                <a:extLst>
                  <a:ext uri="{FF2B5EF4-FFF2-40B4-BE49-F238E27FC236}">
                    <a16:creationId xmlns:a16="http://schemas.microsoft.com/office/drawing/2014/main" id="{A0B0F2FB-23CD-D934-D461-7DC84A1F5629}"/>
                  </a:ext>
                </a:extLst>
              </p:cNvPr>
              <p:cNvSpPr>
                <a:spLocks noChangeShapeType="1"/>
              </p:cNvSpPr>
              <p:nvPr/>
            </p:nvSpPr>
            <p:spPr bwMode="auto">
              <a:xfrm flipH="1">
                <a:off x="2251" y="291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8" name="Line 1020">
                <a:extLst>
                  <a:ext uri="{FF2B5EF4-FFF2-40B4-BE49-F238E27FC236}">
                    <a16:creationId xmlns:a16="http://schemas.microsoft.com/office/drawing/2014/main" id="{A6EFBA9B-CCF0-8B6B-270D-ACD06B5A480A}"/>
                  </a:ext>
                </a:extLst>
              </p:cNvPr>
              <p:cNvSpPr>
                <a:spLocks noChangeShapeType="1"/>
              </p:cNvSpPr>
              <p:nvPr/>
            </p:nvSpPr>
            <p:spPr bwMode="auto">
              <a:xfrm>
                <a:off x="2270" y="2922"/>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9" name="Line 1021">
                <a:extLst>
                  <a:ext uri="{FF2B5EF4-FFF2-40B4-BE49-F238E27FC236}">
                    <a16:creationId xmlns:a16="http://schemas.microsoft.com/office/drawing/2014/main" id="{6F5C1B5C-85BA-680D-881E-27E326D506E3}"/>
                  </a:ext>
                </a:extLst>
              </p:cNvPr>
              <p:cNvSpPr>
                <a:spLocks noChangeShapeType="1"/>
              </p:cNvSpPr>
              <p:nvPr/>
            </p:nvSpPr>
            <p:spPr bwMode="auto">
              <a:xfrm flipH="1">
                <a:off x="2261" y="2932"/>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0" name="Line 1022">
                <a:extLst>
                  <a:ext uri="{FF2B5EF4-FFF2-40B4-BE49-F238E27FC236}">
                    <a16:creationId xmlns:a16="http://schemas.microsoft.com/office/drawing/2014/main" id="{5A9A62C0-5972-F078-CB15-FEA619D155BD}"/>
                  </a:ext>
                </a:extLst>
              </p:cNvPr>
              <p:cNvSpPr>
                <a:spLocks noChangeShapeType="1"/>
              </p:cNvSpPr>
              <p:nvPr/>
            </p:nvSpPr>
            <p:spPr bwMode="auto">
              <a:xfrm>
                <a:off x="2383" y="293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1" name="Line 1023">
                <a:extLst>
                  <a:ext uri="{FF2B5EF4-FFF2-40B4-BE49-F238E27FC236}">
                    <a16:creationId xmlns:a16="http://schemas.microsoft.com/office/drawing/2014/main" id="{1F843C45-FD18-E108-CA1D-E4891456D825}"/>
                  </a:ext>
                </a:extLst>
              </p:cNvPr>
              <p:cNvSpPr>
                <a:spLocks noChangeShapeType="1"/>
              </p:cNvSpPr>
              <p:nvPr/>
            </p:nvSpPr>
            <p:spPr bwMode="auto">
              <a:xfrm flipH="1">
                <a:off x="2373" y="2944"/>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2" name="Line 1024">
                <a:extLst>
                  <a:ext uri="{FF2B5EF4-FFF2-40B4-BE49-F238E27FC236}">
                    <a16:creationId xmlns:a16="http://schemas.microsoft.com/office/drawing/2014/main" id="{7879930A-1890-8422-AD7C-BDDC3094FB86}"/>
                  </a:ext>
                </a:extLst>
              </p:cNvPr>
              <p:cNvSpPr>
                <a:spLocks noChangeShapeType="1"/>
              </p:cNvSpPr>
              <p:nvPr/>
            </p:nvSpPr>
            <p:spPr bwMode="auto">
              <a:xfrm>
                <a:off x="2388" y="2950"/>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3" name="Line 1025">
                <a:extLst>
                  <a:ext uri="{FF2B5EF4-FFF2-40B4-BE49-F238E27FC236}">
                    <a16:creationId xmlns:a16="http://schemas.microsoft.com/office/drawing/2014/main" id="{FBC64E37-C31E-8F3E-DC33-41877A2DD4D1}"/>
                  </a:ext>
                </a:extLst>
              </p:cNvPr>
              <p:cNvSpPr>
                <a:spLocks noChangeShapeType="1"/>
              </p:cNvSpPr>
              <p:nvPr/>
            </p:nvSpPr>
            <p:spPr bwMode="auto">
              <a:xfrm flipH="1">
                <a:off x="2378" y="2959"/>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4" name="Line 1026">
                <a:extLst>
                  <a:ext uri="{FF2B5EF4-FFF2-40B4-BE49-F238E27FC236}">
                    <a16:creationId xmlns:a16="http://schemas.microsoft.com/office/drawing/2014/main" id="{C5B58667-39D9-3AAE-B03A-59B0B76EEF87}"/>
                  </a:ext>
                </a:extLst>
              </p:cNvPr>
              <p:cNvSpPr>
                <a:spLocks noChangeShapeType="1"/>
              </p:cNvSpPr>
              <p:nvPr/>
            </p:nvSpPr>
            <p:spPr bwMode="auto">
              <a:xfrm>
                <a:off x="2442" y="298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5" name="Line 1027">
                <a:extLst>
                  <a:ext uri="{FF2B5EF4-FFF2-40B4-BE49-F238E27FC236}">
                    <a16:creationId xmlns:a16="http://schemas.microsoft.com/office/drawing/2014/main" id="{C313BD04-2B30-5CCF-5C00-DB5C12285D9B}"/>
                  </a:ext>
                </a:extLst>
              </p:cNvPr>
              <p:cNvSpPr>
                <a:spLocks noChangeShapeType="1"/>
              </p:cNvSpPr>
              <p:nvPr/>
            </p:nvSpPr>
            <p:spPr bwMode="auto">
              <a:xfrm flipH="1">
                <a:off x="2432" y="2989"/>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6" name="Line 1028">
                <a:extLst>
                  <a:ext uri="{FF2B5EF4-FFF2-40B4-BE49-F238E27FC236}">
                    <a16:creationId xmlns:a16="http://schemas.microsoft.com/office/drawing/2014/main" id="{269F8AB4-492F-907E-6135-18BC653FBC88}"/>
                  </a:ext>
                </a:extLst>
              </p:cNvPr>
              <p:cNvSpPr>
                <a:spLocks noChangeShapeType="1"/>
              </p:cNvSpPr>
              <p:nvPr/>
            </p:nvSpPr>
            <p:spPr bwMode="auto">
              <a:xfrm>
                <a:off x="2454" y="3012"/>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7" name="Line 1029">
                <a:extLst>
                  <a:ext uri="{FF2B5EF4-FFF2-40B4-BE49-F238E27FC236}">
                    <a16:creationId xmlns:a16="http://schemas.microsoft.com/office/drawing/2014/main" id="{33CC7C7C-1B72-FD6C-A770-E1EA6AABB2EF}"/>
                  </a:ext>
                </a:extLst>
              </p:cNvPr>
              <p:cNvSpPr>
                <a:spLocks noChangeShapeType="1"/>
              </p:cNvSpPr>
              <p:nvPr/>
            </p:nvSpPr>
            <p:spPr bwMode="auto">
              <a:xfrm flipH="1">
                <a:off x="2446" y="3021"/>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8" name="Line 1030">
                <a:extLst>
                  <a:ext uri="{FF2B5EF4-FFF2-40B4-BE49-F238E27FC236}">
                    <a16:creationId xmlns:a16="http://schemas.microsoft.com/office/drawing/2014/main" id="{38526FDF-19DF-8E4C-369F-98DABF915C67}"/>
                  </a:ext>
                </a:extLst>
              </p:cNvPr>
              <p:cNvSpPr>
                <a:spLocks noChangeShapeType="1"/>
              </p:cNvSpPr>
              <p:nvPr/>
            </p:nvSpPr>
            <p:spPr bwMode="auto">
              <a:xfrm>
                <a:off x="2460" y="3012"/>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9" name="Line 1031">
                <a:extLst>
                  <a:ext uri="{FF2B5EF4-FFF2-40B4-BE49-F238E27FC236}">
                    <a16:creationId xmlns:a16="http://schemas.microsoft.com/office/drawing/2014/main" id="{CD4611FE-8599-C759-69CB-A1EB206DC9FA}"/>
                  </a:ext>
                </a:extLst>
              </p:cNvPr>
              <p:cNvSpPr>
                <a:spLocks noChangeShapeType="1"/>
              </p:cNvSpPr>
              <p:nvPr/>
            </p:nvSpPr>
            <p:spPr bwMode="auto">
              <a:xfrm flipH="1">
                <a:off x="2451" y="3021"/>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0" name="Line 1032">
                <a:extLst>
                  <a:ext uri="{FF2B5EF4-FFF2-40B4-BE49-F238E27FC236}">
                    <a16:creationId xmlns:a16="http://schemas.microsoft.com/office/drawing/2014/main" id="{1A09C7D3-E123-A19C-5A2E-43D92B6EECAC}"/>
                  </a:ext>
                </a:extLst>
              </p:cNvPr>
              <p:cNvSpPr>
                <a:spLocks noChangeShapeType="1"/>
              </p:cNvSpPr>
              <p:nvPr/>
            </p:nvSpPr>
            <p:spPr bwMode="auto">
              <a:xfrm>
                <a:off x="2466" y="3046"/>
                <a:ext cx="0" cy="1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1" name="Line 1033">
                <a:extLst>
                  <a:ext uri="{FF2B5EF4-FFF2-40B4-BE49-F238E27FC236}">
                    <a16:creationId xmlns:a16="http://schemas.microsoft.com/office/drawing/2014/main" id="{C6870F4C-841D-27F8-5004-45279C13805C}"/>
                  </a:ext>
                </a:extLst>
              </p:cNvPr>
              <p:cNvSpPr>
                <a:spLocks noChangeShapeType="1"/>
              </p:cNvSpPr>
              <p:nvPr/>
            </p:nvSpPr>
            <p:spPr bwMode="auto">
              <a:xfrm flipH="1">
                <a:off x="2456" y="3054"/>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2" name="Line 1034">
                <a:extLst>
                  <a:ext uri="{FF2B5EF4-FFF2-40B4-BE49-F238E27FC236}">
                    <a16:creationId xmlns:a16="http://schemas.microsoft.com/office/drawing/2014/main" id="{FF93B1A7-5E6A-497E-8EEC-5E537CD08991}"/>
                  </a:ext>
                </a:extLst>
              </p:cNvPr>
              <p:cNvSpPr>
                <a:spLocks noChangeShapeType="1"/>
              </p:cNvSpPr>
              <p:nvPr/>
            </p:nvSpPr>
            <p:spPr bwMode="auto">
              <a:xfrm>
                <a:off x="2489"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3" name="Line 1035">
                <a:extLst>
                  <a:ext uri="{FF2B5EF4-FFF2-40B4-BE49-F238E27FC236}">
                    <a16:creationId xmlns:a16="http://schemas.microsoft.com/office/drawing/2014/main" id="{8781F8C1-3225-7342-01CD-BA66E75DBF4A}"/>
                  </a:ext>
                </a:extLst>
              </p:cNvPr>
              <p:cNvSpPr>
                <a:spLocks noChangeShapeType="1"/>
              </p:cNvSpPr>
              <p:nvPr/>
            </p:nvSpPr>
            <p:spPr bwMode="auto">
              <a:xfrm flipH="1">
                <a:off x="2480" y="309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4" name="Line 1036">
                <a:extLst>
                  <a:ext uri="{FF2B5EF4-FFF2-40B4-BE49-F238E27FC236}">
                    <a16:creationId xmlns:a16="http://schemas.microsoft.com/office/drawing/2014/main" id="{3FBC4170-DC9C-0B8B-4194-23476D3CA26D}"/>
                  </a:ext>
                </a:extLst>
              </p:cNvPr>
              <p:cNvSpPr>
                <a:spLocks noChangeShapeType="1"/>
              </p:cNvSpPr>
              <p:nvPr/>
            </p:nvSpPr>
            <p:spPr bwMode="auto">
              <a:xfrm>
                <a:off x="2500"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5" name="Line 1037">
                <a:extLst>
                  <a:ext uri="{FF2B5EF4-FFF2-40B4-BE49-F238E27FC236}">
                    <a16:creationId xmlns:a16="http://schemas.microsoft.com/office/drawing/2014/main" id="{66819A51-1D1E-5226-6EBB-44074AD9E4F2}"/>
                  </a:ext>
                </a:extLst>
              </p:cNvPr>
              <p:cNvSpPr>
                <a:spLocks noChangeShapeType="1"/>
              </p:cNvSpPr>
              <p:nvPr/>
            </p:nvSpPr>
            <p:spPr bwMode="auto">
              <a:xfrm flipH="1">
                <a:off x="2491" y="3095"/>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6" name="Line 1038">
                <a:extLst>
                  <a:ext uri="{FF2B5EF4-FFF2-40B4-BE49-F238E27FC236}">
                    <a16:creationId xmlns:a16="http://schemas.microsoft.com/office/drawing/2014/main" id="{70398998-69EE-933A-8736-4E8B49B64A23}"/>
                  </a:ext>
                </a:extLst>
              </p:cNvPr>
              <p:cNvSpPr>
                <a:spLocks noChangeShapeType="1"/>
              </p:cNvSpPr>
              <p:nvPr/>
            </p:nvSpPr>
            <p:spPr bwMode="auto">
              <a:xfrm>
                <a:off x="2505"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7" name="Line 1039">
                <a:extLst>
                  <a:ext uri="{FF2B5EF4-FFF2-40B4-BE49-F238E27FC236}">
                    <a16:creationId xmlns:a16="http://schemas.microsoft.com/office/drawing/2014/main" id="{618BE134-A570-3E86-2696-97A366428B10}"/>
                  </a:ext>
                </a:extLst>
              </p:cNvPr>
              <p:cNvSpPr>
                <a:spLocks noChangeShapeType="1"/>
              </p:cNvSpPr>
              <p:nvPr/>
            </p:nvSpPr>
            <p:spPr bwMode="auto">
              <a:xfrm flipH="1">
                <a:off x="2496" y="3095"/>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8" name="Line 1040">
                <a:extLst>
                  <a:ext uri="{FF2B5EF4-FFF2-40B4-BE49-F238E27FC236}">
                    <a16:creationId xmlns:a16="http://schemas.microsoft.com/office/drawing/2014/main" id="{9CB3CE1C-EB05-2C11-DBBB-0B061B6609C8}"/>
                  </a:ext>
                </a:extLst>
              </p:cNvPr>
              <p:cNvSpPr>
                <a:spLocks noChangeShapeType="1"/>
              </p:cNvSpPr>
              <p:nvPr/>
            </p:nvSpPr>
            <p:spPr bwMode="auto">
              <a:xfrm>
                <a:off x="2666"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9" name="Line 1041">
                <a:extLst>
                  <a:ext uri="{FF2B5EF4-FFF2-40B4-BE49-F238E27FC236}">
                    <a16:creationId xmlns:a16="http://schemas.microsoft.com/office/drawing/2014/main" id="{E4CC8725-F480-392C-681C-DB69B1DDA6FF}"/>
                  </a:ext>
                </a:extLst>
              </p:cNvPr>
              <p:cNvSpPr>
                <a:spLocks noChangeShapeType="1"/>
              </p:cNvSpPr>
              <p:nvPr/>
            </p:nvSpPr>
            <p:spPr bwMode="auto">
              <a:xfrm flipH="1">
                <a:off x="2657" y="3095"/>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0" name="Line 1042">
                <a:extLst>
                  <a:ext uri="{FF2B5EF4-FFF2-40B4-BE49-F238E27FC236}">
                    <a16:creationId xmlns:a16="http://schemas.microsoft.com/office/drawing/2014/main" id="{116E3B8B-8605-F640-3576-BE99FAC0B80C}"/>
                  </a:ext>
                </a:extLst>
              </p:cNvPr>
              <p:cNvSpPr>
                <a:spLocks noChangeShapeType="1"/>
              </p:cNvSpPr>
              <p:nvPr/>
            </p:nvSpPr>
            <p:spPr bwMode="auto">
              <a:xfrm>
                <a:off x="2678"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1" name="Line 1043">
                <a:extLst>
                  <a:ext uri="{FF2B5EF4-FFF2-40B4-BE49-F238E27FC236}">
                    <a16:creationId xmlns:a16="http://schemas.microsoft.com/office/drawing/2014/main" id="{E655760C-1B57-6FC5-D3C8-69CB46F4CF91}"/>
                  </a:ext>
                </a:extLst>
              </p:cNvPr>
              <p:cNvSpPr>
                <a:spLocks noChangeShapeType="1"/>
              </p:cNvSpPr>
              <p:nvPr/>
            </p:nvSpPr>
            <p:spPr bwMode="auto">
              <a:xfrm flipH="1">
                <a:off x="2670" y="309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2" name="Line 1044">
                <a:extLst>
                  <a:ext uri="{FF2B5EF4-FFF2-40B4-BE49-F238E27FC236}">
                    <a16:creationId xmlns:a16="http://schemas.microsoft.com/office/drawing/2014/main" id="{66C0E964-C776-F8C1-C4BE-ED1A6D9877A1}"/>
                  </a:ext>
                </a:extLst>
              </p:cNvPr>
              <p:cNvSpPr>
                <a:spLocks noChangeShapeType="1"/>
              </p:cNvSpPr>
              <p:nvPr/>
            </p:nvSpPr>
            <p:spPr bwMode="auto">
              <a:xfrm>
                <a:off x="2729"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3" name="Line 1045">
                <a:extLst>
                  <a:ext uri="{FF2B5EF4-FFF2-40B4-BE49-F238E27FC236}">
                    <a16:creationId xmlns:a16="http://schemas.microsoft.com/office/drawing/2014/main" id="{C2AB33E6-8297-B31B-8077-E4B5A6A46F5A}"/>
                  </a:ext>
                </a:extLst>
              </p:cNvPr>
              <p:cNvSpPr>
                <a:spLocks noChangeShapeType="1"/>
              </p:cNvSpPr>
              <p:nvPr/>
            </p:nvSpPr>
            <p:spPr bwMode="auto">
              <a:xfrm flipH="1">
                <a:off x="2720" y="3095"/>
                <a:ext cx="2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4" name="Line 1046">
                <a:extLst>
                  <a:ext uri="{FF2B5EF4-FFF2-40B4-BE49-F238E27FC236}">
                    <a16:creationId xmlns:a16="http://schemas.microsoft.com/office/drawing/2014/main" id="{011761D4-3D0E-0FD1-CB85-BF096559F685}"/>
                  </a:ext>
                </a:extLst>
              </p:cNvPr>
              <p:cNvSpPr>
                <a:spLocks noChangeShapeType="1"/>
              </p:cNvSpPr>
              <p:nvPr/>
            </p:nvSpPr>
            <p:spPr bwMode="auto">
              <a:xfrm>
                <a:off x="2738"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5" name="Line 1047">
                <a:extLst>
                  <a:ext uri="{FF2B5EF4-FFF2-40B4-BE49-F238E27FC236}">
                    <a16:creationId xmlns:a16="http://schemas.microsoft.com/office/drawing/2014/main" id="{DCD36E0F-6C55-F75F-6C18-CFB329C3202C}"/>
                  </a:ext>
                </a:extLst>
              </p:cNvPr>
              <p:cNvSpPr>
                <a:spLocks noChangeShapeType="1"/>
              </p:cNvSpPr>
              <p:nvPr/>
            </p:nvSpPr>
            <p:spPr bwMode="auto">
              <a:xfrm flipH="1">
                <a:off x="2728" y="309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6" name="Line 1048">
                <a:extLst>
                  <a:ext uri="{FF2B5EF4-FFF2-40B4-BE49-F238E27FC236}">
                    <a16:creationId xmlns:a16="http://schemas.microsoft.com/office/drawing/2014/main" id="{D77D3EFB-DAC8-CCD5-2D59-C1AB34751DB8}"/>
                  </a:ext>
                </a:extLst>
              </p:cNvPr>
              <p:cNvSpPr>
                <a:spLocks noChangeShapeType="1"/>
              </p:cNvSpPr>
              <p:nvPr/>
            </p:nvSpPr>
            <p:spPr bwMode="auto">
              <a:xfrm>
                <a:off x="2748"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7" name="Line 1049">
                <a:extLst>
                  <a:ext uri="{FF2B5EF4-FFF2-40B4-BE49-F238E27FC236}">
                    <a16:creationId xmlns:a16="http://schemas.microsoft.com/office/drawing/2014/main" id="{797C6888-8444-6005-E7A7-119C32D8C218}"/>
                  </a:ext>
                </a:extLst>
              </p:cNvPr>
              <p:cNvSpPr>
                <a:spLocks noChangeShapeType="1"/>
              </p:cNvSpPr>
              <p:nvPr/>
            </p:nvSpPr>
            <p:spPr bwMode="auto">
              <a:xfrm flipH="1">
                <a:off x="2740" y="3095"/>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8" name="Line 1050">
                <a:extLst>
                  <a:ext uri="{FF2B5EF4-FFF2-40B4-BE49-F238E27FC236}">
                    <a16:creationId xmlns:a16="http://schemas.microsoft.com/office/drawing/2014/main" id="{2D98C820-C7A0-6E94-6370-24A1859D44D1}"/>
                  </a:ext>
                </a:extLst>
              </p:cNvPr>
              <p:cNvSpPr>
                <a:spLocks noChangeShapeType="1"/>
              </p:cNvSpPr>
              <p:nvPr/>
            </p:nvSpPr>
            <p:spPr bwMode="auto">
              <a:xfrm>
                <a:off x="2751"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9" name="Line 1051">
                <a:extLst>
                  <a:ext uri="{FF2B5EF4-FFF2-40B4-BE49-F238E27FC236}">
                    <a16:creationId xmlns:a16="http://schemas.microsoft.com/office/drawing/2014/main" id="{7F5D3C3B-8BB5-F8D9-21C6-ACC5306E1C69}"/>
                  </a:ext>
                </a:extLst>
              </p:cNvPr>
              <p:cNvSpPr>
                <a:spLocks noChangeShapeType="1"/>
              </p:cNvSpPr>
              <p:nvPr/>
            </p:nvSpPr>
            <p:spPr bwMode="auto">
              <a:xfrm flipH="1">
                <a:off x="2742" y="3095"/>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0" name="Line 1052">
                <a:extLst>
                  <a:ext uri="{FF2B5EF4-FFF2-40B4-BE49-F238E27FC236}">
                    <a16:creationId xmlns:a16="http://schemas.microsoft.com/office/drawing/2014/main" id="{D8CFF21F-B740-F151-6AC6-D9036CEE1F32}"/>
                  </a:ext>
                </a:extLst>
              </p:cNvPr>
              <p:cNvSpPr>
                <a:spLocks noChangeShapeType="1"/>
              </p:cNvSpPr>
              <p:nvPr/>
            </p:nvSpPr>
            <p:spPr bwMode="auto">
              <a:xfrm>
                <a:off x="2792"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1" name="Line 1053">
                <a:extLst>
                  <a:ext uri="{FF2B5EF4-FFF2-40B4-BE49-F238E27FC236}">
                    <a16:creationId xmlns:a16="http://schemas.microsoft.com/office/drawing/2014/main" id="{0ED118EE-3E4E-A784-A68C-238059ED2466}"/>
                  </a:ext>
                </a:extLst>
              </p:cNvPr>
              <p:cNvSpPr>
                <a:spLocks noChangeShapeType="1"/>
              </p:cNvSpPr>
              <p:nvPr/>
            </p:nvSpPr>
            <p:spPr bwMode="auto">
              <a:xfrm flipH="1">
                <a:off x="2782" y="309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2" name="Line 1054">
                <a:extLst>
                  <a:ext uri="{FF2B5EF4-FFF2-40B4-BE49-F238E27FC236}">
                    <a16:creationId xmlns:a16="http://schemas.microsoft.com/office/drawing/2014/main" id="{738E3C20-5565-0D8E-2328-934F21B6C220}"/>
                  </a:ext>
                </a:extLst>
              </p:cNvPr>
              <p:cNvSpPr>
                <a:spLocks noChangeShapeType="1"/>
              </p:cNvSpPr>
              <p:nvPr/>
            </p:nvSpPr>
            <p:spPr bwMode="auto">
              <a:xfrm>
                <a:off x="2794" y="308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3" name="Line 1055">
                <a:extLst>
                  <a:ext uri="{FF2B5EF4-FFF2-40B4-BE49-F238E27FC236}">
                    <a16:creationId xmlns:a16="http://schemas.microsoft.com/office/drawing/2014/main" id="{823EB940-0C97-9CFB-5BCF-5E1FB527828B}"/>
                  </a:ext>
                </a:extLst>
              </p:cNvPr>
              <p:cNvSpPr>
                <a:spLocks noChangeShapeType="1"/>
              </p:cNvSpPr>
              <p:nvPr/>
            </p:nvSpPr>
            <p:spPr bwMode="auto">
              <a:xfrm flipH="1">
                <a:off x="2784" y="309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4" name="Line 1056">
                <a:extLst>
                  <a:ext uri="{FF2B5EF4-FFF2-40B4-BE49-F238E27FC236}">
                    <a16:creationId xmlns:a16="http://schemas.microsoft.com/office/drawing/2014/main" id="{B45F1C0D-D646-B042-47A9-65FCED34623B}"/>
                  </a:ext>
                </a:extLst>
              </p:cNvPr>
              <p:cNvSpPr>
                <a:spLocks noChangeShapeType="1"/>
              </p:cNvSpPr>
              <p:nvPr/>
            </p:nvSpPr>
            <p:spPr bwMode="auto">
              <a:xfrm>
                <a:off x="3011" y="3126"/>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5" name="Line 1057">
                <a:extLst>
                  <a:ext uri="{FF2B5EF4-FFF2-40B4-BE49-F238E27FC236}">
                    <a16:creationId xmlns:a16="http://schemas.microsoft.com/office/drawing/2014/main" id="{36DE20E8-AAD7-0DEA-630C-D43786C3767E}"/>
                  </a:ext>
                </a:extLst>
              </p:cNvPr>
              <p:cNvSpPr>
                <a:spLocks noChangeShapeType="1"/>
              </p:cNvSpPr>
              <p:nvPr/>
            </p:nvSpPr>
            <p:spPr bwMode="auto">
              <a:xfrm flipH="1">
                <a:off x="3002" y="3135"/>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6" name="Line 1058">
                <a:extLst>
                  <a:ext uri="{FF2B5EF4-FFF2-40B4-BE49-F238E27FC236}">
                    <a16:creationId xmlns:a16="http://schemas.microsoft.com/office/drawing/2014/main" id="{A3F03AC3-B0BC-085D-62C4-6FCE93DA016C}"/>
                  </a:ext>
                </a:extLst>
              </p:cNvPr>
              <p:cNvSpPr>
                <a:spLocks noChangeShapeType="1"/>
              </p:cNvSpPr>
              <p:nvPr/>
            </p:nvSpPr>
            <p:spPr bwMode="auto">
              <a:xfrm>
                <a:off x="3026" y="3126"/>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7" name="Line 1059">
                <a:extLst>
                  <a:ext uri="{FF2B5EF4-FFF2-40B4-BE49-F238E27FC236}">
                    <a16:creationId xmlns:a16="http://schemas.microsoft.com/office/drawing/2014/main" id="{E5F35A16-5549-5538-FF06-0ED4106A6CD5}"/>
                  </a:ext>
                </a:extLst>
              </p:cNvPr>
              <p:cNvSpPr>
                <a:spLocks noChangeShapeType="1"/>
              </p:cNvSpPr>
              <p:nvPr/>
            </p:nvSpPr>
            <p:spPr bwMode="auto">
              <a:xfrm flipH="1">
                <a:off x="3017" y="313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8" name="Line 1060">
                <a:extLst>
                  <a:ext uri="{FF2B5EF4-FFF2-40B4-BE49-F238E27FC236}">
                    <a16:creationId xmlns:a16="http://schemas.microsoft.com/office/drawing/2014/main" id="{B6E31C82-27EE-6020-341D-F07123FB5B93}"/>
                  </a:ext>
                </a:extLst>
              </p:cNvPr>
              <p:cNvSpPr>
                <a:spLocks noChangeShapeType="1"/>
              </p:cNvSpPr>
              <p:nvPr/>
            </p:nvSpPr>
            <p:spPr bwMode="auto">
              <a:xfrm>
                <a:off x="3055" y="3126"/>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9" name="Line 1061">
                <a:extLst>
                  <a:ext uri="{FF2B5EF4-FFF2-40B4-BE49-F238E27FC236}">
                    <a16:creationId xmlns:a16="http://schemas.microsoft.com/office/drawing/2014/main" id="{49916515-1C30-292D-C1DF-3E8B5CE627AB}"/>
                  </a:ext>
                </a:extLst>
              </p:cNvPr>
              <p:cNvSpPr>
                <a:spLocks noChangeShapeType="1"/>
              </p:cNvSpPr>
              <p:nvPr/>
            </p:nvSpPr>
            <p:spPr bwMode="auto">
              <a:xfrm flipH="1">
                <a:off x="3046" y="313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0" name="Line 1062">
                <a:extLst>
                  <a:ext uri="{FF2B5EF4-FFF2-40B4-BE49-F238E27FC236}">
                    <a16:creationId xmlns:a16="http://schemas.microsoft.com/office/drawing/2014/main" id="{48B907D7-7E66-8256-6E7A-4FD16279F6B7}"/>
                  </a:ext>
                </a:extLst>
              </p:cNvPr>
              <p:cNvSpPr>
                <a:spLocks noChangeShapeType="1"/>
              </p:cNvSpPr>
              <p:nvPr/>
            </p:nvSpPr>
            <p:spPr bwMode="auto">
              <a:xfrm>
                <a:off x="3072" y="3184"/>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1" name="Line 1063">
                <a:extLst>
                  <a:ext uri="{FF2B5EF4-FFF2-40B4-BE49-F238E27FC236}">
                    <a16:creationId xmlns:a16="http://schemas.microsoft.com/office/drawing/2014/main" id="{153F8AF5-5244-1D51-0C2B-8729E5CEC322}"/>
                  </a:ext>
                </a:extLst>
              </p:cNvPr>
              <p:cNvSpPr>
                <a:spLocks noChangeShapeType="1"/>
              </p:cNvSpPr>
              <p:nvPr/>
            </p:nvSpPr>
            <p:spPr bwMode="auto">
              <a:xfrm flipH="1">
                <a:off x="3063" y="3193"/>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2" name="Line 1064">
                <a:extLst>
                  <a:ext uri="{FF2B5EF4-FFF2-40B4-BE49-F238E27FC236}">
                    <a16:creationId xmlns:a16="http://schemas.microsoft.com/office/drawing/2014/main" id="{C3871AB1-BABC-A857-8F4B-F6A2E28F0CAA}"/>
                  </a:ext>
                </a:extLst>
              </p:cNvPr>
              <p:cNvSpPr>
                <a:spLocks noChangeShapeType="1"/>
              </p:cNvSpPr>
              <p:nvPr/>
            </p:nvSpPr>
            <p:spPr bwMode="auto">
              <a:xfrm>
                <a:off x="3229" y="3184"/>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3" name="Line 1065">
                <a:extLst>
                  <a:ext uri="{FF2B5EF4-FFF2-40B4-BE49-F238E27FC236}">
                    <a16:creationId xmlns:a16="http://schemas.microsoft.com/office/drawing/2014/main" id="{2CAEA4B7-C601-9375-8D00-3D42724DC7AC}"/>
                  </a:ext>
                </a:extLst>
              </p:cNvPr>
              <p:cNvSpPr>
                <a:spLocks noChangeShapeType="1"/>
              </p:cNvSpPr>
              <p:nvPr/>
            </p:nvSpPr>
            <p:spPr bwMode="auto">
              <a:xfrm flipH="1">
                <a:off x="3221" y="3193"/>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4" name="Line 1066">
                <a:extLst>
                  <a:ext uri="{FF2B5EF4-FFF2-40B4-BE49-F238E27FC236}">
                    <a16:creationId xmlns:a16="http://schemas.microsoft.com/office/drawing/2014/main" id="{D7B9B4E7-5F2E-6E8C-7799-931B2A867963}"/>
                  </a:ext>
                </a:extLst>
              </p:cNvPr>
              <p:cNvSpPr>
                <a:spLocks noChangeShapeType="1"/>
              </p:cNvSpPr>
              <p:nvPr/>
            </p:nvSpPr>
            <p:spPr bwMode="auto">
              <a:xfrm>
                <a:off x="3259" y="3184"/>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5" name="Line 1067">
                <a:extLst>
                  <a:ext uri="{FF2B5EF4-FFF2-40B4-BE49-F238E27FC236}">
                    <a16:creationId xmlns:a16="http://schemas.microsoft.com/office/drawing/2014/main" id="{295AF700-3C8E-961B-F06D-845F324CC2AB}"/>
                  </a:ext>
                </a:extLst>
              </p:cNvPr>
              <p:cNvSpPr>
                <a:spLocks noChangeShapeType="1"/>
              </p:cNvSpPr>
              <p:nvPr/>
            </p:nvSpPr>
            <p:spPr bwMode="auto">
              <a:xfrm flipH="1">
                <a:off x="3250" y="3193"/>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6" name="Line 1068">
                <a:extLst>
                  <a:ext uri="{FF2B5EF4-FFF2-40B4-BE49-F238E27FC236}">
                    <a16:creationId xmlns:a16="http://schemas.microsoft.com/office/drawing/2014/main" id="{9FCF4E22-C59A-0F19-7C65-2B2008D88A41}"/>
                  </a:ext>
                </a:extLst>
              </p:cNvPr>
              <p:cNvSpPr>
                <a:spLocks noChangeShapeType="1"/>
              </p:cNvSpPr>
              <p:nvPr/>
            </p:nvSpPr>
            <p:spPr bwMode="auto">
              <a:xfrm>
                <a:off x="3310" y="3301"/>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7" name="Line 1069">
                <a:extLst>
                  <a:ext uri="{FF2B5EF4-FFF2-40B4-BE49-F238E27FC236}">
                    <a16:creationId xmlns:a16="http://schemas.microsoft.com/office/drawing/2014/main" id="{5D4AF1CD-4EE6-D30A-370B-07210BD7357E}"/>
                  </a:ext>
                </a:extLst>
              </p:cNvPr>
              <p:cNvSpPr>
                <a:spLocks noChangeShapeType="1"/>
              </p:cNvSpPr>
              <p:nvPr/>
            </p:nvSpPr>
            <p:spPr bwMode="auto">
              <a:xfrm flipH="1">
                <a:off x="3301" y="3310"/>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8" name="Line 1070">
                <a:extLst>
                  <a:ext uri="{FF2B5EF4-FFF2-40B4-BE49-F238E27FC236}">
                    <a16:creationId xmlns:a16="http://schemas.microsoft.com/office/drawing/2014/main" id="{7D62749B-C9A0-AE22-5AA0-C4275B71C197}"/>
                  </a:ext>
                </a:extLst>
              </p:cNvPr>
              <p:cNvSpPr>
                <a:spLocks noChangeShapeType="1"/>
              </p:cNvSpPr>
              <p:nvPr/>
            </p:nvSpPr>
            <p:spPr bwMode="auto">
              <a:xfrm>
                <a:off x="3548" y="3301"/>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9" name="Line 1071">
                <a:extLst>
                  <a:ext uri="{FF2B5EF4-FFF2-40B4-BE49-F238E27FC236}">
                    <a16:creationId xmlns:a16="http://schemas.microsoft.com/office/drawing/2014/main" id="{DEA6A58C-67AD-B009-2C4A-BC0CBB66E71E}"/>
                  </a:ext>
                </a:extLst>
              </p:cNvPr>
              <p:cNvSpPr>
                <a:spLocks noChangeShapeType="1"/>
              </p:cNvSpPr>
              <p:nvPr/>
            </p:nvSpPr>
            <p:spPr bwMode="auto">
              <a:xfrm flipH="1">
                <a:off x="3537" y="3310"/>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0" name="Line 1072">
                <a:extLst>
                  <a:ext uri="{FF2B5EF4-FFF2-40B4-BE49-F238E27FC236}">
                    <a16:creationId xmlns:a16="http://schemas.microsoft.com/office/drawing/2014/main" id="{01FD245E-54BB-1FF3-CA6F-00F68D2528E1}"/>
                  </a:ext>
                </a:extLst>
              </p:cNvPr>
              <p:cNvSpPr>
                <a:spLocks noChangeShapeType="1"/>
              </p:cNvSpPr>
              <p:nvPr/>
            </p:nvSpPr>
            <p:spPr bwMode="auto">
              <a:xfrm>
                <a:off x="4727" y="260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1" name="Line 1073">
                <a:extLst>
                  <a:ext uri="{FF2B5EF4-FFF2-40B4-BE49-F238E27FC236}">
                    <a16:creationId xmlns:a16="http://schemas.microsoft.com/office/drawing/2014/main" id="{0BDC124F-E4B5-C691-1564-51E8EC13635C}"/>
                  </a:ext>
                </a:extLst>
              </p:cNvPr>
              <p:cNvSpPr>
                <a:spLocks noChangeShapeType="1"/>
              </p:cNvSpPr>
              <p:nvPr/>
            </p:nvSpPr>
            <p:spPr bwMode="auto">
              <a:xfrm flipH="1">
                <a:off x="4718" y="261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2" name="Line 1074">
                <a:extLst>
                  <a:ext uri="{FF2B5EF4-FFF2-40B4-BE49-F238E27FC236}">
                    <a16:creationId xmlns:a16="http://schemas.microsoft.com/office/drawing/2014/main" id="{0E934D96-4BCB-06F1-B022-AA6AD771CB2B}"/>
                  </a:ext>
                </a:extLst>
              </p:cNvPr>
              <p:cNvSpPr>
                <a:spLocks noChangeShapeType="1"/>
              </p:cNvSpPr>
              <p:nvPr/>
            </p:nvSpPr>
            <p:spPr bwMode="auto">
              <a:xfrm>
                <a:off x="5057" y="2614"/>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3" name="Line 1075">
                <a:extLst>
                  <a:ext uri="{FF2B5EF4-FFF2-40B4-BE49-F238E27FC236}">
                    <a16:creationId xmlns:a16="http://schemas.microsoft.com/office/drawing/2014/main" id="{5545258B-E93F-B12C-D2C2-FF355C9AB2D9}"/>
                  </a:ext>
                </a:extLst>
              </p:cNvPr>
              <p:cNvSpPr>
                <a:spLocks noChangeShapeType="1"/>
              </p:cNvSpPr>
              <p:nvPr/>
            </p:nvSpPr>
            <p:spPr bwMode="auto">
              <a:xfrm flipH="1">
                <a:off x="5048" y="2623"/>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4" name="Line 1076">
                <a:extLst>
                  <a:ext uri="{FF2B5EF4-FFF2-40B4-BE49-F238E27FC236}">
                    <a16:creationId xmlns:a16="http://schemas.microsoft.com/office/drawing/2014/main" id="{E5675534-D6EC-D84A-4F15-35C7B7395DD2}"/>
                  </a:ext>
                </a:extLst>
              </p:cNvPr>
              <p:cNvSpPr>
                <a:spLocks noChangeShapeType="1"/>
              </p:cNvSpPr>
              <p:nvPr/>
            </p:nvSpPr>
            <p:spPr bwMode="auto">
              <a:xfrm>
                <a:off x="5066" y="2614"/>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5" name="Line 1077">
                <a:extLst>
                  <a:ext uri="{FF2B5EF4-FFF2-40B4-BE49-F238E27FC236}">
                    <a16:creationId xmlns:a16="http://schemas.microsoft.com/office/drawing/2014/main" id="{A843E3F2-5282-C182-7CB8-1432E3D39BFE}"/>
                  </a:ext>
                </a:extLst>
              </p:cNvPr>
              <p:cNvSpPr>
                <a:spLocks noChangeShapeType="1"/>
              </p:cNvSpPr>
              <p:nvPr/>
            </p:nvSpPr>
            <p:spPr bwMode="auto">
              <a:xfrm flipH="1">
                <a:off x="5057" y="2623"/>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6" name="Line 1078">
                <a:extLst>
                  <a:ext uri="{FF2B5EF4-FFF2-40B4-BE49-F238E27FC236}">
                    <a16:creationId xmlns:a16="http://schemas.microsoft.com/office/drawing/2014/main" id="{1A05FA45-22E1-76C2-B879-F814CBAE0C9B}"/>
                  </a:ext>
                </a:extLst>
              </p:cNvPr>
              <p:cNvSpPr>
                <a:spLocks noChangeShapeType="1"/>
              </p:cNvSpPr>
              <p:nvPr/>
            </p:nvSpPr>
            <p:spPr bwMode="auto">
              <a:xfrm>
                <a:off x="5073" y="2620"/>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7" name="Line 1079">
                <a:extLst>
                  <a:ext uri="{FF2B5EF4-FFF2-40B4-BE49-F238E27FC236}">
                    <a16:creationId xmlns:a16="http://schemas.microsoft.com/office/drawing/2014/main" id="{93651D50-1047-E24D-2958-06D7865FEFF1}"/>
                  </a:ext>
                </a:extLst>
              </p:cNvPr>
              <p:cNvSpPr>
                <a:spLocks noChangeShapeType="1"/>
              </p:cNvSpPr>
              <p:nvPr/>
            </p:nvSpPr>
            <p:spPr bwMode="auto">
              <a:xfrm flipH="1">
                <a:off x="5064" y="2629"/>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8" name="Line 1080">
                <a:extLst>
                  <a:ext uri="{FF2B5EF4-FFF2-40B4-BE49-F238E27FC236}">
                    <a16:creationId xmlns:a16="http://schemas.microsoft.com/office/drawing/2014/main" id="{1376CDAE-683E-52DE-3614-251E91743E1A}"/>
                  </a:ext>
                </a:extLst>
              </p:cNvPr>
              <p:cNvSpPr>
                <a:spLocks noChangeShapeType="1"/>
              </p:cNvSpPr>
              <p:nvPr/>
            </p:nvSpPr>
            <p:spPr bwMode="auto">
              <a:xfrm>
                <a:off x="5078" y="2620"/>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9" name="Line 1081">
                <a:extLst>
                  <a:ext uri="{FF2B5EF4-FFF2-40B4-BE49-F238E27FC236}">
                    <a16:creationId xmlns:a16="http://schemas.microsoft.com/office/drawing/2014/main" id="{E7C68574-6297-34C2-962F-F16476AAC49A}"/>
                  </a:ext>
                </a:extLst>
              </p:cNvPr>
              <p:cNvSpPr>
                <a:spLocks noChangeShapeType="1"/>
              </p:cNvSpPr>
              <p:nvPr/>
            </p:nvSpPr>
            <p:spPr bwMode="auto">
              <a:xfrm flipH="1">
                <a:off x="5069" y="2629"/>
                <a:ext cx="2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0" name="Line 1082">
                <a:extLst>
                  <a:ext uri="{FF2B5EF4-FFF2-40B4-BE49-F238E27FC236}">
                    <a16:creationId xmlns:a16="http://schemas.microsoft.com/office/drawing/2014/main" id="{95ACFECF-E78B-EE3B-E8C9-2272A6F2E255}"/>
                  </a:ext>
                </a:extLst>
              </p:cNvPr>
              <p:cNvSpPr>
                <a:spLocks noChangeShapeType="1"/>
              </p:cNvSpPr>
              <p:nvPr/>
            </p:nvSpPr>
            <p:spPr bwMode="auto">
              <a:xfrm>
                <a:off x="5087" y="2620"/>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1" name="Line 1083">
                <a:extLst>
                  <a:ext uri="{FF2B5EF4-FFF2-40B4-BE49-F238E27FC236}">
                    <a16:creationId xmlns:a16="http://schemas.microsoft.com/office/drawing/2014/main" id="{DA398E4F-3B82-45CA-0836-19A7DBFC6A9B}"/>
                  </a:ext>
                </a:extLst>
              </p:cNvPr>
              <p:cNvSpPr>
                <a:spLocks noChangeShapeType="1"/>
              </p:cNvSpPr>
              <p:nvPr/>
            </p:nvSpPr>
            <p:spPr bwMode="auto">
              <a:xfrm flipH="1">
                <a:off x="5078" y="2629"/>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2" name="Line 1084">
                <a:extLst>
                  <a:ext uri="{FF2B5EF4-FFF2-40B4-BE49-F238E27FC236}">
                    <a16:creationId xmlns:a16="http://schemas.microsoft.com/office/drawing/2014/main" id="{BDF13BEE-BA6A-28E2-A9AB-16D7F9E26A98}"/>
                  </a:ext>
                </a:extLst>
              </p:cNvPr>
              <p:cNvSpPr>
                <a:spLocks noChangeShapeType="1"/>
              </p:cNvSpPr>
              <p:nvPr/>
            </p:nvSpPr>
            <p:spPr bwMode="auto">
              <a:xfrm>
                <a:off x="5090" y="2620"/>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3" name="Line 1085">
                <a:extLst>
                  <a:ext uri="{FF2B5EF4-FFF2-40B4-BE49-F238E27FC236}">
                    <a16:creationId xmlns:a16="http://schemas.microsoft.com/office/drawing/2014/main" id="{919A4906-8B8A-CE54-D1FF-74EA0E9D1997}"/>
                  </a:ext>
                </a:extLst>
              </p:cNvPr>
              <p:cNvSpPr>
                <a:spLocks noChangeShapeType="1"/>
              </p:cNvSpPr>
              <p:nvPr/>
            </p:nvSpPr>
            <p:spPr bwMode="auto">
              <a:xfrm flipH="1">
                <a:off x="5081" y="2629"/>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4" name="Line 1086">
                <a:extLst>
                  <a:ext uri="{FF2B5EF4-FFF2-40B4-BE49-F238E27FC236}">
                    <a16:creationId xmlns:a16="http://schemas.microsoft.com/office/drawing/2014/main" id="{13DA5681-5760-E5E1-7A6D-733F180F0E57}"/>
                  </a:ext>
                </a:extLst>
              </p:cNvPr>
              <p:cNvSpPr>
                <a:spLocks noChangeShapeType="1"/>
              </p:cNvSpPr>
              <p:nvPr/>
            </p:nvSpPr>
            <p:spPr bwMode="auto">
              <a:xfrm>
                <a:off x="5092" y="2629"/>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5" name="Line 1087">
                <a:extLst>
                  <a:ext uri="{FF2B5EF4-FFF2-40B4-BE49-F238E27FC236}">
                    <a16:creationId xmlns:a16="http://schemas.microsoft.com/office/drawing/2014/main" id="{36636139-8D27-49EF-CC26-4C90E0183081}"/>
                  </a:ext>
                </a:extLst>
              </p:cNvPr>
              <p:cNvSpPr>
                <a:spLocks noChangeShapeType="1"/>
              </p:cNvSpPr>
              <p:nvPr/>
            </p:nvSpPr>
            <p:spPr bwMode="auto">
              <a:xfrm flipH="1">
                <a:off x="5083" y="2638"/>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6" name="Line 1088">
                <a:extLst>
                  <a:ext uri="{FF2B5EF4-FFF2-40B4-BE49-F238E27FC236}">
                    <a16:creationId xmlns:a16="http://schemas.microsoft.com/office/drawing/2014/main" id="{FC6374BA-A28E-61B1-4394-C1BD36BCCD61}"/>
                  </a:ext>
                </a:extLst>
              </p:cNvPr>
              <p:cNvSpPr>
                <a:spLocks noChangeShapeType="1"/>
              </p:cNvSpPr>
              <p:nvPr/>
            </p:nvSpPr>
            <p:spPr bwMode="auto">
              <a:xfrm>
                <a:off x="5109" y="2629"/>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7" name="Line 1089">
                <a:extLst>
                  <a:ext uri="{FF2B5EF4-FFF2-40B4-BE49-F238E27FC236}">
                    <a16:creationId xmlns:a16="http://schemas.microsoft.com/office/drawing/2014/main" id="{E12A8F61-566A-33B3-A6C8-E62E33D082C6}"/>
                  </a:ext>
                </a:extLst>
              </p:cNvPr>
              <p:cNvSpPr>
                <a:spLocks noChangeShapeType="1"/>
              </p:cNvSpPr>
              <p:nvPr/>
            </p:nvSpPr>
            <p:spPr bwMode="auto">
              <a:xfrm flipH="1">
                <a:off x="5099" y="2638"/>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8" name="Line 1090">
                <a:extLst>
                  <a:ext uri="{FF2B5EF4-FFF2-40B4-BE49-F238E27FC236}">
                    <a16:creationId xmlns:a16="http://schemas.microsoft.com/office/drawing/2014/main" id="{36523094-0930-A100-CDCF-AF53FFC92C4D}"/>
                  </a:ext>
                </a:extLst>
              </p:cNvPr>
              <p:cNvSpPr>
                <a:spLocks noChangeShapeType="1"/>
              </p:cNvSpPr>
              <p:nvPr/>
            </p:nvSpPr>
            <p:spPr bwMode="auto">
              <a:xfrm>
                <a:off x="5114" y="263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9" name="Line 1091">
                <a:extLst>
                  <a:ext uri="{FF2B5EF4-FFF2-40B4-BE49-F238E27FC236}">
                    <a16:creationId xmlns:a16="http://schemas.microsoft.com/office/drawing/2014/main" id="{584EE89B-EA4C-A3AF-3CFB-ABDE07B4E2FD}"/>
                  </a:ext>
                </a:extLst>
              </p:cNvPr>
              <p:cNvSpPr>
                <a:spLocks noChangeShapeType="1"/>
              </p:cNvSpPr>
              <p:nvPr/>
            </p:nvSpPr>
            <p:spPr bwMode="auto">
              <a:xfrm flipH="1">
                <a:off x="5105" y="2644"/>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0" name="Line 1092">
                <a:extLst>
                  <a:ext uri="{FF2B5EF4-FFF2-40B4-BE49-F238E27FC236}">
                    <a16:creationId xmlns:a16="http://schemas.microsoft.com/office/drawing/2014/main" id="{DF8A3BE2-358E-B5D6-91FF-0A225A4A9A07}"/>
                  </a:ext>
                </a:extLst>
              </p:cNvPr>
              <p:cNvSpPr>
                <a:spLocks noChangeShapeType="1"/>
              </p:cNvSpPr>
              <p:nvPr/>
            </p:nvSpPr>
            <p:spPr bwMode="auto">
              <a:xfrm>
                <a:off x="5117" y="263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1" name="Line 1093">
                <a:extLst>
                  <a:ext uri="{FF2B5EF4-FFF2-40B4-BE49-F238E27FC236}">
                    <a16:creationId xmlns:a16="http://schemas.microsoft.com/office/drawing/2014/main" id="{339F570C-3D48-9577-1FC5-90409C3BF184}"/>
                  </a:ext>
                </a:extLst>
              </p:cNvPr>
              <p:cNvSpPr>
                <a:spLocks noChangeShapeType="1"/>
              </p:cNvSpPr>
              <p:nvPr/>
            </p:nvSpPr>
            <p:spPr bwMode="auto">
              <a:xfrm flipH="1">
                <a:off x="5106" y="2644"/>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2" name="Line 1094">
                <a:extLst>
                  <a:ext uri="{FF2B5EF4-FFF2-40B4-BE49-F238E27FC236}">
                    <a16:creationId xmlns:a16="http://schemas.microsoft.com/office/drawing/2014/main" id="{59B7D55F-A0AF-57BA-E335-35E84C4C5698}"/>
                  </a:ext>
                </a:extLst>
              </p:cNvPr>
              <p:cNvSpPr>
                <a:spLocks noChangeShapeType="1"/>
              </p:cNvSpPr>
              <p:nvPr/>
            </p:nvSpPr>
            <p:spPr bwMode="auto">
              <a:xfrm>
                <a:off x="5124" y="263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3" name="Line 1095">
                <a:extLst>
                  <a:ext uri="{FF2B5EF4-FFF2-40B4-BE49-F238E27FC236}">
                    <a16:creationId xmlns:a16="http://schemas.microsoft.com/office/drawing/2014/main" id="{0CF6B8B2-0306-1DCF-6D9B-DCE635BE8E94}"/>
                  </a:ext>
                </a:extLst>
              </p:cNvPr>
              <p:cNvSpPr>
                <a:spLocks noChangeShapeType="1"/>
              </p:cNvSpPr>
              <p:nvPr/>
            </p:nvSpPr>
            <p:spPr bwMode="auto">
              <a:xfrm flipH="1">
                <a:off x="5115" y="2644"/>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4" name="Line 1096">
                <a:extLst>
                  <a:ext uri="{FF2B5EF4-FFF2-40B4-BE49-F238E27FC236}">
                    <a16:creationId xmlns:a16="http://schemas.microsoft.com/office/drawing/2014/main" id="{B57389D2-579E-CE8D-AD7D-30EC3D15F07C}"/>
                  </a:ext>
                </a:extLst>
              </p:cNvPr>
              <p:cNvSpPr>
                <a:spLocks noChangeShapeType="1"/>
              </p:cNvSpPr>
              <p:nvPr/>
            </p:nvSpPr>
            <p:spPr bwMode="auto">
              <a:xfrm>
                <a:off x="5153" y="263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5" name="Line 1097">
                <a:extLst>
                  <a:ext uri="{FF2B5EF4-FFF2-40B4-BE49-F238E27FC236}">
                    <a16:creationId xmlns:a16="http://schemas.microsoft.com/office/drawing/2014/main" id="{89110953-33BA-8B82-3A01-3E0072572B67}"/>
                  </a:ext>
                </a:extLst>
              </p:cNvPr>
              <p:cNvSpPr>
                <a:spLocks noChangeShapeType="1"/>
              </p:cNvSpPr>
              <p:nvPr/>
            </p:nvSpPr>
            <p:spPr bwMode="auto">
              <a:xfrm flipH="1">
                <a:off x="5145" y="2644"/>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6" name="Line 1098">
                <a:extLst>
                  <a:ext uri="{FF2B5EF4-FFF2-40B4-BE49-F238E27FC236}">
                    <a16:creationId xmlns:a16="http://schemas.microsoft.com/office/drawing/2014/main" id="{AD958B84-42DF-8A0F-5175-50B0653004B1}"/>
                  </a:ext>
                </a:extLst>
              </p:cNvPr>
              <p:cNvSpPr>
                <a:spLocks noChangeShapeType="1"/>
              </p:cNvSpPr>
              <p:nvPr/>
            </p:nvSpPr>
            <p:spPr bwMode="auto">
              <a:xfrm>
                <a:off x="5272"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7" name="Line 1099">
                <a:extLst>
                  <a:ext uri="{FF2B5EF4-FFF2-40B4-BE49-F238E27FC236}">
                    <a16:creationId xmlns:a16="http://schemas.microsoft.com/office/drawing/2014/main" id="{588C2073-646E-F97E-F8AD-FCD6E58C1A87}"/>
                  </a:ext>
                </a:extLst>
              </p:cNvPr>
              <p:cNvSpPr>
                <a:spLocks noChangeShapeType="1"/>
              </p:cNvSpPr>
              <p:nvPr/>
            </p:nvSpPr>
            <p:spPr bwMode="auto">
              <a:xfrm flipH="1">
                <a:off x="5263" y="266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8" name="Line 1100">
                <a:extLst>
                  <a:ext uri="{FF2B5EF4-FFF2-40B4-BE49-F238E27FC236}">
                    <a16:creationId xmlns:a16="http://schemas.microsoft.com/office/drawing/2014/main" id="{C474B1D5-0C25-7DBD-6E17-9538AEDEB656}"/>
                  </a:ext>
                </a:extLst>
              </p:cNvPr>
              <p:cNvSpPr>
                <a:spLocks noChangeShapeType="1"/>
              </p:cNvSpPr>
              <p:nvPr/>
            </p:nvSpPr>
            <p:spPr bwMode="auto">
              <a:xfrm>
                <a:off x="5283"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9" name="Line 1101">
                <a:extLst>
                  <a:ext uri="{FF2B5EF4-FFF2-40B4-BE49-F238E27FC236}">
                    <a16:creationId xmlns:a16="http://schemas.microsoft.com/office/drawing/2014/main" id="{2A0E5C4B-DC2E-B37A-9DA2-4DF9C6CA3DB5}"/>
                  </a:ext>
                </a:extLst>
              </p:cNvPr>
              <p:cNvSpPr>
                <a:spLocks noChangeShapeType="1"/>
              </p:cNvSpPr>
              <p:nvPr/>
            </p:nvSpPr>
            <p:spPr bwMode="auto">
              <a:xfrm flipH="1">
                <a:off x="5274" y="266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0" name="Line 1102">
                <a:extLst>
                  <a:ext uri="{FF2B5EF4-FFF2-40B4-BE49-F238E27FC236}">
                    <a16:creationId xmlns:a16="http://schemas.microsoft.com/office/drawing/2014/main" id="{68496529-814E-B76B-A3E6-307B0D6CFA40}"/>
                  </a:ext>
                </a:extLst>
              </p:cNvPr>
              <p:cNvSpPr>
                <a:spLocks noChangeShapeType="1"/>
              </p:cNvSpPr>
              <p:nvPr/>
            </p:nvSpPr>
            <p:spPr bwMode="auto">
              <a:xfrm>
                <a:off x="5286"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1" name="Line 1103">
                <a:extLst>
                  <a:ext uri="{FF2B5EF4-FFF2-40B4-BE49-F238E27FC236}">
                    <a16:creationId xmlns:a16="http://schemas.microsoft.com/office/drawing/2014/main" id="{16D37C80-8682-D421-E911-465A9C6C9635}"/>
                  </a:ext>
                </a:extLst>
              </p:cNvPr>
              <p:cNvSpPr>
                <a:spLocks noChangeShapeType="1"/>
              </p:cNvSpPr>
              <p:nvPr/>
            </p:nvSpPr>
            <p:spPr bwMode="auto">
              <a:xfrm flipH="1">
                <a:off x="5277" y="266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2" name="Line 1104">
                <a:extLst>
                  <a:ext uri="{FF2B5EF4-FFF2-40B4-BE49-F238E27FC236}">
                    <a16:creationId xmlns:a16="http://schemas.microsoft.com/office/drawing/2014/main" id="{3830F1B3-C52E-498A-E474-6045CACA41BE}"/>
                  </a:ext>
                </a:extLst>
              </p:cNvPr>
              <p:cNvSpPr>
                <a:spLocks noChangeShapeType="1"/>
              </p:cNvSpPr>
              <p:nvPr/>
            </p:nvSpPr>
            <p:spPr bwMode="auto">
              <a:xfrm>
                <a:off x="5291"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3" name="Line 1105">
                <a:extLst>
                  <a:ext uri="{FF2B5EF4-FFF2-40B4-BE49-F238E27FC236}">
                    <a16:creationId xmlns:a16="http://schemas.microsoft.com/office/drawing/2014/main" id="{93987DA2-C260-BF2D-70F7-4BE9D116BFDC}"/>
                  </a:ext>
                </a:extLst>
              </p:cNvPr>
              <p:cNvSpPr>
                <a:spLocks noChangeShapeType="1"/>
              </p:cNvSpPr>
              <p:nvPr/>
            </p:nvSpPr>
            <p:spPr bwMode="auto">
              <a:xfrm flipH="1">
                <a:off x="5282" y="266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4" name="Line 1106">
                <a:extLst>
                  <a:ext uri="{FF2B5EF4-FFF2-40B4-BE49-F238E27FC236}">
                    <a16:creationId xmlns:a16="http://schemas.microsoft.com/office/drawing/2014/main" id="{13A2FF9C-0AE4-D6C5-8CEA-989DD14252BD}"/>
                  </a:ext>
                </a:extLst>
              </p:cNvPr>
              <p:cNvSpPr>
                <a:spLocks noChangeShapeType="1"/>
              </p:cNvSpPr>
              <p:nvPr/>
            </p:nvSpPr>
            <p:spPr bwMode="auto">
              <a:xfrm>
                <a:off x="5293"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5" name="Line 1107">
                <a:extLst>
                  <a:ext uri="{FF2B5EF4-FFF2-40B4-BE49-F238E27FC236}">
                    <a16:creationId xmlns:a16="http://schemas.microsoft.com/office/drawing/2014/main" id="{472E1D16-BA6E-6688-BADB-93A39494070D}"/>
                  </a:ext>
                </a:extLst>
              </p:cNvPr>
              <p:cNvSpPr>
                <a:spLocks noChangeShapeType="1"/>
              </p:cNvSpPr>
              <p:nvPr/>
            </p:nvSpPr>
            <p:spPr bwMode="auto">
              <a:xfrm flipH="1">
                <a:off x="5284" y="266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6" name="Line 1108">
                <a:extLst>
                  <a:ext uri="{FF2B5EF4-FFF2-40B4-BE49-F238E27FC236}">
                    <a16:creationId xmlns:a16="http://schemas.microsoft.com/office/drawing/2014/main" id="{CE5B4042-DF1D-FA8E-5C60-00D02A97E920}"/>
                  </a:ext>
                </a:extLst>
              </p:cNvPr>
              <p:cNvSpPr>
                <a:spLocks noChangeShapeType="1"/>
              </p:cNvSpPr>
              <p:nvPr/>
            </p:nvSpPr>
            <p:spPr bwMode="auto">
              <a:xfrm>
                <a:off x="5301"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7" name="Line 1109">
                <a:extLst>
                  <a:ext uri="{FF2B5EF4-FFF2-40B4-BE49-F238E27FC236}">
                    <a16:creationId xmlns:a16="http://schemas.microsoft.com/office/drawing/2014/main" id="{C65BA80B-F5D7-70B1-E5F1-9CCAED94A20F}"/>
                  </a:ext>
                </a:extLst>
              </p:cNvPr>
              <p:cNvSpPr>
                <a:spLocks noChangeShapeType="1"/>
              </p:cNvSpPr>
              <p:nvPr/>
            </p:nvSpPr>
            <p:spPr bwMode="auto">
              <a:xfrm flipH="1">
                <a:off x="5292" y="2666"/>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8" name="Line 1110">
                <a:extLst>
                  <a:ext uri="{FF2B5EF4-FFF2-40B4-BE49-F238E27FC236}">
                    <a16:creationId xmlns:a16="http://schemas.microsoft.com/office/drawing/2014/main" id="{7C3EADF5-DE5F-5AAD-13C1-EB4CCA9DBAA9}"/>
                  </a:ext>
                </a:extLst>
              </p:cNvPr>
              <p:cNvSpPr>
                <a:spLocks noChangeShapeType="1"/>
              </p:cNvSpPr>
              <p:nvPr/>
            </p:nvSpPr>
            <p:spPr bwMode="auto">
              <a:xfrm>
                <a:off x="5304"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9" name="Line 1111">
                <a:extLst>
                  <a:ext uri="{FF2B5EF4-FFF2-40B4-BE49-F238E27FC236}">
                    <a16:creationId xmlns:a16="http://schemas.microsoft.com/office/drawing/2014/main" id="{1905245C-86E3-0AF7-2B12-2D612168F2ED}"/>
                  </a:ext>
                </a:extLst>
              </p:cNvPr>
              <p:cNvSpPr>
                <a:spLocks noChangeShapeType="1"/>
              </p:cNvSpPr>
              <p:nvPr/>
            </p:nvSpPr>
            <p:spPr bwMode="auto">
              <a:xfrm flipH="1">
                <a:off x="5295" y="2666"/>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0" name="Line 1112">
                <a:extLst>
                  <a:ext uri="{FF2B5EF4-FFF2-40B4-BE49-F238E27FC236}">
                    <a16:creationId xmlns:a16="http://schemas.microsoft.com/office/drawing/2014/main" id="{50E1EDB8-E6E1-E61D-BED1-B35F7E052280}"/>
                  </a:ext>
                </a:extLst>
              </p:cNvPr>
              <p:cNvSpPr>
                <a:spLocks noChangeShapeType="1"/>
              </p:cNvSpPr>
              <p:nvPr/>
            </p:nvSpPr>
            <p:spPr bwMode="auto">
              <a:xfrm>
                <a:off x="5307"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1" name="Line 1113">
                <a:extLst>
                  <a:ext uri="{FF2B5EF4-FFF2-40B4-BE49-F238E27FC236}">
                    <a16:creationId xmlns:a16="http://schemas.microsoft.com/office/drawing/2014/main" id="{F68E90E6-F4B5-CEE5-5114-E688A5D5B14F}"/>
                  </a:ext>
                </a:extLst>
              </p:cNvPr>
              <p:cNvSpPr>
                <a:spLocks noChangeShapeType="1"/>
              </p:cNvSpPr>
              <p:nvPr/>
            </p:nvSpPr>
            <p:spPr bwMode="auto">
              <a:xfrm flipH="1">
                <a:off x="5297" y="2666"/>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2" name="Line 1114">
                <a:extLst>
                  <a:ext uri="{FF2B5EF4-FFF2-40B4-BE49-F238E27FC236}">
                    <a16:creationId xmlns:a16="http://schemas.microsoft.com/office/drawing/2014/main" id="{AE6D619C-534D-080E-C2FA-4733328690E7}"/>
                  </a:ext>
                </a:extLst>
              </p:cNvPr>
              <p:cNvSpPr>
                <a:spLocks noChangeShapeType="1"/>
              </p:cNvSpPr>
              <p:nvPr/>
            </p:nvSpPr>
            <p:spPr bwMode="auto">
              <a:xfrm>
                <a:off x="5312"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3" name="Line 1115">
                <a:extLst>
                  <a:ext uri="{FF2B5EF4-FFF2-40B4-BE49-F238E27FC236}">
                    <a16:creationId xmlns:a16="http://schemas.microsoft.com/office/drawing/2014/main" id="{719813F9-B943-6CC1-0013-E159C96206DB}"/>
                  </a:ext>
                </a:extLst>
              </p:cNvPr>
              <p:cNvSpPr>
                <a:spLocks noChangeShapeType="1"/>
              </p:cNvSpPr>
              <p:nvPr/>
            </p:nvSpPr>
            <p:spPr bwMode="auto">
              <a:xfrm flipH="1">
                <a:off x="5304" y="2666"/>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4" name="Line 1116">
                <a:extLst>
                  <a:ext uri="{FF2B5EF4-FFF2-40B4-BE49-F238E27FC236}">
                    <a16:creationId xmlns:a16="http://schemas.microsoft.com/office/drawing/2014/main" id="{0BB2DBF6-0318-370D-5856-90A2B6ED12FE}"/>
                  </a:ext>
                </a:extLst>
              </p:cNvPr>
              <p:cNvSpPr>
                <a:spLocks noChangeShapeType="1"/>
              </p:cNvSpPr>
              <p:nvPr/>
            </p:nvSpPr>
            <p:spPr bwMode="auto">
              <a:xfrm>
                <a:off x="5315"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5" name="Line 1117">
                <a:extLst>
                  <a:ext uri="{FF2B5EF4-FFF2-40B4-BE49-F238E27FC236}">
                    <a16:creationId xmlns:a16="http://schemas.microsoft.com/office/drawing/2014/main" id="{3032211E-81D5-6829-EECD-F2D6F38E24CD}"/>
                  </a:ext>
                </a:extLst>
              </p:cNvPr>
              <p:cNvSpPr>
                <a:spLocks noChangeShapeType="1"/>
              </p:cNvSpPr>
              <p:nvPr/>
            </p:nvSpPr>
            <p:spPr bwMode="auto">
              <a:xfrm flipH="1">
                <a:off x="5306" y="2666"/>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6" name="Line 1118">
                <a:extLst>
                  <a:ext uri="{FF2B5EF4-FFF2-40B4-BE49-F238E27FC236}">
                    <a16:creationId xmlns:a16="http://schemas.microsoft.com/office/drawing/2014/main" id="{0DC0501C-8C49-0CC6-6447-1120186D5CAD}"/>
                  </a:ext>
                </a:extLst>
              </p:cNvPr>
              <p:cNvSpPr>
                <a:spLocks noChangeShapeType="1"/>
              </p:cNvSpPr>
              <p:nvPr/>
            </p:nvSpPr>
            <p:spPr bwMode="auto">
              <a:xfrm>
                <a:off x="5318" y="2657"/>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7" name="Line 1119">
                <a:extLst>
                  <a:ext uri="{FF2B5EF4-FFF2-40B4-BE49-F238E27FC236}">
                    <a16:creationId xmlns:a16="http://schemas.microsoft.com/office/drawing/2014/main" id="{97112E48-3DC6-5B57-52AA-BA58B628FF2C}"/>
                  </a:ext>
                </a:extLst>
              </p:cNvPr>
              <p:cNvSpPr>
                <a:spLocks noChangeShapeType="1"/>
              </p:cNvSpPr>
              <p:nvPr/>
            </p:nvSpPr>
            <p:spPr bwMode="auto">
              <a:xfrm flipH="1">
                <a:off x="5309" y="2666"/>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8" name="Line 1120">
                <a:extLst>
                  <a:ext uri="{FF2B5EF4-FFF2-40B4-BE49-F238E27FC236}">
                    <a16:creationId xmlns:a16="http://schemas.microsoft.com/office/drawing/2014/main" id="{551F8383-2DB6-01A5-8632-345799B6EB52}"/>
                  </a:ext>
                </a:extLst>
              </p:cNvPr>
              <p:cNvSpPr>
                <a:spLocks noChangeShapeType="1"/>
              </p:cNvSpPr>
              <p:nvPr/>
            </p:nvSpPr>
            <p:spPr bwMode="auto">
              <a:xfrm>
                <a:off x="5320" y="266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9" name="Line 1121">
                <a:extLst>
                  <a:ext uri="{FF2B5EF4-FFF2-40B4-BE49-F238E27FC236}">
                    <a16:creationId xmlns:a16="http://schemas.microsoft.com/office/drawing/2014/main" id="{D18A01EA-8853-F542-A769-F4B2410B724B}"/>
                  </a:ext>
                </a:extLst>
              </p:cNvPr>
              <p:cNvSpPr>
                <a:spLocks noChangeShapeType="1"/>
              </p:cNvSpPr>
              <p:nvPr/>
            </p:nvSpPr>
            <p:spPr bwMode="auto">
              <a:xfrm flipH="1">
                <a:off x="5311" y="267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0" name="Line 1122">
                <a:extLst>
                  <a:ext uri="{FF2B5EF4-FFF2-40B4-BE49-F238E27FC236}">
                    <a16:creationId xmlns:a16="http://schemas.microsoft.com/office/drawing/2014/main" id="{06D0EB58-E30D-9EE4-70D6-436253680F1F}"/>
                  </a:ext>
                </a:extLst>
              </p:cNvPr>
              <p:cNvSpPr>
                <a:spLocks noChangeShapeType="1"/>
              </p:cNvSpPr>
              <p:nvPr/>
            </p:nvSpPr>
            <p:spPr bwMode="auto">
              <a:xfrm>
                <a:off x="5323" y="266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1" name="Line 1123">
                <a:extLst>
                  <a:ext uri="{FF2B5EF4-FFF2-40B4-BE49-F238E27FC236}">
                    <a16:creationId xmlns:a16="http://schemas.microsoft.com/office/drawing/2014/main" id="{D28EB954-B75D-D597-2825-00DDB5F70E7D}"/>
                  </a:ext>
                </a:extLst>
              </p:cNvPr>
              <p:cNvSpPr>
                <a:spLocks noChangeShapeType="1"/>
              </p:cNvSpPr>
              <p:nvPr/>
            </p:nvSpPr>
            <p:spPr bwMode="auto">
              <a:xfrm flipH="1">
                <a:off x="5314" y="267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2" name="Line 1124">
                <a:extLst>
                  <a:ext uri="{FF2B5EF4-FFF2-40B4-BE49-F238E27FC236}">
                    <a16:creationId xmlns:a16="http://schemas.microsoft.com/office/drawing/2014/main" id="{92FC6962-F6B9-6793-608D-0F9FED04BFB2}"/>
                  </a:ext>
                </a:extLst>
              </p:cNvPr>
              <p:cNvSpPr>
                <a:spLocks noChangeShapeType="1"/>
              </p:cNvSpPr>
              <p:nvPr/>
            </p:nvSpPr>
            <p:spPr bwMode="auto">
              <a:xfrm>
                <a:off x="5325" y="266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3" name="Line 1125">
                <a:extLst>
                  <a:ext uri="{FF2B5EF4-FFF2-40B4-BE49-F238E27FC236}">
                    <a16:creationId xmlns:a16="http://schemas.microsoft.com/office/drawing/2014/main" id="{5FB19154-930A-3286-6922-2F283CEF67CA}"/>
                  </a:ext>
                </a:extLst>
              </p:cNvPr>
              <p:cNvSpPr>
                <a:spLocks noChangeShapeType="1"/>
              </p:cNvSpPr>
              <p:nvPr/>
            </p:nvSpPr>
            <p:spPr bwMode="auto">
              <a:xfrm flipH="1">
                <a:off x="5316" y="267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4" name="Line 1126">
                <a:extLst>
                  <a:ext uri="{FF2B5EF4-FFF2-40B4-BE49-F238E27FC236}">
                    <a16:creationId xmlns:a16="http://schemas.microsoft.com/office/drawing/2014/main" id="{C554F05C-9FBF-5455-F9C3-A1327FE18570}"/>
                  </a:ext>
                </a:extLst>
              </p:cNvPr>
              <p:cNvSpPr>
                <a:spLocks noChangeShapeType="1"/>
              </p:cNvSpPr>
              <p:nvPr/>
            </p:nvSpPr>
            <p:spPr bwMode="auto">
              <a:xfrm>
                <a:off x="5332" y="266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5" name="Line 1127">
                <a:extLst>
                  <a:ext uri="{FF2B5EF4-FFF2-40B4-BE49-F238E27FC236}">
                    <a16:creationId xmlns:a16="http://schemas.microsoft.com/office/drawing/2014/main" id="{287E8A12-6388-1FCD-20DA-6B7DFBD1FD0E}"/>
                  </a:ext>
                </a:extLst>
              </p:cNvPr>
              <p:cNvSpPr>
                <a:spLocks noChangeShapeType="1"/>
              </p:cNvSpPr>
              <p:nvPr/>
            </p:nvSpPr>
            <p:spPr bwMode="auto">
              <a:xfrm flipH="1">
                <a:off x="5321" y="2675"/>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6" name="Line 1128">
                <a:extLst>
                  <a:ext uri="{FF2B5EF4-FFF2-40B4-BE49-F238E27FC236}">
                    <a16:creationId xmlns:a16="http://schemas.microsoft.com/office/drawing/2014/main" id="{E34380E4-24AF-2EE8-0B7E-D24C858268A8}"/>
                  </a:ext>
                </a:extLst>
              </p:cNvPr>
              <p:cNvSpPr>
                <a:spLocks noChangeShapeType="1"/>
              </p:cNvSpPr>
              <p:nvPr/>
            </p:nvSpPr>
            <p:spPr bwMode="auto">
              <a:xfrm>
                <a:off x="5339" y="2666"/>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7" name="Line 1129">
                <a:extLst>
                  <a:ext uri="{FF2B5EF4-FFF2-40B4-BE49-F238E27FC236}">
                    <a16:creationId xmlns:a16="http://schemas.microsoft.com/office/drawing/2014/main" id="{26175D5D-9639-11E5-1574-9679057DA8B3}"/>
                  </a:ext>
                </a:extLst>
              </p:cNvPr>
              <p:cNvSpPr>
                <a:spLocks noChangeShapeType="1"/>
              </p:cNvSpPr>
              <p:nvPr/>
            </p:nvSpPr>
            <p:spPr bwMode="auto">
              <a:xfrm flipH="1">
                <a:off x="5330" y="2675"/>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8" name="Line 1130">
                <a:extLst>
                  <a:ext uri="{FF2B5EF4-FFF2-40B4-BE49-F238E27FC236}">
                    <a16:creationId xmlns:a16="http://schemas.microsoft.com/office/drawing/2014/main" id="{7A37FB9B-7075-BA3C-4894-5681C0F49685}"/>
                  </a:ext>
                </a:extLst>
              </p:cNvPr>
              <p:cNvSpPr>
                <a:spLocks noChangeShapeType="1"/>
              </p:cNvSpPr>
              <p:nvPr/>
            </p:nvSpPr>
            <p:spPr bwMode="auto">
              <a:xfrm>
                <a:off x="5342" y="2675"/>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9" name="Line 1131">
                <a:extLst>
                  <a:ext uri="{FF2B5EF4-FFF2-40B4-BE49-F238E27FC236}">
                    <a16:creationId xmlns:a16="http://schemas.microsoft.com/office/drawing/2014/main" id="{C323FBDE-0936-D16F-8A13-7B2CCAE15A63}"/>
                  </a:ext>
                </a:extLst>
              </p:cNvPr>
              <p:cNvSpPr>
                <a:spLocks noChangeShapeType="1"/>
              </p:cNvSpPr>
              <p:nvPr/>
            </p:nvSpPr>
            <p:spPr bwMode="auto">
              <a:xfrm flipH="1">
                <a:off x="5333" y="2684"/>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0" name="Line 1132">
                <a:extLst>
                  <a:ext uri="{FF2B5EF4-FFF2-40B4-BE49-F238E27FC236}">
                    <a16:creationId xmlns:a16="http://schemas.microsoft.com/office/drawing/2014/main" id="{90CDDC45-85D1-6238-B15F-009224DC6071}"/>
                  </a:ext>
                </a:extLst>
              </p:cNvPr>
              <p:cNvSpPr>
                <a:spLocks noChangeShapeType="1"/>
              </p:cNvSpPr>
              <p:nvPr/>
            </p:nvSpPr>
            <p:spPr bwMode="auto">
              <a:xfrm>
                <a:off x="5344" y="2675"/>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1" name="Line 1133">
                <a:extLst>
                  <a:ext uri="{FF2B5EF4-FFF2-40B4-BE49-F238E27FC236}">
                    <a16:creationId xmlns:a16="http://schemas.microsoft.com/office/drawing/2014/main" id="{B7EA6931-745D-8500-DA11-247F63E8D5CC}"/>
                  </a:ext>
                </a:extLst>
              </p:cNvPr>
              <p:cNvSpPr>
                <a:spLocks noChangeShapeType="1"/>
              </p:cNvSpPr>
              <p:nvPr/>
            </p:nvSpPr>
            <p:spPr bwMode="auto">
              <a:xfrm flipH="1">
                <a:off x="5335" y="2684"/>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2" name="Line 1134">
                <a:extLst>
                  <a:ext uri="{FF2B5EF4-FFF2-40B4-BE49-F238E27FC236}">
                    <a16:creationId xmlns:a16="http://schemas.microsoft.com/office/drawing/2014/main" id="{274E6468-ECCB-C17E-3AD3-96C9A9E1BF34}"/>
                  </a:ext>
                </a:extLst>
              </p:cNvPr>
              <p:cNvSpPr>
                <a:spLocks noChangeShapeType="1"/>
              </p:cNvSpPr>
              <p:nvPr/>
            </p:nvSpPr>
            <p:spPr bwMode="auto">
              <a:xfrm>
                <a:off x="5417" y="2681"/>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3" name="Line 1135">
                <a:extLst>
                  <a:ext uri="{FF2B5EF4-FFF2-40B4-BE49-F238E27FC236}">
                    <a16:creationId xmlns:a16="http://schemas.microsoft.com/office/drawing/2014/main" id="{70EF53FA-CF2D-C89C-2370-73E1B9EE4CDF}"/>
                  </a:ext>
                </a:extLst>
              </p:cNvPr>
              <p:cNvSpPr>
                <a:spLocks noChangeShapeType="1"/>
              </p:cNvSpPr>
              <p:nvPr/>
            </p:nvSpPr>
            <p:spPr bwMode="auto">
              <a:xfrm flipH="1">
                <a:off x="5408" y="2690"/>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4" name="Line 1136">
                <a:extLst>
                  <a:ext uri="{FF2B5EF4-FFF2-40B4-BE49-F238E27FC236}">
                    <a16:creationId xmlns:a16="http://schemas.microsoft.com/office/drawing/2014/main" id="{8B4C3C77-F509-C882-FA3A-3F25532D0F57}"/>
                  </a:ext>
                </a:extLst>
              </p:cNvPr>
              <p:cNvSpPr>
                <a:spLocks noChangeShapeType="1"/>
              </p:cNvSpPr>
              <p:nvPr/>
            </p:nvSpPr>
            <p:spPr bwMode="auto">
              <a:xfrm>
                <a:off x="5433" y="2681"/>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5" name="Line 1137">
                <a:extLst>
                  <a:ext uri="{FF2B5EF4-FFF2-40B4-BE49-F238E27FC236}">
                    <a16:creationId xmlns:a16="http://schemas.microsoft.com/office/drawing/2014/main" id="{C62C093C-6799-240C-9FDF-7271B669E009}"/>
                  </a:ext>
                </a:extLst>
              </p:cNvPr>
              <p:cNvSpPr>
                <a:spLocks noChangeShapeType="1"/>
              </p:cNvSpPr>
              <p:nvPr/>
            </p:nvSpPr>
            <p:spPr bwMode="auto">
              <a:xfrm flipH="1">
                <a:off x="5424" y="2690"/>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6" name="Line 1138">
                <a:extLst>
                  <a:ext uri="{FF2B5EF4-FFF2-40B4-BE49-F238E27FC236}">
                    <a16:creationId xmlns:a16="http://schemas.microsoft.com/office/drawing/2014/main" id="{98991E3C-BC0D-C4F6-E411-954013D8C388}"/>
                  </a:ext>
                </a:extLst>
              </p:cNvPr>
              <p:cNvSpPr>
                <a:spLocks noChangeShapeType="1"/>
              </p:cNvSpPr>
              <p:nvPr/>
            </p:nvSpPr>
            <p:spPr bwMode="auto">
              <a:xfrm>
                <a:off x="5451" y="2699"/>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7" name="Line 1139">
                <a:extLst>
                  <a:ext uri="{FF2B5EF4-FFF2-40B4-BE49-F238E27FC236}">
                    <a16:creationId xmlns:a16="http://schemas.microsoft.com/office/drawing/2014/main" id="{B77337C0-6185-23C5-DFD8-F16871FF8176}"/>
                  </a:ext>
                </a:extLst>
              </p:cNvPr>
              <p:cNvSpPr>
                <a:spLocks noChangeShapeType="1"/>
              </p:cNvSpPr>
              <p:nvPr/>
            </p:nvSpPr>
            <p:spPr bwMode="auto">
              <a:xfrm flipH="1">
                <a:off x="5442" y="2709"/>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8" name="Line 1140">
                <a:extLst>
                  <a:ext uri="{FF2B5EF4-FFF2-40B4-BE49-F238E27FC236}">
                    <a16:creationId xmlns:a16="http://schemas.microsoft.com/office/drawing/2014/main" id="{65ACF557-5ACF-3188-5766-52D5CF181E66}"/>
                  </a:ext>
                </a:extLst>
              </p:cNvPr>
              <p:cNvSpPr>
                <a:spLocks noChangeShapeType="1"/>
              </p:cNvSpPr>
              <p:nvPr/>
            </p:nvSpPr>
            <p:spPr bwMode="auto">
              <a:xfrm>
                <a:off x="5484" y="2699"/>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9" name="Line 1141">
                <a:extLst>
                  <a:ext uri="{FF2B5EF4-FFF2-40B4-BE49-F238E27FC236}">
                    <a16:creationId xmlns:a16="http://schemas.microsoft.com/office/drawing/2014/main" id="{20AF0995-6861-81D0-F895-6859D62B305B}"/>
                  </a:ext>
                </a:extLst>
              </p:cNvPr>
              <p:cNvSpPr>
                <a:spLocks noChangeShapeType="1"/>
              </p:cNvSpPr>
              <p:nvPr/>
            </p:nvSpPr>
            <p:spPr bwMode="auto">
              <a:xfrm flipH="1">
                <a:off x="5475" y="2709"/>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0" name="Line 1142">
                <a:extLst>
                  <a:ext uri="{FF2B5EF4-FFF2-40B4-BE49-F238E27FC236}">
                    <a16:creationId xmlns:a16="http://schemas.microsoft.com/office/drawing/2014/main" id="{E4D78014-F5DC-CB74-ED00-667688D87A14}"/>
                  </a:ext>
                </a:extLst>
              </p:cNvPr>
              <p:cNvSpPr>
                <a:spLocks noChangeShapeType="1"/>
              </p:cNvSpPr>
              <p:nvPr/>
            </p:nvSpPr>
            <p:spPr bwMode="auto">
              <a:xfrm>
                <a:off x="5492" y="2699"/>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1" name="Line 1143">
                <a:extLst>
                  <a:ext uri="{FF2B5EF4-FFF2-40B4-BE49-F238E27FC236}">
                    <a16:creationId xmlns:a16="http://schemas.microsoft.com/office/drawing/2014/main" id="{23A90B3B-B3E2-4037-0BC5-8CDD56089633}"/>
                  </a:ext>
                </a:extLst>
              </p:cNvPr>
              <p:cNvSpPr>
                <a:spLocks noChangeShapeType="1"/>
              </p:cNvSpPr>
              <p:nvPr/>
            </p:nvSpPr>
            <p:spPr bwMode="auto">
              <a:xfrm flipH="1">
                <a:off x="5483" y="2709"/>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2" name="Line 1144">
                <a:extLst>
                  <a:ext uri="{FF2B5EF4-FFF2-40B4-BE49-F238E27FC236}">
                    <a16:creationId xmlns:a16="http://schemas.microsoft.com/office/drawing/2014/main" id="{EB1BDCEA-58C6-2CBF-DC81-8209E6A8AF53}"/>
                  </a:ext>
                </a:extLst>
              </p:cNvPr>
              <p:cNvSpPr>
                <a:spLocks noChangeShapeType="1"/>
              </p:cNvSpPr>
              <p:nvPr/>
            </p:nvSpPr>
            <p:spPr bwMode="auto">
              <a:xfrm>
                <a:off x="5501" y="2699"/>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3" name="Line 1145">
                <a:extLst>
                  <a:ext uri="{FF2B5EF4-FFF2-40B4-BE49-F238E27FC236}">
                    <a16:creationId xmlns:a16="http://schemas.microsoft.com/office/drawing/2014/main" id="{682FE7C2-2701-EF84-36FB-C258CCA3BCDB}"/>
                  </a:ext>
                </a:extLst>
              </p:cNvPr>
              <p:cNvSpPr>
                <a:spLocks noChangeShapeType="1"/>
              </p:cNvSpPr>
              <p:nvPr/>
            </p:nvSpPr>
            <p:spPr bwMode="auto">
              <a:xfrm flipH="1">
                <a:off x="5491" y="2709"/>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4" name="Line 1146">
                <a:extLst>
                  <a:ext uri="{FF2B5EF4-FFF2-40B4-BE49-F238E27FC236}">
                    <a16:creationId xmlns:a16="http://schemas.microsoft.com/office/drawing/2014/main" id="{4BC8614C-50EA-A246-A6AA-17510782A04B}"/>
                  </a:ext>
                </a:extLst>
              </p:cNvPr>
              <p:cNvSpPr>
                <a:spLocks noChangeShapeType="1"/>
              </p:cNvSpPr>
              <p:nvPr/>
            </p:nvSpPr>
            <p:spPr bwMode="auto">
              <a:xfrm>
                <a:off x="5508" y="2699"/>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5" name="Line 1147">
                <a:extLst>
                  <a:ext uri="{FF2B5EF4-FFF2-40B4-BE49-F238E27FC236}">
                    <a16:creationId xmlns:a16="http://schemas.microsoft.com/office/drawing/2014/main" id="{44CC62FE-E9B3-4245-0D71-4C00F64787EB}"/>
                  </a:ext>
                </a:extLst>
              </p:cNvPr>
              <p:cNvSpPr>
                <a:spLocks noChangeShapeType="1"/>
              </p:cNvSpPr>
              <p:nvPr/>
            </p:nvSpPr>
            <p:spPr bwMode="auto">
              <a:xfrm flipH="1">
                <a:off x="5500" y="2709"/>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6" name="Line 1148">
                <a:extLst>
                  <a:ext uri="{FF2B5EF4-FFF2-40B4-BE49-F238E27FC236}">
                    <a16:creationId xmlns:a16="http://schemas.microsoft.com/office/drawing/2014/main" id="{E2C869C9-B134-AE88-AF37-8C11A1CB8C86}"/>
                  </a:ext>
                </a:extLst>
              </p:cNvPr>
              <p:cNvSpPr>
                <a:spLocks noChangeShapeType="1"/>
              </p:cNvSpPr>
              <p:nvPr/>
            </p:nvSpPr>
            <p:spPr bwMode="auto">
              <a:xfrm>
                <a:off x="5524" y="2712"/>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7" name="Line 1149">
                <a:extLst>
                  <a:ext uri="{FF2B5EF4-FFF2-40B4-BE49-F238E27FC236}">
                    <a16:creationId xmlns:a16="http://schemas.microsoft.com/office/drawing/2014/main" id="{183F9DEA-B23E-1255-F8EB-E7FC7DBD8E6B}"/>
                  </a:ext>
                </a:extLst>
              </p:cNvPr>
              <p:cNvSpPr>
                <a:spLocks noChangeShapeType="1"/>
              </p:cNvSpPr>
              <p:nvPr/>
            </p:nvSpPr>
            <p:spPr bwMode="auto">
              <a:xfrm flipH="1">
                <a:off x="5515" y="2721"/>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8" name="Line 1150">
                <a:extLst>
                  <a:ext uri="{FF2B5EF4-FFF2-40B4-BE49-F238E27FC236}">
                    <a16:creationId xmlns:a16="http://schemas.microsoft.com/office/drawing/2014/main" id="{380F48DE-B326-A8F4-4AEE-58926000B369}"/>
                  </a:ext>
                </a:extLst>
              </p:cNvPr>
              <p:cNvSpPr>
                <a:spLocks noChangeShapeType="1"/>
              </p:cNvSpPr>
              <p:nvPr/>
            </p:nvSpPr>
            <p:spPr bwMode="auto">
              <a:xfrm>
                <a:off x="5526" y="2712"/>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9" name="Line 1151">
                <a:extLst>
                  <a:ext uri="{FF2B5EF4-FFF2-40B4-BE49-F238E27FC236}">
                    <a16:creationId xmlns:a16="http://schemas.microsoft.com/office/drawing/2014/main" id="{F7DD8605-181A-C972-FC82-52C87494856D}"/>
                  </a:ext>
                </a:extLst>
              </p:cNvPr>
              <p:cNvSpPr>
                <a:spLocks noChangeShapeType="1"/>
              </p:cNvSpPr>
              <p:nvPr/>
            </p:nvSpPr>
            <p:spPr bwMode="auto">
              <a:xfrm flipH="1">
                <a:off x="5517" y="2721"/>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0" name="Line 1152">
                <a:extLst>
                  <a:ext uri="{FF2B5EF4-FFF2-40B4-BE49-F238E27FC236}">
                    <a16:creationId xmlns:a16="http://schemas.microsoft.com/office/drawing/2014/main" id="{85F5C470-6A11-A724-8812-122EAB41B1AF}"/>
                  </a:ext>
                </a:extLst>
              </p:cNvPr>
              <p:cNvSpPr>
                <a:spLocks noChangeShapeType="1"/>
              </p:cNvSpPr>
              <p:nvPr/>
            </p:nvSpPr>
            <p:spPr bwMode="auto">
              <a:xfrm>
                <a:off x="5530" y="272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1" name="Line 1153">
                <a:extLst>
                  <a:ext uri="{FF2B5EF4-FFF2-40B4-BE49-F238E27FC236}">
                    <a16:creationId xmlns:a16="http://schemas.microsoft.com/office/drawing/2014/main" id="{BE35BF38-B2DE-C0C7-DCD7-45D0E0E7A686}"/>
                  </a:ext>
                </a:extLst>
              </p:cNvPr>
              <p:cNvSpPr>
                <a:spLocks noChangeShapeType="1"/>
              </p:cNvSpPr>
              <p:nvPr/>
            </p:nvSpPr>
            <p:spPr bwMode="auto">
              <a:xfrm flipH="1">
                <a:off x="5520" y="2731"/>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2" name="Line 1154">
                <a:extLst>
                  <a:ext uri="{FF2B5EF4-FFF2-40B4-BE49-F238E27FC236}">
                    <a16:creationId xmlns:a16="http://schemas.microsoft.com/office/drawing/2014/main" id="{0964E190-F562-3B41-C4B5-08D279500F02}"/>
                  </a:ext>
                </a:extLst>
              </p:cNvPr>
              <p:cNvSpPr>
                <a:spLocks noChangeShapeType="1"/>
              </p:cNvSpPr>
              <p:nvPr/>
            </p:nvSpPr>
            <p:spPr bwMode="auto">
              <a:xfrm>
                <a:off x="5533" y="272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3" name="Line 1155">
                <a:extLst>
                  <a:ext uri="{FF2B5EF4-FFF2-40B4-BE49-F238E27FC236}">
                    <a16:creationId xmlns:a16="http://schemas.microsoft.com/office/drawing/2014/main" id="{DC00F5E8-C35F-680F-D4B9-90B2D66E7315}"/>
                  </a:ext>
                </a:extLst>
              </p:cNvPr>
              <p:cNvSpPr>
                <a:spLocks noChangeShapeType="1"/>
              </p:cNvSpPr>
              <p:nvPr/>
            </p:nvSpPr>
            <p:spPr bwMode="auto">
              <a:xfrm flipH="1">
                <a:off x="5522" y="2731"/>
                <a:ext cx="2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4" name="Line 1156">
                <a:extLst>
                  <a:ext uri="{FF2B5EF4-FFF2-40B4-BE49-F238E27FC236}">
                    <a16:creationId xmlns:a16="http://schemas.microsoft.com/office/drawing/2014/main" id="{05000EA6-75DB-4840-A466-77C0C02F2634}"/>
                  </a:ext>
                </a:extLst>
              </p:cNvPr>
              <p:cNvSpPr>
                <a:spLocks noChangeShapeType="1"/>
              </p:cNvSpPr>
              <p:nvPr/>
            </p:nvSpPr>
            <p:spPr bwMode="auto">
              <a:xfrm>
                <a:off x="5543" y="272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5" name="Line 1157">
                <a:extLst>
                  <a:ext uri="{FF2B5EF4-FFF2-40B4-BE49-F238E27FC236}">
                    <a16:creationId xmlns:a16="http://schemas.microsoft.com/office/drawing/2014/main" id="{73B14685-432D-EC28-053B-5DF9246EC8EF}"/>
                  </a:ext>
                </a:extLst>
              </p:cNvPr>
              <p:cNvSpPr>
                <a:spLocks noChangeShapeType="1"/>
              </p:cNvSpPr>
              <p:nvPr/>
            </p:nvSpPr>
            <p:spPr bwMode="auto">
              <a:xfrm flipH="1">
                <a:off x="5534" y="2731"/>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6" name="Line 1158">
                <a:extLst>
                  <a:ext uri="{FF2B5EF4-FFF2-40B4-BE49-F238E27FC236}">
                    <a16:creationId xmlns:a16="http://schemas.microsoft.com/office/drawing/2014/main" id="{AA907729-D602-DA1E-6773-A6BCE75BBA6B}"/>
                  </a:ext>
                </a:extLst>
              </p:cNvPr>
              <p:cNvSpPr>
                <a:spLocks noChangeShapeType="1"/>
              </p:cNvSpPr>
              <p:nvPr/>
            </p:nvSpPr>
            <p:spPr bwMode="auto">
              <a:xfrm>
                <a:off x="5559" y="272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7" name="Line 1159">
                <a:extLst>
                  <a:ext uri="{FF2B5EF4-FFF2-40B4-BE49-F238E27FC236}">
                    <a16:creationId xmlns:a16="http://schemas.microsoft.com/office/drawing/2014/main" id="{FF32FC0C-4357-9BB2-CBF2-09D02D87718F}"/>
                  </a:ext>
                </a:extLst>
              </p:cNvPr>
              <p:cNvSpPr>
                <a:spLocks noChangeShapeType="1"/>
              </p:cNvSpPr>
              <p:nvPr/>
            </p:nvSpPr>
            <p:spPr bwMode="auto">
              <a:xfrm flipH="1">
                <a:off x="5550" y="2731"/>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8" name="Line 1160">
                <a:extLst>
                  <a:ext uri="{FF2B5EF4-FFF2-40B4-BE49-F238E27FC236}">
                    <a16:creationId xmlns:a16="http://schemas.microsoft.com/office/drawing/2014/main" id="{11F3F5C5-35B2-FA96-1CC9-3A2737B51404}"/>
                  </a:ext>
                </a:extLst>
              </p:cNvPr>
              <p:cNvSpPr>
                <a:spLocks noChangeShapeType="1"/>
              </p:cNvSpPr>
              <p:nvPr/>
            </p:nvSpPr>
            <p:spPr bwMode="auto">
              <a:xfrm>
                <a:off x="5578" y="272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9" name="Line 1161">
                <a:extLst>
                  <a:ext uri="{FF2B5EF4-FFF2-40B4-BE49-F238E27FC236}">
                    <a16:creationId xmlns:a16="http://schemas.microsoft.com/office/drawing/2014/main" id="{FFF23B50-7FA5-90FC-F0B2-1994F81AE782}"/>
                  </a:ext>
                </a:extLst>
              </p:cNvPr>
              <p:cNvSpPr>
                <a:spLocks noChangeShapeType="1"/>
              </p:cNvSpPr>
              <p:nvPr/>
            </p:nvSpPr>
            <p:spPr bwMode="auto">
              <a:xfrm flipH="1">
                <a:off x="5568" y="2731"/>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0" name="Line 1162">
                <a:extLst>
                  <a:ext uri="{FF2B5EF4-FFF2-40B4-BE49-F238E27FC236}">
                    <a16:creationId xmlns:a16="http://schemas.microsoft.com/office/drawing/2014/main" id="{C56C8766-B528-0B61-D0C4-EFF15C8F1467}"/>
                  </a:ext>
                </a:extLst>
              </p:cNvPr>
              <p:cNvSpPr>
                <a:spLocks noChangeShapeType="1"/>
              </p:cNvSpPr>
              <p:nvPr/>
            </p:nvSpPr>
            <p:spPr bwMode="auto">
              <a:xfrm>
                <a:off x="5584" y="272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1" name="Line 1163">
                <a:extLst>
                  <a:ext uri="{FF2B5EF4-FFF2-40B4-BE49-F238E27FC236}">
                    <a16:creationId xmlns:a16="http://schemas.microsoft.com/office/drawing/2014/main" id="{92DA3768-C195-CE4E-9BB6-D2A103BDE116}"/>
                  </a:ext>
                </a:extLst>
              </p:cNvPr>
              <p:cNvSpPr>
                <a:spLocks noChangeShapeType="1"/>
              </p:cNvSpPr>
              <p:nvPr/>
            </p:nvSpPr>
            <p:spPr bwMode="auto">
              <a:xfrm flipH="1">
                <a:off x="5575" y="2731"/>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2" name="Line 1164">
                <a:extLst>
                  <a:ext uri="{FF2B5EF4-FFF2-40B4-BE49-F238E27FC236}">
                    <a16:creationId xmlns:a16="http://schemas.microsoft.com/office/drawing/2014/main" id="{2EF188CE-3047-597D-9847-4918B4C40ABE}"/>
                  </a:ext>
                </a:extLst>
              </p:cNvPr>
              <p:cNvSpPr>
                <a:spLocks noChangeShapeType="1"/>
              </p:cNvSpPr>
              <p:nvPr/>
            </p:nvSpPr>
            <p:spPr bwMode="auto">
              <a:xfrm>
                <a:off x="5605" y="272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3" name="Line 1165">
                <a:extLst>
                  <a:ext uri="{FF2B5EF4-FFF2-40B4-BE49-F238E27FC236}">
                    <a16:creationId xmlns:a16="http://schemas.microsoft.com/office/drawing/2014/main" id="{F4045BF3-6276-594B-1453-9431D5B920EB}"/>
                  </a:ext>
                </a:extLst>
              </p:cNvPr>
              <p:cNvSpPr>
                <a:spLocks noChangeShapeType="1"/>
              </p:cNvSpPr>
              <p:nvPr/>
            </p:nvSpPr>
            <p:spPr bwMode="auto">
              <a:xfrm flipH="1">
                <a:off x="5596" y="2731"/>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4" name="Line 1166">
                <a:extLst>
                  <a:ext uri="{FF2B5EF4-FFF2-40B4-BE49-F238E27FC236}">
                    <a16:creationId xmlns:a16="http://schemas.microsoft.com/office/drawing/2014/main" id="{A1201B28-46AE-BB8D-DB20-A27E15D8AAAE}"/>
                  </a:ext>
                </a:extLst>
              </p:cNvPr>
              <p:cNvSpPr>
                <a:spLocks noChangeShapeType="1"/>
              </p:cNvSpPr>
              <p:nvPr/>
            </p:nvSpPr>
            <p:spPr bwMode="auto">
              <a:xfrm>
                <a:off x="5618" y="2721"/>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5" name="Line 1167">
                <a:extLst>
                  <a:ext uri="{FF2B5EF4-FFF2-40B4-BE49-F238E27FC236}">
                    <a16:creationId xmlns:a16="http://schemas.microsoft.com/office/drawing/2014/main" id="{182B7696-0098-8B72-1C65-FD74DB463839}"/>
                  </a:ext>
                </a:extLst>
              </p:cNvPr>
              <p:cNvSpPr>
                <a:spLocks noChangeShapeType="1"/>
              </p:cNvSpPr>
              <p:nvPr/>
            </p:nvSpPr>
            <p:spPr bwMode="auto">
              <a:xfrm flipH="1">
                <a:off x="5609" y="2731"/>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6" name="Line 1168">
                <a:extLst>
                  <a:ext uri="{FF2B5EF4-FFF2-40B4-BE49-F238E27FC236}">
                    <a16:creationId xmlns:a16="http://schemas.microsoft.com/office/drawing/2014/main" id="{315DE20A-FF1D-73F3-85D5-258FEE3798EE}"/>
                  </a:ext>
                </a:extLst>
              </p:cNvPr>
              <p:cNvSpPr>
                <a:spLocks noChangeShapeType="1"/>
              </p:cNvSpPr>
              <p:nvPr/>
            </p:nvSpPr>
            <p:spPr bwMode="auto">
              <a:xfrm>
                <a:off x="5726" y="2734"/>
                <a:ext cx="0" cy="17"/>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7" name="Line 1169">
                <a:extLst>
                  <a:ext uri="{FF2B5EF4-FFF2-40B4-BE49-F238E27FC236}">
                    <a16:creationId xmlns:a16="http://schemas.microsoft.com/office/drawing/2014/main" id="{7535B4A3-128A-5908-0565-5F8D18D0CDF3}"/>
                  </a:ext>
                </a:extLst>
              </p:cNvPr>
              <p:cNvSpPr>
                <a:spLocks noChangeShapeType="1"/>
              </p:cNvSpPr>
              <p:nvPr/>
            </p:nvSpPr>
            <p:spPr bwMode="auto">
              <a:xfrm flipH="1">
                <a:off x="5717" y="2742"/>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8" name="Line 1170">
                <a:extLst>
                  <a:ext uri="{FF2B5EF4-FFF2-40B4-BE49-F238E27FC236}">
                    <a16:creationId xmlns:a16="http://schemas.microsoft.com/office/drawing/2014/main" id="{1B8FFC14-7599-F11A-C3A1-F60996967864}"/>
                  </a:ext>
                </a:extLst>
              </p:cNvPr>
              <p:cNvSpPr>
                <a:spLocks noChangeShapeType="1"/>
              </p:cNvSpPr>
              <p:nvPr/>
            </p:nvSpPr>
            <p:spPr bwMode="auto">
              <a:xfrm>
                <a:off x="5741" y="275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9" name="Line 1171">
                <a:extLst>
                  <a:ext uri="{FF2B5EF4-FFF2-40B4-BE49-F238E27FC236}">
                    <a16:creationId xmlns:a16="http://schemas.microsoft.com/office/drawing/2014/main" id="{6BDE73BC-BF7A-1CA8-9FAA-31B86186C0A7}"/>
                  </a:ext>
                </a:extLst>
              </p:cNvPr>
              <p:cNvSpPr>
                <a:spLocks noChangeShapeType="1"/>
              </p:cNvSpPr>
              <p:nvPr/>
            </p:nvSpPr>
            <p:spPr bwMode="auto">
              <a:xfrm flipH="1">
                <a:off x="5732" y="2764"/>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0" name="Line 1172">
                <a:extLst>
                  <a:ext uri="{FF2B5EF4-FFF2-40B4-BE49-F238E27FC236}">
                    <a16:creationId xmlns:a16="http://schemas.microsoft.com/office/drawing/2014/main" id="{5164428C-A2F7-0890-70E6-9AD55CCE347B}"/>
                  </a:ext>
                </a:extLst>
              </p:cNvPr>
              <p:cNvSpPr>
                <a:spLocks noChangeShapeType="1"/>
              </p:cNvSpPr>
              <p:nvPr/>
            </p:nvSpPr>
            <p:spPr bwMode="auto">
              <a:xfrm>
                <a:off x="5750" y="275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1" name="Line 1173">
                <a:extLst>
                  <a:ext uri="{FF2B5EF4-FFF2-40B4-BE49-F238E27FC236}">
                    <a16:creationId xmlns:a16="http://schemas.microsoft.com/office/drawing/2014/main" id="{0FCEFBAE-4C17-2305-1DEC-A444B20A2AA2}"/>
                  </a:ext>
                </a:extLst>
              </p:cNvPr>
              <p:cNvSpPr>
                <a:spLocks noChangeShapeType="1"/>
              </p:cNvSpPr>
              <p:nvPr/>
            </p:nvSpPr>
            <p:spPr bwMode="auto">
              <a:xfrm flipH="1">
                <a:off x="5740" y="2764"/>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2" name="Line 1174">
                <a:extLst>
                  <a:ext uri="{FF2B5EF4-FFF2-40B4-BE49-F238E27FC236}">
                    <a16:creationId xmlns:a16="http://schemas.microsoft.com/office/drawing/2014/main" id="{9E616648-BC71-B261-4DDD-8DF46D855E83}"/>
                  </a:ext>
                </a:extLst>
              </p:cNvPr>
              <p:cNvSpPr>
                <a:spLocks noChangeShapeType="1"/>
              </p:cNvSpPr>
              <p:nvPr/>
            </p:nvSpPr>
            <p:spPr bwMode="auto">
              <a:xfrm>
                <a:off x="5758" y="275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3" name="Line 1175">
                <a:extLst>
                  <a:ext uri="{FF2B5EF4-FFF2-40B4-BE49-F238E27FC236}">
                    <a16:creationId xmlns:a16="http://schemas.microsoft.com/office/drawing/2014/main" id="{795A0A40-19A8-6036-F1FF-ED886DB101AE}"/>
                  </a:ext>
                </a:extLst>
              </p:cNvPr>
              <p:cNvSpPr>
                <a:spLocks noChangeShapeType="1"/>
              </p:cNvSpPr>
              <p:nvPr/>
            </p:nvSpPr>
            <p:spPr bwMode="auto">
              <a:xfrm flipH="1">
                <a:off x="5749" y="2764"/>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4" name="Line 1176">
                <a:extLst>
                  <a:ext uri="{FF2B5EF4-FFF2-40B4-BE49-F238E27FC236}">
                    <a16:creationId xmlns:a16="http://schemas.microsoft.com/office/drawing/2014/main" id="{B102D39A-D840-D84F-C552-8647C75B2CAD}"/>
                  </a:ext>
                </a:extLst>
              </p:cNvPr>
              <p:cNvSpPr>
                <a:spLocks noChangeShapeType="1"/>
              </p:cNvSpPr>
              <p:nvPr/>
            </p:nvSpPr>
            <p:spPr bwMode="auto">
              <a:xfrm>
                <a:off x="5779" y="275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5" name="Line 1177">
                <a:extLst>
                  <a:ext uri="{FF2B5EF4-FFF2-40B4-BE49-F238E27FC236}">
                    <a16:creationId xmlns:a16="http://schemas.microsoft.com/office/drawing/2014/main" id="{32D345CC-B71A-232F-900E-4FABBEEF0BDD}"/>
                  </a:ext>
                </a:extLst>
              </p:cNvPr>
              <p:cNvSpPr>
                <a:spLocks noChangeShapeType="1"/>
              </p:cNvSpPr>
              <p:nvPr/>
            </p:nvSpPr>
            <p:spPr bwMode="auto">
              <a:xfrm flipH="1">
                <a:off x="5771" y="2764"/>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6" name="Line 1178">
                <a:extLst>
                  <a:ext uri="{FF2B5EF4-FFF2-40B4-BE49-F238E27FC236}">
                    <a16:creationId xmlns:a16="http://schemas.microsoft.com/office/drawing/2014/main" id="{DD6EAB29-8ED7-E6B2-C681-DFED79CC1F6F}"/>
                  </a:ext>
                </a:extLst>
              </p:cNvPr>
              <p:cNvSpPr>
                <a:spLocks noChangeShapeType="1"/>
              </p:cNvSpPr>
              <p:nvPr/>
            </p:nvSpPr>
            <p:spPr bwMode="auto">
              <a:xfrm>
                <a:off x="5782" y="275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7" name="Line 1179">
                <a:extLst>
                  <a:ext uri="{FF2B5EF4-FFF2-40B4-BE49-F238E27FC236}">
                    <a16:creationId xmlns:a16="http://schemas.microsoft.com/office/drawing/2014/main" id="{5DD5D368-AADA-2632-293A-469A132BB2DB}"/>
                  </a:ext>
                </a:extLst>
              </p:cNvPr>
              <p:cNvSpPr>
                <a:spLocks noChangeShapeType="1"/>
              </p:cNvSpPr>
              <p:nvPr/>
            </p:nvSpPr>
            <p:spPr bwMode="auto">
              <a:xfrm flipH="1">
                <a:off x="5773" y="2764"/>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8" name="Line 1180">
                <a:extLst>
                  <a:ext uri="{FF2B5EF4-FFF2-40B4-BE49-F238E27FC236}">
                    <a16:creationId xmlns:a16="http://schemas.microsoft.com/office/drawing/2014/main" id="{9D079BF9-34E1-D74C-BA91-FA294267951C}"/>
                  </a:ext>
                </a:extLst>
              </p:cNvPr>
              <p:cNvSpPr>
                <a:spLocks noChangeShapeType="1"/>
              </p:cNvSpPr>
              <p:nvPr/>
            </p:nvSpPr>
            <p:spPr bwMode="auto">
              <a:xfrm>
                <a:off x="5795" y="2755"/>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9" name="Line 1181">
                <a:extLst>
                  <a:ext uri="{FF2B5EF4-FFF2-40B4-BE49-F238E27FC236}">
                    <a16:creationId xmlns:a16="http://schemas.microsoft.com/office/drawing/2014/main" id="{DCC4A9B3-85A1-AC66-F18E-5B4C608DA33B}"/>
                  </a:ext>
                </a:extLst>
              </p:cNvPr>
              <p:cNvSpPr>
                <a:spLocks noChangeShapeType="1"/>
              </p:cNvSpPr>
              <p:nvPr/>
            </p:nvSpPr>
            <p:spPr bwMode="auto">
              <a:xfrm flipH="1">
                <a:off x="5786" y="2764"/>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0" name="Line 1182">
                <a:extLst>
                  <a:ext uri="{FF2B5EF4-FFF2-40B4-BE49-F238E27FC236}">
                    <a16:creationId xmlns:a16="http://schemas.microsoft.com/office/drawing/2014/main" id="{0E1291F8-F1CC-3A02-6C35-A206D5E0C5BE}"/>
                  </a:ext>
                </a:extLst>
              </p:cNvPr>
              <p:cNvSpPr>
                <a:spLocks noChangeShapeType="1"/>
              </p:cNvSpPr>
              <p:nvPr/>
            </p:nvSpPr>
            <p:spPr bwMode="auto">
              <a:xfrm>
                <a:off x="5816" y="276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1" name="Line 1183">
                <a:extLst>
                  <a:ext uri="{FF2B5EF4-FFF2-40B4-BE49-F238E27FC236}">
                    <a16:creationId xmlns:a16="http://schemas.microsoft.com/office/drawing/2014/main" id="{97BE7279-2537-5E59-E92E-366C36530445}"/>
                  </a:ext>
                </a:extLst>
              </p:cNvPr>
              <p:cNvSpPr>
                <a:spLocks noChangeShapeType="1"/>
              </p:cNvSpPr>
              <p:nvPr/>
            </p:nvSpPr>
            <p:spPr bwMode="auto">
              <a:xfrm flipH="1">
                <a:off x="5807" y="2777"/>
                <a:ext cx="2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2" name="Line 1184">
                <a:extLst>
                  <a:ext uri="{FF2B5EF4-FFF2-40B4-BE49-F238E27FC236}">
                    <a16:creationId xmlns:a16="http://schemas.microsoft.com/office/drawing/2014/main" id="{D6E116BB-963A-0F05-6BC9-D5FC2FE16098}"/>
                  </a:ext>
                </a:extLst>
              </p:cNvPr>
              <p:cNvSpPr>
                <a:spLocks noChangeShapeType="1"/>
              </p:cNvSpPr>
              <p:nvPr/>
            </p:nvSpPr>
            <p:spPr bwMode="auto">
              <a:xfrm>
                <a:off x="5825" y="276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3" name="Line 1185">
                <a:extLst>
                  <a:ext uri="{FF2B5EF4-FFF2-40B4-BE49-F238E27FC236}">
                    <a16:creationId xmlns:a16="http://schemas.microsoft.com/office/drawing/2014/main" id="{23D5CCBF-65A1-F22A-8F80-59393ED2EEB5}"/>
                  </a:ext>
                </a:extLst>
              </p:cNvPr>
              <p:cNvSpPr>
                <a:spLocks noChangeShapeType="1"/>
              </p:cNvSpPr>
              <p:nvPr/>
            </p:nvSpPr>
            <p:spPr bwMode="auto">
              <a:xfrm flipH="1">
                <a:off x="5815" y="2777"/>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4" name="Line 1186">
                <a:extLst>
                  <a:ext uri="{FF2B5EF4-FFF2-40B4-BE49-F238E27FC236}">
                    <a16:creationId xmlns:a16="http://schemas.microsoft.com/office/drawing/2014/main" id="{84D2DF75-962B-294B-B77D-784D9E2FD9AB}"/>
                  </a:ext>
                </a:extLst>
              </p:cNvPr>
              <p:cNvSpPr>
                <a:spLocks noChangeShapeType="1"/>
              </p:cNvSpPr>
              <p:nvPr/>
            </p:nvSpPr>
            <p:spPr bwMode="auto">
              <a:xfrm>
                <a:off x="5828" y="276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5" name="Line 1187">
                <a:extLst>
                  <a:ext uri="{FF2B5EF4-FFF2-40B4-BE49-F238E27FC236}">
                    <a16:creationId xmlns:a16="http://schemas.microsoft.com/office/drawing/2014/main" id="{0E14C168-FD20-0F47-E8AE-59E5C01C5263}"/>
                  </a:ext>
                </a:extLst>
              </p:cNvPr>
              <p:cNvSpPr>
                <a:spLocks noChangeShapeType="1"/>
              </p:cNvSpPr>
              <p:nvPr/>
            </p:nvSpPr>
            <p:spPr bwMode="auto">
              <a:xfrm flipH="1">
                <a:off x="5818" y="2777"/>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6" name="Line 1188">
                <a:extLst>
                  <a:ext uri="{FF2B5EF4-FFF2-40B4-BE49-F238E27FC236}">
                    <a16:creationId xmlns:a16="http://schemas.microsoft.com/office/drawing/2014/main" id="{7E85786D-6BB7-C8B9-B45B-CD340156FB39}"/>
                  </a:ext>
                </a:extLst>
              </p:cNvPr>
              <p:cNvSpPr>
                <a:spLocks noChangeShapeType="1"/>
              </p:cNvSpPr>
              <p:nvPr/>
            </p:nvSpPr>
            <p:spPr bwMode="auto">
              <a:xfrm>
                <a:off x="5830" y="276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7" name="Line 1189">
                <a:extLst>
                  <a:ext uri="{FF2B5EF4-FFF2-40B4-BE49-F238E27FC236}">
                    <a16:creationId xmlns:a16="http://schemas.microsoft.com/office/drawing/2014/main" id="{842357A6-A3B2-4FEF-CE48-6ECC42341688}"/>
                  </a:ext>
                </a:extLst>
              </p:cNvPr>
              <p:cNvSpPr>
                <a:spLocks noChangeShapeType="1"/>
              </p:cNvSpPr>
              <p:nvPr/>
            </p:nvSpPr>
            <p:spPr bwMode="auto">
              <a:xfrm flipH="1">
                <a:off x="5821" y="2777"/>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8" name="Line 1190">
                <a:extLst>
                  <a:ext uri="{FF2B5EF4-FFF2-40B4-BE49-F238E27FC236}">
                    <a16:creationId xmlns:a16="http://schemas.microsoft.com/office/drawing/2014/main" id="{690C80FD-3B74-03AD-334B-BBE202D98F1D}"/>
                  </a:ext>
                </a:extLst>
              </p:cNvPr>
              <p:cNvSpPr>
                <a:spLocks noChangeShapeType="1"/>
              </p:cNvSpPr>
              <p:nvPr/>
            </p:nvSpPr>
            <p:spPr bwMode="auto">
              <a:xfrm>
                <a:off x="5835" y="276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9" name="Line 1191">
                <a:extLst>
                  <a:ext uri="{FF2B5EF4-FFF2-40B4-BE49-F238E27FC236}">
                    <a16:creationId xmlns:a16="http://schemas.microsoft.com/office/drawing/2014/main" id="{07621D21-BF22-A4CD-4573-C33A8AFB2F69}"/>
                  </a:ext>
                </a:extLst>
              </p:cNvPr>
              <p:cNvSpPr>
                <a:spLocks noChangeShapeType="1"/>
              </p:cNvSpPr>
              <p:nvPr/>
            </p:nvSpPr>
            <p:spPr bwMode="auto">
              <a:xfrm flipH="1">
                <a:off x="5827" y="2777"/>
                <a:ext cx="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0" name="Line 1192">
                <a:extLst>
                  <a:ext uri="{FF2B5EF4-FFF2-40B4-BE49-F238E27FC236}">
                    <a16:creationId xmlns:a16="http://schemas.microsoft.com/office/drawing/2014/main" id="{FAD23143-84AA-3A5C-0118-6C805CB92112}"/>
                  </a:ext>
                </a:extLst>
              </p:cNvPr>
              <p:cNvSpPr>
                <a:spLocks noChangeShapeType="1"/>
              </p:cNvSpPr>
              <p:nvPr/>
            </p:nvSpPr>
            <p:spPr bwMode="auto">
              <a:xfrm>
                <a:off x="5838" y="2783"/>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1" name="Line 1193">
                <a:extLst>
                  <a:ext uri="{FF2B5EF4-FFF2-40B4-BE49-F238E27FC236}">
                    <a16:creationId xmlns:a16="http://schemas.microsoft.com/office/drawing/2014/main" id="{7280ECF9-31EF-11C7-1A84-5B05B57AE5A6}"/>
                  </a:ext>
                </a:extLst>
              </p:cNvPr>
              <p:cNvSpPr>
                <a:spLocks noChangeShapeType="1"/>
              </p:cNvSpPr>
              <p:nvPr/>
            </p:nvSpPr>
            <p:spPr bwMode="auto">
              <a:xfrm flipH="1">
                <a:off x="5829" y="2792"/>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2" name="Line 1194">
                <a:extLst>
                  <a:ext uri="{FF2B5EF4-FFF2-40B4-BE49-F238E27FC236}">
                    <a16:creationId xmlns:a16="http://schemas.microsoft.com/office/drawing/2014/main" id="{78211720-9715-84D1-FC9A-025884A9DA10}"/>
                  </a:ext>
                </a:extLst>
              </p:cNvPr>
              <p:cNvSpPr>
                <a:spLocks noChangeShapeType="1"/>
              </p:cNvSpPr>
              <p:nvPr/>
            </p:nvSpPr>
            <p:spPr bwMode="auto">
              <a:xfrm>
                <a:off x="5847" y="2783"/>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3" name="Line 1195">
                <a:extLst>
                  <a:ext uri="{FF2B5EF4-FFF2-40B4-BE49-F238E27FC236}">
                    <a16:creationId xmlns:a16="http://schemas.microsoft.com/office/drawing/2014/main" id="{7D3C9F02-244F-070B-C3F6-E09B169618DF}"/>
                  </a:ext>
                </a:extLst>
              </p:cNvPr>
              <p:cNvSpPr>
                <a:spLocks noChangeShapeType="1"/>
              </p:cNvSpPr>
              <p:nvPr/>
            </p:nvSpPr>
            <p:spPr bwMode="auto">
              <a:xfrm flipH="1">
                <a:off x="5837" y="2792"/>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4" name="Line 1196">
                <a:extLst>
                  <a:ext uri="{FF2B5EF4-FFF2-40B4-BE49-F238E27FC236}">
                    <a16:creationId xmlns:a16="http://schemas.microsoft.com/office/drawing/2014/main" id="{BE396D61-AA68-7CA4-5AB8-00C582FCE092}"/>
                  </a:ext>
                </a:extLst>
              </p:cNvPr>
              <p:cNvSpPr>
                <a:spLocks noChangeShapeType="1"/>
              </p:cNvSpPr>
              <p:nvPr/>
            </p:nvSpPr>
            <p:spPr bwMode="auto">
              <a:xfrm>
                <a:off x="5852" y="2783"/>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5" name="Line 1197">
                <a:extLst>
                  <a:ext uri="{FF2B5EF4-FFF2-40B4-BE49-F238E27FC236}">
                    <a16:creationId xmlns:a16="http://schemas.microsoft.com/office/drawing/2014/main" id="{50594615-F34B-297C-C553-0785F75EDE0A}"/>
                  </a:ext>
                </a:extLst>
              </p:cNvPr>
              <p:cNvSpPr>
                <a:spLocks noChangeShapeType="1"/>
              </p:cNvSpPr>
              <p:nvPr/>
            </p:nvSpPr>
            <p:spPr bwMode="auto">
              <a:xfrm flipH="1">
                <a:off x="5842" y="2792"/>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6" name="Line 1198">
                <a:extLst>
                  <a:ext uri="{FF2B5EF4-FFF2-40B4-BE49-F238E27FC236}">
                    <a16:creationId xmlns:a16="http://schemas.microsoft.com/office/drawing/2014/main" id="{FA9ECBED-4AEE-AD4E-3A5C-C3647FE4670A}"/>
                  </a:ext>
                </a:extLst>
              </p:cNvPr>
              <p:cNvSpPr>
                <a:spLocks noChangeShapeType="1"/>
              </p:cNvSpPr>
              <p:nvPr/>
            </p:nvSpPr>
            <p:spPr bwMode="auto">
              <a:xfrm>
                <a:off x="5967" y="2783"/>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7" name="Line 1199">
                <a:extLst>
                  <a:ext uri="{FF2B5EF4-FFF2-40B4-BE49-F238E27FC236}">
                    <a16:creationId xmlns:a16="http://schemas.microsoft.com/office/drawing/2014/main" id="{92884E03-27C2-B7D1-0C40-0B3A819BC022}"/>
                  </a:ext>
                </a:extLst>
              </p:cNvPr>
              <p:cNvSpPr>
                <a:spLocks noChangeShapeType="1"/>
              </p:cNvSpPr>
              <p:nvPr/>
            </p:nvSpPr>
            <p:spPr bwMode="auto">
              <a:xfrm flipH="1">
                <a:off x="5958" y="2792"/>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8" name="Line 1200">
                <a:extLst>
                  <a:ext uri="{FF2B5EF4-FFF2-40B4-BE49-F238E27FC236}">
                    <a16:creationId xmlns:a16="http://schemas.microsoft.com/office/drawing/2014/main" id="{4A947A09-EE1D-ACCA-0766-14A92D596CBB}"/>
                  </a:ext>
                </a:extLst>
              </p:cNvPr>
              <p:cNvSpPr>
                <a:spLocks noChangeShapeType="1"/>
              </p:cNvSpPr>
              <p:nvPr/>
            </p:nvSpPr>
            <p:spPr bwMode="auto">
              <a:xfrm>
                <a:off x="5993" y="2783"/>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9" name="Line 1201">
                <a:extLst>
                  <a:ext uri="{FF2B5EF4-FFF2-40B4-BE49-F238E27FC236}">
                    <a16:creationId xmlns:a16="http://schemas.microsoft.com/office/drawing/2014/main" id="{00FC8B70-6875-2EFB-C748-6E1DD608D773}"/>
                  </a:ext>
                </a:extLst>
              </p:cNvPr>
              <p:cNvSpPr>
                <a:spLocks noChangeShapeType="1"/>
              </p:cNvSpPr>
              <p:nvPr/>
            </p:nvSpPr>
            <p:spPr bwMode="auto">
              <a:xfrm flipH="1">
                <a:off x="5984" y="2792"/>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0" name="Line 1202">
                <a:extLst>
                  <a:ext uri="{FF2B5EF4-FFF2-40B4-BE49-F238E27FC236}">
                    <a16:creationId xmlns:a16="http://schemas.microsoft.com/office/drawing/2014/main" id="{8476237C-23C8-20F2-90A2-A2E9DBBAD7B0}"/>
                  </a:ext>
                </a:extLst>
              </p:cNvPr>
              <p:cNvSpPr>
                <a:spLocks noChangeShapeType="1"/>
              </p:cNvSpPr>
              <p:nvPr/>
            </p:nvSpPr>
            <p:spPr bwMode="auto">
              <a:xfrm>
                <a:off x="6000" y="2798"/>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1" name="Line 1203">
                <a:extLst>
                  <a:ext uri="{FF2B5EF4-FFF2-40B4-BE49-F238E27FC236}">
                    <a16:creationId xmlns:a16="http://schemas.microsoft.com/office/drawing/2014/main" id="{145F2029-15E7-FC14-66E8-21E57EB9B0F7}"/>
                  </a:ext>
                </a:extLst>
              </p:cNvPr>
              <p:cNvSpPr>
                <a:spLocks noChangeShapeType="1"/>
              </p:cNvSpPr>
              <p:nvPr/>
            </p:nvSpPr>
            <p:spPr bwMode="auto">
              <a:xfrm flipH="1">
                <a:off x="5991" y="2807"/>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 name="Line 1204">
                <a:extLst>
                  <a:ext uri="{FF2B5EF4-FFF2-40B4-BE49-F238E27FC236}">
                    <a16:creationId xmlns:a16="http://schemas.microsoft.com/office/drawing/2014/main" id="{B27F61C5-2B5A-7189-6E49-3F1509DDC6EC}"/>
                  </a:ext>
                </a:extLst>
              </p:cNvPr>
              <p:cNvSpPr>
                <a:spLocks noChangeShapeType="1"/>
              </p:cNvSpPr>
              <p:nvPr/>
            </p:nvSpPr>
            <p:spPr bwMode="auto">
              <a:xfrm>
                <a:off x="6002" y="2798"/>
                <a:ext cx="0" cy="1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 name="Line 1205">
                <a:extLst>
                  <a:ext uri="{FF2B5EF4-FFF2-40B4-BE49-F238E27FC236}">
                    <a16:creationId xmlns:a16="http://schemas.microsoft.com/office/drawing/2014/main" id="{F2800E88-F916-C747-E9DD-A89D8B5CE06C}"/>
                  </a:ext>
                </a:extLst>
              </p:cNvPr>
              <p:cNvSpPr>
                <a:spLocks noChangeShapeType="1"/>
              </p:cNvSpPr>
              <p:nvPr/>
            </p:nvSpPr>
            <p:spPr bwMode="auto">
              <a:xfrm flipH="1">
                <a:off x="5993" y="2807"/>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4" name="Line 1206">
                <a:extLst>
                  <a:ext uri="{FF2B5EF4-FFF2-40B4-BE49-F238E27FC236}">
                    <a16:creationId xmlns:a16="http://schemas.microsoft.com/office/drawing/2014/main" id="{DEC81556-17ED-3F90-0001-7F3E12CBA695}"/>
                  </a:ext>
                </a:extLst>
              </p:cNvPr>
              <p:cNvSpPr>
                <a:spLocks noChangeShapeType="1"/>
              </p:cNvSpPr>
              <p:nvPr/>
            </p:nvSpPr>
            <p:spPr bwMode="auto">
              <a:xfrm>
                <a:off x="6012" y="2832"/>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5" name="Line 1207">
                <a:extLst>
                  <a:ext uri="{FF2B5EF4-FFF2-40B4-BE49-F238E27FC236}">
                    <a16:creationId xmlns:a16="http://schemas.microsoft.com/office/drawing/2014/main" id="{841DA279-14E7-45D1-5313-D53D919D53EC}"/>
                  </a:ext>
                </a:extLst>
              </p:cNvPr>
              <p:cNvSpPr>
                <a:spLocks noChangeShapeType="1"/>
              </p:cNvSpPr>
              <p:nvPr/>
            </p:nvSpPr>
            <p:spPr bwMode="auto">
              <a:xfrm flipH="1">
                <a:off x="6003" y="2842"/>
                <a:ext cx="1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6" name="Line 1208">
                <a:extLst>
                  <a:ext uri="{FF2B5EF4-FFF2-40B4-BE49-F238E27FC236}">
                    <a16:creationId xmlns:a16="http://schemas.microsoft.com/office/drawing/2014/main" id="{45C8FB00-13F4-DE9C-00BD-CE1669900CC0}"/>
                  </a:ext>
                </a:extLst>
              </p:cNvPr>
              <p:cNvSpPr>
                <a:spLocks noChangeShapeType="1"/>
              </p:cNvSpPr>
              <p:nvPr/>
            </p:nvSpPr>
            <p:spPr bwMode="auto">
              <a:xfrm>
                <a:off x="6026" y="2847"/>
                <a:ext cx="0" cy="1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7" name="Line 1209">
                <a:extLst>
                  <a:ext uri="{FF2B5EF4-FFF2-40B4-BE49-F238E27FC236}">
                    <a16:creationId xmlns:a16="http://schemas.microsoft.com/office/drawing/2014/main" id="{D706A78C-5CAD-0C1F-3545-C21252E34BBB}"/>
                  </a:ext>
                </a:extLst>
              </p:cNvPr>
              <p:cNvSpPr>
                <a:spLocks noChangeShapeType="1"/>
              </p:cNvSpPr>
              <p:nvPr/>
            </p:nvSpPr>
            <p:spPr bwMode="auto">
              <a:xfrm flipH="1">
                <a:off x="6016" y="2857"/>
                <a:ext cx="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sp>
          <p:nvSpPr>
            <p:cNvPr id="1318" name="Line 1211">
              <a:extLst>
                <a:ext uri="{FF2B5EF4-FFF2-40B4-BE49-F238E27FC236}">
                  <a16:creationId xmlns:a16="http://schemas.microsoft.com/office/drawing/2014/main" id="{B81A0FC4-95F2-A63D-4F2B-34D137CA69CA}"/>
                </a:ext>
              </a:extLst>
            </p:cNvPr>
            <p:cNvSpPr>
              <a:spLocks noChangeShapeType="1"/>
            </p:cNvSpPr>
            <p:nvPr/>
          </p:nvSpPr>
          <p:spPr bwMode="auto">
            <a:xfrm>
              <a:off x="9629776" y="4488816"/>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9" name="Line 1212">
              <a:extLst>
                <a:ext uri="{FF2B5EF4-FFF2-40B4-BE49-F238E27FC236}">
                  <a16:creationId xmlns:a16="http://schemas.microsoft.com/office/drawing/2014/main" id="{E2FCEA37-73C5-58DE-3A49-D70773DF9F86}"/>
                </a:ext>
              </a:extLst>
            </p:cNvPr>
            <p:cNvSpPr>
              <a:spLocks noChangeShapeType="1"/>
            </p:cNvSpPr>
            <p:nvPr/>
          </p:nvSpPr>
          <p:spPr bwMode="auto">
            <a:xfrm flipH="1">
              <a:off x="9615489" y="4503104"/>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0" name="Line 1213">
              <a:extLst>
                <a:ext uri="{FF2B5EF4-FFF2-40B4-BE49-F238E27FC236}">
                  <a16:creationId xmlns:a16="http://schemas.microsoft.com/office/drawing/2014/main" id="{7DEB4816-1E79-03C8-F751-BC3B437E9953}"/>
                </a:ext>
              </a:extLst>
            </p:cNvPr>
            <p:cNvSpPr>
              <a:spLocks noChangeShapeType="1"/>
            </p:cNvSpPr>
            <p:nvPr/>
          </p:nvSpPr>
          <p:spPr bwMode="auto">
            <a:xfrm>
              <a:off x="9639301" y="4488816"/>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1" name="Line 1214">
              <a:extLst>
                <a:ext uri="{FF2B5EF4-FFF2-40B4-BE49-F238E27FC236}">
                  <a16:creationId xmlns:a16="http://schemas.microsoft.com/office/drawing/2014/main" id="{759EF33E-5AD2-7B16-017F-3EFD947488A7}"/>
                </a:ext>
              </a:extLst>
            </p:cNvPr>
            <p:cNvSpPr>
              <a:spLocks noChangeShapeType="1"/>
            </p:cNvSpPr>
            <p:nvPr/>
          </p:nvSpPr>
          <p:spPr bwMode="auto">
            <a:xfrm flipH="1">
              <a:off x="9623426" y="4503104"/>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2" name="Line 1215">
              <a:extLst>
                <a:ext uri="{FF2B5EF4-FFF2-40B4-BE49-F238E27FC236}">
                  <a16:creationId xmlns:a16="http://schemas.microsoft.com/office/drawing/2014/main" id="{4ABFD1DF-82BB-4EF4-DBB8-02A97FD1AD4D}"/>
                </a:ext>
              </a:extLst>
            </p:cNvPr>
            <p:cNvSpPr>
              <a:spLocks noChangeShapeType="1"/>
            </p:cNvSpPr>
            <p:nvPr/>
          </p:nvSpPr>
          <p:spPr bwMode="auto">
            <a:xfrm>
              <a:off x="9647239" y="4488816"/>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3" name="Line 1216">
              <a:extLst>
                <a:ext uri="{FF2B5EF4-FFF2-40B4-BE49-F238E27FC236}">
                  <a16:creationId xmlns:a16="http://schemas.microsoft.com/office/drawing/2014/main" id="{D527B3E7-8B21-0655-5499-BF0B4081BB77}"/>
                </a:ext>
              </a:extLst>
            </p:cNvPr>
            <p:cNvSpPr>
              <a:spLocks noChangeShapeType="1"/>
            </p:cNvSpPr>
            <p:nvPr/>
          </p:nvSpPr>
          <p:spPr bwMode="auto">
            <a:xfrm flipH="1">
              <a:off x="9632951" y="4503104"/>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4" name="Line 1217">
              <a:extLst>
                <a:ext uri="{FF2B5EF4-FFF2-40B4-BE49-F238E27FC236}">
                  <a16:creationId xmlns:a16="http://schemas.microsoft.com/office/drawing/2014/main" id="{3E14F52B-9362-A24F-4EA7-D0C4FD6BBC4C}"/>
                </a:ext>
              </a:extLst>
            </p:cNvPr>
            <p:cNvSpPr>
              <a:spLocks noChangeShapeType="1"/>
            </p:cNvSpPr>
            <p:nvPr/>
          </p:nvSpPr>
          <p:spPr bwMode="auto">
            <a:xfrm>
              <a:off x="9659939" y="4488816"/>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5" name="Line 1218">
              <a:extLst>
                <a:ext uri="{FF2B5EF4-FFF2-40B4-BE49-F238E27FC236}">
                  <a16:creationId xmlns:a16="http://schemas.microsoft.com/office/drawing/2014/main" id="{46163C12-1F78-8147-0A03-60C2791EEB8C}"/>
                </a:ext>
              </a:extLst>
            </p:cNvPr>
            <p:cNvSpPr>
              <a:spLocks noChangeShapeType="1"/>
            </p:cNvSpPr>
            <p:nvPr/>
          </p:nvSpPr>
          <p:spPr bwMode="auto">
            <a:xfrm flipH="1">
              <a:off x="9645651" y="4503104"/>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6" name="Line 1219">
              <a:extLst>
                <a:ext uri="{FF2B5EF4-FFF2-40B4-BE49-F238E27FC236}">
                  <a16:creationId xmlns:a16="http://schemas.microsoft.com/office/drawing/2014/main" id="{F2B35F08-6F63-BE6B-47C9-32B805C0A9F9}"/>
                </a:ext>
              </a:extLst>
            </p:cNvPr>
            <p:cNvSpPr>
              <a:spLocks noChangeShapeType="1"/>
            </p:cNvSpPr>
            <p:nvPr/>
          </p:nvSpPr>
          <p:spPr bwMode="auto">
            <a:xfrm>
              <a:off x="9677401" y="4488816"/>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7" name="Line 1220">
              <a:extLst>
                <a:ext uri="{FF2B5EF4-FFF2-40B4-BE49-F238E27FC236}">
                  <a16:creationId xmlns:a16="http://schemas.microsoft.com/office/drawing/2014/main" id="{FE7F171B-FF45-B786-E2B9-B8C2F38D7A5C}"/>
                </a:ext>
              </a:extLst>
            </p:cNvPr>
            <p:cNvSpPr>
              <a:spLocks noChangeShapeType="1"/>
            </p:cNvSpPr>
            <p:nvPr/>
          </p:nvSpPr>
          <p:spPr bwMode="auto">
            <a:xfrm flipH="1">
              <a:off x="9661526" y="4503104"/>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8" name="Line 1221">
              <a:extLst>
                <a:ext uri="{FF2B5EF4-FFF2-40B4-BE49-F238E27FC236}">
                  <a16:creationId xmlns:a16="http://schemas.microsoft.com/office/drawing/2014/main" id="{C8AE04FE-3D42-A324-C89C-1ED2193DAA29}"/>
                </a:ext>
              </a:extLst>
            </p:cNvPr>
            <p:cNvSpPr>
              <a:spLocks noChangeShapeType="1"/>
            </p:cNvSpPr>
            <p:nvPr/>
          </p:nvSpPr>
          <p:spPr bwMode="auto">
            <a:xfrm>
              <a:off x="9693276" y="4523741"/>
              <a:ext cx="0" cy="269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29" name="Line 1222">
              <a:extLst>
                <a:ext uri="{FF2B5EF4-FFF2-40B4-BE49-F238E27FC236}">
                  <a16:creationId xmlns:a16="http://schemas.microsoft.com/office/drawing/2014/main" id="{C10B4B00-BB1B-CAEE-D13B-D255ACE6DCA1}"/>
                </a:ext>
              </a:extLst>
            </p:cNvPr>
            <p:cNvSpPr>
              <a:spLocks noChangeShapeType="1"/>
            </p:cNvSpPr>
            <p:nvPr/>
          </p:nvSpPr>
          <p:spPr bwMode="auto">
            <a:xfrm flipH="1">
              <a:off x="9680576" y="4538029"/>
              <a:ext cx="2698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0" name="Line 1223">
              <a:extLst>
                <a:ext uri="{FF2B5EF4-FFF2-40B4-BE49-F238E27FC236}">
                  <a16:creationId xmlns:a16="http://schemas.microsoft.com/office/drawing/2014/main" id="{3714D910-89B7-AE6E-F910-8CC0FEAC99CB}"/>
                </a:ext>
              </a:extLst>
            </p:cNvPr>
            <p:cNvSpPr>
              <a:spLocks noChangeShapeType="1"/>
            </p:cNvSpPr>
            <p:nvPr/>
          </p:nvSpPr>
          <p:spPr bwMode="auto">
            <a:xfrm>
              <a:off x="9710739" y="4523741"/>
              <a:ext cx="0" cy="269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1" name="Line 1224">
              <a:extLst>
                <a:ext uri="{FF2B5EF4-FFF2-40B4-BE49-F238E27FC236}">
                  <a16:creationId xmlns:a16="http://schemas.microsoft.com/office/drawing/2014/main" id="{878EFC68-E23B-8186-4397-DBADBE0D0A05}"/>
                </a:ext>
              </a:extLst>
            </p:cNvPr>
            <p:cNvSpPr>
              <a:spLocks noChangeShapeType="1"/>
            </p:cNvSpPr>
            <p:nvPr/>
          </p:nvSpPr>
          <p:spPr bwMode="auto">
            <a:xfrm flipH="1">
              <a:off x="9696451" y="4538029"/>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2" name="Line 1225">
              <a:extLst>
                <a:ext uri="{FF2B5EF4-FFF2-40B4-BE49-F238E27FC236}">
                  <a16:creationId xmlns:a16="http://schemas.microsoft.com/office/drawing/2014/main" id="{5A4E5569-F1D7-98E2-4E0F-8CECB4AB5347}"/>
                </a:ext>
              </a:extLst>
            </p:cNvPr>
            <p:cNvSpPr>
              <a:spLocks noChangeShapeType="1"/>
            </p:cNvSpPr>
            <p:nvPr/>
          </p:nvSpPr>
          <p:spPr bwMode="auto">
            <a:xfrm>
              <a:off x="9713914" y="4523741"/>
              <a:ext cx="0" cy="269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3" name="Line 1226">
              <a:extLst>
                <a:ext uri="{FF2B5EF4-FFF2-40B4-BE49-F238E27FC236}">
                  <a16:creationId xmlns:a16="http://schemas.microsoft.com/office/drawing/2014/main" id="{B1FA2BCA-003C-7BE2-E028-69FDEB5A2493}"/>
                </a:ext>
              </a:extLst>
            </p:cNvPr>
            <p:cNvSpPr>
              <a:spLocks noChangeShapeType="1"/>
            </p:cNvSpPr>
            <p:nvPr/>
          </p:nvSpPr>
          <p:spPr bwMode="auto">
            <a:xfrm flipH="1">
              <a:off x="9699626" y="4538029"/>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4" name="Line 1227">
              <a:extLst>
                <a:ext uri="{FF2B5EF4-FFF2-40B4-BE49-F238E27FC236}">
                  <a16:creationId xmlns:a16="http://schemas.microsoft.com/office/drawing/2014/main" id="{BD8CAB08-4A98-2E53-4B8C-0D4687C1A8AB}"/>
                </a:ext>
              </a:extLst>
            </p:cNvPr>
            <p:cNvSpPr>
              <a:spLocks noChangeShapeType="1"/>
            </p:cNvSpPr>
            <p:nvPr/>
          </p:nvSpPr>
          <p:spPr bwMode="auto">
            <a:xfrm>
              <a:off x="9750426" y="4523741"/>
              <a:ext cx="0" cy="269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5" name="Line 1228">
              <a:extLst>
                <a:ext uri="{FF2B5EF4-FFF2-40B4-BE49-F238E27FC236}">
                  <a16:creationId xmlns:a16="http://schemas.microsoft.com/office/drawing/2014/main" id="{7DFED671-CEB6-63BE-DEB4-0194D0FCCC29}"/>
                </a:ext>
              </a:extLst>
            </p:cNvPr>
            <p:cNvSpPr>
              <a:spLocks noChangeShapeType="1"/>
            </p:cNvSpPr>
            <p:nvPr/>
          </p:nvSpPr>
          <p:spPr bwMode="auto">
            <a:xfrm flipH="1">
              <a:off x="9734551" y="4538029"/>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6" name="Line 1229">
              <a:extLst>
                <a:ext uri="{FF2B5EF4-FFF2-40B4-BE49-F238E27FC236}">
                  <a16:creationId xmlns:a16="http://schemas.microsoft.com/office/drawing/2014/main" id="{F424FE3F-D65D-2A31-33BE-D6B8D33292CA}"/>
                </a:ext>
              </a:extLst>
            </p:cNvPr>
            <p:cNvSpPr>
              <a:spLocks noChangeShapeType="1"/>
            </p:cNvSpPr>
            <p:nvPr/>
          </p:nvSpPr>
          <p:spPr bwMode="auto">
            <a:xfrm>
              <a:off x="9766301" y="4523741"/>
              <a:ext cx="0" cy="269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7" name="Line 1230">
              <a:extLst>
                <a:ext uri="{FF2B5EF4-FFF2-40B4-BE49-F238E27FC236}">
                  <a16:creationId xmlns:a16="http://schemas.microsoft.com/office/drawing/2014/main" id="{C8EEB267-EBF1-05B8-8D44-0A72DDFD7CA1}"/>
                </a:ext>
              </a:extLst>
            </p:cNvPr>
            <p:cNvSpPr>
              <a:spLocks noChangeShapeType="1"/>
            </p:cNvSpPr>
            <p:nvPr/>
          </p:nvSpPr>
          <p:spPr bwMode="auto">
            <a:xfrm flipH="1">
              <a:off x="9752014" y="4538029"/>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8" name="Line 1231">
              <a:extLst>
                <a:ext uri="{FF2B5EF4-FFF2-40B4-BE49-F238E27FC236}">
                  <a16:creationId xmlns:a16="http://schemas.microsoft.com/office/drawing/2014/main" id="{A0471EFF-D5DB-C46B-2053-18C6A7A460F2}"/>
                </a:ext>
              </a:extLst>
            </p:cNvPr>
            <p:cNvSpPr>
              <a:spLocks noChangeShapeType="1"/>
            </p:cNvSpPr>
            <p:nvPr/>
          </p:nvSpPr>
          <p:spPr bwMode="auto">
            <a:xfrm>
              <a:off x="9791701" y="4565016"/>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39" name="Line 1232">
              <a:extLst>
                <a:ext uri="{FF2B5EF4-FFF2-40B4-BE49-F238E27FC236}">
                  <a16:creationId xmlns:a16="http://schemas.microsoft.com/office/drawing/2014/main" id="{D79C96AB-FDB5-229B-A854-FA79A24B30DC}"/>
                </a:ext>
              </a:extLst>
            </p:cNvPr>
            <p:cNvSpPr>
              <a:spLocks noChangeShapeType="1"/>
            </p:cNvSpPr>
            <p:nvPr/>
          </p:nvSpPr>
          <p:spPr bwMode="auto">
            <a:xfrm flipH="1">
              <a:off x="9777414" y="4582479"/>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0" name="Line 1233">
              <a:extLst>
                <a:ext uri="{FF2B5EF4-FFF2-40B4-BE49-F238E27FC236}">
                  <a16:creationId xmlns:a16="http://schemas.microsoft.com/office/drawing/2014/main" id="{2D4067FB-18AD-C57E-9E80-49637BA658C1}"/>
                </a:ext>
              </a:extLst>
            </p:cNvPr>
            <p:cNvSpPr>
              <a:spLocks noChangeShapeType="1"/>
            </p:cNvSpPr>
            <p:nvPr/>
          </p:nvSpPr>
          <p:spPr bwMode="auto">
            <a:xfrm>
              <a:off x="9804401" y="4565016"/>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1" name="Line 1234">
              <a:extLst>
                <a:ext uri="{FF2B5EF4-FFF2-40B4-BE49-F238E27FC236}">
                  <a16:creationId xmlns:a16="http://schemas.microsoft.com/office/drawing/2014/main" id="{EF6393A1-6623-CD53-5507-7412A17E89F2}"/>
                </a:ext>
              </a:extLst>
            </p:cNvPr>
            <p:cNvSpPr>
              <a:spLocks noChangeShapeType="1"/>
            </p:cNvSpPr>
            <p:nvPr/>
          </p:nvSpPr>
          <p:spPr bwMode="auto">
            <a:xfrm flipH="1">
              <a:off x="9791701" y="4582479"/>
              <a:ext cx="2698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2" name="Line 1235">
              <a:extLst>
                <a:ext uri="{FF2B5EF4-FFF2-40B4-BE49-F238E27FC236}">
                  <a16:creationId xmlns:a16="http://schemas.microsoft.com/office/drawing/2014/main" id="{908F49A9-CED4-6B07-0485-893EF2C6C710}"/>
                </a:ext>
              </a:extLst>
            </p:cNvPr>
            <p:cNvSpPr>
              <a:spLocks noChangeShapeType="1"/>
            </p:cNvSpPr>
            <p:nvPr/>
          </p:nvSpPr>
          <p:spPr bwMode="auto">
            <a:xfrm>
              <a:off x="9813926" y="4565016"/>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3" name="Line 1236">
              <a:extLst>
                <a:ext uri="{FF2B5EF4-FFF2-40B4-BE49-F238E27FC236}">
                  <a16:creationId xmlns:a16="http://schemas.microsoft.com/office/drawing/2014/main" id="{86523285-FA8B-4216-E07F-4CEE2F5DF058}"/>
                </a:ext>
              </a:extLst>
            </p:cNvPr>
            <p:cNvSpPr>
              <a:spLocks noChangeShapeType="1"/>
            </p:cNvSpPr>
            <p:nvPr/>
          </p:nvSpPr>
          <p:spPr bwMode="auto">
            <a:xfrm flipH="1">
              <a:off x="9799639" y="4582479"/>
              <a:ext cx="2698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4" name="Line 1237">
              <a:extLst>
                <a:ext uri="{FF2B5EF4-FFF2-40B4-BE49-F238E27FC236}">
                  <a16:creationId xmlns:a16="http://schemas.microsoft.com/office/drawing/2014/main" id="{84D1A393-C9FB-5C41-CE4C-3D49DE74A4F5}"/>
                </a:ext>
              </a:extLst>
            </p:cNvPr>
            <p:cNvSpPr>
              <a:spLocks noChangeShapeType="1"/>
            </p:cNvSpPr>
            <p:nvPr/>
          </p:nvSpPr>
          <p:spPr bwMode="auto">
            <a:xfrm>
              <a:off x="10085389" y="4565016"/>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5" name="Line 1238">
              <a:extLst>
                <a:ext uri="{FF2B5EF4-FFF2-40B4-BE49-F238E27FC236}">
                  <a16:creationId xmlns:a16="http://schemas.microsoft.com/office/drawing/2014/main" id="{3285B36E-7AC8-0FED-5B8F-064C158F4478}"/>
                </a:ext>
              </a:extLst>
            </p:cNvPr>
            <p:cNvSpPr>
              <a:spLocks noChangeShapeType="1"/>
            </p:cNvSpPr>
            <p:nvPr/>
          </p:nvSpPr>
          <p:spPr bwMode="auto">
            <a:xfrm flipH="1">
              <a:off x="10071101" y="4582479"/>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6" name="Line 1239">
              <a:extLst>
                <a:ext uri="{FF2B5EF4-FFF2-40B4-BE49-F238E27FC236}">
                  <a16:creationId xmlns:a16="http://schemas.microsoft.com/office/drawing/2014/main" id="{21B72B87-2B39-EED0-DA28-F80E320E28A1}"/>
                </a:ext>
              </a:extLst>
            </p:cNvPr>
            <p:cNvSpPr>
              <a:spLocks noChangeShapeType="1"/>
            </p:cNvSpPr>
            <p:nvPr/>
          </p:nvSpPr>
          <p:spPr bwMode="auto">
            <a:xfrm>
              <a:off x="10112376" y="4565016"/>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7" name="Line 1240">
              <a:extLst>
                <a:ext uri="{FF2B5EF4-FFF2-40B4-BE49-F238E27FC236}">
                  <a16:creationId xmlns:a16="http://schemas.microsoft.com/office/drawing/2014/main" id="{7F52A275-4B32-DD78-7188-71F83C17E47B}"/>
                </a:ext>
              </a:extLst>
            </p:cNvPr>
            <p:cNvSpPr>
              <a:spLocks noChangeShapeType="1"/>
            </p:cNvSpPr>
            <p:nvPr/>
          </p:nvSpPr>
          <p:spPr bwMode="auto">
            <a:xfrm flipH="1">
              <a:off x="10096501" y="4582479"/>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8" name="Line 1241">
              <a:extLst>
                <a:ext uri="{FF2B5EF4-FFF2-40B4-BE49-F238E27FC236}">
                  <a16:creationId xmlns:a16="http://schemas.microsoft.com/office/drawing/2014/main" id="{072DD006-4B78-BAAE-501A-5A4177A81E64}"/>
                </a:ext>
              </a:extLst>
            </p:cNvPr>
            <p:cNvSpPr>
              <a:spLocks noChangeShapeType="1"/>
            </p:cNvSpPr>
            <p:nvPr/>
          </p:nvSpPr>
          <p:spPr bwMode="auto">
            <a:xfrm>
              <a:off x="10120314" y="4565016"/>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49" name="Line 1242">
              <a:extLst>
                <a:ext uri="{FF2B5EF4-FFF2-40B4-BE49-F238E27FC236}">
                  <a16:creationId xmlns:a16="http://schemas.microsoft.com/office/drawing/2014/main" id="{3D5E8802-E04A-C103-1815-B2888B7C5F9D}"/>
                </a:ext>
              </a:extLst>
            </p:cNvPr>
            <p:cNvSpPr>
              <a:spLocks noChangeShapeType="1"/>
            </p:cNvSpPr>
            <p:nvPr/>
          </p:nvSpPr>
          <p:spPr bwMode="auto">
            <a:xfrm flipH="1">
              <a:off x="10106026" y="4582479"/>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0" name="Line 1243">
              <a:extLst>
                <a:ext uri="{FF2B5EF4-FFF2-40B4-BE49-F238E27FC236}">
                  <a16:creationId xmlns:a16="http://schemas.microsoft.com/office/drawing/2014/main" id="{28AD9AC5-512C-78CB-5FAF-8274FFAE7B7F}"/>
                </a:ext>
              </a:extLst>
            </p:cNvPr>
            <p:cNvSpPr>
              <a:spLocks noChangeShapeType="1"/>
            </p:cNvSpPr>
            <p:nvPr/>
          </p:nvSpPr>
          <p:spPr bwMode="auto">
            <a:xfrm>
              <a:off x="10179051" y="4706304"/>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1" name="Line 1244">
              <a:extLst>
                <a:ext uri="{FF2B5EF4-FFF2-40B4-BE49-F238E27FC236}">
                  <a16:creationId xmlns:a16="http://schemas.microsoft.com/office/drawing/2014/main" id="{A90B96A7-8116-5101-52F0-77B5C8574789}"/>
                </a:ext>
              </a:extLst>
            </p:cNvPr>
            <p:cNvSpPr>
              <a:spLocks noChangeShapeType="1"/>
            </p:cNvSpPr>
            <p:nvPr/>
          </p:nvSpPr>
          <p:spPr bwMode="auto">
            <a:xfrm flipH="1">
              <a:off x="10164764" y="4723766"/>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2" name="Line 1245">
              <a:extLst>
                <a:ext uri="{FF2B5EF4-FFF2-40B4-BE49-F238E27FC236}">
                  <a16:creationId xmlns:a16="http://schemas.microsoft.com/office/drawing/2014/main" id="{D13F02C7-38D7-8A73-7DD4-2F77E07EDE5B}"/>
                </a:ext>
              </a:extLst>
            </p:cNvPr>
            <p:cNvSpPr>
              <a:spLocks noChangeShapeType="1"/>
            </p:cNvSpPr>
            <p:nvPr/>
          </p:nvSpPr>
          <p:spPr bwMode="auto">
            <a:xfrm>
              <a:off x="10236201" y="4706304"/>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3" name="Line 1246">
              <a:extLst>
                <a:ext uri="{FF2B5EF4-FFF2-40B4-BE49-F238E27FC236}">
                  <a16:creationId xmlns:a16="http://schemas.microsoft.com/office/drawing/2014/main" id="{D2533024-D30E-1163-5BA7-244007A4598C}"/>
                </a:ext>
              </a:extLst>
            </p:cNvPr>
            <p:cNvSpPr>
              <a:spLocks noChangeShapeType="1"/>
            </p:cNvSpPr>
            <p:nvPr/>
          </p:nvSpPr>
          <p:spPr bwMode="auto">
            <a:xfrm flipH="1">
              <a:off x="10221914" y="4723766"/>
              <a:ext cx="2698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4" name="Line 1247">
              <a:extLst>
                <a:ext uri="{FF2B5EF4-FFF2-40B4-BE49-F238E27FC236}">
                  <a16:creationId xmlns:a16="http://schemas.microsoft.com/office/drawing/2014/main" id="{54D031EB-6292-6920-C735-210DE718EFE4}"/>
                </a:ext>
              </a:extLst>
            </p:cNvPr>
            <p:cNvSpPr>
              <a:spLocks noChangeShapeType="1"/>
            </p:cNvSpPr>
            <p:nvPr/>
          </p:nvSpPr>
          <p:spPr bwMode="auto">
            <a:xfrm>
              <a:off x="10290176" y="4706304"/>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5" name="Line 1248">
              <a:extLst>
                <a:ext uri="{FF2B5EF4-FFF2-40B4-BE49-F238E27FC236}">
                  <a16:creationId xmlns:a16="http://schemas.microsoft.com/office/drawing/2014/main" id="{B4561EBC-3535-AD3D-1461-9960E1AFD6DD}"/>
                </a:ext>
              </a:extLst>
            </p:cNvPr>
            <p:cNvSpPr>
              <a:spLocks noChangeShapeType="1"/>
            </p:cNvSpPr>
            <p:nvPr/>
          </p:nvSpPr>
          <p:spPr bwMode="auto">
            <a:xfrm flipH="1">
              <a:off x="10275889" y="4723766"/>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6" name="Line 1249">
              <a:extLst>
                <a:ext uri="{FF2B5EF4-FFF2-40B4-BE49-F238E27FC236}">
                  <a16:creationId xmlns:a16="http://schemas.microsoft.com/office/drawing/2014/main" id="{394675E3-3CA5-E377-BD10-3D9282440695}"/>
                </a:ext>
              </a:extLst>
            </p:cNvPr>
            <p:cNvSpPr>
              <a:spLocks noChangeShapeType="1"/>
            </p:cNvSpPr>
            <p:nvPr/>
          </p:nvSpPr>
          <p:spPr bwMode="auto">
            <a:xfrm>
              <a:off x="10474326" y="489362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7" name="Line 1250">
              <a:extLst>
                <a:ext uri="{FF2B5EF4-FFF2-40B4-BE49-F238E27FC236}">
                  <a16:creationId xmlns:a16="http://schemas.microsoft.com/office/drawing/2014/main" id="{06D98F3F-3051-DA8B-DE4D-B3576E2DD77A}"/>
                </a:ext>
              </a:extLst>
            </p:cNvPr>
            <p:cNvSpPr>
              <a:spLocks noChangeShapeType="1"/>
            </p:cNvSpPr>
            <p:nvPr/>
          </p:nvSpPr>
          <p:spPr bwMode="auto">
            <a:xfrm flipH="1">
              <a:off x="10460039" y="4907916"/>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8" name="Line 1251">
              <a:extLst>
                <a:ext uri="{FF2B5EF4-FFF2-40B4-BE49-F238E27FC236}">
                  <a16:creationId xmlns:a16="http://schemas.microsoft.com/office/drawing/2014/main" id="{AC762988-0417-0969-92A1-711C8023B472}"/>
                </a:ext>
              </a:extLst>
            </p:cNvPr>
            <p:cNvSpPr>
              <a:spLocks noChangeShapeType="1"/>
            </p:cNvSpPr>
            <p:nvPr/>
          </p:nvSpPr>
          <p:spPr bwMode="auto">
            <a:xfrm>
              <a:off x="10493376" y="489362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59" name="Line 1252">
              <a:extLst>
                <a:ext uri="{FF2B5EF4-FFF2-40B4-BE49-F238E27FC236}">
                  <a16:creationId xmlns:a16="http://schemas.microsoft.com/office/drawing/2014/main" id="{B1918437-479F-91C5-B33F-23A43CAF42B8}"/>
                </a:ext>
              </a:extLst>
            </p:cNvPr>
            <p:cNvSpPr>
              <a:spLocks noChangeShapeType="1"/>
            </p:cNvSpPr>
            <p:nvPr/>
          </p:nvSpPr>
          <p:spPr bwMode="auto">
            <a:xfrm flipH="1">
              <a:off x="10479089" y="4907916"/>
              <a:ext cx="3175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0" name="Line 1253">
              <a:extLst>
                <a:ext uri="{FF2B5EF4-FFF2-40B4-BE49-F238E27FC236}">
                  <a16:creationId xmlns:a16="http://schemas.microsoft.com/office/drawing/2014/main" id="{42EDF9CA-ACE9-E6BD-19E5-F635523A16B3}"/>
                </a:ext>
              </a:extLst>
            </p:cNvPr>
            <p:cNvSpPr>
              <a:spLocks noChangeShapeType="1"/>
            </p:cNvSpPr>
            <p:nvPr/>
          </p:nvSpPr>
          <p:spPr bwMode="auto">
            <a:xfrm>
              <a:off x="10537826" y="489362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1" name="Line 1254">
              <a:extLst>
                <a:ext uri="{FF2B5EF4-FFF2-40B4-BE49-F238E27FC236}">
                  <a16:creationId xmlns:a16="http://schemas.microsoft.com/office/drawing/2014/main" id="{B0E52636-3C8E-31D6-AC88-0911FBD8DE1E}"/>
                </a:ext>
              </a:extLst>
            </p:cNvPr>
            <p:cNvSpPr>
              <a:spLocks noChangeShapeType="1"/>
            </p:cNvSpPr>
            <p:nvPr/>
          </p:nvSpPr>
          <p:spPr bwMode="auto">
            <a:xfrm flipH="1">
              <a:off x="10521951" y="4907916"/>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2" name="Line 1255">
              <a:extLst>
                <a:ext uri="{FF2B5EF4-FFF2-40B4-BE49-F238E27FC236}">
                  <a16:creationId xmlns:a16="http://schemas.microsoft.com/office/drawing/2014/main" id="{DE41BA0A-2E14-179F-C957-EE6F55744ECD}"/>
                </a:ext>
              </a:extLst>
            </p:cNvPr>
            <p:cNvSpPr>
              <a:spLocks noChangeShapeType="1"/>
            </p:cNvSpPr>
            <p:nvPr/>
          </p:nvSpPr>
          <p:spPr bwMode="auto">
            <a:xfrm>
              <a:off x="10580689" y="489362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3" name="Line 1256">
              <a:extLst>
                <a:ext uri="{FF2B5EF4-FFF2-40B4-BE49-F238E27FC236}">
                  <a16:creationId xmlns:a16="http://schemas.microsoft.com/office/drawing/2014/main" id="{D9649190-858B-2C73-1C51-7AAD30EF14AF}"/>
                </a:ext>
              </a:extLst>
            </p:cNvPr>
            <p:cNvSpPr>
              <a:spLocks noChangeShapeType="1"/>
            </p:cNvSpPr>
            <p:nvPr/>
          </p:nvSpPr>
          <p:spPr bwMode="auto">
            <a:xfrm flipH="1">
              <a:off x="10564814" y="4907916"/>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4" name="Line 1257">
              <a:extLst>
                <a:ext uri="{FF2B5EF4-FFF2-40B4-BE49-F238E27FC236}">
                  <a16:creationId xmlns:a16="http://schemas.microsoft.com/office/drawing/2014/main" id="{36F0D82F-DF9E-158C-CFF1-E9C341CA53A0}"/>
                </a:ext>
              </a:extLst>
            </p:cNvPr>
            <p:cNvSpPr>
              <a:spLocks noChangeShapeType="1"/>
            </p:cNvSpPr>
            <p:nvPr/>
          </p:nvSpPr>
          <p:spPr bwMode="auto">
            <a:xfrm>
              <a:off x="10626726" y="489362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5" name="Line 1258">
              <a:extLst>
                <a:ext uri="{FF2B5EF4-FFF2-40B4-BE49-F238E27FC236}">
                  <a16:creationId xmlns:a16="http://schemas.microsoft.com/office/drawing/2014/main" id="{65AD215C-9ADA-834D-E832-998466ED57C1}"/>
                </a:ext>
              </a:extLst>
            </p:cNvPr>
            <p:cNvSpPr>
              <a:spLocks noChangeShapeType="1"/>
            </p:cNvSpPr>
            <p:nvPr/>
          </p:nvSpPr>
          <p:spPr bwMode="auto">
            <a:xfrm flipH="1">
              <a:off x="10612439" y="4907916"/>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6" name="Line 1259">
              <a:extLst>
                <a:ext uri="{FF2B5EF4-FFF2-40B4-BE49-F238E27FC236}">
                  <a16:creationId xmlns:a16="http://schemas.microsoft.com/office/drawing/2014/main" id="{EBC2D735-D00D-F3EA-CCAB-4890AE14C7D9}"/>
                </a:ext>
              </a:extLst>
            </p:cNvPr>
            <p:cNvSpPr>
              <a:spLocks noChangeShapeType="1"/>
            </p:cNvSpPr>
            <p:nvPr/>
          </p:nvSpPr>
          <p:spPr bwMode="auto">
            <a:xfrm>
              <a:off x="10810876" y="489362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7" name="Line 1260">
              <a:extLst>
                <a:ext uri="{FF2B5EF4-FFF2-40B4-BE49-F238E27FC236}">
                  <a16:creationId xmlns:a16="http://schemas.microsoft.com/office/drawing/2014/main" id="{8C7664F5-A73E-81E4-66B0-E23D37708CC8}"/>
                </a:ext>
              </a:extLst>
            </p:cNvPr>
            <p:cNvSpPr>
              <a:spLocks noChangeShapeType="1"/>
            </p:cNvSpPr>
            <p:nvPr/>
          </p:nvSpPr>
          <p:spPr bwMode="auto">
            <a:xfrm flipH="1">
              <a:off x="10795001" y="4907916"/>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8" name="Line 1261">
              <a:extLst>
                <a:ext uri="{FF2B5EF4-FFF2-40B4-BE49-F238E27FC236}">
                  <a16:creationId xmlns:a16="http://schemas.microsoft.com/office/drawing/2014/main" id="{F60F007C-A19D-AF68-AB94-22BB9705DA35}"/>
                </a:ext>
              </a:extLst>
            </p:cNvPr>
            <p:cNvSpPr>
              <a:spLocks noChangeShapeType="1"/>
            </p:cNvSpPr>
            <p:nvPr/>
          </p:nvSpPr>
          <p:spPr bwMode="auto">
            <a:xfrm>
              <a:off x="10928351" y="489362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69" name="Line 1262">
              <a:extLst>
                <a:ext uri="{FF2B5EF4-FFF2-40B4-BE49-F238E27FC236}">
                  <a16:creationId xmlns:a16="http://schemas.microsoft.com/office/drawing/2014/main" id="{F5AE276A-4BDA-A7EE-A82E-1D2BD85DD02B}"/>
                </a:ext>
              </a:extLst>
            </p:cNvPr>
            <p:cNvSpPr>
              <a:spLocks noChangeShapeType="1"/>
            </p:cNvSpPr>
            <p:nvPr/>
          </p:nvSpPr>
          <p:spPr bwMode="auto">
            <a:xfrm flipH="1">
              <a:off x="10914064" y="4907916"/>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70" name="Line 1263">
              <a:extLst>
                <a:ext uri="{FF2B5EF4-FFF2-40B4-BE49-F238E27FC236}">
                  <a16:creationId xmlns:a16="http://schemas.microsoft.com/office/drawing/2014/main" id="{A432D992-B17A-809A-15FF-1EB6414ED27B}"/>
                </a:ext>
              </a:extLst>
            </p:cNvPr>
            <p:cNvSpPr>
              <a:spLocks noChangeShapeType="1"/>
            </p:cNvSpPr>
            <p:nvPr/>
          </p:nvSpPr>
          <p:spPr bwMode="auto">
            <a:xfrm>
              <a:off x="4371976" y="4838066"/>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71" name="Line 1264">
              <a:extLst>
                <a:ext uri="{FF2B5EF4-FFF2-40B4-BE49-F238E27FC236}">
                  <a16:creationId xmlns:a16="http://schemas.microsoft.com/office/drawing/2014/main" id="{35AC5916-D988-7BCC-7AA9-154D475C36C2}"/>
                </a:ext>
              </a:extLst>
            </p:cNvPr>
            <p:cNvSpPr>
              <a:spLocks noChangeShapeType="1"/>
            </p:cNvSpPr>
            <p:nvPr/>
          </p:nvSpPr>
          <p:spPr bwMode="auto">
            <a:xfrm flipH="1">
              <a:off x="4357689" y="4852354"/>
              <a:ext cx="2698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72" name="Line 1265">
              <a:extLst>
                <a:ext uri="{FF2B5EF4-FFF2-40B4-BE49-F238E27FC236}">
                  <a16:creationId xmlns:a16="http://schemas.microsoft.com/office/drawing/2014/main" id="{7A85F6C2-6CE4-89C5-5C12-490E7EDB5B10}"/>
                </a:ext>
              </a:extLst>
            </p:cNvPr>
            <p:cNvSpPr>
              <a:spLocks noChangeShapeType="1"/>
            </p:cNvSpPr>
            <p:nvPr/>
          </p:nvSpPr>
          <p:spPr bwMode="auto">
            <a:xfrm>
              <a:off x="2284414" y="4104641"/>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73" name="Line 1266">
              <a:extLst>
                <a:ext uri="{FF2B5EF4-FFF2-40B4-BE49-F238E27FC236}">
                  <a16:creationId xmlns:a16="http://schemas.microsoft.com/office/drawing/2014/main" id="{8E58A970-B32A-CD93-68DE-7108D1D0C5C2}"/>
                </a:ext>
              </a:extLst>
            </p:cNvPr>
            <p:cNvSpPr>
              <a:spLocks noChangeShapeType="1"/>
            </p:cNvSpPr>
            <p:nvPr/>
          </p:nvSpPr>
          <p:spPr bwMode="auto">
            <a:xfrm flipH="1">
              <a:off x="2270126" y="4118929"/>
              <a:ext cx="3016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74" name="Freeform 1267">
              <a:extLst>
                <a:ext uri="{FF2B5EF4-FFF2-40B4-BE49-F238E27FC236}">
                  <a16:creationId xmlns:a16="http://schemas.microsoft.com/office/drawing/2014/main" id="{A5467BF0-AA4E-3762-5C81-C3307EBABFD6}"/>
                </a:ext>
              </a:extLst>
            </p:cNvPr>
            <p:cNvSpPr>
              <a:spLocks/>
            </p:cNvSpPr>
            <p:nvPr/>
          </p:nvSpPr>
          <p:spPr bwMode="auto">
            <a:xfrm>
              <a:off x="7389814" y="4091941"/>
              <a:ext cx="3540125" cy="815975"/>
            </a:xfrm>
            <a:custGeom>
              <a:avLst/>
              <a:gdLst>
                <a:gd name="T0" fmla="*/ 0 w 2230"/>
                <a:gd name="T1" fmla="*/ 0 h 514"/>
                <a:gd name="T2" fmla="*/ 360 w 2230"/>
                <a:gd name="T3" fmla="*/ 0 h 514"/>
                <a:gd name="T4" fmla="*/ 360 w 2230"/>
                <a:gd name="T5" fmla="*/ 7 h 514"/>
                <a:gd name="T6" fmla="*/ 416 w 2230"/>
                <a:gd name="T7" fmla="*/ 7 h 514"/>
                <a:gd name="T8" fmla="*/ 416 w 2230"/>
                <a:gd name="T9" fmla="*/ 13 h 514"/>
                <a:gd name="T10" fmla="*/ 437 w 2230"/>
                <a:gd name="T11" fmla="*/ 13 h 514"/>
                <a:gd name="T12" fmla="*/ 437 w 2230"/>
                <a:gd name="T13" fmla="*/ 22 h 514"/>
                <a:gd name="T14" fmla="*/ 455 w 2230"/>
                <a:gd name="T15" fmla="*/ 22 h 514"/>
                <a:gd name="T16" fmla="*/ 455 w 2230"/>
                <a:gd name="T17" fmla="*/ 28 h 514"/>
                <a:gd name="T18" fmla="*/ 544 w 2230"/>
                <a:gd name="T19" fmla="*/ 28 h 514"/>
                <a:gd name="T20" fmla="*/ 544 w 2230"/>
                <a:gd name="T21" fmla="*/ 35 h 514"/>
                <a:gd name="T22" fmla="*/ 607 w 2230"/>
                <a:gd name="T23" fmla="*/ 35 h 514"/>
                <a:gd name="T24" fmla="*/ 607 w 2230"/>
                <a:gd name="T25" fmla="*/ 44 h 514"/>
                <a:gd name="T26" fmla="*/ 614 w 2230"/>
                <a:gd name="T27" fmla="*/ 44 h 514"/>
                <a:gd name="T28" fmla="*/ 614 w 2230"/>
                <a:gd name="T29" fmla="*/ 50 h 514"/>
                <a:gd name="T30" fmla="*/ 664 w 2230"/>
                <a:gd name="T31" fmla="*/ 50 h 514"/>
                <a:gd name="T32" fmla="*/ 664 w 2230"/>
                <a:gd name="T33" fmla="*/ 59 h 514"/>
                <a:gd name="T34" fmla="*/ 687 w 2230"/>
                <a:gd name="T35" fmla="*/ 59 h 514"/>
                <a:gd name="T36" fmla="*/ 687 w 2230"/>
                <a:gd name="T37" fmla="*/ 68 h 514"/>
                <a:gd name="T38" fmla="*/ 735 w 2230"/>
                <a:gd name="T39" fmla="*/ 68 h 514"/>
                <a:gd name="T40" fmla="*/ 735 w 2230"/>
                <a:gd name="T41" fmla="*/ 74 h 514"/>
                <a:gd name="T42" fmla="*/ 783 w 2230"/>
                <a:gd name="T43" fmla="*/ 74 h 514"/>
                <a:gd name="T44" fmla="*/ 783 w 2230"/>
                <a:gd name="T45" fmla="*/ 84 h 514"/>
                <a:gd name="T46" fmla="*/ 786 w 2230"/>
                <a:gd name="T47" fmla="*/ 84 h 514"/>
                <a:gd name="T48" fmla="*/ 786 w 2230"/>
                <a:gd name="T49" fmla="*/ 93 h 514"/>
                <a:gd name="T50" fmla="*/ 869 w 2230"/>
                <a:gd name="T51" fmla="*/ 93 h 514"/>
                <a:gd name="T52" fmla="*/ 869 w 2230"/>
                <a:gd name="T53" fmla="*/ 105 h 514"/>
                <a:gd name="T54" fmla="*/ 871 w 2230"/>
                <a:gd name="T55" fmla="*/ 105 h 514"/>
                <a:gd name="T56" fmla="*/ 871 w 2230"/>
                <a:gd name="T57" fmla="*/ 115 h 514"/>
                <a:gd name="T58" fmla="*/ 1049 w 2230"/>
                <a:gd name="T59" fmla="*/ 115 h 514"/>
                <a:gd name="T60" fmla="*/ 1049 w 2230"/>
                <a:gd name="T61" fmla="*/ 126 h 514"/>
                <a:gd name="T62" fmla="*/ 1076 w 2230"/>
                <a:gd name="T63" fmla="*/ 126 h 514"/>
                <a:gd name="T64" fmla="*/ 1076 w 2230"/>
                <a:gd name="T65" fmla="*/ 135 h 514"/>
                <a:gd name="T66" fmla="*/ 1086 w 2230"/>
                <a:gd name="T67" fmla="*/ 135 h 514"/>
                <a:gd name="T68" fmla="*/ 1086 w 2230"/>
                <a:gd name="T69" fmla="*/ 148 h 514"/>
                <a:gd name="T70" fmla="*/ 1159 w 2230"/>
                <a:gd name="T71" fmla="*/ 148 h 514"/>
                <a:gd name="T72" fmla="*/ 1159 w 2230"/>
                <a:gd name="T73" fmla="*/ 161 h 514"/>
                <a:gd name="T74" fmla="*/ 1183 w 2230"/>
                <a:gd name="T75" fmla="*/ 161 h 514"/>
                <a:gd name="T76" fmla="*/ 1183 w 2230"/>
                <a:gd name="T77" fmla="*/ 176 h 514"/>
                <a:gd name="T78" fmla="*/ 1342 w 2230"/>
                <a:gd name="T79" fmla="*/ 176 h 514"/>
                <a:gd name="T80" fmla="*/ 1342 w 2230"/>
                <a:gd name="T81" fmla="*/ 191 h 514"/>
                <a:gd name="T82" fmla="*/ 1352 w 2230"/>
                <a:gd name="T83" fmla="*/ 191 h 514"/>
                <a:gd name="T84" fmla="*/ 1352 w 2230"/>
                <a:gd name="T85" fmla="*/ 207 h 514"/>
                <a:gd name="T86" fmla="*/ 1357 w 2230"/>
                <a:gd name="T87" fmla="*/ 207 h 514"/>
                <a:gd name="T88" fmla="*/ 1357 w 2230"/>
                <a:gd name="T89" fmla="*/ 226 h 514"/>
                <a:gd name="T90" fmla="*/ 1366 w 2230"/>
                <a:gd name="T91" fmla="*/ 226 h 514"/>
                <a:gd name="T92" fmla="*/ 1366 w 2230"/>
                <a:gd name="T93" fmla="*/ 241 h 514"/>
                <a:gd name="T94" fmla="*/ 1376 w 2230"/>
                <a:gd name="T95" fmla="*/ 241 h 514"/>
                <a:gd name="T96" fmla="*/ 1376 w 2230"/>
                <a:gd name="T97" fmla="*/ 259 h 514"/>
                <a:gd name="T98" fmla="*/ 1451 w 2230"/>
                <a:gd name="T99" fmla="*/ 259 h 514"/>
                <a:gd name="T100" fmla="*/ 1451 w 2230"/>
                <a:gd name="T101" fmla="*/ 281 h 514"/>
                <a:gd name="T102" fmla="*/ 1510 w 2230"/>
                <a:gd name="T103" fmla="*/ 281 h 514"/>
                <a:gd name="T104" fmla="*/ 1510 w 2230"/>
                <a:gd name="T105" fmla="*/ 309 h 514"/>
                <a:gd name="T106" fmla="*/ 1754 w 2230"/>
                <a:gd name="T107" fmla="*/ 309 h 514"/>
                <a:gd name="T108" fmla="*/ 1754 w 2230"/>
                <a:gd name="T109" fmla="*/ 351 h 514"/>
                <a:gd name="T110" fmla="*/ 1757 w 2230"/>
                <a:gd name="T111" fmla="*/ 351 h 514"/>
                <a:gd name="T112" fmla="*/ 1757 w 2230"/>
                <a:gd name="T113" fmla="*/ 398 h 514"/>
                <a:gd name="T114" fmla="*/ 1854 w 2230"/>
                <a:gd name="T115" fmla="*/ 398 h 514"/>
                <a:gd name="T116" fmla="*/ 1854 w 2230"/>
                <a:gd name="T117" fmla="*/ 456 h 514"/>
                <a:gd name="T118" fmla="*/ 1880 w 2230"/>
                <a:gd name="T119" fmla="*/ 456 h 514"/>
                <a:gd name="T120" fmla="*/ 1880 w 2230"/>
                <a:gd name="T121" fmla="*/ 514 h 514"/>
                <a:gd name="T122" fmla="*/ 2230 w 2230"/>
                <a:gd name="T123" fmla="*/ 51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0" h="514">
                  <a:moveTo>
                    <a:pt x="0" y="0"/>
                  </a:moveTo>
                  <a:lnTo>
                    <a:pt x="360" y="0"/>
                  </a:lnTo>
                  <a:lnTo>
                    <a:pt x="360" y="7"/>
                  </a:lnTo>
                  <a:lnTo>
                    <a:pt x="416" y="7"/>
                  </a:lnTo>
                  <a:lnTo>
                    <a:pt x="416" y="13"/>
                  </a:lnTo>
                  <a:lnTo>
                    <a:pt x="437" y="13"/>
                  </a:lnTo>
                  <a:lnTo>
                    <a:pt x="437" y="22"/>
                  </a:lnTo>
                  <a:lnTo>
                    <a:pt x="455" y="22"/>
                  </a:lnTo>
                  <a:lnTo>
                    <a:pt x="455" y="28"/>
                  </a:lnTo>
                  <a:lnTo>
                    <a:pt x="544" y="28"/>
                  </a:lnTo>
                  <a:lnTo>
                    <a:pt x="544" y="35"/>
                  </a:lnTo>
                  <a:lnTo>
                    <a:pt x="607" y="35"/>
                  </a:lnTo>
                  <a:lnTo>
                    <a:pt x="607" y="44"/>
                  </a:lnTo>
                  <a:lnTo>
                    <a:pt x="614" y="44"/>
                  </a:lnTo>
                  <a:lnTo>
                    <a:pt x="614" y="50"/>
                  </a:lnTo>
                  <a:lnTo>
                    <a:pt x="664" y="50"/>
                  </a:lnTo>
                  <a:lnTo>
                    <a:pt x="664" y="59"/>
                  </a:lnTo>
                  <a:lnTo>
                    <a:pt x="687" y="59"/>
                  </a:lnTo>
                  <a:lnTo>
                    <a:pt x="687" y="68"/>
                  </a:lnTo>
                  <a:lnTo>
                    <a:pt x="735" y="68"/>
                  </a:lnTo>
                  <a:lnTo>
                    <a:pt x="735" y="74"/>
                  </a:lnTo>
                  <a:lnTo>
                    <a:pt x="783" y="74"/>
                  </a:lnTo>
                  <a:lnTo>
                    <a:pt x="783" y="84"/>
                  </a:lnTo>
                  <a:lnTo>
                    <a:pt x="786" y="84"/>
                  </a:lnTo>
                  <a:lnTo>
                    <a:pt x="786" y="93"/>
                  </a:lnTo>
                  <a:lnTo>
                    <a:pt x="869" y="93"/>
                  </a:lnTo>
                  <a:lnTo>
                    <a:pt x="869" y="105"/>
                  </a:lnTo>
                  <a:lnTo>
                    <a:pt x="871" y="105"/>
                  </a:lnTo>
                  <a:lnTo>
                    <a:pt x="871" y="115"/>
                  </a:lnTo>
                  <a:lnTo>
                    <a:pt x="1049" y="115"/>
                  </a:lnTo>
                  <a:lnTo>
                    <a:pt x="1049" y="126"/>
                  </a:lnTo>
                  <a:lnTo>
                    <a:pt x="1076" y="126"/>
                  </a:lnTo>
                  <a:lnTo>
                    <a:pt x="1076" y="135"/>
                  </a:lnTo>
                  <a:lnTo>
                    <a:pt x="1086" y="135"/>
                  </a:lnTo>
                  <a:lnTo>
                    <a:pt x="1086" y="148"/>
                  </a:lnTo>
                  <a:lnTo>
                    <a:pt x="1159" y="148"/>
                  </a:lnTo>
                  <a:lnTo>
                    <a:pt x="1159" y="161"/>
                  </a:lnTo>
                  <a:lnTo>
                    <a:pt x="1183" y="161"/>
                  </a:lnTo>
                  <a:lnTo>
                    <a:pt x="1183" y="176"/>
                  </a:lnTo>
                  <a:lnTo>
                    <a:pt x="1342" y="176"/>
                  </a:lnTo>
                  <a:lnTo>
                    <a:pt x="1342" y="191"/>
                  </a:lnTo>
                  <a:lnTo>
                    <a:pt x="1352" y="191"/>
                  </a:lnTo>
                  <a:lnTo>
                    <a:pt x="1352" y="207"/>
                  </a:lnTo>
                  <a:lnTo>
                    <a:pt x="1357" y="207"/>
                  </a:lnTo>
                  <a:lnTo>
                    <a:pt x="1357" y="226"/>
                  </a:lnTo>
                  <a:lnTo>
                    <a:pt x="1366" y="226"/>
                  </a:lnTo>
                  <a:lnTo>
                    <a:pt x="1366" y="241"/>
                  </a:lnTo>
                  <a:lnTo>
                    <a:pt x="1376" y="241"/>
                  </a:lnTo>
                  <a:lnTo>
                    <a:pt x="1376" y="259"/>
                  </a:lnTo>
                  <a:lnTo>
                    <a:pt x="1451" y="259"/>
                  </a:lnTo>
                  <a:lnTo>
                    <a:pt x="1451" y="281"/>
                  </a:lnTo>
                  <a:lnTo>
                    <a:pt x="1510" y="281"/>
                  </a:lnTo>
                  <a:lnTo>
                    <a:pt x="1510" y="309"/>
                  </a:lnTo>
                  <a:lnTo>
                    <a:pt x="1754" y="309"/>
                  </a:lnTo>
                  <a:lnTo>
                    <a:pt x="1754" y="351"/>
                  </a:lnTo>
                  <a:lnTo>
                    <a:pt x="1757" y="351"/>
                  </a:lnTo>
                  <a:lnTo>
                    <a:pt x="1757" y="398"/>
                  </a:lnTo>
                  <a:lnTo>
                    <a:pt x="1854" y="398"/>
                  </a:lnTo>
                  <a:lnTo>
                    <a:pt x="1854" y="456"/>
                  </a:lnTo>
                  <a:lnTo>
                    <a:pt x="1880" y="456"/>
                  </a:lnTo>
                  <a:lnTo>
                    <a:pt x="1880" y="514"/>
                  </a:lnTo>
                  <a:lnTo>
                    <a:pt x="2230" y="514"/>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75" name="Freeform 1268">
              <a:extLst>
                <a:ext uri="{FF2B5EF4-FFF2-40B4-BE49-F238E27FC236}">
                  <a16:creationId xmlns:a16="http://schemas.microsoft.com/office/drawing/2014/main" id="{47B509C8-C24F-583C-4AE9-E52131F35758}"/>
                </a:ext>
              </a:extLst>
            </p:cNvPr>
            <p:cNvSpPr>
              <a:spLocks/>
            </p:cNvSpPr>
            <p:nvPr/>
          </p:nvSpPr>
          <p:spPr bwMode="auto">
            <a:xfrm>
              <a:off x="7389814" y="4091941"/>
              <a:ext cx="3514725" cy="973138"/>
            </a:xfrm>
            <a:custGeom>
              <a:avLst/>
              <a:gdLst>
                <a:gd name="T0" fmla="*/ 176 w 2214"/>
                <a:gd name="T1" fmla="*/ 0 h 613"/>
                <a:gd name="T2" fmla="*/ 187 w 2214"/>
                <a:gd name="T3" fmla="*/ 7 h 613"/>
                <a:gd name="T4" fmla="*/ 196 w 2214"/>
                <a:gd name="T5" fmla="*/ 13 h 613"/>
                <a:gd name="T6" fmla="*/ 201 w 2214"/>
                <a:gd name="T7" fmla="*/ 19 h 613"/>
                <a:gd name="T8" fmla="*/ 212 w 2214"/>
                <a:gd name="T9" fmla="*/ 26 h 613"/>
                <a:gd name="T10" fmla="*/ 220 w 2214"/>
                <a:gd name="T11" fmla="*/ 31 h 613"/>
                <a:gd name="T12" fmla="*/ 260 w 2214"/>
                <a:gd name="T13" fmla="*/ 44 h 613"/>
                <a:gd name="T14" fmla="*/ 268 w 2214"/>
                <a:gd name="T15" fmla="*/ 50 h 613"/>
                <a:gd name="T16" fmla="*/ 282 w 2214"/>
                <a:gd name="T17" fmla="*/ 56 h 613"/>
                <a:gd name="T18" fmla="*/ 324 w 2214"/>
                <a:gd name="T19" fmla="*/ 62 h 613"/>
                <a:gd name="T20" fmla="*/ 365 w 2214"/>
                <a:gd name="T21" fmla="*/ 68 h 613"/>
                <a:gd name="T22" fmla="*/ 389 w 2214"/>
                <a:gd name="T23" fmla="*/ 74 h 613"/>
                <a:gd name="T24" fmla="*/ 406 w 2214"/>
                <a:gd name="T25" fmla="*/ 81 h 613"/>
                <a:gd name="T26" fmla="*/ 411 w 2214"/>
                <a:gd name="T27" fmla="*/ 87 h 613"/>
                <a:gd name="T28" fmla="*/ 413 w 2214"/>
                <a:gd name="T29" fmla="*/ 90 h 613"/>
                <a:gd name="T30" fmla="*/ 416 w 2214"/>
                <a:gd name="T31" fmla="*/ 96 h 613"/>
                <a:gd name="T32" fmla="*/ 425 w 2214"/>
                <a:gd name="T33" fmla="*/ 102 h 613"/>
                <a:gd name="T34" fmla="*/ 432 w 2214"/>
                <a:gd name="T35" fmla="*/ 109 h 613"/>
                <a:gd name="T36" fmla="*/ 436 w 2214"/>
                <a:gd name="T37" fmla="*/ 115 h 613"/>
                <a:gd name="T38" fmla="*/ 440 w 2214"/>
                <a:gd name="T39" fmla="*/ 118 h 613"/>
                <a:gd name="T40" fmla="*/ 450 w 2214"/>
                <a:gd name="T41" fmla="*/ 126 h 613"/>
                <a:gd name="T42" fmla="*/ 523 w 2214"/>
                <a:gd name="T43" fmla="*/ 133 h 613"/>
                <a:gd name="T44" fmla="*/ 553 w 2214"/>
                <a:gd name="T45" fmla="*/ 142 h 613"/>
                <a:gd name="T46" fmla="*/ 631 w 2214"/>
                <a:gd name="T47" fmla="*/ 148 h 613"/>
                <a:gd name="T48" fmla="*/ 636 w 2214"/>
                <a:gd name="T49" fmla="*/ 154 h 613"/>
                <a:gd name="T50" fmla="*/ 638 w 2214"/>
                <a:gd name="T51" fmla="*/ 174 h 613"/>
                <a:gd name="T52" fmla="*/ 641 w 2214"/>
                <a:gd name="T53" fmla="*/ 185 h 613"/>
                <a:gd name="T54" fmla="*/ 647 w 2214"/>
                <a:gd name="T55" fmla="*/ 194 h 613"/>
                <a:gd name="T56" fmla="*/ 652 w 2214"/>
                <a:gd name="T57" fmla="*/ 200 h 613"/>
                <a:gd name="T58" fmla="*/ 657 w 2214"/>
                <a:gd name="T59" fmla="*/ 222 h 613"/>
                <a:gd name="T60" fmla="*/ 660 w 2214"/>
                <a:gd name="T61" fmla="*/ 228 h 613"/>
                <a:gd name="T62" fmla="*/ 674 w 2214"/>
                <a:gd name="T63" fmla="*/ 237 h 613"/>
                <a:gd name="T64" fmla="*/ 839 w 2214"/>
                <a:gd name="T65" fmla="*/ 244 h 613"/>
                <a:gd name="T66" fmla="*/ 848 w 2214"/>
                <a:gd name="T67" fmla="*/ 250 h 613"/>
                <a:gd name="T68" fmla="*/ 851 w 2214"/>
                <a:gd name="T69" fmla="*/ 259 h 613"/>
                <a:gd name="T70" fmla="*/ 859 w 2214"/>
                <a:gd name="T71" fmla="*/ 268 h 613"/>
                <a:gd name="T72" fmla="*/ 880 w 2214"/>
                <a:gd name="T73" fmla="*/ 278 h 613"/>
                <a:gd name="T74" fmla="*/ 890 w 2214"/>
                <a:gd name="T75" fmla="*/ 287 h 613"/>
                <a:gd name="T76" fmla="*/ 893 w 2214"/>
                <a:gd name="T77" fmla="*/ 296 h 613"/>
                <a:gd name="T78" fmla="*/ 897 w 2214"/>
                <a:gd name="T79" fmla="*/ 298 h 613"/>
                <a:gd name="T80" fmla="*/ 902 w 2214"/>
                <a:gd name="T81" fmla="*/ 305 h 613"/>
                <a:gd name="T82" fmla="*/ 1025 w 2214"/>
                <a:gd name="T83" fmla="*/ 315 h 613"/>
                <a:gd name="T84" fmla="*/ 1043 w 2214"/>
                <a:gd name="T85" fmla="*/ 324 h 613"/>
                <a:gd name="T86" fmla="*/ 1070 w 2214"/>
                <a:gd name="T87" fmla="*/ 335 h 613"/>
                <a:gd name="T88" fmla="*/ 1095 w 2214"/>
                <a:gd name="T89" fmla="*/ 345 h 613"/>
                <a:gd name="T90" fmla="*/ 1105 w 2214"/>
                <a:gd name="T91" fmla="*/ 354 h 613"/>
                <a:gd name="T92" fmla="*/ 1132 w 2214"/>
                <a:gd name="T93" fmla="*/ 366 h 613"/>
                <a:gd name="T94" fmla="*/ 1194 w 2214"/>
                <a:gd name="T95" fmla="*/ 379 h 613"/>
                <a:gd name="T96" fmla="*/ 1207 w 2214"/>
                <a:gd name="T97" fmla="*/ 391 h 613"/>
                <a:gd name="T98" fmla="*/ 1238 w 2214"/>
                <a:gd name="T99" fmla="*/ 403 h 613"/>
                <a:gd name="T100" fmla="*/ 1258 w 2214"/>
                <a:gd name="T101" fmla="*/ 419 h 613"/>
                <a:gd name="T102" fmla="*/ 1287 w 2214"/>
                <a:gd name="T103" fmla="*/ 431 h 613"/>
                <a:gd name="T104" fmla="*/ 1306 w 2214"/>
                <a:gd name="T105" fmla="*/ 446 h 613"/>
                <a:gd name="T106" fmla="*/ 1427 w 2214"/>
                <a:gd name="T107" fmla="*/ 459 h 613"/>
                <a:gd name="T108" fmla="*/ 1465 w 2214"/>
                <a:gd name="T109" fmla="*/ 474 h 613"/>
                <a:gd name="T110" fmla="*/ 1599 w 2214"/>
                <a:gd name="T111" fmla="*/ 489 h 613"/>
                <a:gd name="T112" fmla="*/ 1655 w 2214"/>
                <a:gd name="T113" fmla="*/ 511 h 613"/>
                <a:gd name="T114" fmla="*/ 2025 w 2214"/>
                <a:gd name="T115" fmla="*/ 533 h 613"/>
                <a:gd name="T116" fmla="*/ 2214 w 2214"/>
                <a:gd name="T117" fmla="*/ 61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14" h="613">
                  <a:moveTo>
                    <a:pt x="0" y="0"/>
                  </a:moveTo>
                  <a:lnTo>
                    <a:pt x="176" y="0"/>
                  </a:lnTo>
                  <a:lnTo>
                    <a:pt x="176" y="7"/>
                  </a:lnTo>
                  <a:lnTo>
                    <a:pt x="187" y="7"/>
                  </a:lnTo>
                  <a:lnTo>
                    <a:pt x="187" y="13"/>
                  </a:lnTo>
                  <a:lnTo>
                    <a:pt x="196" y="13"/>
                  </a:lnTo>
                  <a:lnTo>
                    <a:pt x="196" y="19"/>
                  </a:lnTo>
                  <a:lnTo>
                    <a:pt x="201" y="19"/>
                  </a:lnTo>
                  <a:lnTo>
                    <a:pt x="201" y="26"/>
                  </a:lnTo>
                  <a:lnTo>
                    <a:pt x="212" y="26"/>
                  </a:lnTo>
                  <a:lnTo>
                    <a:pt x="212" y="31"/>
                  </a:lnTo>
                  <a:lnTo>
                    <a:pt x="220" y="31"/>
                  </a:lnTo>
                  <a:lnTo>
                    <a:pt x="220" y="44"/>
                  </a:lnTo>
                  <a:lnTo>
                    <a:pt x="260" y="44"/>
                  </a:lnTo>
                  <a:lnTo>
                    <a:pt x="260" y="50"/>
                  </a:lnTo>
                  <a:lnTo>
                    <a:pt x="268" y="50"/>
                  </a:lnTo>
                  <a:lnTo>
                    <a:pt x="268" y="56"/>
                  </a:lnTo>
                  <a:lnTo>
                    <a:pt x="282" y="56"/>
                  </a:lnTo>
                  <a:lnTo>
                    <a:pt x="282" y="62"/>
                  </a:lnTo>
                  <a:lnTo>
                    <a:pt x="324" y="62"/>
                  </a:lnTo>
                  <a:lnTo>
                    <a:pt x="324" y="68"/>
                  </a:lnTo>
                  <a:lnTo>
                    <a:pt x="365" y="68"/>
                  </a:lnTo>
                  <a:lnTo>
                    <a:pt x="365" y="74"/>
                  </a:lnTo>
                  <a:lnTo>
                    <a:pt x="389" y="74"/>
                  </a:lnTo>
                  <a:lnTo>
                    <a:pt x="389" y="81"/>
                  </a:lnTo>
                  <a:lnTo>
                    <a:pt x="406" y="81"/>
                  </a:lnTo>
                  <a:lnTo>
                    <a:pt x="406" y="87"/>
                  </a:lnTo>
                  <a:lnTo>
                    <a:pt x="411" y="87"/>
                  </a:lnTo>
                  <a:lnTo>
                    <a:pt x="411" y="90"/>
                  </a:lnTo>
                  <a:lnTo>
                    <a:pt x="413" y="90"/>
                  </a:lnTo>
                  <a:lnTo>
                    <a:pt x="413" y="96"/>
                  </a:lnTo>
                  <a:lnTo>
                    <a:pt x="416" y="96"/>
                  </a:lnTo>
                  <a:lnTo>
                    <a:pt x="416" y="102"/>
                  </a:lnTo>
                  <a:lnTo>
                    <a:pt x="425" y="102"/>
                  </a:lnTo>
                  <a:lnTo>
                    <a:pt x="425" y="109"/>
                  </a:lnTo>
                  <a:lnTo>
                    <a:pt x="432" y="109"/>
                  </a:lnTo>
                  <a:lnTo>
                    <a:pt x="432" y="115"/>
                  </a:lnTo>
                  <a:lnTo>
                    <a:pt x="436" y="115"/>
                  </a:lnTo>
                  <a:lnTo>
                    <a:pt x="436" y="118"/>
                  </a:lnTo>
                  <a:lnTo>
                    <a:pt x="440" y="118"/>
                  </a:lnTo>
                  <a:lnTo>
                    <a:pt x="440" y="126"/>
                  </a:lnTo>
                  <a:lnTo>
                    <a:pt x="450" y="126"/>
                  </a:lnTo>
                  <a:lnTo>
                    <a:pt x="450" y="133"/>
                  </a:lnTo>
                  <a:lnTo>
                    <a:pt x="523" y="133"/>
                  </a:lnTo>
                  <a:lnTo>
                    <a:pt x="523" y="142"/>
                  </a:lnTo>
                  <a:lnTo>
                    <a:pt x="553" y="142"/>
                  </a:lnTo>
                  <a:lnTo>
                    <a:pt x="553" y="148"/>
                  </a:lnTo>
                  <a:lnTo>
                    <a:pt x="631" y="148"/>
                  </a:lnTo>
                  <a:lnTo>
                    <a:pt x="631" y="154"/>
                  </a:lnTo>
                  <a:lnTo>
                    <a:pt x="636" y="154"/>
                  </a:lnTo>
                  <a:lnTo>
                    <a:pt x="636" y="174"/>
                  </a:lnTo>
                  <a:lnTo>
                    <a:pt x="638" y="174"/>
                  </a:lnTo>
                  <a:lnTo>
                    <a:pt x="638" y="185"/>
                  </a:lnTo>
                  <a:lnTo>
                    <a:pt x="641" y="185"/>
                  </a:lnTo>
                  <a:lnTo>
                    <a:pt x="641" y="194"/>
                  </a:lnTo>
                  <a:lnTo>
                    <a:pt x="647" y="194"/>
                  </a:lnTo>
                  <a:lnTo>
                    <a:pt x="647" y="200"/>
                  </a:lnTo>
                  <a:lnTo>
                    <a:pt x="652" y="200"/>
                  </a:lnTo>
                  <a:lnTo>
                    <a:pt x="652" y="222"/>
                  </a:lnTo>
                  <a:lnTo>
                    <a:pt x="657" y="222"/>
                  </a:lnTo>
                  <a:lnTo>
                    <a:pt x="657" y="228"/>
                  </a:lnTo>
                  <a:lnTo>
                    <a:pt x="660" y="228"/>
                  </a:lnTo>
                  <a:lnTo>
                    <a:pt x="660" y="237"/>
                  </a:lnTo>
                  <a:lnTo>
                    <a:pt x="674" y="237"/>
                  </a:lnTo>
                  <a:lnTo>
                    <a:pt x="674" y="244"/>
                  </a:lnTo>
                  <a:lnTo>
                    <a:pt x="839" y="244"/>
                  </a:lnTo>
                  <a:lnTo>
                    <a:pt x="839" y="250"/>
                  </a:lnTo>
                  <a:lnTo>
                    <a:pt x="848" y="250"/>
                  </a:lnTo>
                  <a:lnTo>
                    <a:pt x="848" y="259"/>
                  </a:lnTo>
                  <a:lnTo>
                    <a:pt x="851" y="259"/>
                  </a:lnTo>
                  <a:lnTo>
                    <a:pt x="851" y="268"/>
                  </a:lnTo>
                  <a:lnTo>
                    <a:pt x="859" y="268"/>
                  </a:lnTo>
                  <a:lnTo>
                    <a:pt x="859" y="278"/>
                  </a:lnTo>
                  <a:lnTo>
                    <a:pt x="880" y="278"/>
                  </a:lnTo>
                  <a:lnTo>
                    <a:pt x="880" y="287"/>
                  </a:lnTo>
                  <a:lnTo>
                    <a:pt x="890" y="287"/>
                  </a:lnTo>
                  <a:lnTo>
                    <a:pt x="890" y="296"/>
                  </a:lnTo>
                  <a:lnTo>
                    <a:pt x="893" y="296"/>
                  </a:lnTo>
                  <a:lnTo>
                    <a:pt x="893" y="298"/>
                  </a:lnTo>
                  <a:lnTo>
                    <a:pt x="897" y="298"/>
                  </a:lnTo>
                  <a:lnTo>
                    <a:pt x="897" y="305"/>
                  </a:lnTo>
                  <a:lnTo>
                    <a:pt x="902" y="305"/>
                  </a:lnTo>
                  <a:lnTo>
                    <a:pt x="902" y="315"/>
                  </a:lnTo>
                  <a:lnTo>
                    <a:pt x="1025" y="315"/>
                  </a:lnTo>
                  <a:lnTo>
                    <a:pt x="1025" y="324"/>
                  </a:lnTo>
                  <a:lnTo>
                    <a:pt x="1043" y="324"/>
                  </a:lnTo>
                  <a:lnTo>
                    <a:pt x="1043" y="335"/>
                  </a:lnTo>
                  <a:lnTo>
                    <a:pt x="1070" y="335"/>
                  </a:lnTo>
                  <a:lnTo>
                    <a:pt x="1070" y="345"/>
                  </a:lnTo>
                  <a:lnTo>
                    <a:pt x="1095" y="345"/>
                  </a:lnTo>
                  <a:lnTo>
                    <a:pt x="1095" y="354"/>
                  </a:lnTo>
                  <a:lnTo>
                    <a:pt x="1105" y="354"/>
                  </a:lnTo>
                  <a:lnTo>
                    <a:pt x="1105" y="366"/>
                  </a:lnTo>
                  <a:lnTo>
                    <a:pt x="1132" y="366"/>
                  </a:lnTo>
                  <a:lnTo>
                    <a:pt x="1132" y="379"/>
                  </a:lnTo>
                  <a:lnTo>
                    <a:pt x="1194" y="379"/>
                  </a:lnTo>
                  <a:lnTo>
                    <a:pt x="1194" y="391"/>
                  </a:lnTo>
                  <a:lnTo>
                    <a:pt x="1207" y="391"/>
                  </a:lnTo>
                  <a:lnTo>
                    <a:pt x="1207" y="403"/>
                  </a:lnTo>
                  <a:lnTo>
                    <a:pt x="1238" y="403"/>
                  </a:lnTo>
                  <a:lnTo>
                    <a:pt x="1238" y="419"/>
                  </a:lnTo>
                  <a:lnTo>
                    <a:pt x="1258" y="419"/>
                  </a:lnTo>
                  <a:lnTo>
                    <a:pt x="1258" y="431"/>
                  </a:lnTo>
                  <a:lnTo>
                    <a:pt x="1287" y="431"/>
                  </a:lnTo>
                  <a:lnTo>
                    <a:pt x="1287" y="446"/>
                  </a:lnTo>
                  <a:lnTo>
                    <a:pt x="1306" y="446"/>
                  </a:lnTo>
                  <a:lnTo>
                    <a:pt x="1306" y="459"/>
                  </a:lnTo>
                  <a:lnTo>
                    <a:pt x="1427" y="459"/>
                  </a:lnTo>
                  <a:lnTo>
                    <a:pt x="1427" y="474"/>
                  </a:lnTo>
                  <a:lnTo>
                    <a:pt x="1465" y="474"/>
                  </a:lnTo>
                  <a:lnTo>
                    <a:pt x="1465" y="489"/>
                  </a:lnTo>
                  <a:lnTo>
                    <a:pt x="1599" y="489"/>
                  </a:lnTo>
                  <a:lnTo>
                    <a:pt x="1599" y="511"/>
                  </a:lnTo>
                  <a:lnTo>
                    <a:pt x="1655" y="511"/>
                  </a:lnTo>
                  <a:lnTo>
                    <a:pt x="1655" y="533"/>
                  </a:lnTo>
                  <a:lnTo>
                    <a:pt x="2025" y="533"/>
                  </a:lnTo>
                  <a:lnTo>
                    <a:pt x="2025" y="613"/>
                  </a:lnTo>
                  <a:lnTo>
                    <a:pt x="2214" y="613"/>
                  </a:lnTo>
                </a:path>
              </a:pathLst>
            </a:custGeom>
            <a:noFill/>
            <a:ln w="127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sp>
        <p:nvSpPr>
          <p:cNvPr id="1708" name="Rectangle 214">
            <a:extLst>
              <a:ext uri="{FF2B5EF4-FFF2-40B4-BE49-F238E27FC236}">
                <a16:creationId xmlns:a16="http://schemas.microsoft.com/office/drawing/2014/main" id="{7DEDE002-B03F-7DCA-2F61-4EB2193894B7}"/>
              </a:ext>
            </a:extLst>
          </p:cNvPr>
          <p:cNvSpPr>
            <a:spLocks noChangeArrowheads="1"/>
          </p:cNvSpPr>
          <p:nvPr/>
        </p:nvSpPr>
        <p:spPr bwMode="auto">
          <a:xfrm>
            <a:off x="7331830" y="3498044"/>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 name="Rectangle 215">
            <a:extLst>
              <a:ext uri="{FF2B5EF4-FFF2-40B4-BE49-F238E27FC236}">
                <a16:creationId xmlns:a16="http://schemas.microsoft.com/office/drawing/2014/main" id="{476A87D1-A0EF-8BCF-035D-58989B73AB0C}"/>
              </a:ext>
            </a:extLst>
          </p:cNvPr>
          <p:cNvSpPr>
            <a:spLocks noChangeArrowheads="1"/>
          </p:cNvSpPr>
          <p:nvPr/>
        </p:nvSpPr>
        <p:spPr bwMode="auto">
          <a:xfrm>
            <a:off x="7573979" y="3498044"/>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 name="Rectangle 216">
            <a:extLst>
              <a:ext uri="{FF2B5EF4-FFF2-40B4-BE49-F238E27FC236}">
                <a16:creationId xmlns:a16="http://schemas.microsoft.com/office/drawing/2014/main" id="{DFBE02A9-F7FA-E419-2B6C-118B51F479CA}"/>
              </a:ext>
            </a:extLst>
          </p:cNvPr>
          <p:cNvSpPr>
            <a:spLocks noChangeArrowheads="1"/>
          </p:cNvSpPr>
          <p:nvPr/>
        </p:nvSpPr>
        <p:spPr bwMode="auto">
          <a:xfrm>
            <a:off x="7826950" y="3498044"/>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175</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 name="Rectangle 217">
            <a:extLst>
              <a:ext uri="{FF2B5EF4-FFF2-40B4-BE49-F238E27FC236}">
                <a16:creationId xmlns:a16="http://schemas.microsoft.com/office/drawing/2014/main" id="{C67E5B5C-2EE2-BDC4-36CC-CECD39B237E4}"/>
              </a:ext>
            </a:extLst>
          </p:cNvPr>
          <p:cNvSpPr>
            <a:spLocks noChangeArrowheads="1"/>
          </p:cNvSpPr>
          <p:nvPr/>
        </p:nvSpPr>
        <p:spPr bwMode="auto">
          <a:xfrm>
            <a:off x="8071804" y="3498044"/>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 name="Rectangle 218">
            <a:extLst>
              <a:ext uri="{FF2B5EF4-FFF2-40B4-BE49-F238E27FC236}">
                <a16:creationId xmlns:a16="http://schemas.microsoft.com/office/drawing/2014/main" id="{D28EC86D-830A-3D24-C08F-744CA66BA9C6}"/>
              </a:ext>
            </a:extLst>
          </p:cNvPr>
          <p:cNvSpPr>
            <a:spLocks noChangeArrowheads="1"/>
          </p:cNvSpPr>
          <p:nvPr/>
        </p:nvSpPr>
        <p:spPr bwMode="auto">
          <a:xfrm>
            <a:off x="8322069" y="3498044"/>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143</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 name="Rectangle 219">
            <a:extLst>
              <a:ext uri="{FF2B5EF4-FFF2-40B4-BE49-F238E27FC236}">
                <a16:creationId xmlns:a16="http://schemas.microsoft.com/office/drawing/2014/main" id="{2106D826-3FAB-A48E-E37C-013AA595ABBA}"/>
              </a:ext>
            </a:extLst>
          </p:cNvPr>
          <p:cNvSpPr>
            <a:spLocks noChangeArrowheads="1"/>
          </p:cNvSpPr>
          <p:nvPr/>
        </p:nvSpPr>
        <p:spPr bwMode="auto">
          <a:xfrm>
            <a:off x="8565570" y="3498044"/>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 name="Rectangle 220">
            <a:extLst>
              <a:ext uri="{FF2B5EF4-FFF2-40B4-BE49-F238E27FC236}">
                <a16:creationId xmlns:a16="http://schemas.microsoft.com/office/drawing/2014/main" id="{D4C10A4A-5489-6CFA-90B1-5F0F2113298E}"/>
              </a:ext>
            </a:extLst>
          </p:cNvPr>
          <p:cNvSpPr>
            <a:spLocks noChangeArrowheads="1"/>
          </p:cNvSpPr>
          <p:nvPr/>
        </p:nvSpPr>
        <p:spPr bwMode="auto">
          <a:xfrm>
            <a:off x="8836127"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87</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5" name="Rectangle 221">
            <a:extLst>
              <a:ext uri="{FF2B5EF4-FFF2-40B4-BE49-F238E27FC236}">
                <a16:creationId xmlns:a16="http://schemas.microsoft.com/office/drawing/2014/main" id="{97ADB6C1-6317-C618-3902-0F16E3B2701A}"/>
              </a:ext>
            </a:extLst>
          </p:cNvPr>
          <p:cNvSpPr>
            <a:spLocks noChangeArrowheads="1"/>
          </p:cNvSpPr>
          <p:nvPr/>
        </p:nvSpPr>
        <p:spPr bwMode="auto">
          <a:xfrm>
            <a:off x="9082334"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6" name="Rectangle 222">
            <a:extLst>
              <a:ext uri="{FF2B5EF4-FFF2-40B4-BE49-F238E27FC236}">
                <a16:creationId xmlns:a16="http://schemas.microsoft.com/office/drawing/2014/main" id="{6E82DB27-CD26-BB4D-4E21-531968B4DA04}"/>
              </a:ext>
            </a:extLst>
          </p:cNvPr>
          <p:cNvSpPr>
            <a:spLocks noChangeArrowheads="1"/>
          </p:cNvSpPr>
          <p:nvPr/>
        </p:nvSpPr>
        <p:spPr bwMode="auto">
          <a:xfrm>
            <a:off x="9328541"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7" name="Rectangle 223">
            <a:extLst>
              <a:ext uri="{FF2B5EF4-FFF2-40B4-BE49-F238E27FC236}">
                <a16:creationId xmlns:a16="http://schemas.microsoft.com/office/drawing/2014/main" id="{28CF9C3A-7654-7D40-7342-8F6977028C87}"/>
              </a:ext>
            </a:extLst>
          </p:cNvPr>
          <p:cNvSpPr>
            <a:spLocks noChangeArrowheads="1"/>
          </p:cNvSpPr>
          <p:nvPr/>
        </p:nvSpPr>
        <p:spPr bwMode="auto">
          <a:xfrm>
            <a:off x="6483108" y="3383958"/>
            <a:ext cx="38311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 at Risk</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8" name="Rectangle 224">
            <a:extLst>
              <a:ext uri="{FF2B5EF4-FFF2-40B4-BE49-F238E27FC236}">
                <a16:creationId xmlns:a16="http://schemas.microsoft.com/office/drawing/2014/main" id="{A1DB2493-46A4-C316-72BA-E15EC98DA801}"/>
              </a:ext>
            </a:extLst>
          </p:cNvPr>
          <p:cNvSpPr>
            <a:spLocks noChangeArrowheads="1"/>
          </p:cNvSpPr>
          <p:nvPr/>
        </p:nvSpPr>
        <p:spPr bwMode="auto">
          <a:xfrm>
            <a:off x="6483108" y="3498044"/>
            <a:ext cx="78707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7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1719" name="Rectangle 225">
            <a:extLst>
              <a:ext uri="{FF2B5EF4-FFF2-40B4-BE49-F238E27FC236}">
                <a16:creationId xmlns:a16="http://schemas.microsoft.com/office/drawing/2014/main" id="{CD5CD8C6-61EF-2FFA-209A-76BEDBF818E1}"/>
              </a:ext>
            </a:extLst>
          </p:cNvPr>
          <p:cNvSpPr>
            <a:spLocks noChangeArrowheads="1"/>
          </p:cNvSpPr>
          <p:nvPr/>
        </p:nvSpPr>
        <p:spPr bwMode="auto">
          <a:xfrm>
            <a:off x="6483108" y="3598548"/>
            <a:ext cx="63959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7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1720" name="Rectangle 226">
            <a:extLst>
              <a:ext uri="{FF2B5EF4-FFF2-40B4-BE49-F238E27FC236}">
                <a16:creationId xmlns:a16="http://schemas.microsoft.com/office/drawing/2014/main" id="{360E9770-1C54-9B63-23F6-214AE83851C6}"/>
              </a:ext>
            </a:extLst>
          </p:cNvPr>
          <p:cNvSpPr>
            <a:spLocks noChangeArrowheads="1"/>
          </p:cNvSpPr>
          <p:nvPr/>
        </p:nvSpPr>
        <p:spPr bwMode="auto">
          <a:xfrm>
            <a:off x="9578806"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45</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21" name="Rectangle 227">
            <a:extLst>
              <a:ext uri="{FF2B5EF4-FFF2-40B4-BE49-F238E27FC236}">
                <a16:creationId xmlns:a16="http://schemas.microsoft.com/office/drawing/2014/main" id="{78D1FE57-61CE-3F11-20E2-DB78D7755D8B}"/>
              </a:ext>
            </a:extLst>
          </p:cNvPr>
          <p:cNvSpPr>
            <a:spLocks noChangeArrowheads="1"/>
          </p:cNvSpPr>
          <p:nvPr/>
        </p:nvSpPr>
        <p:spPr bwMode="auto">
          <a:xfrm>
            <a:off x="9823660"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22" name="Rectangle 228">
            <a:extLst>
              <a:ext uri="{FF2B5EF4-FFF2-40B4-BE49-F238E27FC236}">
                <a16:creationId xmlns:a16="http://schemas.microsoft.com/office/drawing/2014/main" id="{EC900828-314B-CD2D-84EF-E019A8B33D90}"/>
              </a:ext>
            </a:extLst>
          </p:cNvPr>
          <p:cNvSpPr>
            <a:spLocks noChangeArrowheads="1"/>
          </p:cNvSpPr>
          <p:nvPr/>
        </p:nvSpPr>
        <p:spPr bwMode="auto">
          <a:xfrm>
            <a:off x="10076631" y="3498044"/>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17</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23" name="Rectangle 229">
            <a:extLst>
              <a:ext uri="{FF2B5EF4-FFF2-40B4-BE49-F238E27FC236}">
                <a16:creationId xmlns:a16="http://schemas.microsoft.com/office/drawing/2014/main" id="{07013DC0-8BAD-B89D-EF01-BD5BFEF2C608}"/>
              </a:ext>
            </a:extLst>
          </p:cNvPr>
          <p:cNvSpPr>
            <a:spLocks noChangeArrowheads="1"/>
          </p:cNvSpPr>
          <p:nvPr/>
        </p:nvSpPr>
        <p:spPr bwMode="auto">
          <a:xfrm>
            <a:off x="10339071" y="3498044"/>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24" name="Rectangle 230">
            <a:extLst>
              <a:ext uri="{FF2B5EF4-FFF2-40B4-BE49-F238E27FC236}">
                <a16:creationId xmlns:a16="http://schemas.microsoft.com/office/drawing/2014/main" id="{E6B4F47D-6A1E-85CA-1BA2-586E5F1357D1}"/>
              </a:ext>
            </a:extLst>
          </p:cNvPr>
          <p:cNvSpPr>
            <a:spLocks noChangeArrowheads="1"/>
          </p:cNvSpPr>
          <p:nvPr/>
        </p:nvSpPr>
        <p:spPr bwMode="auto">
          <a:xfrm>
            <a:off x="11085808" y="3498044"/>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25" name="Rectangle 231">
            <a:extLst>
              <a:ext uri="{FF2B5EF4-FFF2-40B4-BE49-F238E27FC236}">
                <a16:creationId xmlns:a16="http://schemas.microsoft.com/office/drawing/2014/main" id="{1780B8B5-A63F-58A0-D0AE-0E44E675BB08}"/>
              </a:ext>
            </a:extLst>
          </p:cNvPr>
          <p:cNvSpPr>
            <a:spLocks noChangeArrowheads="1"/>
          </p:cNvSpPr>
          <p:nvPr/>
        </p:nvSpPr>
        <p:spPr bwMode="auto">
          <a:xfrm>
            <a:off x="7331830" y="3598548"/>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187</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26" name="Rectangle 232">
            <a:extLst>
              <a:ext uri="{FF2B5EF4-FFF2-40B4-BE49-F238E27FC236}">
                <a16:creationId xmlns:a16="http://schemas.microsoft.com/office/drawing/2014/main" id="{E3CA2084-AC51-F681-0263-A5F9D59DD9E9}"/>
              </a:ext>
            </a:extLst>
          </p:cNvPr>
          <p:cNvSpPr>
            <a:spLocks noChangeArrowheads="1"/>
          </p:cNvSpPr>
          <p:nvPr/>
        </p:nvSpPr>
        <p:spPr bwMode="auto">
          <a:xfrm>
            <a:off x="7573979" y="3598548"/>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27" name="Rectangle 233">
            <a:extLst>
              <a:ext uri="{FF2B5EF4-FFF2-40B4-BE49-F238E27FC236}">
                <a16:creationId xmlns:a16="http://schemas.microsoft.com/office/drawing/2014/main" id="{9A1D91A2-1D25-640B-7612-7F2A29F445B4}"/>
              </a:ext>
            </a:extLst>
          </p:cNvPr>
          <p:cNvSpPr>
            <a:spLocks noChangeArrowheads="1"/>
          </p:cNvSpPr>
          <p:nvPr/>
        </p:nvSpPr>
        <p:spPr bwMode="auto">
          <a:xfrm>
            <a:off x="7826950" y="3598548"/>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168</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28" name="Rectangle 234">
            <a:extLst>
              <a:ext uri="{FF2B5EF4-FFF2-40B4-BE49-F238E27FC236}">
                <a16:creationId xmlns:a16="http://schemas.microsoft.com/office/drawing/2014/main" id="{74CDD8D7-571F-96F5-4592-3CD3D4D0DEAA}"/>
              </a:ext>
            </a:extLst>
          </p:cNvPr>
          <p:cNvSpPr>
            <a:spLocks noChangeArrowheads="1"/>
          </p:cNvSpPr>
          <p:nvPr/>
        </p:nvSpPr>
        <p:spPr bwMode="auto">
          <a:xfrm>
            <a:off x="8071804" y="3598548"/>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29" name="Rectangle 235">
            <a:extLst>
              <a:ext uri="{FF2B5EF4-FFF2-40B4-BE49-F238E27FC236}">
                <a16:creationId xmlns:a16="http://schemas.microsoft.com/office/drawing/2014/main" id="{C6F9F7B9-2668-BC00-2652-CA4D583B6F39}"/>
              </a:ext>
            </a:extLst>
          </p:cNvPr>
          <p:cNvSpPr>
            <a:spLocks noChangeArrowheads="1"/>
          </p:cNvSpPr>
          <p:nvPr/>
        </p:nvSpPr>
        <p:spPr bwMode="auto">
          <a:xfrm>
            <a:off x="8322069" y="3598548"/>
            <a:ext cx="12503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127</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0" name="Rectangle 236">
            <a:extLst>
              <a:ext uri="{FF2B5EF4-FFF2-40B4-BE49-F238E27FC236}">
                <a16:creationId xmlns:a16="http://schemas.microsoft.com/office/drawing/2014/main" id="{BAA99A43-3D47-557B-CAC5-2FFE47C49D2B}"/>
              </a:ext>
            </a:extLst>
          </p:cNvPr>
          <p:cNvSpPr>
            <a:spLocks noChangeArrowheads="1"/>
          </p:cNvSpPr>
          <p:nvPr/>
        </p:nvSpPr>
        <p:spPr bwMode="auto">
          <a:xfrm>
            <a:off x="8584509"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91</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1" name="Rectangle 237">
            <a:extLst>
              <a:ext uri="{FF2B5EF4-FFF2-40B4-BE49-F238E27FC236}">
                <a16:creationId xmlns:a16="http://schemas.microsoft.com/office/drawing/2014/main" id="{88333B7C-7C50-FABC-81A9-C96F87FC1964}"/>
              </a:ext>
            </a:extLst>
          </p:cNvPr>
          <p:cNvSpPr>
            <a:spLocks noChangeArrowheads="1"/>
          </p:cNvSpPr>
          <p:nvPr/>
        </p:nvSpPr>
        <p:spPr bwMode="auto">
          <a:xfrm>
            <a:off x="8836127"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61</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2" name="Rectangle 238">
            <a:extLst>
              <a:ext uri="{FF2B5EF4-FFF2-40B4-BE49-F238E27FC236}">
                <a16:creationId xmlns:a16="http://schemas.microsoft.com/office/drawing/2014/main" id="{522684F6-403B-AFCE-273F-36744B478EA3}"/>
              </a:ext>
            </a:extLst>
          </p:cNvPr>
          <p:cNvSpPr>
            <a:spLocks noChangeArrowheads="1"/>
          </p:cNvSpPr>
          <p:nvPr/>
        </p:nvSpPr>
        <p:spPr bwMode="auto">
          <a:xfrm>
            <a:off x="9082334"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54</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3" name="Rectangle 239">
            <a:extLst>
              <a:ext uri="{FF2B5EF4-FFF2-40B4-BE49-F238E27FC236}">
                <a16:creationId xmlns:a16="http://schemas.microsoft.com/office/drawing/2014/main" id="{F1BA0F02-EACB-7209-C568-656585F3122F}"/>
              </a:ext>
            </a:extLst>
          </p:cNvPr>
          <p:cNvSpPr>
            <a:spLocks noChangeArrowheads="1"/>
          </p:cNvSpPr>
          <p:nvPr/>
        </p:nvSpPr>
        <p:spPr bwMode="auto">
          <a:xfrm>
            <a:off x="9328541"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36</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4" name="Rectangle 240">
            <a:extLst>
              <a:ext uri="{FF2B5EF4-FFF2-40B4-BE49-F238E27FC236}">
                <a16:creationId xmlns:a16="http://schemas.microsoft.com/office/drawing/2014/main" id="{2D8F1A70-8180-68EA-7B26-65BF09021C31}"/>
              </a:ext>
            </a:extLst>
          </p:cNvPr>
          <p:cNvSpPr>
            <a:spLocks noChangeArrowheads="1"/>
          </p:cNvSpPr>
          <p:nvPr/>
        </p:nvSpPr>
        <p:spPr bwMode="auto">
          <a:xfrm>
            <a:off x="9578806"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31</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5" name="Rectangle 241">
            <a:extLst>
              <a:ext uri="{FF2B5EF4-FFF2-40B4-BE49-F238E27FC236}">
                <a16:creationId xmlns:a16="http://schemas.microsoft.com/office/drawing/2014/main" id="{533BCEF9-502E-D310-7A17-7A165DF1B97A}"/>
              </a:ext>
            </a:extLst>
          </p:cNvPr>
          <p:cNvSpPr>
            <a:spLocks noChangeArrowheads="1"/>
          </p:cNvSpPr>
          <p:nvPr/>
        </p:nvSpPr>
        <p:spPr bwMode="auto">
          <a:xfrm>
            <a:off x="9823660"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21</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6" name="Rectangle 242">
            <a:extLst>
              <a:ext uri="{FF2B5EF4-FFF2-40B4-BE49-F238E27FC236}">
                <a16:creationId xmlns:a16="http://schemas.microsoft.com/office/drawing/2014/main" id="{D04815E6-6AEB-F49B-9FCE-BA276A860F51}"/>
              </a:ext>
            </a:extLst>
          </p:cNvPr>
          <p:cNvSpPr>
            <a:spLocks noChangeArrowheads="1"/>
          </p:cNvSpPr>
          <p:nvPr/>
        </p:nvSpPr>
        <p:spPr bwMode="auto">
          <a:xfrm>
            <a:off x="10076631" y="3598548"/>
            <a:ext cx="8335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7" name="Rectangle 243">
            <a:extLst>
              <a:ext uri="{FF2B5EF4-FFF2-40B4-BE49-F238E27FC236}">
                <a16:creationId xmlns:a16="http://schemas.microsoft.com/office/drawing/2014/main" id="{993A5774-9E54-DF29-5DA8-14BB385A008A}"/>
              </a:ext>
            </a:extLst>
          </p:cNvPr>
          <p:cNvSpPr>
            <a:spLocks noChangeArrowheads="1"/>
          </p:cNvSpPr>
          <p:nvPr/>
        </p:nvSpPr>
        <p:spPr bwMode="auto">
          <a:xfrm>
            <a:off x="10339071" y="3598548"/>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8" name="Rectangle 244">
            <a:extLst>
              <a:ext uri="{FF2B5EF4-FFF2-40B4-BE49-F238E27FC236}">
                <a16:creationId xmlns:a16="http://schemas.microsoft.com/office/drawing/2014/main" id="{8502BC3B-1DEB-9A93-655B-6F071537CC33}"/>
              </a:ext>
            </a:extLst>
          </p:cNvPr>
          <p:cNvSpPr>
            <a:spLocks noChangeArrowheads="1"/>
          </p:cNvSpPr>
          <p:nvPr/>
        </p:nvSpPr>
        <p:spPr bwMode="auto">
          <a:xfrm>
            <a:off x="10586630" y="3498044"/>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39" name="Rectangle 245">
            <a:extLst>
              <a:ext uri="{FF2B5EF4-FFF2-40B4-BE49-F238E27FC236}">
                <a16:creationId xmlns:a16="http://schemas.microsoft.com/office/drawing/2014/main" id="{63B526EC-EF3D-E4CC-CB80-A6FFE10D9B5D}"/>
              </a:ext>
            </a:extLst>
          </p:cNvPr>
          <p:cNvSpPr>
            <a:spLocks noChangeArrowheads="1"/>
          </p:cNvSpPr>
          <p:nvPr/>
        </p:nvSpPr>
        <p:spPr bwMode="auto">
          <a:xfrm>
            <a:off x="10586630" y="3598548"/>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0" name="Rectangle 246">
            <a:extLst>
              <a:ext uri="{FF2B5EF4-FFF2-40B4-BE49-F238E27FC236}">
                <a16:creationId xmlns:a16="http://schemas.microsoft.com/office/drawing/2014/main" id="{8C7AE5D5-D08F-DCBD-F707-F0916602BD6B}"/>
              </a:ext>
            </a:extLst>
          </p:cNvPr>
          <p:cNvSpPr>
            <a:spLocks noChangeArrowheads="1"/>
          </p:cNvSpPr>
          <p:nvPr/>
        </p:nvSpPr>
        <p:spPr bwMode="auto">
          <a:xfrm>
            <a:off x="10831485" y="3498044"/>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1" name="Rectangle 247">
            <a:extLst>
              <a:ext uri="{FF2B5EF4-FFF2-40B4-BE49-F238E27FC236}">
                <a16:creationId xmlns:a16="http://schemas.microsoft.com/office/drawing/2014/main" id="{4E2BF5A6-8DAA-7EE0-18A6-98DBCFFEB197}"/>
              </a:ext>
            </a:extLst>
          </p:cNvPr>
          <p:cNvSpPr>
            <a:spLocks noChangeArrowheads="1"/>
          </p:cNvSpPr>
          <p:nvPr/>
        </p:nvSpPr>
        <p:spPr bwMode="auto">
          <a:xfrm>
            <a:off x="10831485" y="3598548"/>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2" name="Rectangle 248">
            <a:extLst>
              <a:ext uri="{FF2B5EF4-FFF2-40B4-BE49-F238E27FC236}">
                <a16:creationId xmlns:a16="http://schemas.microsoft.com/office/drawing/2014/main" id="{DE58140A-EA21-9365-733B-56E7827B4EB5}"/>
              </a:ext>
            </a:extLst>
          </p:cNvPr>
          <p:cNvSpPr>
            <a:spLocks noChangeArrowheads="1"/>
          </p:cNvSpPr>
          <p:nvPr/>
        </p:nvSpPr>
        <p:spPr bwMode="auto">
          <a:xfrm>
            <a:off x="11085808" y="3598548"/>
            <a:ext cx="4167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3" name="Rectangle 250">
            <a:extLst>
              <a:ext uri="{FF2B5EF4-FFF2-40B4-BE49-F238E27FC236}">
                <a16:creationId xmlns:a16="http://schemas.microsoft.com/office/drawing/2014/main" id="{1A41D081-45DE-BEF1-7C1D-AF0F55FF978E}"/>
              </a:ext>
            </a:extLst>
          </p:cNvPr>
          <p:cNvSpPr>
            <a:spLocks noChangeArrowheads="1"/>
          </p:cNvSpPr>
          <p:nvPr/>
        </p:nvSpPr>
        <p:spPr bwMode="auto">
          <a:xfrm rot="16200000">
            <a:off x="6474512" y="2157907"/>
            <a:ext cx="92613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PFS, %</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4" name="Rectangle 251">
            <a:extLst>
              <a:ext uri="{FF2B5EF4-FFF2-40B4-BE49-F238E27FC236}">
                <a16:creationId xmlns:a16="http://schemas.microsoft.com/office/drawing/2014/main" id="{7F32FDC3-A2B3-D7B4-8A29-C99910C72989}"/>
              </a:ext>
            </a:extLst>
          </p:cNvPr>
          <p:cNvSpPr>
            <a:spLocks noChangeArrowheads="1"/>
          </p:cNvSpPr>
          <p:nvPr/>
        </p:nvSpPr>
        <p:spPr bwMode="auto">
          <a:xfrm>
            <a:off x="7085418" y="1428929"/>
            <a:ext cx="13946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5" name="Line 252">
            <a:extLst>
              <a:ext uri="{FF2B5EF4-FFF2-40B4-BE49-F238E27FC236}">
                <a16:creationId xmlns:a16="http://schemas.microsoft.com/office/drawing/2014/main" id="{77A48A2F-2081-4485-E1CC-1BEE159EF481}"/>
              </a:ext>
            </a:extLst>
          </p:cNvPr>
          <p:cNvSpPr>
            <a:spLocks noChangeShapeType="1"/>
          </p:cNvSpPr>
          <p:nvPr/>
        </p:nvSpPr>
        <p:spPr bwMode="auto">
          <a:xfrm flipH="1">
            <a:off x="7253369" y="1493322"/>
            <a:ext cx="5275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6" name="Rectangle 253">
            <a:extLst>
              <a:ext uri="{FF2B5EF4-FFF2-40B4-BE49-F238E27FC236}">
                <a16:creationId xmlns:a16="http://schemas.microsoft.com/office/drawing/2014/main" id="{65AC2DF8-EF76-041F-07CA-CD06A43E5902}"/>
              </a:ext>
            </a:extLst>
          </p:cNvPr>
          <p:cNvSpPr>
            <a:spLocks noChangeArrowheads="1"/>
          </p:cNvSpPr>
          <p:nvPr/>
        </p:nvSpPr>
        <p:spPr bwMode="auto">
          <a:xfrm>
            <a:off x="7131906" y="1725189"/>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7" name="Line 254">
            <a:extLst>
              <a:ext uri="{FF2B5EF4-FFF2-40B4-BE49-F238E27FC236}">
                <a16:creationId xmlns:a16="http://schemas.microsoft.com/office/drawing/2014/main" id="{79EADA71-2ECC-5F70-8BB9-150DF938955A}"/>
              </a:ext>
            </a:extLst>
          </p:cNvPr>
          <p:cNvSpPr>
            <a:spLocks noChangeShapeType="1"/>
          </p:cNvSpPr>
          <p:nvPr/>
        </p:nvSpPr>
        <p:spPr bwMode="auto">
          <a:xfrm flipH="1">
            <a:off x="7253369" y="1789582"/>
            <a:ext cx="5275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8" name="Rectangle 255">
            <a:extLst>
              <a:ext uri="{FF2B5EF4-FFF2-40B4-BE49-F238E27FC236}">
                <a16:creationId xmlns:a16="http://schemas.microsoft.com/office/drawing/2014/main" id="{3B896ABB-37C6-F11A-5A7B-52FCB3E30532}"/>
              </a:ext>
            </a:extLst>
          </p:cNvPr>
          <p:cNvSpPr>
            <a:spLocks noChangeArrowheads="1"/>
          </p:cNvSpPr>
          <p:nvPr/>
        </p:nvSpPr>
        <p:spPr bwMode="auto">
          <a:xfrm>
            <a:off x="7131906" y="2018743"/>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49" name="Line 256">
            <a:extLst>
              <a:ext uri="{FF2B5EF4-FFF2-40B4-BE49-F238E27FC236}">
                <a16:creationId xmlns:a16="http://schemas.microsoft.com/office/drawing/2014/main" id="{7AA758FE-8A0A-11B9-9A67-2C1C22594A87}"/>
              </a:ext>
            </a:extLst>
          </p:cNvPr>
          <p:cNvSpPr>
            <a:spLocks noChangeShapeType="1"/>
          </p:cNvSpPr>
          <p:nvPr/>
        </p:nvSpPr>
        <p:spPr bwMode="auto">
          <a:xfrm flipH="1">
            <a:off x="7253369" y="2083136"/>
            <a:ext cx="5275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0" name="Rectangle 257">
            <a:extLst>
              <a:ext uri="{FF2B5EF4-FFF2-40B4-BE49-F238E27FC236}">
                <a16:creationId xmlns:a16="http://schemas.microsoft.com/office/drawing/2014/main" id="{8C8CF4CC-2E33-D692-B0F0-5EF7298C6FB4}"/>
              </a:ext>
            </a:extLst>
          </p:cNvPr>
          <p:cNvSpPr>
            <a:spLocks noChangeArrowheads="1"/>
          </p:cNvSpPr>
          <p:nvPr/>
        </p:nvSpPr>
        <p:spPr bwMode="auto">
          <a:xfrm>
            <a:off x="7131906" y="2309592"/>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1" name="Line 258">
            <a:extLst>
              <a:ext uri="{FF2B5EF4-FFF2-40B4-BE49-F238E27FC236}">
                <a16:creationId xmlns:a16="http://schemas.microsoft.com/office/drawing/2014/main" id="{BF39888B-29FE-4010-960B-5B00D7245768}"/>
              </a:ext>
            </a:extLst>
          </p:cNvPr>
          <p:cNvSpPr>
            <a:spLocks noChangeShapeType="1"/>
          </p:cNvSpPr>
          <p:nvPr/>
        </p:nvSpPr>
        <p:spPr bwMode="auto">
          <a:xfrm flipH="1">
            <a:off x="7253369" y="2371279"/>
            <a:ext cx="5275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2" name="Rectangle 259">
            <a:extLst>
              <a:ext uri="{FF2B5EF4-FFF2-40B4-BE49-F238E27FC236}">
                <a16:creationId xmlns:a16="http://schemas.microsoft.com/office/drawing/2014/main" id="{4A0FA625-6178-23FA-A7FC-CF1D8087BFD0}"/>
              </a:ext>
            </a:extLst>
          </p:cNvPr>
          <p:cNvSpPr>
            <a:spLocks noChangeArrowheads="1"/>
          </p:cNvSpPr>
          <p:nvPr/>
        </p:nvSpPr>
        <p:spPr bwMode="auto">
          <a:xfrm>
            <a:off x="7131906" y="2603146"/>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3" name="Line 260">
            <a:extLst>
              <a:ext uri="{FF2B5EF4-FFF2-40B4-BE49-F238E27FC236}">
                <a16:creationId xmlns:a16="http://schemas.microsoft.com/office/drawing/2014/main" id="{D8889B80-6915-C854-6C29-5350C941587B}"/>
              </a:ext>
            </a:extLst>
          </p:cNvPr>
          <p:cNvSpPr>
            <a:spLocks noChangeShapeType="1"/>
          </p:cNvSpPr>
          <p:nvPr/>
        </p:nvSpPr>
        <p:spPr bwMode="auto">
          <a:xfrm flipH="1">
            <a:off x="7253369" y="2666186"/>
            <a:ext cx="5275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4" name="Rectangle 261">
            <a:extLst>
              <a:ext uri="{FF2B5EF4-FFF2-40B4-BE49-F238E27FC236}">
                <a16:creationId xmlns:a16="http://schemas.microsoft.com/office/drawing/2014/main" id="{C7C70082-234B-6009-F012-82AFD7ACB19E}"/>
              </a:ext>
            </a:extLst>
          </p:cNvPr>
          <p:cNvSpPr>
            <a:spLocks noChangeArrowheads="1"/>
          </p:cNvSpPr>
          <p:nvPr/>
        </p:nvSpPr>
        <p:spPr bwMode="auto">
          <a:xfrm>
            <a:off x="7178392" y="2895348"/>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5" name="Line 262">
            <a:extLst>
              <a:ext uri="{FF2B5EF4-FFF2-40B4-BE49-F238E27FC236}">
                <a16:creationId xmlns:a16="http://schemas.microsoft.com/office/drawing/2014/main" id="{D5A8F40B-4164-5BA8-0A04-1CB538089926}"/>
              </a:ext>
            </a:extLst>
          </p:cNvPr>
          <p:cNvSpPr>
            <a:spLocks noChangeShapeType="1"/>
          </p:cNvSpPr>
          <p:nvPr/>
        </p:nvSpPr>
        <p:spPr bwMode="auto">
          <a:xfrm flipH="1">
            <a:off x="7253369" y="2957035"/>
            <a:ext cx="52759"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6" name="Rectangle 263">
            <a:extLst>
              <a:ext uri="{FF2B5EF4-FFF2-40B4-BE49-F238E27FC236}">
                <a16:creationId xmlns:a16="http://schemas.microsoft.com/office/drawing/2014/main" id="{DD1247DF-C289-9FE2-ED85-06608927A0DA}"/>
              </a:ext>
            </a:extLst>
          </p:cNvPr>
          <p:cNvSpPr>
            <a:spLocks noChangeArrowheads="1"/>
          </p:cNvSpPr>
          <p:nvPr/>
        </p:nvSpPr>
        <p:spPr bwMode="auto">
          <a:xfrm>
            <a:off x="7361592" y="30977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7" name="Line 264">
            <a:extLst>
              <a:ext uri="{FF2B5EF4-FFF2-40B4-BE49-F238E27FC236}">
                <a16:creationId xmlns:a16="http://schemas.microsoft.com/office/drawing/2014/main" id="{E9DB829A-945C-7B46-DD4C-9FA9549C9894}"/>
              </a:ext>
            </a:extLst>
          </p:cNvPr>
          <p:cNvSpPr>
            <a:spLocks noChangeShapeType="1"/>
          </p:cNvSpPr>
          <p:nvPr/>
        </p:nvSpPr>
        <p:spPr bwMode="auto">
          <a:xfrm>
            <a:off x="7384589"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8" name="Rectangle 265">
            <a:extLst>
              <a:ext uri="{FF2B5EF4-FFF2-40B4-BE49-F238E27FC236}">
                <a16:creationId xmlns:a16="http://schemas.microsoft.com/office/drawing/2014/main" id="{75826F4D-2025-526D-424E-EC357AA69B52}"/>
              </a:ext>
            </a:extLst>
          </p:cNvPr>
          <p:cNvSpPr>
            <a:spLocks noChangeArrowheads="1"/>
          </p:cNvSpPr>
          <p:nvPr/>
        </p:nvSpPr>
        <p:spPr bwMode="auto">
          <a:xfrm>
            <a:off x="7606446" y="30977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59" name="Line 266">
            <a:extLst>
              <a:ext uri="{FF2B5EF4-FFF2-40B4-BE49-F238E27FC236}">
                <a16:creationId xmlns:a16="http://schemas.microsoft.com/office/drawing/2014/main" id="{9CDE0D4B-2058-D793-A10A-9563E9B5F507}"/>
              </a:ext>
            </a:extLst>
          </p:cNvPr>
          <p:cNvSpPr>
            <a:spLocks noChangeShapeType="1"/>
          </p:cNvSpPr>
          <p:nvPr/>
        </p:nvSpPr>
        <p:spPr bwMode="auto">
          <a:xfrm>
            <a:off x="7626737"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0" name="Rectangle 267">
            <a:extLst>
              <a:ext uri="{FF2B5EF4-FFF2-40B4-BE49-F238E27FC236}">
                <a16:creationId xmlns:a16="http://schemas.microsoft.com/office/drawing/2014/main" id="{90D6D4FA-FB17-9E27-88D1-FA532D7B6B45}"/>
              </a:ext>
            </a:extLst>
          </p:cNvPr>
          <p:cNvSpPr>
            <a:spLocks noChangeArrowheads="1"/>
          </p:cNvSpPr>
          <p:nvPr/>
        </p:nvSpPr>
        <p:spPr bwMode="auto">
          <a:xfrm>
            <a:off x="7856711" y="30977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1" name="Line 268">
            <a:extLst>
              <a:ext uri="{FF2B5EF4-FFF2-40B4-BE49-F238E27FC236}">
                <a16:creationId xmlns:a16="http://schemas.microsoft.com/office/drawing/2014/main" id="{DCB542C8-1821-E372-B3DC-876251944107}"/>
              </a:ext>
            </a:extLst>
          </p:cNvPr>
          <p:cNvSpPr>
            <a:spLocks noChangeShapeType="1"/>
          </p:cNvSpPr>
          <p:nvPr/>
        </p:nvSpPr>
        <p:spPr bwMode="auto">
          <a:xfrm>
            <a:off x="7878355"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2" name="Rectangle 269">
            <a:extLst>
              <a:ext uri="{FF2B5EF4-FFF2-40B4-BE49-F238E27FC236}">
                <a16:creationId xmlns:a16="http://schemas.microsoft.com/office/drawing/2014/main" id="{34ECA1CB-E655-B6FE-B66F-7DBE5C65A032}"/>
              </a:ext>
            </a:extLst>
          </p:cNvPr>
          <p:cNvSpPr>
            <a:spLocks noChangeArrowheads="1"/>
          </p:cNvSpPr>
          <p:nvPr/>
        </p:nvSpPr>
        <p:spPr bwMode="auto">
          <a:xfrm>
            <a:off x="8101565" y="30977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3" name="Line 270">
            <a:extLst>
              <a:ext uri="{FF2B5EF4-FFF2-40B4-BE49-F238E27FC236}">
                <a16:creationId xmlns:a16="http://schemas.microsoft.com/office/drawing/2014/main" id="{367EF007-C272-4620-8FF6-6DB0F434092A}"/>
              </a:ext>
            </a:extLst>
          </p:cNvPr>
          <p:cNvSpPr>
            <a:spLocks noChangeShapeType="1"/>
          </p:cNvSpPr>
          <p:nvPr/>
        </p:nvSpPr>
        <p:spPr bwMode="auto">
          <a:xfrm>
            <a:off x="8123210"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4" name="Rectangle 271">
            <a:extLst>
              <a:ext uri="{FF2B5EF4-FFF2-40B4-BE49-F238E27FC236}">
                <a16:creationId xmlns:a16="http://schemas.microsoft.com/office/drawing/2014/main" id="{E6B8B24F-CFB1-5780-97A9-219A5776E6AD}"/>
              </a:ext>
            </a:extLst>
          </p:cNvPr>
          <p:cNvSpPr>
            <a:spLocks noChangeArrowheads="1"/>
          </p:cNvSpPr>
          <p:nvPr/>
        </p:nvSpPr>
        <p:spPr bwMode="auto">
          <a:xfrm>
            <a:off x="8353183" y="3097724"/>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5" name="Line 272">
            <a:extLst>
              <a:ext uri="{FF2B5EF4-FFF2-40B4-BE49-F238E27FC236}">
                <a16:creationId xmlns:a16="http://schemas.microsoft.com/office/drawing/2014/main" id="{47091E82-E93E-074D-AB8C-1FEB91C91E3C}"/>
              </a:ext>
            </a:extLst>
          </p:cNvPr>
          <p:cNvSpPr>
            <a:spLocks noChangeShapeType="1"/>
          </p:cNvSpPr>
          <p:nvPr/>
        </p:nvSpPr>
        <p:spPr bwMode="auto">
          <a:xfrm>
            <a:off x="8376180"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6" name="Rectangle 273">
            <a:extLst>
              <a:ext uri="{FF2B5EF4-FFF2-40B4-BE49-F238E27FC236}">
                <a16:creationId xmlns:a16="http://schemas.microsoft.com/office/drawing/2014/main" id="{B0C7B78A-273F-2E19-54F2-F8782E8727E3}"/>
              </a:ext>
            </a:extLst>
          </p:cNvPr>
          <p:cNvSpPr>
            <a:spLocks noChangeArrowheads="1"/>
          </p:cNvSpPr>
          <p:nvPr/>
        </p:nvSpPr>
        <p:spPr bwMode="auto">
          <a:xfrm>
            <a:off x="8576392"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7" name="Line 274">
            <a:extLst>
              <a:ext uri="{FF2B5EF4-FFF2-40B4-BE49-F238E27FC236}">
                <a16:creationId xmlns:a16="http://schemas.microsoft.com/office/drawing/2014/main" id="{04BE4D50-8015-34FE-77BD-89149D8CC844}"/>
              </a:ext>
            </a:extLst>
          </p:cNvPr>
          <p:cNvSpPr>
            <a:spLocks noChangeShapeType="1"/>
          </p:cNvSpPr>
          <p:nvPr/>
        </p:nvSpPr>
        <p:spPr bwMode="auto">
          <a:xfrm>
            <a:off x="8618329"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8" name="Rectangle 275">
            <a:extLst>
              <a:ext uri="{FF2B5EF4-FFF2-40B4-BE49-F238E27FC236}">
                <a16:creationId xmlns:a16="http://schemas.microsoft.com/office/drawing/2014/main" id="{9D25CF24-1942-BEE1-198F-E9867429F0EB}"/>
              </a:ext>
            </a:extLst>
          </p:cNvPr>
          <p:cNvSpPr>
            <a:spLocks noChangeArrowheads="1"/>
          </p:cNvSpPr>
          <p:nvPr/>
        </p:nvSpPr>
        <p:spPr bwMode="auto">
          <a:xfrm>
            <a:off x="8826658"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9" name="Line 276">
            <a:extLst>
              <a:ext uri="{FF2B5EF4-FFF2-40B4-BE49-F238E27FC236}">
                <a16:creationId xmlns:a16="http://schemas.microsoft.com/office/drawing/2014/main" id="{54C36C33-D5C1-7FAC-D7AA-9BE81FBF1693}"/>
              </a:ext>
            </a:extLst>
          </p:cNvPr>
          <p:cNvSpPr>
            <a:spLocks noChangeShapeType="1"/>
          </p:cNvSpPr>
          <p:nvPr/>
        </p:nvSpPr>
        <p:spPr bwMode="auto">
          <a:xfrm>
            <a:off x="8869947"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0" name="Rectangle 277">
            <a:extLst>
              <a:ext uri="{FF2B5EF4-FFF2-40B4-BE49-F238E27FC236}">
                <a16:creationId xmlns:a16="http://schemas.microsoft.com/office/drawing/2014/main" id="{74BBDCB2-B862-E16A-E8CA-2F6C5686B764}"/>
              </a:ext>
            </a:extLst>
          </p:cNvPr>
          <p:cNvSpPr>
            <a:spLocks noChangeArrowheads="1"/>
          </p:cNvSpPr>
          <p:nvPr/>
        </p:nvSpPr>
        <p:spPr bwMode="auto">
          <a:xfrm>
            <a:off x="9074217"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1" name="Line 278">
            <a:extLst>
              <a:ext uri="{FF2B5EF4-FFF2-40B4-BE49-F238E27FC236}">
                <a16:creationId xmlns:a16="http://schemas.microsoft.com/office/drawing/2014/main" id="{85D54EAE-82A3-AAD8-3DF9-F6DD5CDD3CFC}"/>
              </a:ext>
            </a:extLst>
          </p:cNvPr>
          <p:cNvSpPr>
            <a:spLocks noChangeShapeType="1"/>
          </p:cNvSpPr>
          <p:nvPr/>
        </p:nvSpPr>
        <p:spPr bwMode="auto">
          <a:xfrm>
            <a:off x="9116154"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2" name="Rectangle 279">
            <a:extLst>
              <a:ext uri="{FF2B5EF4-FFF2-40B4-BE49-F238E27FC236}">
                <a16:creationId xmlns:a16="http://schemas.microsoft.com/office/drawing/2014/main" id="{9096510D-2030-FEFC-9292-D230C63E403D}"/>
              </a:ext>
            </a:extLst>
          </p:cNvPr>
          <p:cNvSpPr>
            <a:spLocks noChangeArrowheads="1"/>
          </p:cNvSpPr>
          <p:nvPr/>
        </p:nvSpPr>
        <p:spPr bwMode="auto">
          <a:xfrm>
            <a:off x="9320424"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3" name="Line 280">
            <a:extLst>
              <a:ext uri="{FF2B5EF4-FFF2-40B4-BE49-F238E27FC236}">
                <a16:creationId xmlns:a16="http://schemas.microsoft.com/office/drawing/2014/main" id="{81015521-406E-B656-AEAB-2A197B435277}"/>
              </a:ext>
            </a:extLst>
          </p:cNvPr>
          <p:cNvSpPr>
            <a:spLocks noChangeShapeType="1"/>
          </p:cNvSpPr>
          <p:nvPr/>
        </p:nvSpPr>
        <p:spPr bwMode="auto">
          <a:xfrm>
            <a:off x="9365066"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4" name="Rectangle 281">
            <a:extLst>
              <a:ext uri="{FF2B5EF4-FFF2-40B4-BE49-F238E27FC236}">
                <a16:creationId xmlns:a16="http://schemas.microsoft.com/office/drawing/2014/main" id="{28FA0AFB-FA18-02BD-4B07-16982B09A7C1}"/>
              </a:ext>
            </a:extLst>
          </p:cNvPr>
          <p:cNvSpPr>
            <a:spLocks noChangeArrowheads="1"/>
          </p:cNvSpPr>
          <p:nvPr/>
        </p:nvSpPr>
        <p:spPr bwMode="auto">
          <a:xfrm>
            <a:off x="9570689"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5" name="Line 282">
            <a:extLst>
              <a:ext uri="{FF2B5EF4-FFF2-40B4-BE49-F238E27FC236}">
                <a16:creationId xmlns:a16="http://schemas.microsoft.com/office/drawing/2014/main" id="{9B25D9CF-E412-7F9B-CCF9-7E35F93630F3}"/>
              </a:ext>
            </a:extLst>
          </p:cNvPr>
          <p:cNvSpPr>
            <a:spLocks noChangeShapeType="1"/>
          </p:cNvSpPr>
          <p:nvPr/>
        </p:nvSpPr>
        <p:spPr bwMode="auto">
          <a:xfrm>
            <a:off x="9613978"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6" name="Rectangle 283">
            <a:extLst>
              <a:ext uri="{FF2B5EF4-FFF2-40B4-BE49-F238E27FC236}">
                <a16:creationId xmlns:a16="http://schemas.microsoft.com/office/drawing/2014/main" id="{91A89439-17FA-D7E2-B264-889D26298DB5}"/>
              </a:ext>
            </a:extLst>
          </p:cNvPr>
          <p:cNvSpPr>
            <a:spLocks noChangeArrowheads="1"/>
          </p:cNvSpPr>
          <p:nvPr/>
        </p:nvSpPr>
        <p:spPr bwMode="auto">
          <a:xfrm>
            <a:off x="9815543"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7" name="Line 284">
            <a:extLst>
              <a:ext uri="{FF2B5EF4-FFF2-40B4-BE49-F238E27FC236}">
                <a16:creationId xmlns:a16="http://schemas.microsoft.com/office/drawing/2014/main" id="{DF8D24BB-D30C-A580-9845-299C41A4BFD2}"/>
              </a:ext>
            </a:extLst>
          </p:cNvPr>
          <p:cNvSpPr>
            <a:spLocks noChangeShapeType="1"/>
          </p:cNvSpPr>
          <p:nvPr/>
        </p:nvSpPr>
        <p:spPr bwMode="auto">
          <a:xfrm>
            <a:off x="9860185"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8" name="Rectangle 285">
            <a:extLst>
              <a:ext uri="{FF2B5EF4-FFF2-40B4-BE49-F238E27FC236}">
                <a16:creationId xmlns:a16="http://schemas.microsoft.com/office/drawing/2014/main" id="{06A6AD19-8578-12D3-D14D-3310B012E645}"/>
              </a:ext>
            </a:extLst>
          </p:cNvPr>
          <p:cNvSpPr>
            <a:spLocks noChangeArrowheads="1"/>
          </p:cNvSpPr>
          <p:nvPr/>
        </p:nvSpPr>
        <p:spPr bwMode="auto">
          <a:xfrm>
            <a:off x="10065809"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9" name="Line 286">
            <a:extLst>
              <a:ext uri="{FF2B5EF4-FFF2-40B4-BE49-F238E27FC236}">
                <a16:creationId xmlns:a16="http://schemas.microsoft.com/office/drawing/2014/main" id="{216B2D98-E7EC-7F49-68B4-9AE27209B692}"/>
              </a:ext>
            </a:extLst>
          </p:cNvPr>
          <p:cNvSpPr>
            <a:spLocks noChangeShapeType="1"/>
          </p:cNvSpPr>
          <p:nvPr/>
        </p:nvSpPr>
        <p:spPr bwMode="auto">
          <a:xfrm>
            <a:off x="10110450"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0" name="Rectangle 287">
            <a:extLst>
              <a:ext uri="{FF2B5EF4-FFF2-40B4-BE49-F238E27FC236}">
                <a16:creationId xmlns:a16="http://schemas.microsoft.com/office/drawing/2014/main" id="{73E63ED8-9DDB-2967-E7E2-C77E05AFD2F8}"/>
              </a:ext>
            </a:extLst>
          </p:cNvPr>
          <p:cNvSpPr>
            <a:spLocks noChangeArrowheads="1"/>
          </p:cNvSpPr>
          <p:nvPr/>
        </p:nvSpPr>
        <p:spPr bwMode="auto">
          <a:xfrm>
            <a:off x="10310662"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1" name="Line 288">
            <a:extLst>
              <a:ext uri="{FF2B5EF4-FFF2-40B4-BE49-F238E27FC236}">
                <a16:creationId xmlns:a16="http://schemas.microsoft.com/office/drawing/2014/main" id="{7A18DE71-78CA-6DAF-7995-CC359BE797FF}"/>
              </a:ext>
            </a:extLst>
          </p:cNvPr>
          <p:cNvSpPr>
            <a:spLocks noChangeShapeType="1"/>
          </p:cNvSpPr>
          <p:nvPr/>
        </p:nvSpPr>
        <p:spPr bwMode="auto">
          <a:xfrm>
            <a:off x="10353951"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2" name="Rectangle 289">
            <a:extLst>
              <a:ext uri="{FF2B5EF4-FFF2-40B4-BE49-F238E27FC236}">
                <a16:creationId xmlns:a16="http://schemas.microsoft.com/office/drawing/2014/main" id="{7272D9EE-B722-4A54-B9D1-1A377D766255}"/>
              </a:ext>
            </a:extLst>
          </p:cNvPr>
          <p:cNvSpPr>
            <a:spLocks noChangeArrowheads="1"/>
          </p:cNvSpPr>
          <p:nvPr/>
        </p:nvSpPr>
        <p:spPr bwMode="auto">
          <a:xfrm>
            <a:off x="11060105"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3" name="Rectangle 290">
            <a:extLst>
              <a:ext uri="{FF2B5EF4-FFF2-40B4-BE49-F238E27FC236}">
                <a16:creationId xmlns:a16="http://schemas.microsoft.com/office/drawing/2014/main" id="{4A96878B-5F6A-BC70-F88D-599C9FA07C02}"/>
              </a:ext>
            </a:extLst>
          </p:cNvPr>
          <p:cNvSpPr>
            <a:spLocks noChangeArrowheads="1"/>
          </p:cNvSpPr>
          <p:nvPr/>
        </p:nvSpPr>
        <p:spPr bwMode="auto">
          <a:xfrm>
            <a:off x="8980875" y="3279742"/>
            <a:ext cx="54341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Time, Months</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4" name="Rectangle 291">
            <a:extLst>
              <a:ext uri="{FF2B5EF4-FFF2-40B4-BE49-F238E27FC236}">
                <a16:creationId xmlns:a16="http://schemas.microsoft.com/office/drawing/2014/main" id="{9D35632A-8DE7-4354-BF69-8DE2EE9F0338}"/>
              </a:ext>
            </a:extLst>
          </p:cNvPr>
          <p:cNvSpPr>
            <a:spLocks noChangeArrowheads="1"/>
          </p:cNvSpPr>
          <p:nvPr/>
        </p:nvSpPr>
        <p:spPr bwMode="auto">
          <a:xfrm>
            <a:off x="10560928"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5" name="Line 292">
            <a:extLst>
              <a:ext uri="{FF2B5EF4-FFF2-40B4-BE49-F238E27FC236}">
                <a16:creationId xmlns:a16="http://schemas.microsoft.com/office/drawing/2014/main" id="{78A17C9F-9BB0-BB51-1CF5-A85F484EC075}"/>
              </a:ext>
            </a:extLst>
          </p:cNvPr>
          <p:cNvSpPr>
            <a:spLocks noChangeShapeType="1"/>
          </p:cNvSpPr>
          <p:nvPr/>
        </p:nvSpPr>
        <p:spPr bwMode="auto">
          <a:xfrm>
            <a:off x="10604217"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6" name="Rectangle 293">
            <a:extLst>
              <a:ext uri="{FF2B5EF4-FFF2-40B4-BE49-F238E27FC236}">
                <a16:creationId xmlns:a16="http://schemas.microsoft.com/office/drawing/2014/main" id="{7AB72478-88EC-5E61-06F5-9EBE08B6DFEC}"/>
              </a:ext>
            </a:extLst>
          </p:cNvPr>
          <p:cNvSpPr>
            <a:spLocks noChangeArrowheads="1"/>
          </p:cNvSpPr>
          <p:nvPr/>
        </p:nvSpPr>
        <p:spPr bwMode="auto">
          <a:xfrm>
            <a:off x="10805781" y="3097724"/>
            <a:ext cx="9297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28</a:t>
            </a:r>
            <a:endParaRPr kumimoji="0" lang="en-US" alt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7" name="Line 294">
            <a:extLst>
              <a:ext uri="{FF2B5EF4-FFF2-40B4-BE49-F238E27FC236}">
                <a16:creationId xmlns:a16="http://schemas.microsoft.com/office/drawing/2014/main" id="{C6A213C2-C501-6007-8A42-4BFFE2CD4672}"/>
              </a:ext>
            </a:extLst>
          </p:cNvPr>
          <p:cNvSpPr>
            <a:spLocks noChangeShapeType="1"/>
          </p:cNvSpPr>
          <p:nvPr/>
        </p:nvSpPr>
        <p:spPr bwMode="auto">
          <a:xfrm>
            <a:off x="10849070"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8" name="Line 295">
            <a:extLst>
              <a:ext uri="{FF2B5EF4-FFF2-40B4-BE49-F238E27FC236}">
                <a16:creationId xmlns:a16="http://schemas.microsoft.com/office/drawing/2014/main" id="{1E2F6988-E7D3-E8B8-5A03-A4DAF75F7687}"/>
              </a:ext>
            </a:extLst>
          </p:cNvPr>
          <p:cNvSpPr>
            <a:spLocks noChangeShapeType="1"/>
          </p:cNvSpPr>
          <p:nvPr/>
        </p:nvSpPr>
        <p:spPr bwMode="auto">
          <a:xfrm>
            <a:off x="11102042" y="3035496"/>
            <a:ext cx="0" cy="5275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9" name="Freeform 296">
            <a:extLst>
              <a:ext uri="{FF2B5EF4-FFF2-40B4-BE49-F238E27FC236}">
                <a16:creationId xmlns:a16="http://schemas.microsoft.com/office/drawing/2014/main" id="{1B121A70-B51A-76E4-2E87-E725071E00CD}"/>
              </a:ext>
            </a:extLst>
          </p:cNvPr>
          <p:cNvSpPr>
            <a:spLocks/>
          </p:cNvSpPr>
          <p:nvPr/>
        </p:nvSpPr>
        <p:spPr bwMode="auto">
          <a:xfrm>
            <a:off x="7303422" y="1450032"/>
            <a:ext cx="3867612" cy="1585464"/>
          </a:xfrm>
          <a:custGeom>
            <a:avLst/>
            <a:gdLst>
              <a:gd name="T0" fmla="*/ 0 w 2859"/>
              <a:gd name="T1" fmla="*/ 0 h 1172"/>
              <a:gd name="T2" fmla="*/ 0 w 2859"/>
              <a:gd name="T3" fmla="*/ 1172 h 1172"/>
              <a:gd name="T4" fmla="*/ 2859 w 2859"/>
              <a:gd name="T5" fmla="*/ 1172 h 1172"/>
            </a:gdLst>
            <a:ahLst/>
            <a:cxnLst>
              <a:cxn ang="0">
                <a:pos x="T0" y="T1"/>
              </a:cxn>
              <a:cxn ang="0">
                <a:pos x="T2" y="T3"/>
              </a:cxn>
              <a:cxn ang="0">
                <a:pos x="T4" y="T5"/>
              </a:cxn>
            </a:cxnLst>
            <a:rect l="0" t="0" r="r" b="b"/>
            <a:pathLst>
              <a:path w="2859" h="1172">
                <a:moveTo>
                  <a:pt x="0" y="0"/>
                </a:moveTo>
                <a:lnTo>
                  <a:pt x="0" y="1172"/>
                </a:lnTo>
                <a:lnTo>
                  <a:pt x="2859" y="1172"/>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90" name="Rectangle 297">
            <a:extLst>
              <a:ext uri="{FF2B5EF4-FFF2-40B4-BE49-F238E27FC236}">
                <a16:creationId xmlns:a16="http://schemas.microsoft.com/office/drawing/2014/main" id="{94F18482-3BC2-68F6-E038-30ABDF833272}"/>
              </a:ext>
            </a:extLst>
          </p:cNvPr>
          <p:cNvSpPr>
            <a:spLocks noChangeArrowheads="1"/>
          </p:cNvSpPr>
          <p:nvPr/>
        </p:nvSpPr>
        <p:spPr bwMode="auto">
          <a:xfrm>
            <a:off x="9409031" y="2797660"/>
            <a:ext cx="54822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16.0 (13.3, 21.4)</a:t>
            </a:r>
          </a:p>
        </p:txBody>
      </p:sp>
      <p:sp>
        <p:nvSpPr>
          <p:cNvPr id="1791" name="Rectangle 300">
            <a:extLst>
              <a:ext uri="{FF2B5EF4-FFF2-40B4-BE49-F238E27FC236}">
                <a16:creationId xmlns:a16="http://schemas.microsoft.com/office/drawing/2014/main" id="{7A95B248-03BB-D5C1-2FC0-D167B1AEF228}"/>
              </a:ext>
            </a:extLst>
          </p:cNvPr>
          <p:cNvSpPr>
            <a:spLocks noChangeArrowheads="1"/>
          </p:cNvSpPr>
          <p:nvPr/>
        </p:nvSpPr>
        <p:spPr bwMode="auto">
          <a:xfrm>
            <a:off x="8501624" y="2797660"/>
            <a:ext cx="50494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23.6 (22.3, NE)</a:t>
            </a:r>
            <a:endParaRPr kumimoji="0" lang="en-US" altLang="en-US" sz="2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92" name="Rectangle 303">
            <a:extLst>
              <a:ext uri="{FF2B5EF4-FFF2-40B4-BE49-F238E27FC236}">
                <a16:creationId xmlns:a16="http://schemas.microsoft.com/office/drawing/2014/main" id="{BA7A5150-87AD-5B38-FA6D-0A4830A403B5}"/>
              </a:ext>
            </a:extLst>
          </p:cNvPr>
          <p:cNvSpPr>
            <a:spLocks noChangeArrowheads="1"/>
          </p:cNvSpPr>
          <p:nvPr/>
        </p:nvSpPr>
        <p:spPr bwMode="auto">
          <a:xfrm>
            <a:off x="7364676" y="2794955"/>
            <a:ext cx="104034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(95% CI), months</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93" name="Rectangle 305">
            <a:extLst>
              <a:ext uri="{FF2B5EF4-FFF2-40B4-BE49-F238E27FC236}">
                <a16:creationId xmlns:a16="http://schemas.microsoft.com/office/drawing/2014/main" id="{BD5419DB-68F0-380C-5495-B8A742F4C7FD}"/>
              </a:ext>
            </a:extLst>
          </p:cNvPr>
          <p:cNvSpPr>
            <a:spLocks noChangeArrowheads="1"/>
          </p:cNvSpPr>
          <p:nvPr/>
        </p:nvSpPr>
        <p:spPr bwMode="auto">
          <a:xfrm>
            <a:off x="8501624" y="2900472"/>
            <a:ext cx="54822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0.45 (0.31, 0.65</a:t>
            </a:r>
            <a:r>
              <a:rPr kumimoji="0" lang="en-US" altLang="en-US" sz="7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a:t>
            </a:r>
            <a:endParaRPr kumimoji="0" lang="en-US" altLang="en-US" sz="20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1794" name="Rectangle 308">
            <a:extLst>
              <a:ext uri="{FF2B5EF4-FFF2-40B4-BE49-F238E27FC236}">
                <a16:creationId xmlns:a16="http://schemas.microsoft.com/office/drawing/2014/main" id="{2904BE9A-315C-E5EA-3A98-6DBD81E90769}"/>
              </a:ext>
            </a:extLst>
          </p:cNvPr>
          <p:cNvSpPr>
            <a:spLocks noChangeArrowheads="1"/>
          </p:cNvSpPr>
          <p:nvPr/>
        </p:nvSpPr>
        <p:spPr bwMode="auto">
          <a:xfrm>
            <a:off x="7364676" y="2895061"/>
            <a:ext cx="41838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HR (95% CI)</a:t>
            </a:r>
            <a:endParaRPr kumimoji="0" lang="en-US" alt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95" name="Freeform 309">
            <a:extLst>
              <a:ext uri="{FF2B5EF4-FFF2-40B4-BE49-F238E27FC236}">
                <a16:creationId xmlns:a16="http://schemas.microsoft.com/office/drawing/2014/main" id="{6ADE52D1-117D-6A73-31B6-78F2A1001543}"/>
              </a:ext>
            </a:extLst>
          </p:cNvPr>
          <p:cNvSpPr>
            <a:spLocks/>
          </p:cNvSpPr>
          <p:nvPr/>
        </p:nvSpPr>
        <p:spPr bwMode="auto">
          <a:xfrm>
            <a:off x="7385942" y="1494675"/>
            <a:ext cx="3542943" cy="853608"/>
          </a:xfrm>
          <a:custGeom>
            <a:avLst/>
            <a:gdLst>
              <a:gd name="T0" fmla="*/ 253 w 2619"/>
              <a:gd name="T1" fmla="*/ 0 h 631"/>
              <a:gd name="T2" fmla="*/ 270 w 2619"/>
              <a:gd name="T3" fmla="*/ 3 h 631"/>
              <a:gd name="T4" fmla="*/ 320 w 2619"/>
              <a:gd name="T5" fmla="*/ 10 h 631"/>
              <a:gd name="T6" fmla="*/ 407 w 2619"/>
              <a:gd name="T7" fmla="*/ 18 h 631"/>
              <a:gd name="T8" fmla="*/ 486 w 2619"/>
              <a:gd name="T9" fmla="*/ 25 h 631"/>
              <a:gd name="T10" fmla="*/ 508 w 2619"/>
              <a:gd name="T11" fmla="*/ 28 h 631"/>
              <a:gd name="T12" fmla="*/ 548 w 2619"/>
              <a:gd name="T13" fmla="*/ 36 h 631"/>
              <a:gd name="T14" fmla="*/ 551 w 2619"/>
              <a:gd name="T15" fmla="*/ 43 h 631"/>
              <a:gd name="T16" fmla="*/ 579 w 2619"/>
              <a:gd name="T17" fmla="*/ 51 h 631"/>
              <a:gd name="T18" fmla="*/ 635 w 2619"/>
              <a:gd name="T19" fmla="*/ 58 h 631"/>
              <a:gd name="T20" fmla="*/ 705 w 2619"/>
              <a:gd name="T21" fmla="*/ 64 h 631"/>
              <a:gd name="T22" fmla="*/ 717 w 2619"/>
              <a:gd name="T23" fmla="*/ 71 h 631"/>
              <a:gd name="T24" fmla="*/ 766 w 2619"/>
              <a:gd name="T25" fmla="*/ 79 h 631"/>
              <a:gd name="T26" fmla="*/ 775 w 2619"/>
              <a:gd name="T27" fmla="*/ 86 h 631"/>
              <a:gd name="T28" fmla="*/ 829 w 2619"/>
              <a:gd name="T29" fmla="*/ 94 h 631"/>
              <a:gd name="T30" fmla="*/ 854 w 2619"/>
              <a:gd name="T31" fmla="*/ 101 h 631"/>
              <a:gd name="T32" fmla="*/ 911 w 2619"/>
              <a:gd name="T33" fmla="*/ 111 h 631"/>
              <a:gd name="T34" fmla="*/ 914 w 2619"/>
              <a:gd name="T35" fmla="*/ 119 h 631"/>
              <a:gd name="T36" fmla="*/ 927 w 2619"/>
              <a:gd name="T37" fmla="*/ 126 h 631"/>
              <a:gd name="T38" fmla="*/ 992 w 2619"/>
              <a:gd name="T39" fmla="*/ 137 h 631"/>
              <a:gd name="T40" fmla="*/ 1011 w 2619"/>
              <a:gd name="T41" fmla="*/ 154 h 631"/>
              <a:gd name="T42" fmla="*/ 1017 w 2619"/>
              <a:gd name="T43" fmla="*/ 172 h 631"/>
              <a:gd name="T44" fmla="*/ 1043 w 2619"/>
              <a:gd name="T45" fmla="*/ 180 h 631"/>
              <a:gd name="T46" fmla="*/ 1087 w 2619"/>
              <a:gd name="T47" fmla="*/ 190 h 631"/>
              <a:gd name="T48" fmla="*/ 1222 w 2619"/>
              <a:gd name="T49" fmla="*/ 200 h 631"/>
              <a:gd name="T50" fmla="*/ 1265 w 2619"/>
              <a:gd name="T51" fmla="*/ 211 h 631"/>
              <a:gd name="T52" fmla="*/ 1278 w 2619"/>
              <a:gd name="T53" fmla="*/ 223 h 631"/>
              <a:gd name="T54" fmla="*/ 1290 w 2619"/>
              <a:gd name="T55" fmla="*/ 233 h 631"/>
              <a:gd name="T56" fmla="*/ 1331 w 2619"/>
              <a:gd name="T57" fmla="*/ 258 h 631"/>
              <a:gd name="T58" fmla="*/ 1349 w 2619"/>
              <a:gd name="T59" fmla="*/ 279 h 631"/>
              <a:gd name="T60" fmla="*/ 1368 w 2619"/>
              <a:gd name="T61" fmla="*/ 294 h 631"/>
              <a:gd name="T62" fmla="*/ 1377 w 2619"/>
              <a:gd name="T63" fmla="*/ 304 h 631"/>
              <a:gd name="T64" fmla="*/ 1562 w 2619"/>
              <a:gd name="T65" fmla="*/ 319 h 631"/>
              <a:gd name="T66" fmla="*/ 1574 w 2619"/>
              <a:gd name="T67" fmla="*/ 334 h 631"/>
              <a:gd name="T68" fmla="*/ 1581 w 2619"/>
              <a:gd name="T69" fmla="*/ 347 h 631"/>
              <a:gd name="T70" fmla="*/ 1590 w 2619"/>
              <a:gd name="T71" fmla="*/ 362 h 631"/>
              <a:gd name="T72" fmla="*/ 1601 w 2619"/>
              <a:gd name="T73" fmla="*/ 380 h 631"/>
              <a:gd name="T74" fmla="*/ 1688 w 2619"/>
              <a:gd name="T75" fmla="*/ 398 h 631"/>
              <a:gd name="T76" fmla="*/ 2045 w 2619"/>
              <a:gd name="T77" fmla="*/ 438 h 631"/>
              <a:gd name="T78" fmla="*/ 2048 w 2619"/>
              <a:gd name="T79" fmla="*/ 519 h 631"/>
              <a:gd name="T80" fmla="*/ 2157 w 2619"/>
              <a:gd name="T81" fmla="*/ 573 h 631"/>
              <a:gd name="T82" fmla="*/ 2191 w 2619"/>
              <a:gd name="T83"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9" h="631">
                <a:moveTo>
                  <a:pt x="0" y="0"/>
                </a:moveTo>
                <a:lnTo>
                  <a:pt x="253" y="0"/>
                </a:lnTo>
                <a:lnTo>
                  <a:pt x="253" y="3"/>
                </a:lnTo>
                <a:lnTo>
                  <a:pt x="270" y="3"/>
                </a:lnTo>
                <a:lnTo>
                  <a:pt x="270" y="10"/>
                </a:lnTo>
                <a:lnTo>
                  <a:pt x="320" y="10"/>
                </a:lnTo>
                <a:lnTo>
                  <a:pt x="320" y="18"/>
                </a:lnTo>
                <a:lnTo>
                  <a:pt x="407" y="18"/>
                </a:lnTo>
                <a:lnTo>
                  <a:pt x="407" y="25"/>
                </a:lnTo>
                <a:lnTo>
                  <a:pt x="486" y="25"/>
                </a:lnTo>
                <a:lnTo>
                  <a:pt x="486" y="28"/>
                </a:lnTo>
                <a:lnTo>
                  <a:pt x="508" y="28"/>
                </a:lnTo>
                <a:lnTo>
                  <a:pt x="508" y="36"/>
                </a:lnTo>
                <a:lnTo>
                  <a:pt x="548" y="36"/>
                </a:lnTo>
                <a:lnTo>
                  <a:pt x="548" y="43"/>
                </a:lnTo>
                <a:lnTo>
                  <a:pt x="551" y="43"/>
                </a:lnTo>
                <a:lnTo>
                  <a:pt x="551" y="51"/>
                </a:lnTo>
                <a:lnTo>
                  <a:pt x="579" y="51"/>
                </a:lnTo>
                <a:lnTo>
                  <a:pt x="579" y="58"/>
                </a:lnTo>
                <a:lnTo>
                  <a:pt x="635" y="58"/>
                </a:lnTo>
                <a:lnTo>
                  <a:pt x="635" y="64"/>
                </a:lnTo>
                <a:lnTo>
                  <a:pt x="705" y="64"/>
                </a:lnTo>
                <a:lnTo>
                  <a:pt x="705" y="71"/>
                </a:lnTo>
                <a:lnTo>
                  <a:pt x="717" y="71"/>
                </a:lnTo>
                <a:lnTo>
                  <a:pt x="717" y="79"/>
                </a:lnTo>
                <a:lnTo>
                  <a:pt x="766" y="79"/>
                </a:lnTo>
                <a:lnTo>
                  <a:pt x="775" y="79"/>
                </a:lnTo>
                <a:lnTo>
                  <a:pt x="775" y="86"/>
                </a:lnTo>
                <a:lnTo>
                  <a:pt x="829" y="86"/>
                </a:lnTo>
                <a:lnTo>
                  <a:pt x="829" y="94"/>
                </a:lnTo>
                <a:lnTo>
                  <a:pt x="854" y="94"/>
                </a:lnTo>
                <a:lnTo>
                  <a:pt x="854" y="101"/>
                </a:lnTo>
                <a:lnTo>
                  <a:pt x="911" y="101"/>
                </a:lnTo>
                <a:lnTo>
                  <a:pt x="911" y="111"/>
                </a:lnTo>
                <a:lnTo>
                  <a:pt x="914" y="111"/>
                </a:lnTo>
                <a:lnTo>
                  <a:pt x="914" y="119"/>
                </a:lnTo>
                <a:lnTo>
                  <a:pt x="927" y="119"/>
                </a:lnTo>
                <a:lnTo>
                  <a:pt x="927" y="126"/>
                </a:lnTo>
                <a:lnTo>
                  <a:pt x="992" y="126"/>
                </a:lnTo>
                <a:lnTo>
                  <a:pt x="992" y="137"/>
                </a:lnTo>
                <a:lnTo>
                  <a:pt x="1011" y="137"/>
                </a:lnTo>
                <a:lnTo>
                  <a:pt x="1011" y="154"/>
                </a:lnTo>
                <a:lnTo>
                  <a:pt x="1017" y="154"/>
                </a:lnTo>
                <a:lnTo>
                  <a:pt x="1017" y="172"/>
                </a:lnTo>
                <a:lnTo>
                  <a:pt x="1043" y="172"/>
                </a:lnTo>
                <a:lnTo>
                  <a:pt x="1043" y="180"/>
                </a:lnTo>
                <a:lnTo>
                  <a:pt x="1087" y="180"/>
                </a:lnTo>
                <a:lnTo>
                  <a:pt x="1087" y="190"/>
                </a:lnTo>
                <a:lnTo>
                  <a:pt x="1222" y="190"/>
                </a:lnTo>
                <a:lnTo>
                  <a:pt x="1222" y="200"/>
                </a:lnTo>
                <a:lnTo>
                  <a:pt x="1265" y="200"/>
                </a:lnTo>
                <a:lnTo>
                  <a:pt x="1265" y="211"/>
                </a:lnTo>
                <a:lnTo>
                  <a:pt x="1278" y="211"/>
                </a:lnTo>
                <a:lnTo>
                  <a:pt x="1278" y="223"/>
                </a:lnTo>
                <a:lnTo>
                  <a:pt x="1290" y="223"/>
                </a:lnTo>
                <a:lnTo>
                  <a:pt x="1290" y="233"/>
                </a:lnTo>
                <a:lnTo>
                  <a:pt x="1331" y="233"/>
                </a:lnTo>
                <a:lnTo>
                  <a:pt x="1331" y="258"/>
                </a:lnTo>
                <a:lnTo>
                  <a:pt x="1349" y="258"/>
                </a:lnTo>
                <a:lnTo>
                  <a:pt x="1349" y="279"/>
                </a:lnTo>
                <a:lnTo>
                  <a:pt x="1368" y="279"/>
                </a:lnTo>
                <a:lnTo>
                  <a:pt x="1368" y="294"/>
                </a:lnTo>
                <a:lnTo>
                  <a:pt x="1377" y="294"/>
                </a:lnTo>
                <a:lnTo>
                  <a:pt x="1377" y="304"/>
                </a:lnTo>
                <a:lnTo>
                  <a:pt x="1562" y="304"/>
                </a:lnTo>
                <a:lnTo>
                  <a:pt x="1562" y="319"/>
                </a:lnTo>
                <a:lnTo>
                  <a:pt x="1574" y="319"/>
                </a:lnTo>
                <a:lnTo>
                  <a:pt x="1574" y="334"/>
                </a:lnTo>
                <a:lnTo>
                  <a:pt x="1581" y="334"/>
                </a:lnTo>
                <a:lnTo>
                  <a:pt x="1581" y="347"/>
                </a:lnTo>
                <a:lnTo>
                  <a:pt x="1590" y="347"/>
                </a:lnTo>
                <a:lnTo>
                  <a:pt x="1590" y="362"/>
                </a:lnTo>
                <a:lnTo>
                  <a:pt x="1601" y="362"/>
                </a:lnTo>
                <a:lnTo>
                  <a:pt x="1601" y="380"/>
                </a:lnTo>
                <a:lnTo>
                  <a:pt x="1688" y="380"/>
                </a:lnTo>
                <a:lnTo>
                  <a:pt x="1688" y="398"/>
                </a:lnTo>
                <a:lnTo>
                  <a:pt x="2045" y="398"/>
                </a:lnTo>
                <a:lnTo>
                  <a:pt x="2045" y="438"/>
                </a:lnTo>
                <a:lnTo>
                  <a:pt x="2048" y="438"/>
                </a:lnTo>
                <a:lnTo>
                  <a:pt x="2048" y="519"/>
                </a:lnTo>
                <a:lnTo>
                  <a:pt x="2157" y="519"/>
                </a:lnTo>
                <a:lnTo>
                  <a:pt x="2157" y="573"/>
                </a:lnTo>
                <a:lnTo>
                  <a:pt x="2191" y="573"/>
                </a:lnTo>
                <a:lnTo>
                  <a:pt x="2191" y="631"/>
                </a:lnTo>
                <a:lnTo>
                  <a:pt x="2619" y="631"/>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96" name="Line 310">
            <a:extLst>
              <a:ext uri="{FF2B5EF4-FFF2-40B4-BE49-F238E27FC236}">
                <a16:creationId xmlns:a16="http://schemas.microsoft.com/office/drawing/2014/main" id="{41484C78-DC05-D516-C45C-0502915AFA7D}"/>
              </a:ext>
            </a:extLst>
          </p:cNvPr>
          <p:cNvSpPr>
            <a:spLocks noChangeShapeType="1"/>
          </p:cNvSpPr>
          <p:nvPr/>
        </p:nvSpPr>
        <p:spPr bwMode="auto">
          <a:xfrm>
            <a:off x="7500929" y="147844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97" name="Line 311">
            <a:extLst>
              <a:ext uri="{FF2B5EF4-FFF2-40B4-BE49-F238E27FC236}">
                <a16:creationId xmlns:a16="http://schemas.microsoft.com/office/drawing/2014/main" id="{DCE78FCC-852F-5F36-C3CC-36EBB633256A}"/>
              </a:ext>
            </a:extLst>
          </p:cNvPr>
          <p:cNvSpPr>
            <a:spLocks noChangeShapeType="1"/>
          </p:cNvSpPr>
          <p:nvPr/>
        </p:nvSpPr>
        <p:spPr bwMode="auto">
          <a:xfrm>
            <a:off x="7670027" y="147844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98" name="Line 312">
            <a:extLst>
              <a:ext uri="{FF2B5EF4-FFF2-40B4-BE49-F238E27FC236}">
                <a16:creationId xmlns:a16="http://schemas.microsoft.com/office/drawing/2014/main" id="{9237D698-B3B6-C2D5-E0EB-3E0FF670F493}"/>
              </a:ext>
            </a:extLst>
          </p:cNvPr>
          <p:cNvSpPr>
            <a:spLocks noChangeShapeType="1"/>
          </p:cNvSpPr>
          <p:nvPr/>
        </p:nvSpPr>
        <p:spPr bwMode="auto">
          <a:xfrm>
            <a:off x="7739019" y="1486558"/>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99" name="Line 313">
            <a:extLst>
              <a:ext uri="{FF2B5EF4-FFF2-40B4-BE49-F238E27FC236}">
                <a16:creationId xmlns:a16="http://schemas.microsoft.com/office/drawing/2014/main" id="{3A76C70F-9BEB-271E-08E4-4ED438E9EC21}"/>
              </a:ext>
            </a:extLst>
          </p:cNvPr>
          <p:cNvSpPr>
            <a:spLocks noChangeShapeType="1"/>
          </p:cNvSpPr>
          <p:nvPr/>
        </p:nvSpPr>
        <p:spPr bwMode="auto">
          <a:xfrm>
            <a:off x="8021751" y="1510908"/>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0" name="Line 314">
            <a:extLst>
              <a:ext uri="{FF2B5EF4-FFF2-40B4-BE49-F238E27FC236}">
                <a16:creationId xmlns:a16="http://schemas.microsoft.com/office/drawing/2014/main" id="{3121FFA0-EC9E-8431-7396-8616AE87787B}"/>
              </a:ext>
            </a:extLst>
          </p:cNvPr>
          <p:cNvSpPr>
            <a:spLocks noChangeShapeType="1"/>
          </p:cNvSpPr>
          <p:nvPr/>
        </p:nvSpPr>
        <p:spPr bwMode="auto">
          <a:xfrm>
            <a:off x="8035278" y="1510908"/>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1" name="Line 315">
            <a:extLst>
              <a:ext uri="{FF2B5EF4-FFF2-40B4-BE49-F238E27FC236}">
                <a16:creationId xmlns:a16="http://schemas.microsoft.com/office/drawing/2014/main" id="{844C95F8-4266-7E55-55BD-7B6EBFD98C89}"/>
              </a:ext>
            </a:extLst>
          </p:cNvPr>
          <p:cNvSpPr>
            <a:spLocks noChangeShapeType="1"/>
          </p:cNvSpPr>
          <p:nvPr/>
        </p:nvSpPr>
        <p:spPr bwMode="auto">
          <a:xfrm flipH="1">
            <a:off x="8035278" y="1532553"/>
            <a:ext cx="2976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2" name="Line 316">
            <a:extLst>
              <a:ext uri="{FF2B5EF4-FFF2-40B4-BE49-F238E27FC236}">
                <a16:creationId xmlns:a16="http://schemas.microsoft.com/office/drawing/2014/main" id="{7C2C40D4-BD93-1386-3323-C9EBB7CA8821}"/>
              </a:ext>
            </a:extLst>
          </p:cNvPr>
          <p:cNvSpPr>
            <a:spLocks noChangeShapeType="1"/>
          </p:cNvSpPr>
          <p:nvPr/>
        </p:nvSpPr>
        <p:spPr bwMode="auto">
          <a:xfrm flipH="1">
            <a:off x="8052865" y="1532553"/>
            <a:ext cx="2976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3" name="Line 317">
            <a:extLst>
              <a:ext uri="{FF2B5EF4-FFF2-40B4-BE49-F238E27FC236}">
                <a16:creationId xmlns:a16="http://schemas.microsoft.com/office/drawing/2014/main" id="{5A7CD1C5-3A91-B9AD-6599-63DD6990EB93}"/>
              </a:ext>
            </a:extLst>
          </p:cNvPr>
          <p:cNvSpPr>
            <a:spLocks noChangeShapeType="1"/>
          </p:cNvSpPr>
          <p:nvPr/>
        </p:nvSpPr>
        <p:spPr bwMode="auto">
          <a:xfrm>
            <a:off x="8043395" y="1510908"/>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4" name="Line 318">
            <a:extLst>
              <a:ext uri="{FF2B5EF4-FFF2-40B4-BE49-F238E27FC236}">
                <a16:creationId xmlns:a16="http://schemas.microsoft.com/office/drawing/2014/main" id="{0D951B1E-DD06-59A5-BE07-EA5F22524008}"/>
              </a:ext>
            </a:extLst>
          </p:cNvPr>
          <p:cNvSpPr>
            <a:spLocks noChangeShapeType="1"/>
          </p:cNvSpPr>
          <p:nvPr/>
        </p:nvSpPr>
        <p:spPr bwMode="auto">
          <a:xfrm>
            <a:off x="8065040" y="1520377"/>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5" name="Line 319">
            <a:extLst>
              <a:ext uri="{FF2B5EF4-FFF2-40B4-BE49-F238E27FC236}">
                <a16:creationId xmlns:a16="http://schemas.microsoft.com/office/drawing/2014/main" id="{6F9F173E-C4FD-F930-93FC-6960FF791082}"/>
              </a:ext>
            </a:extLst>
          </p:cNvPr>
          <p:cNvSpPr>
            <a:spLocks noChangeShapeType="1"/>
          </p:cNvSpPr>
          <p:nvPr/>
        </p:nvSpPr>
        <p:spPr bwMode="auto">
          <a:xfrm>
            <a:off x="8073156" y="1531200"/>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6" name="Line 320">
            <a:extLst>
              <a:ext uri="{FF2B5EF4-FFF2-40B4-BE49-F238E27FC236}">
                <a16:creationId xmlns:a16="http://schemas.microsoft.com/office/drawing/2014/main" id="{9BDE4867-E50E-F062-9094-B46F2B1D8009}"/>
              </a:ext>
            </a:extLst>
          </p:cNvPr>
          <p:cNvSpPr>
            <a:spLocks noChangeShapeType="1"/>
          </p:cNvSpPr>
          <p:nvPr/>
        </p:nvSpPr>
        <p:spPr bwMode="auto">
          <a:xfrm>
            <a:off x="8089390" y="1531200"/>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7" name="Line 321">
            <a:extLst>
              <a:ext uri="{FF2B5EF4-FFF2-40B4-BE49-F238E27FC236}">
                <a16:creationId xmlns:a16="http://schemas.microsoft.com/office/drawing/2014/main" id="{6F9FAB77-0AB9-A502-B79A-9E43864C2725}"/>
              </a:ext>
            </a:extLst>
          </p:cNvPr>
          <p:cNvSpPr>
            <a:spLocks noChangeShapeType="1"/>
          </p:cNvSpPr>
          <p:nvPr/>
        </p:nvSpPr>
        <p:spPr bwMode="auto">
          <a:xfrm>
            <a:off x="8097507" y="1531200"/>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8" name="Line 322">
            <a:extLst>
              <a:ext uri="{FF2B5EF4-FFF2-40B4-BE49-F238E27FC236}">
                <a16:creationId xmlns:a16="http://schemas.microsoft.com/office/drawing/2014/main" id="{974A227C-3F66-0F78-05EE-A51147EE6202}"/>
              </a:ext>
            </a:extLst>
          </p:cNvPr>
          <p:cNvSpPr>
            <a:spLocks noChangeShapeType="1"/>
          </p:cNvSpPr>
          <p:nvPr/>
        </p:nvSpPr>
        <p:spPr bwMode="auto">
          <a:xfrm>
            <a:off x="8106976" y="1531200"/>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9" name="Line 323">
            <a:extLst>
              <a:ext uri="{FF2B5EF4-FFF2-40B4-BE49-F238E27FC236}">
                <a16:creationId xmlns:a16="http://schemas.microsoft.com/office/drawing/2014/main" id="{8CB7A141-E097-C3B2-721B-088CB7D2CE29}"/>
              </a:ext>
            </a:extLst>
          </p:cNvPr>
          <p:cNvSpPr>
            <a:spLocks noChangeShapeType="1"/>
          </p:cNvSpPr>
          <p:nvPr/>
        </p:nvSpPr>
        <p:spPr bwMode="auto">
          <a:xfrm>
            <a:off x="8111034" y="1531200"/>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0" name="Line 324">
            <a:extLst>
              <a:ext uri="{FF2B5EF4-FFF2-40B4-BE49-F238E27FC236}">
                <a16:creationId xmlns:a16="http://schemas.microsoft.com/office/drawing/2014/main" id="{488D26F5-2540-511D-31E3-1ECBFE89B639}"/>
              </a:ext>
            </a:extLst>
          </p:cNvPr>
          <p:cNvSpPr>
            <a:spLocks noChangeShapeType="1"/>
          </p:cNvSpPr>
          <p:nvPr/>
        </p:nvSpPr>
        <p:spPr bwMode="auto">
          <a:xfrm>
            <a:off x="8144854" y="1551492"/>
            <a:ext cx="0" cy="2299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1" name="Line 325">
            <a:extLst>
              <a:ext uri="{FF2B5EF4-FFF2-40B4-BE49-F238E27FC236}">
                <a16:creationId xmlns:a16="http://schemas.microsoft.com/office/drawing/2014/main" id="{2ED73AA3-8F5E-BEA9-6C36-41539AA47F2C}"/>
              </a:ext>
            </a:extLst>
          </p:cNvPr>
          <p:cNvSpPr>
            <a:spLocks noChangeShapeType="1"/>
          </p:cNvSpPr>
          <p:nvPr/>
        </p:nvSpPr>
        <p:spPr bwMode="auto">
          <a:xfrm>
            <a:off x="8359947" y="158531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2" name="Line 326">
            <a:extLst>
              <a:ext uri="{FF2B5EF4-FFF2-40B4-BE49-F238E27FC236}">
                <a16:creationId xmlns:a16="http://schemas.microsoft.com/office/drawing/2014/main" id="{AA057DFE-116C-B04B-33C2-37CEA5A90AFD}"/>
              </a:ext>
            </a:extLst>
          </p:cNvPr>
          <p:cNvSpPr>
            <a:spLocks noChangeShapeType="1"/>
          </p:cNvSpPr>
          <p:nvPr/>
        </p:nvSpPr>
        <p:spPr bwMode="auto">
          <a:xfrm>
            <a:off x="8373475" y="158531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3" name="Line 327">
            <a:extLst>
              <a:ext uri="{FF2B5EF4-FFF2-40B4-BE49-F238E27FC236}">
                <a16:creationId xmlns:a16="http://schemas.microsoft.com/office/drawing/2014/main" id="{68E7F22D-D799-606E-4BF2-E6497C0A16FB}"/>
              </a:ext>
            </a:extLst>
          </p:cNvPr>
          <p:cNvSpPr>
            <a:spLocks noChangeShapeType="1"/>
          </p:cNvSpPr>
          <p:nvPr/>
        </p:nvSpPr>
        <p:spPr bwMode="auto">
          <a:xfrm>
            <a:off x="8377533" y="158531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4" name="Line 328">
            <a:extLst>
              <a:ext uri="{FF2B5EF4-FFF2-40B4-BE49-F238E27FC236}">
                <a16:creationId xmlns:a16="http://schemas.microsoft.com/office/drawing/2014/main" id="{2701CDA7-04C2-7512-F91A-6DD6B0507EE4}"/>
              </a:ext>
            </a:extLst>
          </p:cNvPr>
          <p:cNvSpPr>
            <a:spLocks noChangeShapeType="1"/>
          </p:cNvSpPr>
          <p:nvPr/>
        </p:nvSpPr>
        <p:spPr bwMode="auto">
          <a:xfrm>
            <a:off x="8389708" y="158531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5" name="Line 329">
            <a:extLst>
              <a:ext uri="{FF2B5EF4-FFF2-40B4-BE49-F238E27FC236}">
                <a16:creationId xmlns:a16="http://schemas.microsoft.com/office/drawing/2014/main" id="{832E2235-FC4E-CE09-6068-B9E8E2EB7335}"/>
              </a:ext>
            </a:extLst>
          </p:cNvPr>
          <p:cNvSpPr>
            <a:spLocks noChangeShapeType="1"/>
          </p:cNvSpPr>
          <p:nvPr/>
        </p:nvSpPr>
        <p:spPr bwMode="auto">
          <a:xfrm>
            <a:off x="8403236" y="158531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6" name="Line 330">
            <a:extLst>
              <a:ext uri="{FF2B5EF4-FFF2-40B4-BE49-F238E27FC236}">
                <a16:creationId xmlns:a16="http://schemas.microsoft.com/office/drawing/2014/main" id="{AA5EFB13-C6B6-0FD8-E9A7-47A6C1FFA7D1}"/>
              </a:ext>
            </a:extLst>
          </p:cNvPr>
          <p:cNvSpPr>
            <a:spLocks noChangeShapeType="1"/>
          </p:cNvSpPr>
          <p:nvPr/>
        </p:nvSpPr>
        <p:spPr bwMode="auto">
          <a:xfrm>
            <a:off x="8407295" y="158531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7" name="Line 331">
            <a:extLst>
              <a:ext uri="{FF2B5EF4-FFF2-40B4-BE49-F238E27FC236}">
                <a16:creationId xmlns:a16="http://schemas.microsoft.com/office/drawing/2014/main" id="{C96A333C-EAC1-C55B-EB73-4D0928186C25}"/>
              </a:ext>
            </a:extLst>
          </p:cNvPr>
          <p:cNvSpPr>
            <a:spLocks noChangeShapeType="1"/>
          </p:cNvSpPr>
          <p:nvPr/>
        </p:nvSpPr>
        <p:spPr bwMode="auto">
          <a:xfrm>
            <a:off x="8411353" y="158531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8" name="Line 332">
            <a:extLst>
              <a:ext uri="{FF2B5EF4-FFF2-40B4-BE49-F238E27FC236}">
                <a16:creationId xmlns:a16="http://schemas.microsoft.com/office/drawing/2014/main" id="{41394744-B5A6-0862-652F-E018E9B55C68}"/>
              </a:ext>
            </a:extLst>
          </p:cNvPr>
          <p:cNvSpPr>
            <a:spLocks noChangeShapeType="1"/>
          </p:cNvSpPr>
          <p:nvPr/>
        </p:nvSpPr>
        <p:spPr bwMode="auto">
          <a:xfrm>
            <a:off x="8419469" y="158531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9" name="Line 333">
            <a:extLst>
              <a:ext uri="{FF2B5EF4-FFF2-40B4-BE49-F238E27FC236}">
                <a16:creationId xmlns:a16="http://schemas.microsoft.com/office/drawing/2014/main" id="{B32904A5-6422-9CA4-A734-395DD75D433E}"/>
              </a:ext>
            </a:extLst>
          </p:cNvPr>
          <p:cNvSpPr>
            <a:spLocks noChangeShapeType="1"/>
          </p:cNvSpPr>
          <p:nvPr/>
        </p:nvSpPr>
        <p:spPr bwMode="auto">
          <a:xfrm>
            <a:off x="8423528" y="158531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0" name="Line 334">
            <a:extLst>
              <a:ext uri="{FF2B5EF4-FFF2-40B4-BE49-F238E27FC236}">
                <a16:creationId xmlns:a16="http://schemas.microsoft.com/office/drawing/2014/main" id="{FCBB31AD-03BB-B2CC-CC2E-7D4352628401}"/>
              </a:ext>
            </a:extLst>
          </p:cNvPr>
          <p:cNvSpPr>
            <a:spLocks noChangeShapeType="1"/>
          </p:cNvSpPr>
          <p:nvPr/>
        </p:nvSpPr>
        <p:spPr bwMode="auto">
          <a:xfrm>
            <a:off x="8441114" y="1598839"/>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1" name="Line 335">
            <a:extLst>
              <a:ext uri="{FF2B5EF4-FFF2-40B4-BE49-F238E27FC236}">
                <a16:creationId xmlns:a16="http://schemas.microsoft.com/office/drawing/2014/main" id="{15B34309-9192-45F8-C8B2-4A0ACBDB16A2}"/>
              </a:ext>
            </a:extLst>
          </p:cNvPr>
          <p:cNvSpPr>
            <a:spLocks noChangeShapeType="1"/>
          </p:cNvSpPr>
          <p:nvPr/>
        </p:nvSpPr>
        <p:spPr bwMode="auto">
          <a:xfrm>
            <a:off x="8453289" y="1598839"/>
            <a:ext cx="0" cy="243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2" name="Line 336">
            <a:extLst>
              <a:ext uri="{FF2B5EF4-FFF2-40B4-BE49-F238E27FC236}">
                <a16:creationId xmlns:a16="http://schemas.microsoft.com/office/drawing/2014/main" id="{07D1BF0D-922E-4AB0-17B7-E4123F4AA22A}"/>
              </a:ext>
            </a:extLst>
          </p:cNvPr>
          <p:cNvSpPr>
            <a:spLocks noChangeShapeType="1"/>
          </p:cNvSpPr>
          <p:nvPr/>
        </p:nvSpPr>
        <p:spPr bwMode="auto">
          <a:xfrm flipH="1">
            <a:off x="8422175" y="1611014"/>
            <a:ext cx="2164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3" name="Line 337">
            <a:extLst>
              <a:ext uri="{FF2B5EF4-FFF2-40B4-BE49-F238E27FC236}">
                <a16:creationId xmlns:a16="http://schemas.microsoft.com/office/drawing/2014/main" id="{38958EC6-AF94-0E14-CE35-8183FB6A6862}"/>
              </a:ext>
            </a:extLst>
          </p:cNvPr>
          <p:cNvSpPr>
            <a:spLocks noChangeShapeType="1"/>
          </p:cNvSpPr>
          <p:nvPr/>
        </p:nvSpPr>
        <p:spPr bwMode="auto">
          <a:xfrm>
            <a:off x="8465464" y="1598839"/>
            <a:ext cx="0" cy="243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4" name="Line 338">
            <a:extLst>
              <a:ext uri="{FF2B5EF4-FFF2-40B4-BE49-F238E27FC236}">
                <a16:creationId xmlns:a16="http://schemas.microsoft.com/office/drawing/2014/main" id="{2935F9BA-254E-1D9B-C087-7F6C5C48121F}"/>
              </a:ext>
            </a:extLst>
          </p:cNvPr>
          <p:cNvSpPr>
            <a:spLocks noChangeShapeType="1"/>
          </p:cNvSpPr>
          <p:nvPr/>
        </p:nvSpPr>
        <p:spPr bwMode="auto">
          <a:xfrm>
            <a:off x="8469523" y="1598839"/>
            <a:ext cx="0" cy="243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5" name="Line 339">
            <a:extLst>
              <a:ext uri="{FF2B5EF4-FFF2-40B4-BE49-F238E27FC236}">
                <a16:creationId xmlns:a16="http://schemas.microsoft.com/office/drawing/2014/main" id="{F3CA1686-5B2B-3D23-5503-0CF913576E44}"/>
              </a:ext>
            </a:extLst>
          </p:cNvPr>
          <p:cNvSpPr>
            <a:spLocks noChangeShapeType="1"/>
          </p:cNvSpPr>
          <p:nvPr/>
        </p:nvSpPr>
        <p:spPr bwMode="auto">
          <a:xfrm>
            <a:off x="8473581" y="1598839"/>
            <a:ext cx="0" cy="243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6" name="Line 340">
            <a:extLst>
              <a:ext uri="{FF2B5EF4-FFF2-40B4-BE49-F238E27FC236}">
                <a16:creationId xmlns:a16="http://schemas.microsoft.com/office/drawing/2014/main" id="{0001FD22-B454-0522-0211-12A6DDCBE7AE}"/>
              </a:ext>
            </a:extLst>
          </p:cNvPr>
          <p:cNvSpPr>
            <a:spLocks noChangeShapeType="1"/>
          </p:cNvSpPr>
          <p:nvPr/>
        </p:nvSpPr>
        <p:spPr bwMode="auto">
          <a:xfrm>
            <a:off x="8584509" y="161913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7" name="Line 341">
            <a:extLst>
              <a:ext uri="{FF2B5EF4-FFF2-40B4-BE49-F238E27FC236}">
                <a16:creationId xmlns:a16="http://schemas.microsoft.com/office/drawing/2014/main" id="{538E128F-DD60-30F1-35E3-3F1C1C5FA94B}"/>
              </a:ext>
            </a:extLst>
          </p:cNvPr>
          <p:cNvSpPr>
            <a:spLocks noChangeShapeType="1"/>
          </p:cNvSpPr>
          <p:nvPr/>
        </p:nvSpPr>
        <p:spPr bwMode="auto">
          <a:xfrm>
            <a:off x="8610212" y="1619131"/>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8" name="Line 342">
            <a:extLst>
              <a:ext uri="{FF2B5EF4-FFF2-40B4-BE49-F238E27FC236}">
                <a16:creationId xmlns:a16="http://schemas.microsoft.com/office/drawing/2014/main" id="{696CA87B-CF12-EB23-4046-1CF520BF27EE}"/>
              </a:ext>
            </a:extLst>
          </p:cNvPr>
          <p:cNvSpPr>
            <a:spLocks noChangeShapeType="1"/>
          </p:cNvSpPr>
          <p:nvPr/>
        </p:nvSpPr>
        <p:spPr bwMode="auto">
          <a:xfrm>
            <a:off x="8639974" y="1652950"/>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9" name="Line 343">
            <a:extLst>
              <a:ext uri="{FF2B5EF4-FFF2-40B4-BE49-F238E27FC236}">
                <a16:creationId xmlns:a16="http://schemas.microsoft.com/office/drawing/2014/main" id="{D478742E-8424-6D95-0E1A-2FC52FF082C2}"/>
              </a:ext>
            </a:extLst>
          </p:cNvPr>
          <p:cNvSpPr>
            <a:spLocks noChangeShapeType="1"/>
          </p:cNvSpPr>
          <p:nvPr/>
        </p:nvSpPr>
        <p:spPr bwMode="auto">
          <a:xfrm>
            <a:off x="8690026" y="1652950"/>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0" name="Line 344">
            <a:extLst>
              <a:ext uri="{FF2B5EF4-FFF2-40B4-BE49-F238E27FC236}">
                <a16:creationId xmlns:a16="http://schemas.microsoft.com/office/drawing/2014/main" id="{E61EE7B9-BD63-7C7A-24CF-73F104DAC99F}"/>
              </a:ext>
            </a:extLst>
          </p:cNvPr>
          <p:cNvSpPr>
            <a:spLocks noChangeShapeType="1"/>
          </p:cNvSpPr>
          <p:nvPr/>
        </p:nvSpPr>
        <p:spPr bwMode="auto">
          <a:xfrm>
            <a:off x="8715730" y="1652950"/>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1" name="Line 345">
            <a:extLst>
              <a:ext uri="{FF2B5EF4-FFF2-40B4-BE49-F238E27FC236}">
                <a16:creationId xmlns:a16="http://schemas.microsoft.com/office/drawing/2014/main" id="{4623966B-EA28-9E97-CA75-473BC5A4C404}"/>
              </a:ext>
            </a:extLst>
          </p:cNvPr>
          <p:cNvSpPr>
            <a:spLocks noChangeShapeType="1"/>
          </p:cNvSpPr>
          <p:nvPr/>
        </p:nvSpPr>
        <p:spPr bwMode="auto">
          <a:xfrm>
            <a:off x="8723846" y="1652950"/>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2" name="Line 346">
            <a:extLst>
              <a:ext uri="{FF2B5EF4-FFF2-40B4-BE49-F238E27FC236}">
                <a16:creationId xmlns:a16="http://schemas.microsoft.com/office/drawing/2014/main" id="{A52FD0CA-B386-A5F3-F8C6-DE13FC95DA2D}"/>
              </a:ext>
            </a:extLst>
          </p:cNvPr>
          <p:cNvSpPr>
            <a:spLocks noChangeShapeType="1"/>
          </p:cNvSpPr>
          <p:nvPr/>
        </p:nvSpPr>
        <p:spPr bwMode="auto">
          <a:xfrm>
            <a:off x="8727904" y="1663772"/>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3" name="Line 347">
            <a:extLst>
              <a:ext uri="{FF2B5EF4-FFF2-40B4-BE49-F238E27FC236}">
                <a16:creationId xmlns:a16="http://schemas.microsoft.com/office/drawing/2014/main" id="{A387AC6D-9E26-3891-9FAE-31575261ECCD}"/>
              </a:ext>
            </a:extLst>
          </p:cNvPr>
          <p:cNvSpPr>
            <a:spLocks noChangeShapeType="1"/>
          </p:cNvSpPr>
          <p:nvPr/>
        </p:nvSpPr>
        <p:spPr bwMode="auto">
          <a:xfrm>
            <a:off x="8757665" y="1685417"/>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 name="Line 348">
            <a:extLst>
              <a:ext uri="{FF2B5EF4-FFF2-40B4-BE49-F238E27FC236}">
                <a16:creationId xmlns:a16="http://schemas.microsoft.com/office/drawing/2014/main" id="{5A248C82-7311-F5B9-16D2-E0192303630D}"/>
              </a:ext>
            </a:extLst>
          </p:cNvPr>
          <p:cNvSpPr>
            <a:spLocks noChangeShapeType="1"/>
          </p:cNvSpPr>
          <p:nvPr/>
        </p:nvSpPr>
        <p:spPr bwMode="auto">
          <a:xfrm>
            <a:off x="8753607" y="1685417"/>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 name="Line 349">
            <a:extLst>
              <a:ext uri="{FF2B5EF4-FFF2-40B4-BE49-F238E27FC236}">
                <a16:creationId xmlns:a16="http://schemas.microsoft.com/office/drawing/2014/main" id="{512C312F-CEF0-A2F2-D270-2F01F977F24F}"/>
              </a:ext>
            </a:extLst>
          </p:cNvPr>
          <p:cNvSpPr>
            <a:spLocks noChangeShapeType="1"/>
          </p:cNvSpPr>
          <p:nvPr/>
        </p:nvSpPr>
        <p:spPr bwMode="auto">
          <a:xfrm>
            <a:off x="8765782" y="1711120"/>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 name="Line 350">
            <a:extLst>
              <a:ext uri="{FF2B5EF4-FFF2-40B4-BE49-F238E27FC236}">
                <a16:creationId xmlns:a16="http://schemas.microsoft.com/office/drawing/2014/main" id="{88E98B32-112D-F3DD-64F4-B0CACDC51E52}"/>
              </a:ext>
            </a:extLst>
          </p:cNvPr>
          <p:cNvSpPr>
            <a:spLocks noChangeShapeType="1"/>
          </p:cNvSpPr>
          <p:nvPr/>
        </p:nvSpPr>
        <p:spPr bwMode="auto">
          <a:xfrm>
            <a:off x="8761724" y="1711120"/>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 name="Line 351">
            <a:extLst>
              <a:ext uri="{FF2B5EF4-FFF2-40B4-BE49-F238E27FC236}">
                <a16:creationId xmlns:a16="http://schemas.microsoft.com/office/drawing/2014/main" id="{963E40C4-2908-0AFE-1B86-EACF77D29DFD}"/>
              </a:ext>
            </a:extLst>
          </p:cNvPr>
          <p:cNvSpPr>
            <a:spLocks noChangeShapeType="1"/>
          </p:cNvSpPr>
          <p:nvPr/>
        </p:nvSpPr>
        <p:spPr bwMode="auto">
          <a:xfrm>
            <a:off x="8788780" y="1711120"/>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 name="Line 352">
            <a:extLst>
              <a:ext uri="{FF2B5EF4-FFF2-40B4-BE49-F238E27FC236}">
                <a16:creationId xmlns:a16="http://schemas.microsoft.com/office/drawing/2014/main" id="{E5A0DC65-EFFF-175C-DADC-F8E02A0A654E}"/>
              </a:ext>
            </a:extLst>
          </p:cNvPr>
          <p:cNvSpPr>
            <a:spLocks noChangeShapeType="1"/>
          </p:cNvSpPr>
          <p:nvPr/>
        </p:nvSpPr>
        <p:spPr bwMode="auto">
          <a:xfrm>
            <a:off x="8784721" y="1711120"/>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 name="Line 353">
            <a:extLst>
              <a:ext uri="{FF2B5EF4-FFF2-40B4-BE49-F238E27FC236}">
                <a16:creationId xmlns:a16="http://schemas.microsoft.com/office/drawing/2014/main" id="{7E8B2F05-0359-2B9D-15FC-748585780ADD}"/>
              </a:ext>
            </a:extLst>
          </p:cNvPr>
          <p:cNvSpPr>
            <a:spLocks noChangeShapeType="1"/>
          </p:cNvSpPr>
          <p:nvPr/>
        </p:nvSpPr>
        <p:spPr bwMode="auto">
          <a:xfrm>
            <a:off x="8799602" y="1726001"/>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 name="Line 354">
            <a:extLst>
              <a:ext uri="{FF2B5EF4-FFF2-40B4-BE49-F238E27FC236}">
                <a16:creationId xmlns:a16="http://schemas.microsoft.com/office/drawing/2014/main" id="{902BA0AB-F722-9854-ED5C-12FE4D820846}"/>
              </a:ext>
            </a:extLst>
          </p:cNvPr>
          <p:cNvSpPr>
            <a:spLocks noChangeShapeType="1"/>
          </p:cNvSpPr>
          <p:nvPr/>
        </p:nvSpPr>
        <p:spPr bwMode="auto">
          <a:xfrm flipH="1">
            <a:off x="8784721" y="1738176"/>
            <a:ext cx="2976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 name="Line 355">
            <a:extLst>
              <a:ext uri="{FF2B5EF4-FFF2-40B4-BE49-F238E27FC236}">
                <a16:creationId xmlns:a16="http://schemas.microsoft.com/office/drawing/2014/main" id="{673DAC54-0167-8188-1AF1-A2E80B817C3F}"/>
              </a:ext>
            </a:extLst>
          </p:cNvPr>
          <p:cNvSpPr>
            <a:spLocks noChangeShapeType="1"/>
          </p:cNvSpPr>
          <p:nvPr/>
        </p:nvSpPr>
        <p:spPr bwMode="auto">
          <a:xfrm>
            <a:off x="8807719" y="1726001"/>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 name="Line 356">
            <a:extLst>
              <a:ext uri="{FF2B5EF4-FFF2-40B4-BE49-F238E27FC236}">
                <a16:creationId xmlns:a16="http://schemas.microsoft.com/office/drawing/2014/main" id="{52DD0E39-954B-8947-7A7B-6AA44D7A6B3C}"/>
              </a:ext>
            </a:extLst>
          </p:cNvPr>
          <p:cNvSpPr>
            <a:spLocks noChangeShapeType="1"/>
          </p:cNvSpPr>
          <p:nvPr/>
        </p:nvSpPr>
        <p:spPr bwMode="auto">
          <a:xfrm>
            <a:off x="8848302" y="1726001"/>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 name="Line 357">
            <a:extLst>
              <a:ext uri="{FF2B5EF4-FFF2-40B4-BE49-F238E27FC236}">
                <a16:creationId xmlns:a16="http://schemas.microsoft.com/office/drawing/2014/main" id="{4184D952-1CF7-5551-DAF9-93E389EC8733}"/>
              </a:ext>
            </a:extLst>
          </p:cNvPr>
          <p:cNvSpPr>
            <a:spLocks noChangeShapeType="1"/>
          </p:cNvSpPr>
          <p:nvPr/>
        </p:nvSpPr>
        <p:spPr bwMode="auto">
          <a:xfrm>
            <a:off x="8880769" y="1739528"/>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 name="Line 358">
            <a:extLst>
              <a:ext uri="{FF2B5EF4-FFF2-40B4-BE49-F238E27FC236}">
                <a16:creationId xmlns:a16="http://schemas.microsoft.com/office/drawing/2014/main" id="{7A02ABE6-CAA1-EF16-1543-E2191057DB58}"/>
              </a:ext>
            </a:extLst>
          </p:cNvPr>
          <p:cNvSpPr>
            <a:spLocks noChangeShapeType="1"/>
          </p:cNvSpPr>
          <p:nvPr/>
        </p:nvSpPr>
        <p:spPr bwMode="auto">
          <a:xfrm>
            <a:off x="8902414" y="1739528"/>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5" name="Line 359">
            <a:extLst>
              <a:ext uri="{FF2B5EF4-FFF2-40B4-BE49-F238E27FC236}">
                <a16:creationId xmlns:a16="http://schemas.microsoft.com/office/drawing/2014/main" id="{06ECAF6D-AA68-9CC3-EF82-5C8A3A0F0414}"/>
              </a:ext>
            </a:extLst>
          </p:cNvPr>
          <p:cNvSpPr>
            <a:spLocks noChangeShapeType="1"/>
          </p:cNvSpPr>
          <p:nvPr/>
        </p:nvSpPr>
        <p:spPr bwMode="auto">
          <a:xfrm>
            <a:off x="9072865" y="1753056"/>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6" name="Line 360">
            <a:extLst>
              <a:ext uri="{FF2B5EF4-FFF2-40B4-BE49-F238E27FC236}">
                <a16:creationId xmlns:a16="http://schemas.microsoft.com/office/drawing/2014/main" id="{626FE8CF-56C6-38ED-D017-3AD0964AF638}"/>
              </a:ext>
            </a:extLst>
          </p:cNvPr>
          <p:cNvSpPr>
            <a:spLocks noChangeShapeType="1"/>
          </p:cNvSpPr>
          <p:nvPr/>
        </p:nvSpPr>
        <p:spPr bwMode="auto">
          <a:xfrm>
            <a:off x="9089098" y="1753056"/>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7" name="Line 361">
            <a:extLst>
              <a:ext uri="{FF2B5EF4-FFF2-40B4-BE49-F238E27FC236}">
                <a16:creationId xmlns:a16="http://schemas.microsoft.com/office/drawing/2014/main" id="{1703A122-69E9-7FE6-E48E-9E4D27010EE8}"/>
              </a:ext>
            </a:extLst>
          </p:cNvPr>
          <p:cNvSpPr>
            <a:spLocks noChangeShapeType="1"/>
          </p:cNvSpPr>
          <p:nvPr/>
        </p:nvSpPr>
        <p:spPr bwMode="auto">
          <a:xfrm>
            <a:off x="9097215" y="1769290"/>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8" name="Line 362">
            <a:extLst>
              <a:ext uri="{FF2B5EF4-FFF2-40B4-BE49-F238E27FC236}">
                <a16:creationId xmlns:a16="http://schemas.microsoft.com/office/drawing/2014/main" id="{E9A86A2E-2300-8D47-68C0-446A0B48BE24}"/>
              </a:ext>
            </a:extLst>
          </p:cNvPr>
          <p:cNvSpPr>
            <a:spLocks noChangeShapeType="1"/>
          </p:cNvSpPr>
          <p:nvPr/>
        </p:nvSpPr>
        <p:spPr bwMode="auto">
          <a:xfrm>
            <a:off x="9122917" y="1784171"/>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9" name="Line 363">
            <a:extLst>
              <a:ext uri="{FF2B5EF4-FFF2-40B4-BE49-F238E27FC236}">
                <a16:creationId xmlns:a16="http://schemas.microsoft.com/office/drawing/2014/main" id="{AF9BC129-9B6B-C663-7359-EC9625D40AF1}"/>
              </a:ext>
            </a:extLst>
          </p:cNvPr>
          <p:cNvSpPr>
            <a:spLocks noChangeShapeType="1"/>
          </p:cNvSpPr>
          <p:nvPr/>
        </p:nvSpPr>
        <p:spPr bwMode="auto">
          <a:xfrm>
            <a:off x="9160795" y="1797699"/>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0" name="Line 364">
            <a:extLst>
              <a:ext uri="{FF2B5EF4-FFF2-40B4-BE49-F238E27FC236}">
                <a16:creationId xmlns:a16="http://schemas.microsoft.com/office/drawing/2014/main" id="{4477CD44-5943-C192-9494-9455DE4564A5}"/>
              </a:ext>
            </a:extLst>
          </p:cNvPr>
          <p:cNvSpPr>
            <a:spLocks noChangeShapeType="1"/>
          </p:cNvSpPr>
          <p:nvPr/>
        </p:nvSpPr>
        <p:spPr bwMode="auto">
          <a:xfrm>
            <a:off x="9177029" y="1797699"/>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1" name="Line 365">
            <a:extLst>
              <a:ext uri="{FF2B5EF4-FFF2-40B4-BE49-F238E27FC236}">
                <a16:creationId xmlns:a16="http://schemas.microsoft.com/office/drawing/2014/main" id="{4DE4F204-3449-2E3A-5E3E-052B63F6D294}"/>
              </a:ext>
            </a:extLst>
          </p:cNvPr>
          <p:cNvSpPr>
            <a:spLocks noChangeShapeType="1"/>
          </p:cNvSpPr>
          <p:nvPr/>
        </p:nvSpPr>
        <p:spPr bwMode="auto">
          <a:xfrm>
            <a:off x="9206790" y="1831518"/>
            <a:ext cx="0" cy="243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2" name="Line 366">
            <a:extLst>
              <a:ext uri="{FF2B5EF4-FFF2-40B4-BE49-F238E27FC236}">
                <a16:creationId xmlns:a16="http://schemas.microsoft.com/office/drawing/2014/main" id="{CCAC3B90-5141-87E4-A2ED-392B401E8468}"/>
              </a:ext>
            </a:extLst>
          </p:cNvPr>
          <p:cNvSpPr>
            <a:spLocks noChangeShapeType="1"/>
          </p:cNvSpPr>
          <p:nvPr/>
        </p:nvSpPr>
        <p:spPr bwMode="auto">
          <a:xfrm>
            <a:off x="9216260" y="1859927"/>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 name="Line 367">
            <a:extLst>
              <a:ext uri="{FF2B5EF4-FFF2-40B4-BE49-F238E27FC236}">
                <a16:creationId xmlns:a16="http://schemas.microsoft.com/office/drawing/2014/main" id="{60ECC7F8-2B3F-0FBA-5F8A-DEBA91ED7D2F}"/>
              </a:ext>
            </a:extLst>
          </p:cNvPr>
          <p:cNvSpPr>
            <a:spLocks noChangeShapeType="1"/>
          </p:cNvSpPr>
          <p:nvPr/>
        </p:nvSpPr>
        <p:spPr bwMode="auto">
          <a:xfrm>
            <a:off x="9218965" y="1859927"/>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4" name="Line 368">
            <a:extLst>
              <a:ext uri="{FF2B5EF4-FFF2-40B4-BE49-F238E27FC236}">
                <a16:creationId xmlns:a16="http://schemas.microsoft.com/office/drawing/2014/main" id="{F79964F4-89FE-A474-3478-686B6FBF735F}"/>
              </a:ext>
            </a:extLst>
          </p:cNvPr>
          <p:cNvSpPr>
            <a:spLocks noChangeShapeType="1"/>
          </p:cNvSpPr>
          <p:nvPr/>
        </p:nvSpPr>
        <p:spPr bwMode="auto">
          <a:xfrm>
            <a:off x="9224377" y="1859927"/>
            <a:ext cx="0" cy="2976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5" name="Line 369">
            <a:extLst>
              <a:ext uri="{FF2B5EF4-FFF2-40B4-BE49-F238E27FC236}">
                <a16:creationId xmlns:a16="http://schemas.microsoft.com/office/drawing/2014/main" id="{DA01D91C-2649-0B0C-B986-074A1186C3F5}"/>
              </a:ext>
            </a:extLst>
          </p:cNvPr>
          <p:cNvSpPr>
            <a:spLocks noChangeShapeType="1"/>
          </p:cNvSpPr>
          <p:nvPr/>
        </p:nvSpPr>
        <p:spPr bwMode="auto">
          <a:xfrm>
            <a:off x="9244668" y="1880218"/>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6" name="Line 370">
            <a:extLst>
              <a:ext uri="{FF2B5EF4-FFF2-40B4-BE49-F238E27FC236}">
                <a16:creationId xmlns:a16="http://schemas.microsoft.com/office/drawing/2014/main" id="{EA79A8DA-AA10-AA0C-1314-C18D16E4284A}"/>
              </a:ext>
            </a:extLst>
          </p:cNvPr>
          <p:cNvSpPr>
            <a:spLocks noChangeShapeType="1"/>
          </p:cNvSpPr>
          <p:nvPr/>
        </p:nvSpPr>
        <p:spPr bwMode="auto">
          <a:xfrm>
            <a:off x="9248727" y="1893746"/>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 name="Line 371">
            <a:extLst>
              <a:ext uri="{FF2B5EF4-FFF2-40B4-BE49-F238E27FC236}">
                <a16:creationId xmlns:a16="http://schemas.microsoft.com/office/drawing/2014/main" id="{B06EE0EC-E501-425D-2CDA-4C4BB8E93CAE}"/>
              </a:ext>
            </a:extLst>
          </p:cNvPr>
          <p:cNvSpPr>
            <a:spLocks noChangeShapeType="1"/>
          </p:cNvSpPr>
          <p:nvPr/>
        </p:nvSpPr>
        <p:spPr bwMode="auto">
          <a:xfrm>
            <a:off x="9270371" y="1893746"/>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 name="Line 372">
            <a:extLst>
              <a:ext uri="{FF2B5EF4-FFF2-40B4-BE49-F238E27FC236}">
                <a16:creationId xmlns:a16="http://schemas.microsoft.com/office/drawing/2014/main" id="{3AF72FC4-7A6D-4572-E1F8-CDB297317063}"/>
              </a:ext>
            </a:extLst>
          </p:cNvPr>
          <p:cNvSpPr>
            <a:spLocks noChangeShapeType="1"/>
          </p:cNvSpPr>
          <p:nvPr/>
        </p:nvSpPr>
        <p:spPr bwMode="auto">
          <a:xfrm>
            <a:off x="9452997" y="1893746"/>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 name="Line 373">
            <a:extLst>
              <a:ext uri="{FF2B5EF4-FFF2-40B4-BE49-F238E27FC236}">
                <a16:creationId xmlns:a16="http://schemas.microsoft.com/office/drawing/2014/main" id="{B7728857-7AD7-0160-EA1A-2864D2F7AC3F}"/>
              </a:ext>
            </a:extLst>
          </p:cNvPr>
          <p:cNvSpPr>
            <a:spLocks noChangeShapeType="1"/>
          </p:cNvSpPr>
          <p:nvPr/>
        </p:nvSpPr>
        <p:spPr bwMode="auto">
          <a:xfrm>
            <a:off x="9494933" y="1893746"/>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 name="Line 374">
            <a:extLst>
              <a:ext uri="{FF2B5EF4-FFF2-40B4-BE49-F238E27FC236}">
                <a16:creationId xmlns:a16="http://schemas.microsoft.com/office/drawing/2014/main" id="{2DC0E448-BF12-1F65-EDFF-01DEEF31C234}"/>
              </a:ext>
            </a:extLst>
          </p:cNvPr>
          <p:cNvSpPr>
            <a:spLocks noChangeShapeType="1"/>
          </p:cNvSpPr>
          <p:nvPr/>
        </p:nvSpPr>
        <p:spPr bwMode="auto">
          <a:xfrm>
            <a:off x="9503050" y="1914038"/>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 name="Line 375">
            <a:extLst>
              <a:ext uri="{FF2B5EF4-FFF2-40B4-BE49-F238E27FC236}">
                <a16:creationId xmlns:a16="http://schemas.microsoft.com/office/drawing/2014/main" id="{73E3B690-43B0-9C11-56D8-8E7B398C9A3A}"/>
              </a:ext>
            </a:extLst>
          </p:cNvPr>
          <p:cNvSpPr>
            <a:spLocks noChangeShapeType="1"/>
          </p:cNvSpPr>
          <p:nvPr/>
        </p:nvSpPr>
        <p:spPr bwMode="auto">
          <a:xfrm>
            <a:off x="9503050" y="1914038"/>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 name="Line 376">
            <a:extLst>
              <a:ext uri="{FF2B5EF4-FFF2-40B4-BE49-F238E27FC236}">
                <a16:creationId xmlns:a16="http://schemas.microsoft.com/office/drawing/2014/main" id="{89909DD1-5645-4866-AE03-BB76F6AB0BE0}"/>
              </a:ext>
            </a:extLst>
          </p:cNvPr>
          <p:cNvSpPr>
            <a:spLocks noChangeShapeType="1"/>
          </p:cNvSpPr>
          <p:nvPr/>
        </p:nvSpPr>
        <p:spPr bwMode="auto">
          <a:xfrm>
            <a:off x="9507108" y="1914038"/>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 name="Line 377">
            <a:extLst>
              <a:ext uri="{FF2B5EF4-FFF2-40B4-BE49-F238E27FC236}">
                <a16:creationId xmlns:a16="http://schemas.microsoft.com/office/drawing/2014/main" id="{9DFFDDA4-B0AE-01CF-B253-A9B7CB2A9AA4}"/>
              </a:ext>
            </a:extLst>
          </p:cNvPr>
          <p:cNvSpPr>
            <a:spLocks noChangeShapeType="1"/>
          </p:cNvSpPr>
          <p:nvPr/>
        </p:nvSpPr>
        <p:spPr bwMode="auto">
          <a:xfrm>
            <a:off x="9532811" y="1951916"/>
            <a:ext cx="0" cy="3517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4" name="Line 378">
            <a:extLst>
              <a:ext uri="{FF2B5EF4-FFF2-40B4-BE49-F238E27FC236}">
                <a16:creationId xmlns:a16="http://schemas.microsoft.com/office/drawing/2014/main" id="{C5CF45D2-E977-6C20-D4B5-BE27E7CCE283}"/>
              </a:ext>
            </a:extLst>
          </p:cNvPr>
          <p:cNvSpPr>
            <a:spLocks noChangeShapeType="1"/>
          </p:cNvSpPr>
          <p:nvPr/>
        </p:nvSpPr>
        <p:spPr bwMode="auto">
          <a:xfrm>
            <a:off x="9524695" y="1951916"/>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5" name="Line 379">
            <a:extLst>
              <a:ext uri="{FF2B5EF4-FFF2-40B4-BE49-F238E27FC236}">
                <a16:creationId xmlns:a16="http://schemas.microsoft.com/office/drawing/2014/main" id="{8D85FABC-437E-6169-F63D-99D3107E0D9A}"/>
              </a:ext>
            </a:extLst>
          </p:cNvPr>
          <p:cNvSpPr>
            <a:spLocks noChangeShapeType="1"/>
          </p:cNvSpPr>
          <p:nvPr/>
        </p:nvSpPr>
        <p:spPr bwMode="auto">
          <a:xfrm>
            <a:off x="9540928" y="1972207"/>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6" name="Line 380">
            <a:extLst>
              <a:ext uri="{FF2B5EF4-FFF2-40B4-BE49-F238E27FC236}">
                <a16:creationId xmlns:a16="http://schemas.microsoft.com/office/drawing/2014/main" id="{29E7AEEF-DA81-39E1-4925-286E8EFB0B36}"/>
              </a:ext>
            </a:extLst>
          </p:cNvPr>
          <p:cNvSpPr>
            <a:spLocks noChangeShapeType="1"/>
          </p:cNvSpPr>
          <p:nvPr/>
        </p:nvSpPr>
        <p:spPr bwMode="auto">
          <a:xfrm>
            <a:off x="9609920" y="1989794"/>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7" name="Line 381">
            <a:extLst>
              <a:ext uri="{FF2B5EF4-FFF2-40B4-BE49-F238E27FC236}">
                <a16:creationId xmlns:a16="http://schemas.microsoft.com/office/drawing/2014/main" id="{33531160-5B70-CEF7-F788-239FBE7B336C}"/>
              </a:ext>
            </a:extLst>
          </p:cNvPr>
          <p:cNvSpPr>
            <a:spLocks noChangeShapeType="1"/>
          </p:cNvSpPr>
          <p:nvPr/>
        </p:nvSpPr>
        <p:spPr bwMode="auto">
          <a:xfrm>
            <a:off x="9618036" y="1989794"/>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8" name="Line 382">
            <a:extLst>
              <a:ext uri="{FF2B5EF4-FFF2-40B4-BE49-F238E27FC236}">
                <a16:creationId xmlns:a16="http://schemas.microsoft.com/office/drawing/2014/main" id="{A22E6C40-94D7-F725-98A4-A234B34B55A4}"/>
              </a:ext>
            </a:extLst>
          </p:cNvPr>
          <p:cNvSpPr>
            <a:spLocks noChangeShapeType="1"/>
          </p:cNvSpPr>
          <p:nvPr/>
        </p:nvSpPr>
        <p:spPr bwMode="auto">
          <a:xfrm>
            <a:off x="9627506" y="1989794"/>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9" name="Line 383">
            <a:extLst>
              <a:ext uri="{FF2B5EF4-FFF2-40B4-BE49-F238E27FC236}">
                <a16:creationId xmlns:a16="http://schemas.microsoft.com/office/drawing/2014/main" id="{8F2CC04E-1CFC-61DB-2273-1F65DACF7B6B}"/>
              </a:ext>
            </a:extLst>
          </p:cNvPr>
          <p:cNvSpPr>
            <a:spLocks noChangeShapeType="1"/>
          </p:cNvSpPr>
          <p:nvPr/>
        </p:nvSpPr>
        <p:spPr bwMode="auto">
          <a:xfrm>
            <a:off x="9635623" y="1989794"/>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 name="Line 384">
            <a:extLst>
              <a:ext uri="{FF2B5EF4-FFF2-40B4-BE49-F238E27FC236}">
                <a16:creationId xmlns:a16="http://schemas.microsoft.com/office/drawing/2014/main" id="{695B0B62-7FDD-5CC2-A800-594DF2E4DE01}"/>
              </a:ext>
            </a:extLst>
          </p:cNvPr>
          <p:cNvSpPr>
            <a:spLocks noChangeShapeType="1"/>
          </p:cNvSpPr>
          <p:nvPr/>
        </p:nvSpPr>
        <p:spPr bwMode="auto">
          <a:xfrm>
            <a:off x="9639681" y="1989794"/>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 name="Line 385">
            <a:extLst>
              <a:ext uri="{FF2B5EF4-FFF2-40B4-BE49-F238E27FC236}">
                <a16:creationId xmlns:a16="http://schemas.microsoft.com/office/drawing/2014/main" id="{4FE9DF28-D1A3-E731-550E-145D7DEC7ECC}"/>
              </a:ext>
            </a:extLst>
          </p:cNvPr>
          <p:cNvSpPr>
            <a:spLocks noChangeShapeType="1"/>
          </p:cNvSpPr>
          <p:nvPr/>
        </p:nvSpPr>
        <p:spPr bwMode="auto">
          <a:xfrm>
            <a:off x="9643740" y="1989794"/>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 name="Line 386">
            <a:extLst>
              <a:ext uri="{FF2B5EF4-FFF2-40B4-BE49-F238E27FC236}">
                <a16:creationId xmlns:a16="http://schemas.microsoft.com/office/drawing/2014/main" id="{59EF780D-946E-6030-7A9E-51E26040544D}"/>
              </a:ext>
            </a:extLst>
          </p:cNvPr>
          <p:cNvSpPr>
            <a:spLocks noChangeShapeType="1"/>
          </p:cNvSpPr>
          <p:nvPr/>
        </p:nvSpPr>
        <p:spPr bwMode="auto">
          <a:xfrm>
            <a:off x="9661326" y="1989794"/>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 name="Line 387">
            <a:extLst>
              <a:ext uri="{FF2B5EF4-FFF2-40B4-BE49-F238E27FC236}">
                <a16:creationId xmlns:a16="http://schemas.microsoft.com/office/drawing/2014/main" id="{4792B5DE-6921-86C2-6DB1-C951A4601E0F}"/>
              </a:ext>
            </a:extLst>
          </p:cNvPr>
          <p:cNvSpPr>
            <a:spLocks noChangeShapeType="1"/>
          </p:cNvSpPr>
          <p:nvPr/>
        </p:nvSpPr>
        <p:spPr bwMode="auto">
          <a:xfrm>
            <a:off x="9665384" y="1989794"/>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 name="Line 388">
            <a:extLst>
              <a:ext uri="{FF2B5EF4-FFF2-40B4-BE49-F238E27FC236}">
                <a16:creationId xmlns:a16="http://schemas.microsoft.com/office/drawing/2014/main" id="{E68AFB44-6722-48ED-1E94-AADABCC27279}"/>
              </a:ext>
            </a:extLst>
          </p:cNvPr>
          <p:cNvSpPr>
            <a:spLocks noChangeShapeType="1"/>
          </p:cNvSpPr>
          <p:nvPr/>
        </p:nvSpPr>
        <p:spPr bwMode="auto">
          <a:xfrm>
            <a:off x="9669442"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 name="Line 389">
            <a:extLst>
              <a:ext uri="{FF2B5EF4-FFF2-40B4-BE49-F238E27FC236}">
                <a16:creationId xmlns:a16="http://schemas.microsoft.com/office/drawing/2014/main" id="{A5B8789A-CB94-4D76-D87F-CBC53B8BCEA6}"/>
              </a:ext>
            </a:extLst>
          </p:cNvPr>
          <p:cNvSpPr>
            <a:spLocks noChangeShapeType="1"/>
          </p:cNvSpPr>
          <p:nvPr/>
        </p:nvSpPr>
        <p:spPr bwMode="auto">
          <a:xfrm>
            <a:off x="9689734"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 name="Line 390">
            <a:extLst>
              <a:ext uri="{FF2B5EF4-FFF2-40B4-BE49-F238E27FC236}">
                <a16:creationId xmlns:a16="http://schemas.microsoft.com/office/drawing/2014/main" id="{CBA24A94-FC23-8F58-6646-1B73E5884E2B}"/>
              </a:ext>
            </a:extLst>
          </p:cNvPr>
          <p:cNvSpPr>
            <a:spLocks noChangeShapeType="1"/>
          </p:cNvSpPr>
          <p:nvPr/>
        </p:nvSpPr>
        <p:spPr bwMode="auto">
          <a:xfrm>
            <a:off x="9693792"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 name="Line 391">
            <a:extLst>
              <a:ext uri="{FF2B5EF4-FFF2-40B4-BE49-F238E27FC236}">
                <a16:creationId xmlns:a16="http://schemas.microsoft.com/office/drawing/2014/main" id="{8015E253-2A4D-6D96-FF1E-76A4FA306374}"/>
              </a:ext>
            </a:extLst>
          </p:cNvPr>
          <p:cNvSpPr>
            <a:spLocks noChangeShapeType="1"/>
          </p:cNvSpPr>
          <p:nvPr/>
        </p:nvSpPr>
        <p:spPr bwMode="auto">
          <a:xfrm>
            <a:off x="9727612"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 name="Line 392">
            <a:extLst>
              <a:ext uri="{FF2B5EF4-FFF2-40B4-BE49-F238E27FC236}">
                <a16:creationId xmlns:a16="http://schemas.microsoft.com/office/drawing/2014/main" id="{60CB7378-C94D-B280-12CA-8CF4648056DA}"/>
              </a:ext>
            </a:extLst>
          </p:cNvPr>
          <p:cNvSpPr>
            <a:spLocks noChangeShapeType="1"/>
          </p:cNvSpPr>
          <p:nvPr/>
        </p:nvSpPr>
        <p:spPr bwMode="auto">
          <a:xfrm>
            <a:off x="9745198"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 name="Line 393">
            <a:extLst>
              <a:ext uri="{FF2B5EF4-FFF2-40B4-BE49-F238E27FC236}">
                <a16:creationId xmlns:a16="http://schemas.microsoft.com/office/drawing/2014/main" id="{6AAFB13B-FA7C-CEBC-B94E-8E93A94DB082}"/>
              </a:ext>
            </a:extLst>
          </p:cNvPr>
          <p:cNvSpPr>
            <a:spLocks noChangeShapeType="1"/>
          </p:cNvSpPr>
          <p:nvPr/>
        </p:nvSpPr>
        <p:spPr bwMode="auto">
          <a:xfrm>
            <a:off x="9765490"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 name="Line 394">
            <a:extLst>
              <a:ext uri="{FF2B5EF4-FFF2-40B4-BE49-F238E27FC236}">
                <a16:creationId xmlns:a16="http://schemas.microsoft.com/office/drawing/2014/main" id="{8BA68B10-138A-C13A-D2CD-D06590CEA541}"/>
              </a:ext>
            </a:extLst>
          </p:cNvPr>
          <p:cNvSpPr>
            <a:spLocks noChangeShapeType="1"/>
          </p:cNvSpPr>
          <p:nvPr/>
        </p:nvSpPr>
        <p:spPr bwMode="auto">
          <a:xfrm>
            <a:off x="9779018"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1" name="Line 395">
            <a:extLst>
              <a:ext uri="{FF2B5EF4-FFF2-40B4-BE49-F238E27FC236}">
                <a16:creationId xmlns:a16="http://schemas.microsoft.com/office/drawing/2014/main" id="{7BE1DE54-E468-FAF1-CEE2-C0C47625AB55}"/>
              </a:ext>
            </a:extLst>
          </p:cNvPr>
          <p:cNvSpPr>
            <a:spLocks noChangeShapeType="1"/>
          </p:cNvSpPr>
          <p:nvPr/>
        </p:nvSpPr>
        <p:spPr bwMode="auto">
          <a:xfrm>
            <a:off x="9791193"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2" name="Line 396">
            <a:extLst>
              <a:ext uri="{FF2B5EF4-FFF2-40B4-BE49-F238E27FC236}">
                <a16:creationId xmlns:a16="http://schemas.microsoft.com/office/drawing/2014/main" id="{D4882557-132E-7E31-0CF9-A94CF7D77387}"/>
              </a:ext>
            </a:extLst>
          </p:cNvPr>
          <p:cNvSpPr>
            <a:spLocks noChangeShapeType="1"/>
          </p:cNvSpPr>
          <p:nvPr/>
        </p:nvSpPr>
        <p:spPr bwMode="auto">
          <a:xfrm>
            <a:off x="10061750"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3" name="Line 397">
            <a:extLst>
              <a:ext uri="{FF2B5EF4-FFF2-40B4-BE49-F238E27FC236}">
                <a16:creationId xmlns:a16="http://schemas.microsoft.com/office/drawing/2014/main" id="{53A8ED55-E120-0B0E-3E28-CAE1953F5778}"/>
              </a:ext>
            </a:extLst>
          </p:cNvPr>
          <p:cNvSpPr>
            <a:spLocks noChangeShapeType="1"/>
          </p:cNvSpPr>
          <p:nvPr/>
        </p:nvSpPr>
        <p:spPr bwMode="auto">
          <a:xfrm>
            <a:off x="10072572"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4" name="Line 398">
            <a:extLst>
              <a:ext uri="{FF2B5EF4-FFF2-40B4-BE49-F238E27FC236}">
                <a16:creationId xmlns:a16="http://schemas.microsoft.com/office/drawing/2014/main" id="{DFED3B6E-28A1-CB1E-2FF8-C3F1595D6C15}"/>
              </a:ext>
            </a:extLst>
          </p:cNvPr>
          <p:cNvSpPr>
            <a:spLocks noChangeShapeType="1"/>
          </p:cNvSpPr>
          <p:nvPr/>
        </p:nvSpPr>
        <p:spPr bwMode="auto">
          <a:xfrm>
            <a:off x="10084748"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5" name="Line 399">
            <a:extLst>
              <a:ext uri="{FF2B5EF4-FFF2-40B4-BE49-F238E27FC236}">
                <a16:creationId xmlns:a16="http://schemas.microsoft.com/office/drawing/2014/main" id="{1350BCD6-405D-97FE-E476-569D430729FF}"/>
              </a:ext>
            </a:extLst>
          </p:cNvPr>
          <p:cNvSpPr>
            <a:spLocks noChangeShapeType="1"/>
          </p:cNvSpPr>
          <p:nvPr/>
        </p:nvSpPr>
        <p:spPr bwMode="auto">
          <a:xfrm>
            <a:off x="10091511"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6" name="Line 400">
            <a:extLst>
              <a:ext uri="{FF2B5EF4-FFF2-40B4-BE49-F238E27FC236}">
                <a16:creationId xmlns:a16="http://schemas.microsoft.com/office/drawing/2014/main" id="{708C0A43-67AB-85A4-06C1-932BE252267C}"/>
              </a:ext>
            </a:extLst>
          </p:cNvPr>
          <p:cNvSpPr>
            <a:spLocks noChangeShapeType="1"/>
          </p:cNvSpPr>
          <p:nvPr/>
        </p:nvSpPr>
        <p:spPr bwMode="auto">
          <a:xfrm>
            <a:off x="10095570" y="2020908"/>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7" name="Line 401">
            <a:extLst>
              <a:ext uri="{FF2B5EF4-FFF2-40B4-BE49-F238E27FC236}">
                <a16:creationId xmlns:a16="http://schemas.microsoft.com/office/drawing/2014/main" id="{9B7CCA9F-25AD-AA02-2658-03DAF50632A9}"/>
              </a:ext>
            </a:extLst>
          </p:cNvPr>
          <p:cNvSpPr>
            <a:spLocks noChangeShapeType="1"/>
          </p:cNvSpPr>
          <p:nvPr/>
        </p:nvSpPr>
        <p:spPr bwMode="auto">
          <a:xfrm>
            <a:off x="10172678" y="2180536"/>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8" name="Line 402">
            <a:extLst>
              <a:ext uri="{FF2B5EF4-FFF2-40B4-BE49-F238E27FC236}">
                <a16:creationId xmlns:a16="http://schemas.microsoft.com/office/drawing/2014/main" id="{C87D144D-D80B-B5A2-5E7B-C87BACF9B0E4}"/>
              </a:ext>
            </a:extLst>
          </p:cNvPr>
          <p:cNvSpPr>
            <a:spLocks noChangeShapeType="1"/>
          </p:cNvSpPr>
          <p:nvPr/>
        </p:nvSpPr>
        <p:spPr bwMode="auto">
          <a:xfrm>
            <a:off x="10156445" y="2180536"/>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9" name="Line 403">
            <a:extLst>
              <a:ext uri="{FF2B5EF4-FFF2-40B4-BE49-F238E27FC236}">
                <a16:creationId xmlns:a16="http://schemas.microsoft.com/office/drawing/2014/main" id="{C82AC1F8-0015-B264-800B-99329A96D307}"/>
              </a:ext>
            </a:extLst>
          </p:cNvPr>
          <p:cNvSpPr>
            <a:spLocks noChangeShapeType="1"/>
          </p:cNvSpPr>
          <p:nvPr/>
        </p:nvSpPr>
        <p:spPr bwMode="auto">
          <a:xfrm>
            <a:off x="10206498" y="2180536"/>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0" name="Line 404">
            <a:extLst>
              <a:ext uri="{FF2B5EF4-FFF2-40B4-BE49-F238E27FC236}">
                <a16:creationId xmlns:a16="http://schemas.microsoft.com/office/drawing/2014/main" id="{DFB7605D-1FCF-479E-8ECD-1CF957782990}"/>
              </a:ext>
            </a:extLst>
          </p:cNvPr>
          <p:cNvSpPr>
            <a:spLocks noChangeShapeType="1"/>
          </p:cNvSpPr>
          <p:nvPr/>
        </p:nvSpPr>
        <p:spPr bwMode="auto">
          <a:xfrm>
            <a:off x="10266021" y="2180536"/>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1" name="Line 405">
            <a:extLst>
              <a:ext uri="{FF2B5EF4-FFF2-40B4-BE49-F238E27FC236}">
                <a16:creationId xmlns:a16="http://schemas.microsoft.com/office/drawing/2014/main" id="{1C539FF4-D4D2-673F-E1F5-492CBB4B97D0}"/>
              </a:ext>
            </a:extLst>
          </p:cNvPr>
          <p:cNvSpPr>
            <a:spLocks noChangeShapeType="1"/>
          </p:cNvSpPr>
          <p:nvPr/>
        </p:nvSpPr>
        <p:spPr bwMode="auto">
          <a:xfrm>
            <a:off x="10448646" y="2336107"/>
            <a:ext cx="0" cy="2299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2" name="Line 407">
            <a:extLst>
              <a:ext uri="{FF2B5EF4-FFF2-40B4-BE49-F238E27FC236}">
                <a16:creationId xmlns:a16="http://schemas.microsoft.com/office/drawing/2014/main" id="{D568D8C2-5830-E660-9C0F-2376B7F4FF7B}"/>
              </a:ext>
            </a:extLst>
          </p:cNvPr>
          <p:cNvSpPr>
            <a:spLocks noChangeShapeType="1"/>
          </p:cNvSpPr>
          <p:nvPr/>
        </p:nvSpPr>
        <p:spPr bwMode="auto">
          <a:xfrm>
            <a:off x="10468938" y="2336107"/>
            <a:ext cx="0" cy="2299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 name="Line 408">
            <a:extLst>
              <a:ext uri="{FF2B5EF4-FFF2-40B4-BE49-F238E27FC236}">
                <a16:creationId xmlns:a16="http://schemas.microsoft.com/office/drawing/2014/main" id="{61D939D3-49A4-A5A8-D2C8-560290A72F17}"/>
              </a:ext>
            </a:extLst>
          </p:cNvPr>
          <p:cNvSpPr>
            <a:spLocks noChangeShapeType="1"/>
          </p:cNvSpPr>
          <p:nvPr/>
        </p:nvSpPr>
        <p:spPr bwMode="auto">
          <a:xfrm>
            <a:off x="10506815" y="2336107"/>
            <a:ext cx="0" cy="2299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 name="Line 409">
            <a:extLst>
              <a:ext uri="{FF2B5EF4-FFF2-40B4-BE49-F238E27FC236}">
                <a16:creationId xmlns:a16="http://schemas.microsoft.com/office/drawing/2014/main" id="{3C783208-CBB5-B47F-BD0A-D91B90AC481F}"/>
              </a:ext>
            </a:extLst>
          </p:cNvPr>
          <p:cNvSpPr>
            <a:spLocks noChangeShapeType="1"/>
          </p:cNvSpPr>
          <p:nvPr/>
        </p:nvSpPr>
        <p:spPr bwMode="auto">
          <a:xfrm>
            <a:off x="10548752" y="2336107"/>
            <a:ext cx="0" cy="2299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 name="Line 410">
            <a:extLst>
              <a:ext uri="{FF2B5EF4-FFF2-40B4-BE49-F238E27FC236}">
                <a16:creationId xmlns:a16="http://schemas.microsoft.com/office/drawing/2014/main" id="{4A58C895-FB91-22A0-5A26-4975A65B4E7A}"/>
              </a:ext>
            </a:extLst>
          </p:cNvPr>
          <p:cNvSpPr>
            <a:spLocks noChangeShapeType="1"/>
          </p:cNvSpPr>
          <p:nvPr/>
        </p:nvSpPr>
        <p:spPr bwMode="auto">
          <a:xfrm>
            <a:off x="10601510" y="2336107"/>
            <a:ext cx="0" cy="2299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 name="Line 411">
            <a:extLst>
              <a:ext uri="{FF2B5EF4-FFF2-40B4-BE49-F238E27FC236}">
                <a16:creationId xmlns:a16="http://schemas.microsoft.com/office/drawing/2014/main" id="{D57BD9E0-F9CD-535F-2F34-35777276530E}"/>
              </a:ext>
            </a:extLst>
          </p:cNvPr>
          <p:cNvSpPr>
            <a:spLocks noChangeShapeType="1"/>
          </p:cNvSpPr>
          <p:nvPr/>
        </p:nvSpPr>
        <p:spPr bwMode="auto">
          <a:xfrm>
            <a:off x="10777372" y="2336107"/>
            <a:ext cx="0" cy="2299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 name="Line 412">
            <a:extLst>
              <a:ext uri="{FF2B5EF4-FFF2-40B4-BE49-F238E27FC236}">
                <a16:creationId xmlns:a16="http://schemas.microsoft.com/office/drawing/2014/main" id="{44F35C6C-8A7B-2051-68A1-FEE48A621EA5}"/>
              </a:ext>
            </a:extLst>
          </p:cNvPr>
          <p:cNvSpPr>
            <a:spLocks noChangeShapeType="1"/>
          </p:cNvSpPr>
          <p:nvPr/>
        </p:nvSpPr>
        <p:spPr bwMode="auto">
          <a:xfrm>
            <a:off x="10901829" y="2336107"/>
            <a:ext cx="0" cy="2299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8" name="Line 413">
            <a:extLst>
              <a:ext uri="{FF2B5EF4-FFF2-40B4-BE49-F238E27FC236}">
                <a16:creationId xmlns:a16="http://schemas.microsoft.com/office/drawing/2014/main" id="{C0BC3E27-E1A4-5117-BDF6-213980EA7E18}"/>
              </a:ext>
            </a:extLst>
          </p:cNvPr>
          <p:cNvSpPr>
            <a:spLocks noChangeShapeType="1"/>
          </p:cNvSpPr>
          <p:nvPr/>
        </p:nvSpPr>
        <p:spPr bwMode="auto">
          <a:xfrm>
            <a:off x="10916710" y="2336107"/>
            <a:ext cx="0" cy="2299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9" name="Line 414">
            <a:extLst>
              <a:ext uri="{FF2B5EF4-FFF2-40B4-BE49-F238E27FC236}">
                <a16:creationId xmlns:a16="http://schemas.microsoft.com/office/drawing/2014/main" id="{C843AE34-60C4-E1AA-D67C-0C8AC0A0C4E1}"/>
              </a:ext>
            </a:extLst>
          </p:cNvPr>
          <p:cNvSpPr>
            <a:spLocks noChangeShapeType="1"/>
          </p:cNvSpPr>
          <p:nvPr/>
        </p:nvSpPr>
        <p:spPr bwMode="auto">
          <a:xfrm flipH="1">
            <a:off x="10140211" y="2196770"/>
            <a:ext cx="2976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0" name="Line 415">
            <a:extLst>
              <a:ext uri="{FF2B5EF4-FFF2-40B4-BE49-F238E27FC236}">
                <a16:creationId xmlns:a16="http://schemas.microsoft.com/office/drawing/2014/main" id="{21A72CDE-8AC8-FB82-4E57-D42F66259964}"/>
              </a:ext>
            </a:extLst>
          </p:cNvPr>
          <p:cNvSpPr>
            <a:spLocks noChangeShapeType="1"/>
          </p:cNvSpPr>
          <p:nvPr/>
        </p:nvSpPr>
        <p:spPr bwMode="auto">
          <a:xfrm flipH="1">
            <a:off x="9649150" y="2008733"/>
            <a:ext cx="2976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1" name="Line 416">
            <a:extLst>
              <a:ext uri="{FF2B5EF4-FFF2-40B4-BE49-F238E27FC236}">
                <a16:creationId xmlns:a16="http://schemas.microsoft.com/office/drawing/2014/main" id="{E22C6BB6-2D8C-E156-7AAB-BCA3151042E0}"/>
              </a:ext>
            </a:extLst>
          </p:cNvPr>
          <p:cNvSpPr>
            <a:spLocks noChangeShapeType="1"/>
          </p:cNvSpPr>
          <p:nvPr/>
        </p:nvSpPr>
        <p:spPr bwMode="auto">
          <a:xfrm flipH="1">
            <a:off x="9657267" y="2033083"/>
            <a:ext cx="2976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2" name="Line 417">
            <a:extLst>
              <a:ext uri="{FF2B5EF4-FFF2-40B4-BE49-F238E27FC236}">
                <a16:creationId xmlns:a16="http://schemas.microsoft.com/office/drawing/2014/main" id="{0CF40F84-8D20-F5CF-49FE-6C7E28F71285}"/>
              </a:ext>
            </a:extLst>
          </p:cNvPr>
          <p:cNvSpPr>
            <a:spLocks noChangeShapeType="1"/>
          </p:cNvSpPr>
          <p:nvPr/>
        </p:nvSpPr>
        <p:spPr bwMode="auto">
          <a:xfrm flipH="1">
            <a:off x="9531458" y="1984383"/>
            <a:ext cx="2435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3" name="Line 418">
            <a:extLst>
              <a:ext uri="{FF2B5EF4-FFF2-40B4-BE49-F238E27FC236}">
                <a16:creationId xmlns:a16="http://schemas.microsoft.com/office/drawing/2014/main" id="{8D81DDF1-733F-31E6-F9CC-92571A747A37}"/>
              </a:ext>
            </a:extLst>
          </p:cNvPr>
          <p:cNvSpPr>
            <a:spLocks noChangeShapeType="1"/>
          </p:cNvSpPr>
          <p:nvPr/>
        </p:nvSpPr>
        <p:spPr bwMode="auto">
          <a:xfrm flipH="1">
            <a:off x="9509814" y="1964091"/>
            <a:ext cx="3382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4" name="Line 419">
            <a:extLst>
              <a:ext uri="{FF2B5EF4-FFF2-40B4-BE49-F238E27FC236}">
                <a16:creationId xmlns:a16="http://schemas.microsoft.com/office/drawing/2014/main" id="{5D62C6F7-1F25-77CB-20C7-B3498A6F399E}"/>
              </a:ext>
            </a:extLst>
          </p:cNvPr>
          <p:cNvSpPr>
            <a:spLocks noChangeShapeType="1"/>
          </p:cNvSpPr>
          <p:nvPr/>
        </p:nvSpPr>
        <p:spPr bwMode="auto">
          <a:xfrm flipH="1">
            <a:off x="9473288" y="1905921"/>
            <a:ext cx="3246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5" name="Line 420">
            <a:extLst>
              <a:ext uri="{FF2B5EF4-FFF2-40B4-BE49-F238E27FC236}">
                <a16:creationId xmlns:a16="http://schemas.microsoft.com/office/drawing/2014/main" id="{31036156-324B-900E-87A2-8497618B60D4}"/>
              </a:ext>
            </a:extLst>
          </p:cNvPr>
          <p:cNvSpPr>
            <a:spLocks noChangeShapeType="1"/>
          </p:cNvSpPr>
          <p:nvPr/>
        </p:nvSpPr>
        <p:spPr bwMode="auto">
          <a:xfrm flipH="1">
            <a:off x="9489521" y="1926213"/>
            <a:ext cx="2570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6" name="Line 421">
            <a:extLst>
              <a:ext uri="{FF2B5EF4-FFF2-40B4-BE49-F238E27FC236}">
                <a16:creationId xmlns:a16="http://schemas.microsoft.com/office/drawing/2014/main" id="{ECC5DC13-0217-2705-A238-006381592803}"/>
              </a:ext>
            </a:extLst>
          </p:cNvPr>
          <p:cNvSpPr>
            <a:spLocks noChangeShapeType="1"/>
          </p:cNvSpPr>
          <p:nvPr/>
        </p:nvSpPr>
        <p:spPr bwMode="auto">
          <a:xfrm>
            <a:off x="9236551" y="1880218"/>
            <a:ext cx="0" cy="243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7" name="Line 422">
            <a:extLst>
              <a:ext uri="{FF2B5EF4-FFF2-40B4-BE49-F238E27FC236}">
                <a16:creationId xmlns:a16="http://schemas.microsoft.com/office/drawing/2014/main" id="{662C4D05-2230-D18E-BA3F-BD563679DB94}"/>
              </a:ext>
            </a:extLst>
          </p:cNvPr>
          <p:cNvSpPr>
            <a:spLocks noChangeShapeType="1"/>
          </p:cNvSpPr>
          <p:nvPr/>
        </p:nvSpPr>
        <p:spPr bwMode="auto">
          <a:xfrm>
            <a:off x="9182440" y="1797699"/>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8" name="Line 423">
            <a:extLst>
              <a:ext uri="{FF2B5EF4-FFF2-40B4-BE49-F238E27FC236}">
                <a16:creationId xmlns:a16="http://schemas.microsoft.com/office/drawing/2014/main" id="{E8C42FCA-262A-CAB9-1DBF-73EE1B3FC4A0}"/>
              </a:ext>
            </a:extLst>
          </p:cNvPr>
          <p:cNvSpPr>
            <a:spLocks noChangeShapeType="1"/>
          </p:cNvSpPr>
          <p:nvPr/>
        </p:nvSpPr>
        <p:spPr bwMode="auto">
          <a:xfrm flipH="1">
            <a:off x="9112095" y="1796345"/>
            <a:ext cx="2435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9" name="Line 424">
            <a:extLst>
              <a:ext uri="{FF2B5EF4-FFF2-40B4-BE49-F238E27FC236}">
                <a16:creationId xmlns:a16="http://schemas.microsoft.com/office/drawing/2014/main" id="{39AFCA1C-7E59-0222-2DD6-B522838A7C47}"/>
              </a:ext>
            </a:extLst>
          </p:cNvPr>
          <p:cNvSpPr>
            <a:spLocks noChangeShapeType="1"/>
          </p:cNvSpPr>
          <p:nvPr/>
        </p:nvSpPr>
        <p:spPr bwMode="auto">
          <a:xfrm flipH="1">
            <a:off x="9166206" y="1809873"/>
            <a:ext cx="27056"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0" name="Line 425">
            <a:extLst>
              <a:ext uri="{FF2B5EF4-FFF2-40B4-BE49-F238E27FC236}">
                <a16:creationId xmlns:a16="http://schemas.microsoft.com/office/drawing/2014/main" id="{5FA00DB8-DA65-5B2B-0AD1-BE95C59E8432}"/>
              </a:ext>
            </a:extLst>
          </p:cNvPr>
          <p:cNvSpPr>
            <a:spLocks noChangeShapeType="1"/>
          </p:cNvSpPr>
          <p:nvPr/>
        </p:nvSpPr>
        <p:spPr bwMode="auto">
          <a:xfrm flipH="1">
            <a:off x="9193262" y="1843693"/>
            <a:ext cx="2299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1" name="Line 426">
            <a:extLst>
              <a:ext uri="{FF2B5EF4-FFF2-40B4-BE49-F238E27FC236}">
                <a16:creationId xmlns:a16="http://schemas.microsoft.com/office/drawing/2014/main" id="{75F5C0FF-7658-CAE2-C491-715D17A28E5A}"/>
              </a:ext>
            </a:extLst>
          </p:cNvPr>
          <p:cNvSpPr>
            <a:spLocks noChangeShapeType="1"/>
          </p:cNvSpPr>
          <p:nvPr/>
        </p:nvSpPr>
        <p:spPr bwMode="auto">
          <a:xfrm flipH="1">
            <a:off x="9201379" y="1872101"/>
            <a:ext cx="1488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2" name="Line 427">
            <a:extLst>
              <a:ext uri="{FF2B5EF4-FFF2-40B4-BE49-F238E27FC236}">
                <a16:creationId xmlns:a16="http://schemas.microsoft.com/office/drawing/2014/main" id="{EFC7BD4D-E973-E9EB-AB15-8F39B48DA0B1}"/>
              </a:ext>
            </a:extLst>
          </p:cNvPr>
          <p:cNvSpPr>
            <a:spLocks noChangeShapeType="1"/>
          </p:cNvSpPr>
          <p:nvPr/>
        </p:nvSpPr>
        <p:spPr bwMode="auto">
          <a:xfrm flipH="1">
            <a:off x="9227081" y="1892393"/>
            <a:ext cx="1623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3" name="Line 428">
            <a:extLst>
              <a:ext uri="{FF2B5EF4-FFF2-40B4-BE49-F238E27FC236}">
                <a16:creationId xmlns:a16="http://schemas.microsoft.com/office/drawing/2014/main" id="{F0A0542B-BC05-4769-6D60-86BE754F6144}"/>
              </a:ext>
            </a:extLst>
          </p:cNvPr>
          <p:cNvSpPr>
            <a:spLocks noChangeShapeType="1"/>
          </p:cNvSpPr>
          <p:nvPr/>
        </p:nvSpPr>
        <p:spPr bwMode="auto">
          <a:xfrm flipH="1">
            <a:off x="9243315" y="1892393"/>
            <a:ext cx="1758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4" name="Line 429">
            <a:extLst>
              <a:ext uri="{FF2B5EF4-FFF2-40B4-BE49-F238E27FC236}">
                <a16:creationId xmlns:a16="http://schemas.microsoft.com/office/drawing/2014/main" id="{3435BE52-249F-CA59-8B1A-90D61D06F11D}"/>
              </a:ext>
            </a:extLst>
          </p:cNvPr>
          <p:cNvSpPr>
            <a:spLocks noChangeShapeType="1"/>
          </p:cNvSpPr>
          <p:nvPr/>
        </p:nvSpPr>
        <p:spPr bwMode="auto">
          <a:xfrm flipH="1">
            <a:off x="9239257" y="1905921"/>
            <a:ext cx="2164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5" name="Line 430">
            <a:extLst>
              <a:ext uri="{FF2B5EF4-FFF2-40B4-BE49-F238E27FC236}">
                <a16:creationId xmlns:a16="http://schemas.microsoft.com/office/drawing/2014/main" id="{0A2DC79C-2EC6-1C11-B885-096F053132D3}"/>
              </a:ext>
            </a:extLst>
          </p:cNvPr>
          <p:cNvSpPr>
            <a:spLocks noChangeShapeType="1"/>
          </p:cNvSpPr>
          <p:nvPr/>
        </p:nvSpPr>
        <p:spPr bwMode="auto">
          <a:xfrm flipH="1">
            <a:off x="9082334" y="1780112"/>
            <a:ext cx="2435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6" name="Line 431">
            <a:extLst>
              <a:ext uri="{FF2B5EF4-FFF2-40B4-BE49-F238E27FC236}">
                <a16:creationId xmlns:a16="http://schemas.microsoft.com/office/drawing/2014/main" id="{0F9F3B66-3FD4-423E-A81A-48844C0BFEE9}"/>
              </a:ext>
            </a:extLst>
          </p:cNvPr>
          <p:cNvSpPr>
            <a:spLocks noChangeShapeType="1"/>
          </p:cNvSpPr>
          <p:nvPr/>
        </p:nvSpPr>
        <p:spPr bwMode="auto">
          <a:xfrm>
            <a:off x="8852360" y="1726001"/>
            <a:ext cx="0" cy="2705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7" name="Line 432">
            <a:extLst>
              <a:ext uri="{FF2B5EF4-FFF2-40B4-BE49-F238E27FC236}">
                <a16:creationId xmlns:a16="http://schemas.microsoft.com/office/drawing/2014/main" id="{57D643C4-86FC-1C7F-662E-DC2658385D99}"/>
              </a:ext>
            </a:extLst>
          </p:cNvPr>
          <p:cNvSpPr>
            <a:spLocks noChangeShapeType="1"/>
          </p:cNvSpPr>
          <p:nvPr/>
        </p:nvSpPr>
        <p:spPr bwMode="auto">
          <a:xfrm flipH="1">
            <a:off x="8710318" y="1665126"/>
            <a:ext cx="2976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8" name="Line 433">
            <a:extLst>
              <a:ext uri="{FF2B5EF4-FFF2-40B4-BE49-F238E27FC236}">
                <a16:creationId xmlns:a16="http://schemas.microsoft.com/office/drawing/2014/main" id="{5C6F8CD7-E45F-1339-6598-DAC9E8CF9E1B}"/>
              </a:ext>
            </a:extLst>
          </p:cNvPr>
          <p:cNvSpPr>
            <a:spLocks noChangeShapeType="1"/>
          </p:cNvSpPr>
          <p:nvPr/>
        </p:nvSpPr>
        <p:spPr bwMode="auto">
          <a:xfrm flipH="1">
            <a:off x="8714376" y="1680006"/>
            <a:ext cx="2570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9" name="Line 434">
            <a:extLst>
              <a:ext uri="{FF2B5EF4-FFF2-40B4-BE49-F238E27FC236}">
                <a16:creationId xmlns:a16="http://schemas.microsoft.com/office/drawing/2014/main" id="{337DBBD5-6BA8-6EC1-90F9-B41713C5CE91}"/>
              </a:ext>
            </a:extLst>
          </p:cNvPr>
          <p:cNvSpPr>
            <a:spLocks noChangeShapeType="1"/>
          </p:cNvSpPr>
          <p:nvPr/>
        </p:nvSpPr>
        <p:spPr bwMode="auto">
          <a:xfrm flipH="1">
            <a:off x="8744138" y="1703004"/>
            <a:ext cx="2435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0" name="Line 435">
            <a:extLst>
              <a:ext uri="{FF2B5EF4-FFF2-40B4-BE49-F238E27FC236}">
                <a16:creationId xmlns:a16="http://schemas.microsoft.com/office/drawing/2014/main" id="{E76D7037-037C-75B1-B7C9-9F45A631180A}"/>
              </a:ext>
            </a:extLst>
          </p:cNvPr>
          <p:cNvSpPr>
            <a:spLocks noChangeShapeType="1"/>
          </p:cNvSpPr>
          <p:nvPr/>
        </p:nvSpPr>
        <p:spPr bwMode="auto">
          <a:xfrm flipH="1">
            <a:off x="8748195" y="1727354"/>
            <a:ext cx="2435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1" name="Line 436">
            <a:extLst>
              <a:ext uri="{FF2B5EF4-FFF2-40B4-BE49-F238E27FC236}">
                <a16:creationId xmlns:a16="http://schemas.microsoft.com/office/drawing/2014/main" id="{17B99C3B-FA1B-0DCC-490E-8801E74997A4}"/>
              </a:ext>
            </a:extLst>
          </p:cNvPr>
          <p:cNvSpPr>
            <a:spLocks noChangeShapeType="1"/>
          </p:cNvSpPr>
          <p:nvPr/>
        </p:nvSpPr>
        <p:spPr bwMode="auto">
          <a:xfrm flipH="1">
            <a:off x="8836127" y="1738176"/>
            <a:ext cx="2570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2" name="Line 437">
            <a:extLst>
              <a:ext uri="{FF2B5EF4-FFF2-40B4-BE49-F238E27FC236}">
                <a16:creationId xmlns:a16="http://schemas.microsoft.com/office/drawing/2014/main" id="{A1A7C81E-BCC1-00FB-74F7-BAEACF788132}"/>
              </a:ext>
            </a:extLst>
          </p:cNvPr>
          <p:cNvSpPr>
            <a:spLocks noChangeShapeType="1"/>
          </p:cNvSpPr>
          <p:nvPr/>
        </p:nvSpPr>
        <p:spPr bwMode="auto">
          <a:xfrm flipH="1">
            <a:off x="8595331" y="1631306"/>
            <a:ext cx="2840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3" name="Line 438">
            <a:extLst>
              <a:ext uri="{FF2B5EF4-FFF2-40B4-BE49-F238E27FC236}">
                <a16:creationId xmlns:a16="http://schemas.microsoft.com/office/drawing/2014/main" id="{866854F9-A946-7E80-7BED-8376A38C7D1A}"/>
              </a:ext>
            </a:extLst>
          </p:cNvPr>
          <p:cNvSpPr>
            <a:spLocks noChangeShapeType="1"/>
          </p:cNvSpPr>
          <p:nvPr/>
        </p:nvSpPr>
        <p:spPr bwMode="auto">
          <a:xfrm flipH="1">
            <a:off x="8630504" y="1665126"/>
            <a:ext cx="27056"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4" name="Line 439">
            <a:extLst>
              <a:ext uri="{FF2B5EF4-FFF2-40B4-BE49-F238E27FC236}">
                <a16:creationId xmlns:a16="http://schemas.microsoft.com/office/drawing/2014/main" id="{60F1825F-03AA-34AB-D864-9C33EF180B6F}"/>
              </a:ext>
            </a:extLst>
          </p:cNvPr>
          <p:cNvSpPr>
            <a:spLocks noChangeShapeType="1"/>
          </p:cNvSpPr>
          <p:nvPr/>
        </p:nvSpPr>
        <p:spPr bwMode="auto">
          <a:xfrm>
            <a:off x="8437055" y="1598839"/>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5" name="Line 440">
            <a:extLst>
              <a:ext uri="{FF2B5EF4-FFF2-40B4-BE49-F238E27FC236}">
                <a16:creationId xmlns:a16="http://schemas.microsoft.com/office/drawing/2014/main" id="{FEA5EBFB-38C9-1CC1-1DB6-A2FF44868CE3}"/>
              </a:ext>
            </a:extLst>
          </p:cNvPr>
          <p:cNvSpPr>
            <a:spLocks noChangeShapeType="1"/>
          </p:cNvSpPr>
          <p:nvPr/>
        </p:nvSpPr>
        <p:spPr bwMode="auto">
          <a:xfrm>
            <a:off x="8434349" y="1598839"/>
            <a:ext cx="0" cy="2840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6" name="Line 441">
            <a:extLst>
              <a:ext uri="{FF2B5EF4-FFF2-40B4-BE49-F238E27FC236}">
                <a16:creationId xmlns:a16="http://schemas.microsoft.com/office/drawing/2014/main" id="{B532E3DB-8147-D544-B7F9-9155DA080AEF}"/>
              </a:ext>
            </a:extLst>
          </p:cNvPr>
          <p:cNvSpPr>
            <a:spLocks noChangeShapeType="1"/>
          </p:cNvSpPr>
          <p:nvPr/>
        </p:nvSpPr>
        <p:spPr bwMode="auto">
          <a:xfrm flipH="1">
            <a:off x="8345066" y="1601544"/>
            <a:ext cx="31114"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7" name="Line 442">
            <a:extLst>
              <a:ext uri="{FF2B5EF4-FFF2-40B4-BE49-F238E27FC236}">
                <a16:creationId xmlns:a16="http://schemas.microsoft.com/office/drawing/2014/main" id="{72E7792A-94F9-D184-25A1-E7E10AA22300}"/>
              </a:ext>
            </a:extLst>
          </p:cNvPr>
          <p:cNvSpPr>
            <a:spLocks noChangeShapeType="1"/>
          </p:cNvSpPr>
          <p:nvPr/>
        </p:nvSpPr>
        <p:spPr bwMode="auto">
          <a:xfrm>
            <a:off x="8127268" y="1540669"/>
            <a:ext cx="0" cy="243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8" name="Line 443">
            <a:extLst>
              <a:ext uri="{FF2B5EF4-FFF2-40B4-BE49-F238E27FC236}">
                <a16:creationId xmlns:a16="http://schemas.microsoft.com/office/drawing/2014/main" id="{2E505658-11E4-913B-702D-CCF3DF6290F2}"/>
              </a:ext>
            </a:extLst>
          </p:cNvPr>
          <p:cNvSpPr>
            <a:spLocks noChangeShapeType="1"/>
          </p:cNvSpPr>
          <p:nvPr/>
        </p:nvSpPr>
        <p:spPr bwMode="auto">
          <a:xfrm flipH="1">
            <a:off x="8111034" y="1552844"/>
            <a:ext cx="2570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29" name="Line 444">
            <a:extLst>
              <a:ext uri="{FF2B5EF4-FFF2-40B4-BE49-F238E27FC236}">
                <a16:creationId xmlns:a16="http://schemas.microsoft.com/office/drawing/2014/main" id="{93D9620A-CA7C-C101-2F18-E9F0B5D3DD7E}"/>
              </a:ext>
            </a:extLst>
          </p:cNvPr>
          <p:cNvSpPr>
            <a:spLocks noChangeShapeType="1"/>
          </p:cNvSpPr>
          <p:nvPr/>
        </p:nvSpPr>
        <p:spPr bwMode="auto">
          <a:xfrm>
            <a:off x="8067745" y="1520377"/>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0" name="Line 445">
            <a:extLst>
              <a:ext uri="{FF2B5EF4-FFF2-40B4-BE49-F238E27FC236}">
                <a16:creationId xmlns:a16="http://schemas.microsoft.com/office/drawing/2014/main" id="{9C9958BD-7D38-FC38-92F3-8D05B834D24C}"/>
              </a:ext>
            </a:extLst>
          </p:cNvPr>
          <p:cNvSpPr>
            <a:spLocks noChangeShapeType="1"/>
          </p:cNvSpPr>
          <p:nvPr/>
        </p:nvSpPr>
        <p:spPr bwMode="auto">
          <a:xfrm>
            <a:off x="8047453" y="1520377"/>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1" name="Line 446">
            <a:extLst>
              <a:ext uri="{FF2B5EF4-FFF2-40B4-BE49-F238E27FC236}">
                <a16:creationId xmlns:a16="http://schemas.microsoft.com/office/drawing/2014/main" id="{EB6A4654-7FAE-ECBA-9796-80D25F38FF70}"/>
              </a:ext>
            </a:extLst>
          </p:cNvPr>
          <p:cNvSpPr>
            <a:spLocks noChangeShapeType="1"/>
          </p:cNvSpPr>
          <p:nvPr/>
        </p:nvSpPr>
        <p:spPr bwMode="auto">
          <a:xfrm>
            <a:off x="8051512" y="1520377"/>
            <a:ext cx="0" cy="31114"/>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2" name="Line 447">
            <a:extLst>
              <a:ext uri="{FF2B5EF4-FFF2-40B4-BE49-F238E27FC236}">
                <a16:creationId xmlns:a16="http://schemas.microsoft.com/office/drawing/2014/main" id="{5B53F34C-B2CE-1E7E-E3B1-69EEE806EA4A}"/>
              </a:ext>
            </a:extLst>
          </p:cNvPr>
          <p:cNvSpPr>
            <a:spLocks noChangeShapeType="1"/>
          </p:cNvSpPr>
          <p:nvPr/>
        </p:nvSpPr>
        <p:spPr bwMode="auto">
          <a:xfrm>
            <a:off x="7385942" y="1478441"/>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3" name="Line 448">
            <a:extLst>
              <a:ext uri="{FF2B5EF4-FFF2-40B4-BE49-F238E27FC236}">
                <a16:creationId xmlns:a16="http://schemas.microsoft.com/office/drawing/2014/main" id="{C2EE1B2A-A314-82EA-9415-0A21E7A28CD6}"/>
              </a:ext>
            </a:extLst>
          </p:cNvPr>
          <p:cNvSpPr>
            <a:spLocks noChangeShapeType="1"/>
          </p:cNvSpPr>
          <p:nvPr/>
        </p:nvSpPr>
        <p:spPr bwMode="auto">
          <a:xfrm>
            <a:off x="7751194" y="1536611"/>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4" name="Line 449">
            <a:extLst>
              <a:ext uri="{FF2B5EF4-FFF2-40B4-BE49-F238E27FC236}">
                <a16:creationId xmlns:a16="http://schemas.microsoft.com/office/drawing/2014/main" id="{54D78F4C-1BA2-34DB-AF0C-8AE61C173287}"/>
              </a:ext>
            </a:extLst>
          </p:cNvPr>
          <p:cNvSpPr>
            <a:spLocks noChangeShapeType="1"/>
          </p:cNvSpPr>
          <p:nvPr/>
        </p:nvSpPr>
        <p:spPr bwMode="auto">
          <a:xfrm>
            <a:off x="7776896" y="1536611"/>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5" name="Line 450">
            <a:extLst>
              <a:ext uri="{FF2B5EF4-FFF2-40B4-BE49-F238E27FC236}">
                <a16:creationId xmlns:a16="http://schemas.microsoft.com/office/drawing/2014/main" id="{9CBF82F3-722A-DB5D-B90A-97EEF9E0A047}"/>
              </a:ext>
            </a:extLst>
          </p:cNvPr>
          <p:cNvSpPr>
            <a:spLocks noChangeShapeType="1"/>
          </p:cNvSpPr>
          <p:nvPr/>
        </p:nvSpPr>
        <p:spPr bwMode="auto">
          <a:xfrm>
            <a:off x="7785013" y="1536611"/>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6" name="Line 451">
            <a:extLst>
              <a:ext uri="{FF2B5EF4-FFF2-40B4-BE49-F238E27FC236}">
                <a16:creationId xmlns:a16="http://schemas.microsoft.com/office/drawing/2014/main" id="{9C986FFE-2323-3392-0B24-8BBD4054BEC4}"/>
              </a:ext>
            </a:extLst>
          </p:cNvPr>
          <p:cNvSpPr>
            <a:spLocks noChangeShapeType="1"/>
          </p:cNvSpPr>
          <p:nvPr/>
        </p:nvSpPr>
        <p:spPr bwMode="auto">
          <a:xfrm>
            <a:off x="8063686" y="1655656"/>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7" name="Line 452">
            <a:extLst>
              <a:ext uri="{FF2B5EF4-FFF2-40B4-BE49-F238E27FC236}">
                <a16:creationId xmlns:a16="http://schemas.microsoft.com/office/drawing/2014/main" id="{5F4A9415-9A4B-C12C-B0CB-81B6548EE815}"/>
              </a:ext>
            </a:extLst>
          </p:cNvPr>
          <p:cNvSpPr>
            <a:spLocks noChangeShapeType="1"/>
          </p:cNvSpPr>
          <p:nvPr/>
        </p:nvSpPr>
        <p:spPr bwMode="auto">
          <a:xfrm>
            <a:off x="8069098" y="1681359"/>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8" name="Line 453">
            <a:extLst>
              <a:ext uri="{FF2B5EF4-FFF2-40B4-BE49-F238E27FC236}">
                <a16:creationId xmlns:a16="http://schemas.microsoft.com/office/drawing/2014/main" id="{E632F8B0-474A-E132-6929-D5677088840D}"/>
              </a:ext>
            </a:extLst>
          </p:cNvPr>
          <p:cNvSpPr>
            <a:spLocks noChangeShapeType="1"/>
          </p:cNvSpPr>
          <p:nvPr/>
        </p:nvSpPr>
        <p:spPr bwMode="auto">
          <a:xfrm>
            <a:off x="8097507" y="1715178"/>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39" name="Line 454">
            <a:extLst>
              <a:ext uri="{FF2B5EF4-FFF2-40B4-BE49-F238E27FC236}">
                <a16:creationId xmlns:a16="http://schemas.microsoft.com/office/drawing/2014/main" id="{13EA1209-DD78-72CA-8E61-8F9B2E89CCBC}"/>
              </a:ext>
            </a:extLst>
          </p:cNvPr>
          <p:cNvSpPr>
            <a:spLocks noChangeShapeType="1"/>
          </p:cNvSpPr>
          <p:nvPr/>
        </p:nvSpPr>
        <p:spPr bwMode="auto">
          <a:xfrm>
            <a:off x="8123209" y="1735470"/>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0" name="Line 455">
            <a:extLst>
              <a:ext uri="{FF2B5EF4-FFF2-40B4-BE49-F238E27FC236}">
                <a16:creationId xmlns:a16="http://schemas.microsoft.com/office/drawing/2014/main" id="{692EABFA-2231-EB0B-FA96-735ED417D3E2}"/>
              </a:ext>
            </a:extLst>
          </p:cNvPr>
          <p:cNvSpPr>
            <a:spLocks noChangeShapeType="1"/>
          </p:cNvSpPr>
          <p:nvPr/>
        </p:nvSpPr>
        <p:spPr bwMode="auto">
          <a:xfrm>
            <a:off x="8127268" y="1735470"/>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1" name="Line 456">
            <a:extLst>
              <a:ext uri="{FF2B5EF4-FFF2-40B4-BE49-F238E27FC236}">
                <a16:creationId xmlns:a16="http://schemas.microsoft.com/office/drawing/2014/main" id="{3E07E1B2-DF57-9908-72D3-F5A682DE7F4E}"/>
              </a:ext>
            </a:extLst>
          </p:cNvPr>
          <p:cNvSpPr>
            <a:spLocks noChangeShapeType="1"/>
          </p:cNvSpPr>
          <p:nvPr/>
        </p:nvSpPr>
        <p:spPr bwMode="auto">
          <a:xfrm>
            <a:off x="8135384" y="1735470"/>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2" name="Line 457">
            <a:extLst>
              <a:ext uri="{FF2B5EF4-FFF2-40B4-BE49-F238E27FC236}">
                <a16:creationId xmlns:a16="http://schemas.microsoft.com/office/drawing/2014/main" id="{82540A50-F846-0A54-641D-8CCA58D2A3C1}"/>
              </a:ext>
            </a:extLst>
          </p:cNvPr>
          <p:cNvSpPr>
            <a:spLocks noChangeShapeType="1"/>
          </p:cNvSpPr>
          <p:nvPr/>
        </p:nvSpPr>
        <p:spPr bwMode="auto">
          <a:xfrm>
            <a:off x="8157029" y="1735470"/>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3" name="Line 458">
            <a:extLst>
              <a:ext uri="{FF2B5EF4-FFF2-40B4-BE49-F238E27FC236}">
                <a16:creationId xmlns:a16="http://schemas.microsoft.com/office/drawing/2014/main" id="{3A607E1C-C876-4652-40C9-C85843D1323A}"/>
              </a:ext>
            </a:extLst>
          </p:cNvPr>
          <p:cNvSpPr>
            <a:spLocks noChangeShapeType="1"/>
          </p:cNvSpPr>
          <p:nvPr/>
        </p:nvSpPr>
        <p:spPr bwMode="auto">
          <a:xfrm>
            <a:off x="8178674" y="1735470"/>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4" name="Line 459">
            <a:extLst>
              <a:ext uri="{FF2B5EF4-FFF2-40B4-BE49-F238E27FC236}">
                <a16:creationId xmlns:a16="http://schemas.microsoft.com/office/drawing/2014/main" id="{5A5903D3-5828-DF83-AF47-D24544834F27}"/>
              </a:ext>
            </a:extLst>
          </p:cNvPr>
          <p:cNvSpPr>
            <a:spLocks noChangeShapeType="1"/>
          </p:cNvSpPr>
          <p:nvPr/>
        </p:nvSpPr>
        <p:spPr bwMode="auto">
          <a:xfrm>
            <a:off x="8249018" y="1759821"/>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5" name="Line 460">
            <a:extLst>
              <a:ext uri="{FF2B5EF4-FFF2-40B4-BE49-F238E27FC236}">
                <a16:creationId xmlns:a16="http://schemas.microsoft.com/office/drawing/2014/main" id="{B9908868-EB53-5895-D527-8327E16E5FBF}"/>
              </a:ext>
            </a:extLst>
          </p:cNvPr>
          <p:cNvSpPr>
            <a:spLocks noChangeShapeType="1"/>
          </p:cNvSpPr>
          <p:nvPr/>
        </p:nvSpPr>
        <p:spPr bwMode="auto">
          <a:xfrm>
            <a:off x="8301777" y="1777406"/>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6" name="Line 461">
            <a:extLst>
              <a:ext uri="{FF2B5EF4-FFF2-40B4-BE49-F238E27FC236}">
                <a16:creationId xmlns:a16="http://schemas.microsoft.com/office/drawing/2014/main" id="{4D3865F6-320E-D658-493D-6EB6DF1E4F47}"/>
              </a:ext>
            </a:extLst>
          </p:cNvPr>
          <p:cNvSpPr>
            <a:spLocks noChangeShapeType="1"/>
          </p:cNvSpPr>
          <p:nvPr/>
        </p:nvSpPr>
        <p:spPr bwMode="auto">
          <a:xfrm>
            <a:off x="8385649" y="1811226"/>
            <a:ext cx="0" cy="31114"/>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7" name="Line 462">
            <a:extLst>
              <a:ext uri="{FF2B5EF4-FFF2-40B4-BE49-F238E27FC236}">
                <a16:creationId xmlns:a16="http://schemas.microsoft.com/office/drawing/2014/main" id="{DA4ACDE3-C5AF-0724-8031-B2F151066D59}"/>
              </a:ext>
            </a:extLst>
          </p:cNvPr>
          <p:cNvSpPr>
            <a:spLocks noChangeShapeType="1"/>
          </p:cNvSpPr>
          <p:nvPr/>
        </p:nvSpPr>
        <p:spPr bwMode="auto">
          <a:xfrm>
            <a:off x="8393766" y="1842340"/>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8" name="Line 463">
            <a:extLst>
              <a:ext uri="{FF2B5EF4-FFF2-40B4-BE49-F238E27FC236}">
                <a16:creationId xmlns:a16="http://schemas.microsoft.com/office/drawing/2014/main" id="{E5DF0D6E-6F4B-4B1E-7EF3-667400E472A2}"/>
              </a:ext>
            </a:extLst>
          </p:cNvPr>
          <p:cNvSpPr>
            <a:spLocks noChangeShapeType="1"/>
          </p:cNvSpPr>
          <p:nvPr/>
        </p:nvSpPr>
        <p:spPr bwMode="auto">
          <a:xfrm>
            <a:off x="8397825" y="1842340"/>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49" name="Line 464">
            <a:extLst>
              <a:ext uri="{FF2B5EF4-FFF2-40B4-BE49-F238E27FC236}">
                <a16:creationId xmlns:a16="http://schemas.microsoft.com/office/drawing/2014/main" id="{BC7C20A7-3C3F-27F3-7685-13FAC1FE0ABB}"/>
              </a:ext>
            </a:extLst>
          </p:cNvPr>
          <p:cNvSpPr>
            <a:spLocks noChangeShapeType="1"/>
          </p:cNvSpPr>
          <p:nvPr/>
        </p:nvSpPr>
        <p:spPr bwMode="auto">
          <a:xfrm>
            <a:off x="8403236" y="1851810"/>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0" name="Line 465">
            <a:extLst>
              <a:ext uri="{FF2B5EF4-FFF2-40B4-BE49-F238E27FC236}">
                <a16:creationId xmlns:a16="http://schemas.microsoft.com/office/drawing/2014/main" id="{AD62B68C-127E-64AC-DC5F-82BB88512407}"/>
              </a:ext>
            </a:extLst>
          </p:cNvPr>
          <p:cNvSpPr>
            <a:spLocks noChangeShapeType="1"/>
          </p:cNvSpPr>
          <p:nvPr/>
        </p:nvSpPr>
        <p:spPr bwMode="auto">
          <a:xfrm>
            <a:off x="8415410" y="1900510"/>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1" name="Line 466">
            <a:extLst>
              <a:ext uri="{FF2B5EF4-FFF2-40B4-BE49-F238E27FC236}">
                <a16:creationId xmlns:a16="http://schemas.microsoft.com/office/drawing/2014/main" id="{A8721964-6024-460A-34C9-76C4B97B1A8F}"/>
              </a:ext>
            </a:extLst>
          </p:cNvPr>
          <p:cNvSpPr>
            <a:spLocks noChangeShapeType="1"/>
          </p:cNvSpPr>
          <p:nvPr/>
        </p:nvSpPr>
        <p:spPr bwMode="auto">
          <a:xfrm>
            <a:off x="8419469" y="1909979"/>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2" name="Line 467">
            <a:extLst>
              <a:ext uri="{FF2B5EF4-FFF2-40B4-BE49-F238E27FC236}">
                <a16:creationId xmlns:a16="http://schemas.microsoft.com/office/drawing/2014/main" id="{F1742410-68B5-595D-DCEE-36C2FD25CA75}"/>
              </a:ext>
            </a:extLst>
          </p:cNvPr>
          <p:cNvSpPr>
            <a:spLocks noChangeShapeType="1"/>
          </p:cNvSpPr>
          <p:nvPr/>
        </p:nvSpPr>
        <p:spPr bwMode="auto">
          <a:xfrm>
            <a:off x="8441114" y="1927566"/>
            <a:ext cx="0" cy="31114"/>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3" name="Line 468">
            <a:extLst>
              <a:ext uri="{FF2B5EF4-FFF2-40B4-BE49-F238E27FC236}">
                <a16:creationId xmlns:a16="http://schemas.microsoft.com/office/drawing/2014/main" id="{0F229BE2-9C20-30F1-E66A-E4ABF09DD7D0}"/>
              </a:ext>
            </a:extLst>
          </p:cNvPr>
          <p:cNvSpPr>
            <a:spLocks noChangeShapeType="1"/>
          </p:cNvSpPr>
          <p:nvPr/>
        </p:nvSpPr>
        <p:spPr bwMode="auto">
          <a:xfrm>
            <a:off x="8465464" y="1947857"/>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4" name="Line 469">
            <a:extLst>
              <a:ext uri="{FF2B5EF4-FFF2-40B4-BE49-F238E27FC236}">
                <a16:creationId xmlns:a16="http://schemas.microsoft.com/office/drawing/2014/main" id="{DACDF8DD-99C0-EA20-7C60-C622843B8F4A}"/>
              </a:ext>
            </a:extLst>
          </p:cNvPr>
          <p:cNvSpPr>
            <a:spLocks noChangeShapeType="1"/>
          </p:cNvSpPr>
          <p:nvPr/>
        </p:nvSpPr>
        <p:spPr bwMode="auto">
          <a:xfrm>
            <a:off x="8469522" y="1947857"/>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5" name="Line 470">
            <a:extLst>
              <a:ext uri="{FF2B5EF4-FFF2-40B4-BE49-F238E27FC236}">
                <a16:creationId xmlns:a16="http://schemas.microsoft.com/office/drawing/2014/main" id="{D2280E7B-FAE1-B54E-B281-E91AB54F1EDA}"/>
              </a:ext>
            </a:extLst>
          </p:cNvPr>
          <p:cNvSpPr>
            <a:spLocks noChangeShapeType="1"/>
          </p:cNvSpPr>
          <p:nvPr/>
        </p:nvSpPr>
        <p:spPr bwMode="auto">
          <a:xfrm flipH="1">
            <a:off x="8731962" y="1992500"/>
            <a:ext cx="2706"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6" name="Line 471">
            <a:extLst>
              <a:ext uri="{FF2B5EF4-FFF2-40B4-BE49-F238E27FC236}">
                <a16:creationId xmlns:a16="http://schemas.microsoft.com/office/drawing/2014/main" id="{E22F39F2-ED91-0850-F9B1-75D22F67CA93}"/>
              </a:ext>
            </a:extLst>
          </p:cNvPr>
          <p:cNvSpPr>
            <a:spLocks noChangeShapeType="1"/>
          </p:cNvSpPr>
          <p:nvPr/>
        </p:nvSpPr>
        <p:spPr bwMode="auto">
          <a:xfrm flipH="1">
            <a:off x="8726551" y="2018202"/>
            <a:ext cx="2976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7" name="Line 472">
            <a:extLst>
              <a:ext uri="{FF2B5EF4-FFF2-40B4-BE49-F238E27FC236}">
                <a16:creationId xmlns:a16="http://schemas.microsoft.com/office/drawing/2014/main" id="{102C3F60-1150-BCC2-543E-557EC127F802}"/>
              </a:ext>
            </a:extLst>
          </p:cNvPr>
          <p:cNvSpPr>
            <a:spLocks noChangeShapeType="1"/>
          </p:cNvSpPr>
          <p:nvPr/>
        </p:nvSpPr>
        <p:spPr bwMode="auto">
          <a:xfrm flipH="1">
            <a:off x="8769840" y="2018202"/>
            <a:ext cx="2840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8" name="Line 473">
            <a:extLst>
              <a:ext uri="{FF2B5EF4-FFF2-40B4-BE49-F238E27FC236}">
                <a16:creationId xmlns:a16="http://schemas.microsoft.com/office/drawing/2014/main" id="{E4DC8999-4414-4257-7A2B-B0CFFFC54960}"/>
              </a:ext>
            </a:extLst>
          </p:cNvPr>
          <p:cNvSpPr>
            <a:spLocks noChangeShapeType="1"/>
          </p:cNvSpPr>
          <p:nvPr/>
        </p:nvSpPr>
        <p:spPr bwMode="auto">
          <a:xfrm flipH="1">
            <a:off x="8786073" y="2046611"/>
            <a:ext cx="1217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59" name="Line 474">
            <a:extLst>
              <a:ext uri="{FF2B5EF4-FFF2-40B4-BE49-F238E27FC236}">
                <a16:creationId xmlns:a16="http://schemas.microsoft.com/office/drawing/2014/main" id="{D57DADB2-EADA-B9CA-B99A-AEFC343604C8}"/>
              </a:ext>
            </a:extLst>
          </p:cNvPr>
          <p:cNvSpPr>
            <a:spLocks noChangeShapeType="1"/>
          </p:cNvSpPr>
          <p:nvPr/>
        </p:nvSpPr>
        <p:spPr bwMode="auto">
          <a:xfrm flipH="1">
            <a:off x="8802307" y="2062844"/>
            <a:ext cx="1352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0" name="Line 475">
            <a:extLst>
              <a:ext uri="{FF2B5EF4-FFF2-40B4-BE49-F238E27FC236}">
                <a16:creationId xmlns:a16="http://schemas.microsoft.com/office/drawing/2014/main" id="{2EA28D5A-4A5A-F900-6D2A-44AAEEC262D7}"/>
              </a:ext>
            </a:extLst>
          </p:cNvPr>
          <p:cNvSpPr>
            <a:spLocks noChangeShapeType="1"/>
          </p:cNvSpPr>
          <p:nvPr/>
        </p:nvSpPr>
        <p:spPr bwMode="auto">
          <a:xfrm>
            <a:off x="8753607" y="2006027"/>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1" name="Line 476">
            <a:extLst>
              <a:ext uri="{FF2B5EF4-FFF2-40B4-BE49-F238E27FC236}">
                <a16:creationId xmlns:a16="http://schemas.microsoft.com/office/drawing/2014/main" id="{8159B8C6-1FC3-729E-9251-562924D51D07}"/>
              </a:ext>
            </a:extLst>
          </p:cNvPr>
          <p:cNvSpPr>
            <a:spLocks noChangeShapeType="1"/>
          </p:cNvSpPr>
          <p:nvPr/>
        </p:nvSpPr>
        <p:spPr bwMode="auto">
          <a:xfrm>
            <a:off x="8757665" y="2006027"/>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2" name="Line 477">
            <a:extLst>
              <a:ext uri="{FF2B5EF4-FFF2-40B4-BE49-F238E27FC236}">
                <a16:creationId xmlns:a16="http://schemas.microsoft.com/office/drawing/2014/main" id="{12407625-1D51-F645-8019-402E64FBFF1E}"/>
              </a:ext>
            </a:extLst>
          </p:cNvPr>
          <p:cNvSpPr>
            <a:spLocks noChangeShapeType="1"/>
          </p:cNvSpPr>
          <p:nvPr/>
        </p:nvSpPr>
        <p:spPr bwMode="auto">
          <a:xfrm>
            <a:off x="8761723" y="2006027"/>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3" name="Line 478">
            <a:extLst>
              <a:ext uri="{FF2B5EF4-FFF2-40B4-BE49-F238E27FC236}">
                <a16:creationId xmlns:a16="http://schemas.microsoft.com/office/drawing/2014/main" id="{03BC1C5E-050A-E068-DDFF-735116920F9C}"/>
              </a:ext>
            </a:extLst>
          </p:cNvPr>
          <p:cNvSpPr>
            <a:spLocks noChangeShapeType="1"/>
          </p:cNvSpPr>
          <p:nvPr/>
        </p:nvSpPr>
        <p:spPr bwMode="auto">
          <a:xfrm>
            <a:off x="8765782" y="2006027"/>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4" name="Line 479">
            <a:extLst>
              <a:ext uri="{FF2B5EF4-FFF2-40B4-BE49-F238E27FC236}">
                <a16:creationId xmlns:a16="http://schemas.microsoft.com/office/drawing/2014/main" id="{B92EA9F6-2EDE-03E1-04F3-2D08C6048E29}"/>
              </a:ext>
            </a:extLst>
          </p:cNvPr>
          <p:cNvSpPr>
            <a:spLocks noChangeShapeType="1"/>
          </p:cNvSpPr>
          <p:nvPr/>
        </p:nvSpPr>
        <p:spPr bwMode="auto">
          <a:xfrm>
            <a:off x="8776604" y="2006027"/>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5" name="Line 480">
            <a:extLst>
              <a:ext uri="{FF2B5EF4-FFF2-40B4-BE49-F238E27FC236}">
                <a16:creationId xmlns:a16="http://schemas.microsoft.com/office/drawing/2014/main" id="{9E7F6B9D-8FA3-6ED8-492A-602A243385F7}"/>
              </a:ext>
            </a:extLst>
          </p:cNvPr>
          <p:cNvSpPr>
            <a:spLocks noChangeShapeType="1"/>
          </p:cNvSpPr>
          <p:nvPr/>
        </p:nvSpPr>
        <p:spPr bwMode="auto">
          <a:xfrm>
            <a:off x="8796896" y="2030378"/>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6" name="Line 481">
            <a:extLst>
              <a:ext uri="{FF2B5EF4-FFF2-40B4-BE49-F238E27FC236}">
                <a16:creationId xmlns:a16="http://schemas.microsoft.com/office/drawing/2014/main" id="{A2AA8ACC-9FA5-B47C-5D62-005A5BDB11A0}"/>
              </a:ext>
            </a:extLst>
          </p:cNvPr>
          <p:cNvSpPr>
            <a:spLocks noChangeShapeType="1"/>
          </p:cNvSpPr>
          <p:nvPr/>
        </p:nvSpPr>
        <p:spPr bwMode="auto">
          <a:xfrm>
            <a:off x="8822599" y="2045258"/>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7" name="Line 482">
            <a:extLst>
              <a:ext uri="{FF2B5EF4-FFF2-40B4-BE49-F238E27FC236}">
                <a16:creationId xmlns:a16="http://schemas.microsoft.com/office/drawing/2014/main" id="{0372332E-8C75-0316-4FF6-CE6EF1A5FB78}"/>
              </a:ext>
            </a:extLst>
          </p:cNvPr>
          <p:cNvSpPr>
            <a:spLocks noChangeShapeType="1"/>
          </p:cNvSpPr>
          <p:nvPr/>
        </p:nvSpPr>
        <p:spPr bwMode="auto">
          <a:xfrm>
            <a:off x="8880768" y="2058786"/>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8" name="Line 483">
            <a:extLst>
              <a:ext uri="{FF2B5EF4-FFF2-40B4-BE49-F238E27FC236}">
                <a16:creationId xmlns:a16="http://schemas.microsoft.com/office/drawing/2014/main" id="{6D5CFF23-A751-9782-057E-06C9585B3B8F}"/>
              </a:ext>
            </a:extLst>
          </p:cNvPr>
          <p:cNvSpPr>
            <a:spLocks noChangeShapeType="1"/>
          </p:cNvSpPr>
          <p:nvPr/>
        </p:nvSpPr>
        <p:spPr bwMode="auto">
          <a:xfrm>
            <a:off x="8894296" y="2058786"/>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69" name="Line 484">
            <a:extLst>
              <a:ext uri="{FF2B5EF4-FFF2-40B4-BE49-F238E27FC236}">
                <a16:creationId xmlns:a16="http://schemas.microsoft.com/office/drawing/2014/main" id="{BE1529BD-9BBA-576E-7AFA-51680ADDE7B4}"/>
              </a:ext>
            </a:extLst>
          </p:cNvPr>
          <p:cNvSpPr>
            <a:spLocks noChangeShapeType="1"/>
          </p:cNvSpPr>
          <p:nvPr/>
        </p:nvSpPr>
        <p:spPr bwMode="auto">
          <a:xfrm>
            <a:off x="9089097" y="2088547"/>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0" name="Line 485">
            <a:extLst>
              <a:ext uri="{FF2B5EF4-FFF2-40B4-BE49-F238E27FC236}">
                <a16:creationId xmlns:a16="http://schemas.microsoft.com/office/drawing/2014/main" id="{5F81CE24-9CA8-A911-01AA-310B3C03B7F9}"/>
              </a:ext>
            </a:extLst>
          </p:cNvPr>
          <p:cNvSpPr>
            <a:spLocks noChangeShapeType="1"/>
          </p:cNvSpPr>
          <p:nvPr/>
        </p:nvSpPr>
        <p:spPr bwMode="auto">
          <a:xfrm>
            <a:off x="9114801" y="2103428"/>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1" name="Line 486">
            <a:extLst>
              <a:ext uri="{FF2B5EF4-FFF2-40B4-BE49-F238E27FC236}">
                <a16:creationId xmlns:a16="http://schemas.microsoft.com/office/drawing/2014/main" id="{0F5FF94A-5B27-5603-9C8E-486FAFF0CD76}"/>
              </a:ext>
            </a:extLst>
          </p:cNvPr>
          <p:cNvSpPr>
            <a:spLocks noChangeShapeType="1"/>
          </p:cNvSpPr>
          <p:nvPr/>
        </p:nvSpPr>
        <p:spPr bwMode="auto">
          <a:xfrm>
            <a:off x="9131034" y="2103428"/>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2" name="Line 487">
            <a:extLst>
              <a:ext uri="{FF2B5EF4-FFF2-40B4-BE49-F238E27FC236}">
                <a16:creationId xmlns:a16="http://schemas.microsoft.com/office/drawing/2014/main" id="{008D4FA4-356B-CDD6-5974-05A3F4215BE3}"/>
              </a:ext>
            </a:extLst>
          </p:cNvPr>
          <p:cNvSpPr>
            <a:spLocks noChangeShapeType="1"/>
          </p:cNvSpPr>
          <p:nvPr/>
        </p:nvSpPr>
        <p:spPr bwMode="auto">
          <a:xfrm>
            <a:off x="9160795" y="2103428"/>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3" name="Line 488">
            <a:extLst>
              <a:ext uri="{FF2B5EF4-FFF2-40B4-BE49-F238E27FC236}">
                <a16:creationId xmlns:a16="http://schemas.microsoft.com/office/drawing/2014/main" id="{7E9375DE-0847-34E8-0F06-4D311F00F858}"/>
              </a:ext>
            </a:extLst>
          </p:cNvPr>
          <p:cNvSpPr>
            <a:spLocks noChangeShapeType="1"/>
          </p:cNvSpPr>
          <p:nvPr/>
        </p:nvSpPr>
        <p:spPr bwMode="auto">
          <a:xfrm>
            <a:off x="9194614" y="2141306"/>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4" name="Line 489">
            <a:extLst>
              <a:ext uri="{FF2B5EF4-FFF2-40B4-BE49-F238E27FC236}">
                <a16:creationId xmlns:a16="http://schemas.microsoft.com/office/drawing/2014/main" id="{05E0EA71-8F93-9865-24D4-54E64A80A0CB}"/>
              </a:ext>
            </a:extLst>
          </p:cNvPr>
          <p:cNvSpPr>
            <a:spLocks noChangeShapeType="1"/>
          </p:cNvSpPr>
          <p:nvPr/>
        </p:nvSpPr>
        <p:spPr bwMode="auto">
          <a:xfrm>
            <a:off x="9210848" y="2141306"/>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5" name="Line 490">
            <a:extLst>
              <a:ext uri="{FF2B5EF4-FFF2-40B4-BE49-F238E27FC236}">
                <a16:creationId xmlns:a16="http://schemas.microsoft.com/office/drawing/2014/main" id="{777E836E-0CF9-A15B-9915-3FD2ED0EF033}"/>
              </a:ext>
            </a:extLst>
          </p:cNvPr>
          <p:cNvSpPr>
            <a:spLocks noChangeShapeType="1"/>
          </p:cNvSpPr>
          <p:nvPr/>
        </p:nvSpPr>
        <p:spPr bwMode="auto">
          <a:xfrm>
            <a:off x="9240609" y="2141306"/>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6" name="Line 491">
            <a:extLst>
              <a:ext uri="{FF2B5EF4-FFF2-40B4-BE49-F238E27FC236}">
                <a16:creationId xmlns:a16="http://schemas.microsoft.com/office/drawing/2014/main" id="{434E9C86-288D-A82F-159F-5C20A2F6C9A6}"/>
              </a:ext>
            </a:extLst>
          </p:cNvPr>
          <p:cNvSpPr>
            <a:spLocks noChangeShapeType="1"/>
          </p:cNvSpPr>
          <p:nvPr/>
        </p:nvSpPr>
        <p:spPr bwMode="auto">
          <a:xfrm>
            <a:off x="9244668" y="2141306"/>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7" name="Line 492">
            <a:extLst>
              <a:ext uri="{FF2B5EF4-FFF2-40B4-BE49-F238E27FC236}">
                <a16:creationId xmlns:a16="http://schemas.microsoft.com/office/drawing/2014/main" id="{3C00B78D-4764-6658-8617-DC48E449395F}"/>
              </a:ext>
            </a:extLst>
          </p:cNvPr>
          <p:cNvSpPr>
            <a:spLocks noChangeShapeType="1"/>
          </p:cNvSpPr>
          <p:nvPr/>
        </p:nvSpPr>
        <p:spPr bwMode="auto">
          <a:xfrm>
            <a:off x="9290663" y="218053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8" name="Line 493">
            <a:extLst>
              <a:ext uri="{FF2B5EF4-FFF2-40B4-BE49-F238E27FC236}">
                <a16:creationId xmlns:a16="http://schemas.microsoft.com/office/drawing/2014/main" id="{E9B31066-CD60-CC46-E78C-8C40BCB199DF}"/>
              </a:ext>
            </a:extLst>
          </p:cNvPr>
          <p:cNvSpPr>
            <a:spLocks noChangeShapeType="1"/>
          </p:cNvSpPr>
          <p:nvPr/>
        </p:nvSpPr>
        <p:spPr bwMode="auto">
          <a:xfrm>
            <a:off x="9520636" y="226305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79" name="Line 494">
            <a:extLst>
              <a:ext uri="{FF2B5EF4-FFF2-40B4-BE49-F238E27FC236}">
                <a16:creationId xmlns:a16="http://schemas.microsoft.com/office/drawing/2014/main" id="{24D402A8-6678-F259-DC36-7BF8F8571054}"/>
              </a:ext>
            </a:extLst>
          </p:cNvPr>
          <p:cNvSpPr>
            <a:spLocks noChangeShapeType="1"/>
          </p:cNvSpPr>
          <p:nvPr/>
        </p:nvSpPr>
        <p:spPr bwMode="auto">
          <a:xfrm>
            <a:off x="9639681" y="2304992"/>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0" name="Line 495">
            <a:extLst>
              <a:ext uri="{FF2B5EF4-FFF2-40B4-BE49-F238E27FC236}">
                <a16:creationId xmlns:a16="http://schemas.microsoft.com/office/drawing/2014/main" id="{69BCB36E-6C9C-22C6-2868-9565A466B7E1}"/>
              </a:ext>
            </a:extLst>
          </p:cNvPr>
          <p:cNvSpPr>
            <a:spLocks noChangeShapeType="1"/>
          </p:cNvSpPr>
          <p:nvPr/>
        </p:nvSpPr>
        <p:spPr bwMode="auto">
          <a:xfrm>
            <a:off x="9651856" y="2304992"/>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1" name="Line 496">
            <a:extLst>
              <a:ext uri="{FF2B5EF4-FFF2-40B4-BE49-F238E27FC236}">
                <a16:creationId xmlns:a16="http://schemas.microsoft.com/office/drawing/2014/main" id="{1E36CA49-5898-A8B2-104B-50A8103D6DC4}"/>
              </a:ext>
            </a:extLst>
          </p:cNvPr>
          <p:cNvSpPr>
            <a:spLocks noChangeShapeType="1"/>
          </p:cNvSpPr>
          <p:nvPr/>
        </p:nvSpPr>
        <p:spPr bwMode="auto">
          <a:xfrm>
            <a:off x="9655914" y="2304992"/>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2" name="Line 497">
            <a:extLst>
              <a:ext uri="{FF2B5EF4-FFF2-40B4-BE49-F238E27FC236}">
                <a16:creationId xmlns:a16="http://schemas.microsoft.com/office/drawing/2014/main" id="{F954C1C1-6D7A-2E5A-04FC-57A4F889877E}"/>
              </a:ext>
            </a:extLst>
          </p:cNvPr>
          <p:cNvSpPr>
            <a:spLocks noChangeShapeType="1"/>
          </p:cNvSpPr>
          <p:nvPr/>
        </p:nvSpPr>
        <p:spPr bwMode="auto">
          <a:xfrm>
            <a:off x="9673500" y="2304992"/>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3" name="Line 498">
            <a:extLst>
              <a:ext uri="{FF2B5EF4-FFF2-40B4-BE49-F238E27FC236}">
                <a16:creationId xmlns:a16="http://schemas.microsoft.com/office/drawing/2014/main" id="{C252A913-A68A-A6E1-8F3D-A28B77DF586E}"/>
              </a:ext>
            </a:extLst>
          </p:cNvPr>
          <p:cNvSpPr>
            <a:spLocks noChangeShapeType="1"/>
          </p:cNvSpPr>
          <p:nvPr/>
        </p:nvSpPr>
        <p:spPr bwMode="auto">
          <a:xfrm>
            <a:off x="9685676" y="2304992"/>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4" name="Line 499">
            <a:extLst>
              <a:ext uri="{FF2B5EF4-FFF2-40B4-BE49-F238E27FC236}">
                <a16:creationId xmlns:a16="http://schemas.microsoft.com/office/drawing/2014/main" id="{026028F3-8BB7-C187-0957-E9391D5C7C50}"/>
              </a:ext>
            </a:extLst>
          </p:cNvPr>
          <p:cNvSpPr>
            <a:spLocks noChangeShapeType="1"/>
          </p:cNvSpPr>
          <p:nvPr/>
        </p:nvSpPr>
        <p:spPr bwMode="auto">
          <a:xfrm>
            <a:off x="9697850" y="2304992"/>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5" name="Line 500">
            <a:extLst>
              <a:ext uri="{FF2B5EF4-FFF2-40B4-BE49-F238E27FC236}">
                <a16:creationId xmlns:a16="http://schemas.microsoft.com/office/drawing/2014/main" id="{2F371DE5-347D-968A-654A-DFA3BEC86636}"/>
              </a:ext>
            </a:extLst>
          </p:cNvPr>
          <p:cNvSpPr>
            <a:spLocks noChangeShapeType="1"/>
          </p:cNvSpPr>
          <p:nvPr/>
        </p:nvSpPr>
        <p:spPr bwMode="auto">
          <a:xfrm>
            <a:off x="9701909" y="2304992"/>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6" name="Line 501">
            <a:extLst>
              <a:ext uri="{FF2B5EF4-FFF2-40B4-BE49-F238E27FC236}">
                <a16:creationId xmlns:a16="http://schemas.microsoft.com/office/drawing/2014/main" id="{B9A34D40-4FBF-8294-9291-6834279025E0}"/>
              </a:ext>
            </a:extLst>
          </p:cNvPr>
          <p:cNvSpPr>
            <a:spLocks noChangeShapeType="1"/>
          </p:cNvSpPr>
          <p:nvPr/>
        </p:nvSpPr>
        <p:spPr bwMode="auto">
          <a:xfrm>
            <a:off x="9711378" y="2304992"/>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7" name="Line 502">
            <a:extLst>
              <a:ext uri="{FF2B5EF4-FFF2-40B4-BE49-F238E27FC236}">
                <a16:creationId xmlns:a16="http://schemas.microsoft.com/office/drawing/2014/main" id="{5144D06E-D17B-9A87-6D48-5338E9605502}"/>
              </a:ext>
            </a:extLst>
          </p:cNvPr>
          <p:cNvSpPr>
            <a:spLocks noChangeShapeType="1"/>
          </p:cNvSpPr>
          <p:nvPr/>
        </p:nvSpPr>
        <p:spPr bwMode="auto">
          <a:xfrm>
            <a:off x="9715437" y="2304992"/>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8" name="Line 503">
            <a:extLst>
              <a:ext uri="{FF2B5EF4-FFF2-40B4-BE49-F238E27FC236}">
                <a16:creationId xmlns:a16="http://schemas.microsoft.com/office/drawing/2014/main" id="{6E5A5E44-EE0A-A310-D47D-80735D1FB6E1}"/>
              </a:ext>
            </a:extLst>
          </p:cNvPr>
          <p:cNvSpPr>
            <a:spLocks noChangeShapeType="1"/>
          </p:cNvSpPr>
          <p:nvPr/>
        </p:nvSpPr>
        <p:spPr bwMode="auto">
          <a:xfrm>
            <a:off x="9944057" y="2336107"/>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89" name="Line 504">
            <a:extLst>
              <a:ext uri="{FF2B5EF4-FFF2-40B4-BE49-F238E27FC236}">
                <a16:creationId xmlns:a16="http://schemas.microsoft.com/office/drawing/2014/main" id="{79C3DA94-CC82-36AE-0063-F2A51736FDB7}"/>
              </a:ext>
            </a:extLst>
          </p:cNvPr>
          <p:cNvSpPr>
            <a:spLocks noChangeShapeType="1"/>
          </p:cNvSpPr>
          <p:nvPr/>
        </p:nvSpPr>
        <p:spPr bwMode="auto">
          <a:xfrm>
            <a:off x="9948116" y="2336107"/>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0" name="Line 505">
            <a:extLst>
              <a:ext uri="{FF2B5EF4-FFF2-40B4-BE49-F238E27FC236}">
                <a16:creationId xmlns:a16="http://schemas.microsoft.com/office/drawing/2014/main" id="{C222C0EA-79C0-865E-1FD4-1616E965404A}"/>
              </a:ext>
            </a:extLst>
          </p:cNvPr>
          <p:cNvSpPr>
            <a:spLocks noChangeShapeType="1"/>
          </p:cNvSpPr>
          <p:nvPr/>
        </p:nvSpPr>
        <p:spPr bwMode="auto">
          <a:xfrm>
            <a:off x="9952174" y="2336107"/>
            <a:ext cx="0" cy="2705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1" name="Line 506">
            <a:extLst>
              <a:ext uri="{FF2B5EF4-FFF2-40B4-BE49-F238E27FC236}">
                <a16:creationId xmlns:a16="http://schemas.microsoft.com/office/drawing/2014/main" id="{A29696F7-7DF2-56A4-63C9-2E6CFA127E1E}"/>
              </a:ext>
            </a:extLst>
          </p:cNvPr>
          <p:cNvSpPr>
            <a:spLocks noChangeShapeType="1"/>
          </p:cNvSpPr>
          <p:nvPr/>
        </p:nvSpPr>
        <p:spPr bwMode="auto">
          <a:xfrm>
            <a:off x="10053633" y="236992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2" name="Line 507">
            <a:extLst>
              <a:ext uri="{FF2B5EF4-FFF2-40B4-BE49-F238E27FC236}">
                <a16:creationId xmlns:a16="http://schemas.microsoft.com/office/drawing/2014/main" id="{F139B651-E7D6-EE04-1715-57B5E4EF3430}"/>
              </a:ext>
            </a:extLst>
          </p:cNvPr>
          <p:cNvSpPr>
            <a:spLocks noChangeShapeType="1"/>
          </p:cNvSpPr>
          <p:nvPr/>
        </p:nvSpPr>
        <p:spPr bwMode="auto">
          <a:xfrm>
            <a:off x="10087452" y="236992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3" name="Line 508">
            <a:extLst>
              <a:ext uri="{FF2B5EF4-FFF2-40B4-BE49-F238E27FC236}">
                <a16:creationId xmlns:a16="http://schemas.microsoft.com/office/drawing/2014/main" id="{07E59CB1-FE3E-1665-9BE3-CC940407899A}"/>
              </a:ext>
            </a:extLst>
          </p:cNvPr>
          <p:cNvSpPr>
            <a:spLocks noChangeShapeType="1"/>
          </p:cNvSpPr>
          <p:nvPr/>
        </p:nvSpPr>
        <p:spPr bwMode="auto">
          <a:xfrm>
            <a:off x="10122625" y="236992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4" name="Line 509">
            <a:extLst>
              <a:ext uri="{FF2B5EF4-FFF2-40B4-BE49-F238E27FC236}">
                <a16:creationId xmlns:a16="http://schemas.microsoft.com/office/drawing/2014/main" id="{39D466BA-3249-3DF0-B6FD-6CAE683AC6CA}"/>
              </a:ext>
            </a:extLst>
          </p:cNvPr>
          <p:cNvSpPr>
            <a:spLocks noChangeShapeType="1"/>
          </p:cNvSpPr>
          <p:nvPr/>
        </p:nvSpPr>
        <p:spPr bwMode="auto">
          <a:xfrm>
            <a:off x="10152386" y="236992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5" name="Line 510">
            <a:extLst>
              <a:ext uri="{FF2B5EF4-FFF2-40B4-BE49-F238E27FC236}">
                <a16:creationId xmlns:a16="http://schemas.microsoft.com/office/drawing/2014/main" id="{4EC8CBDF-62FF-F7B5-3874-A755C4FCB61E}"/>
              </a:ext>
            </a:extLst>
          </p:cNvPr>
          <p:cNvSpPr>
            <a:spLocks noChangeShapeType="1"/>
          </p:cNvSpPr>
          <p:nvPr/>
        </p:nvSpPr>
        <p:spPr bwMode="auto">
          <a:xfrm>
            <a:off x="10176736" y="236992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6" name="Line 511">
            <a:extLst>
              <a:ext uri="{FF2B5EF4-FFF2-40B4-BE49-F238E27FC236}">
                <a16:creationId xmlns:a16="http://schemas.microsoft.com/office/drawing/2014/main" id="{10903DB9-9805-1EA0-2650-5F53B21E4967}"/>
              </a:ext>
            </a:extLst>
          </p:cNvPr>
          <p:cNvSpPr>
            <a:spLocks noChangeShapeType="1"/>
          </p:cNvSpPr>
          <p:nvPr/>
        </p:nvSpPr>
        <p:spPr bwMode="auto">
          <a:xfrm>
            <a:off x="10435118" y="236992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7" name="Line 512">
            <a:extLst>
              <a:ext uri="{FF2B5EF4-FFF2-40B4-BE49-F238E27FC236}">
                <a16:creationId xmlns:a16="http://schemas.microsoft.com/office/drawing/2014/main" id="{43225D24-924D-0D64-3C56-1840520379E1}"/>
              </a:ext>
            </a:extLst>
          </p:cNvPr>
          <p:cNvSpPr>
            <a:spLocks noChangeShapeType="1"/>
          </p:cNvSpPr>
          <p:nvPr/>
        </p:nvSpPr>
        <p:spPr bwMode="auto">
          <a:xfrm>
            <a:off x="10464880" y="236992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8" name="Line 513">
            <a:extLst>
              <a:ext uri="{FF2B5EF4-FFF2-40B4-BE49-F238E27FC236}">
                <a16:creationId xmlns:a16="http://schemas.microsoft.com/office/drawing/2014/main" id="{0E918833-010A-FAD9-B1EB-87BFBFDA8220}"/>
              </a:ext>
            </a:extLst>
          </p:cNvPr>
          <p:cNvSpPr>
            <a:spLocks noChangeShapeType="1"/>
          </p:cNvSpPr>
          <p:nvPr/>
        </p:nvSpPr>
        <p:spPr bwMode="auto">
          <a:xfrm>
            <a:off x="10574455" y="236992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99" name="Line 514">
            <a:extLst>
              <a:ext uri="{FF2B5EF4-FFF2-40B4-BE49-F238E27FC236}">
                <a16:creationId xmlns:a16="http://schemas.microsoft.com/office/drawing/2014/main" id="{7DFDD52D-7351-3405-3B34-AB345B49B642}"/>
              </a:ext>
            </a:extLst>
          </p:cNvPr>
          <p:cNvSpPr>
            <a:spLocks noChangeShapeType="1"/>
          </p:cNvSpPr>
          <p:nvPr/>
        </p:nvSpPr>
        <p:spPr bwMode="auto">
          <a:xfrm>
            <a:off x="10582571" y="248626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0" name="Line 515">
            <a:extLst>
              <a:ext uri="{FF2B5EF4-FFF2-40B4-BE49-F238E27FC236}">
                <a16:creationId xmlns:a16="http://schemas.microsoft.com/office/drawing/2014/main" id="{EE4A95F9-675C-2D06-7BDF-1E117DCD5338}"/>
              </a:ext>
            </a:extLst>
          </p:cNvPr>
          <p:cNvSpPr>
            <a:spLocks noChangeShapeType="1"/>
          </p:cNvSpPr>
          <p:nvPr/>
        </p:nvSpPr>
        <p:spPr bwMode="auto">
          <a:xfrm>
            <a:off x="10870715" y="248626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1" name="Line 516">
            <a:extLst>
              <a:ext uri="{FF2B5EF4-FFF2-40B4-BE49-F238E27FC236}">
                <a16:creationId xmlns:a16="http://schemas.microsoft.com/office/drawing/2014/main" id="{41B3DAA8-ECA4-B6BD-17C7-EEE3875CA8A3}"/>
              </a:ext>
            </a:extLst>
          </p:cNvPr>
          <p:cNvSpPr>
            <a:spLocks noChangeShapeType="1"/>
          </p:cNvSpPr>
          <p:nvPr/>
        </p:nvSpPr>
        <p:spPr bwMode="auto">
          <a:xfrm>
            <a:off x="10578513" y="2486266"/>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2" name="Line 517">
            <a:extLst>
              <a:ext uri="{FF2B5EF4-FFF2-40B4-BE49-F238E27FC236}">
                <a16:creationId xmlns:a16="http://schemas.microsoft.com/office/drawing/2014/main" id="{7888E99F-F8A1-E5D4-E44D-8ABC0B15A278}"/>
              </a:ext>
            </a:extLst>
          </p:cNvPr>
          <p:cNvSpPr>
            <a:spLocks noChangeShapeType="1"/>
          </p:cNvSpPr>
          <p:nvPr/>
        </p:nvSpPr>
        <p:spPr bwMode="auto">
          <a:xfrm flipH="1">
            <a:off x="10556869" y="2386159"/>
            <a:ext cx="2840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3" name="Line 518">
            <a:extLst>
              <a:ext uri="{FF2B5EF4-FFF2-40B4-BE49-F238E27FC236}">
                <a16:creationId xmlns:a16="http://schemas.microsoft.com/office/drawing/2014/main" id="{4F55DF8A-27E3-E3F1-46F7-B5BF98078878}"/>
              </a:ext>
            </a:extLst>
          </p:cNvPr>
          <p:cNvSpPr>
            <a:spLocks noChangeShapeType="1"/>
          </p:cNvSpPr>
          <p:nvPr/>
        </p:nvSpPr>
        <p:spPr bwMode="auto">
          <a:xfrm flipH="1">
            <a:off x="10564986" y="2498441"/>
            <a:ext cx="2840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4" name="Line 519">
            <a:extLst>
              <a:ext uri="{FF2B5EF4-FFF2-40B4-BE49-F238E27FC236}">
                <a16:creationId xmlns:a16="http://schemas.microsoft.com/office/drawing/2014/main" id="{959F2FF5-881F-A68E-CC1A-63B5980ECE42}"/>
              </a:ext>
            </a:extLst>
          </p:cNvPr>
          <p:cNvSpPr>
            <a:spLocks noChangeShapeType="1"/>
          </p:cNvSpPr>
          <p:nvPr/>
        </p:nvSpPr>
        <p:spPr bwMode="auto">
          <a:xfrm flipH="1">
            <a:off x="9624800" y="2317168"/>
            <a:ext cx="2435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5" name="Line 520">
            <a:extLst>
              <a:ext uri="{FF2B5EF4-FFF2-40B4-BE49-F238E27FC236}">
                <a16:creationId xmlns:a16="http://schemas.microsoft.com/office/drawing/2014/main" id="{F1CC6802-E3AA-53E3-9B47-995DA25C8DBF}"/>
              </a:ext>
            </a:extLst>
          </p:cNvPr>
          <p:cNvSpPr>
            <a:spLocks noChangeShapeType="1"/>
          </p:cNvSpPr>
          <p:nvPr/>
        </p:nvSpPr>
        <p:spPr bwMode="auto">
          <a:xfrm flipH="1">
            <a:off x="9277135" y="2192712"/>
            <a:ext cx="1623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6" name="Line 521">
            <a:extLst>
              <a:ext uri="{FF2B5EF4-FFF2-40B4-BE49-F238E27FC236}">
                <a16:creationId xmlns:a16="http://schemas.microsoft.com/office/drawing/2014/main" id="{009E967D-29B6-EFE4-3C45-3CE085C84942}"/>
              </a:ext>
            </a:extLst>
          </p:cNvPr>
          <p:cNvSpPr>
            <a:spLocks noChangeShapeType="1"/>
          </p:cNvSpPr>
          <p:nvPr/>
        </p:nvSpPr>
        <p:spPr bwMode="auto">
          <a:xfrm>
            <a:off x="9182440" y="2141306"/>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7" name="Line 522">
            <a:extLst>
              <a:ext uri="{FF2B5EF4-FFF2-40B4-BE49-F238E27FC236}">
                <a16:creationId xmlns:a16="http://schemas.microsoft.com/office/drawing/2014/main" id="{8E25A45D-423E-AB9D-12C4-F729F50C2C16}"/>
              </a:ext>
            </a:extLst>
          </p:cNvPr>
          <p:cNvSpPr>
            <a:spLocks noChangeShapeType="1"/>
          </p:cNvSpPr>
          <p:nvPr/>
        </p:nvSpPr>
        <p:spPr bwMode="auto">
          <a:xfrm flipH="1">
            <a:off x="9098567" y="2121014"/>
            <a:ext cx="2976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8" name="Line 523">
            <a:extLst>
              <a:ext uri="{FF2B5EF4-FFF2-40B4-BE49-F238E27FC236}">
                <a16:creationId xmlns:a16="http://schemas.microsoft.com/office/drawing/2014/main" id="{AE8F9CB1-1878-AC3E-F36B-57536F6EA84E}"/>
              </a:ext>
            </a:extLst>
          </p:cNvPr>
          <p:cNvSpPr>
            <a:spLocks noChangeShapeType="1"/>
          </p:cNvSpPr>
          <p:nvPr/>
        </p:nvSpPr>
        <p:spPr bwMode="auto">
          <a:xfrm flipH="1">
            <a:off x="9166206" y="2153480"/>
            <a:ext cx="31114"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09" name="Line 524">
            <a:extLst>
              <a:ext uri="{FF2B5EF4-FFF2-40B4-BE49-F238E27FC236}">
                <a16:creationId xmlns:a16="http://schemas.microsoft.com/office/drawing/2014/main" id="{9BB7AC62-5F87-19C2-7B85-57592157B652}"/>
              </a:ext>
            </a:extLst>
          </p:cNvPr>
          <p:cNvSpPr>
            <a:spLocks noChangeShapeType="1"/>
          </p:cNvSpPr>
          <p:nvPr/>
        </p:nvSpPr>
        <p:spPr bwMode="auto">
          <a:xfrm>
            <a:off x="8811777" y="2045258"/>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0" name="Line 525">
            <a:extLst>
              <a:ext uri="{FF2B5EF4-FFF2-40B4-BE49-F238E27FC236}">
                <a16:creationId xmlns:a16="http://schemas.microsoft.com/office/drawing/2014/main" id="{898AB87F-5D70-10A5-ACDD-D7316D2033CE}"/>
              </a:ext>
            </a:extLst>
          </p:cNvPr>
          <p:cNvSpPr>
            <a:spLocks noChangeShapeType="1"/>
          </p:cNvSpPr>
          <p:nvPr/>
        </p:nvSpPr>
        <p:spPr bwMode="auto">
          <a:xfrm>
            <a:off x="8784721" y="2006027"/>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1" name="Line 526">
            <a:extLst>
              <a:ext uri="{FF2B5EF4-FFF2-40B4-BE49-F238E27FC236}">
                <a16:creationId xmlns:a16="http://schemas.microsoft.com/office/drawing/2014/main" id="{23D75714-DF7D-AB9D-0501-A8F2E786215A}"/>
              </a:ext>
            </a:extLst>
          </p:cNvPr>
          <p:cNvSpPr>
            <a:spLocks noChangeShapeType="1"/>
          </p:cNvSpPr>
          <p:nvPr/>
        </p:nvSpPr>
        <p:spPr bwMode="auto">
          <a:xfrm>
            <a:off x="8788779" y="2006027"/>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2" name="Line 527">
            <a:extLst>
              <a:ext uri="{FF2B5EF4-FFF2-40B4-BE49-F238E27FC236}">
                <a16:creationId xmlns:a16="http://schemas.microsoft.com/office/drawing/2014/main" id="{BF56494B-A26E-5DBB-39B8-241E63F40936}"/>
              </a:ext>
            </a:extLst>
          </p:cNvPr>
          <p:cNvSpPr>
            <a:spLocks noChangeShapeType="1"/>
          </p:cNvSpPr>
          <p:nvPr/>
        </p:nvSpPr>
        <p:spPr bwMode="auto">
          <a:xfrm>
            <a:off x="8736021" y="2006027"/>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3" name="Line 528">
            <a:extLst>
              <a:ext uri="{FF2B5EF4-FFF2-40B4-BE49-F238E27FC236}">
                <a16:creationId xmlns:a16="http://schemas.microsoft.com/office/drawing/2014/main" id="{444729B7-93C3-014C-5A24-346BEC12C62A}"/>
              </a:ext>
            </a:extLst>
          </p:cNvPr>
          <p:cNvSpPr>
            <a:spLocks noChangeShapeType="1"/>
          </p:cNvSpPr>
          <p:nvPr/>
        </p:nvSpPr>
        <p:spPr bwMode="auto">
          <a:xfrm>
            <a:off x="8745490" y="2006027"/>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4" name="Line 529">
            <a:extLst>
              <a:ext uri="{FF2B5EF4-FFF2-40B4-BE49-F238E27FC236}">
                <a16:creationId xmlns:a16="http://schemas.microsoft.com/office/drawing/2014/main" id="{35025DAA-FF02-2F85-FC05-1E07A2BA876E}"/>
              </a:ext>
            </a:extLst>
          </p:cNvPr>
          <p:cNvSpPr>
            <a:spLocks noChangeShapeType="1"/>
          </p:cNvSpPr>
          <p:nvPr/>
        </p:nvSpPr>
        <p:spPr bwMode="auto">
          <a:xfrm>
            <a:off x="8445172" y="1947857"/>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5" name="Line 530">
            <a:extLst>
              <a:ext uri="{FF2B5EF4-FFF2-40B4-BE49-F238E27FC236}">
                <a16:creationId xmlns:a16="http://schemas.microsoft.com/office/drawing/2014/main" id="{DF8D5B23-C590-FF3E-0413-E77EB2486F32}"/>
              </a:ext>
            </a:extLst>
          </p:cNvPr>
          <p:cNvSpPr>
            <a:spLocks noChangeShapeType="1"/>
          </p:cNvSpPr>
          <p:nvPr/>
        </p:nvSpPr>
        <p:spPr bwMode="auto">
          <a:xfrm>
            <a:off x="8423527" y="1927566"/>
            <a:ext cx="0" cy="31114"/>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6" name="Line 531">
            <a:extLst>
              <a:ext uri="{FF2B5EF4-FFF2-40B4-BE49-F238E27FC236}">
                <a16:creationId xmlns:a16="http://schemas.microsoft.com/office/drawing/2014/main" id="{EA106BA3-0340-7FB9-A5A8-5E3BB10FB773}"/>
              </a:ext>
            </a:extLst>
          </p:cNvPr>
          <p:cNvSpPr>
            <a:spLocks noChangeShapeType="1"/>
          </p:cNvSpPr>
          <p:nvPr/>
        </p:nvSpPr>
        <p:spPr bwMode="auto">
          <a:xfrm>
            <a:off x="8411353" y="1893746"/>
            <a:ext cx="0" cy="31114"/>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7" name="Line 532">
            <a:extLst>
              <a:ext uri="{FF2B5EF4-FFF2-40B4-BE49-F238E27FC236}">
                <a16:creationId xmlns:a16="http://schemas.microsoft.com/office/drawing/2014/main" id="{981C8DE0-C6E5-78B9-0F7B-592C88B58F48}"/>
              </a:ext>
            </a:extLst>
          </p:cNvPr>
          <p:cNvSpPr>
            <a:spLocks noChangeShapeType="1"/>
          </p:cNvSpPr>
          <p:nvPr/>
        </p:nvSpPr>
        <p:spPr bwMode="auto">
          <a:xfrm flipH="1">
            <a:off x="8382944" y="1858573"/>
            <a:ext cx="31114"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8" name="Line 533">
            <a:extLst>
              <a:ext uri="{FF2B5EF4-FFF2-40B4-BE49-F238E27FC236}">
                <a16:creationId xmlns:a16="http://schemas.microsoft.com/office/drawing/2014/main" id="{86E725D9-A7AD-7D68-F03E-B9DD428FADAD}"/>
              </a:ext>
            </a:extLst>
          </p:cNvPr>
          <p:cNvSpPr>
            <a:spLocks noChangeShapeType="1"/>
          </p:cNvSpPr>
          <p:nvPr/>
        </p:nvSpPr>
        <p:spPr bwMode="auto">
          <a:xfrm flipH="1">
            <a:off x="8376180" y="1830165"/>
            <a:ext cx="2570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19" name="Line 534">
            <a:extLst>
              <a:ext uri="{FF2B5EF4-FFF2-40B4-BE49-F238E27FC236}">
                <a16:creationId xmlns:a16="http://schemas.microsoft.com/office/drawing/2014/main" id="{AF0DEF8A-F25D-CC3A-F9B4-C9271FBCE0A4}"/>
              </a:ext>
            </a:extLst>
          </p:cNvPr>
          <p:cNvSpPr>
            <a:spLocks noChangeShapeType="1"/>
          </p:cNvSpPr>
          <p:nvPr/>
        </p:nvSpPr>
        <p:spPr bwMode="auto">
          <a:xfrm flipH="1">
            <a:off x="8391060" y="1868043"/>
            <a:ext cx="27056"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0" name="Line 535">
            <a:extLst>
              <a:ext uri="{FF2B5EF4-FFF2-40B4-BE49-F238E27FC236}">
                <a16:creationId xmlns:a16="http://schemas.microsoft.com/office/drawing/2014/main" id="{9216EACE-1A67-CA15-CE60-2FF8D94D0FC8}"/>
              </a:ext>
            </a:extLst>
          </p:cNvPr>
          <p:cNvSpPr>
            <a:spLocks noChangeShapeType="1"/>
          </p:cNvSpPr>
          <p:nvPr/>
        </p:nvSpPr>
        <p:spPr bwMode="auto">
          <a:xfrm flipH="1">
            <a:off x="8401883" y="1901863"/>
            <a:ext cx="2029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1" name="Line 536">
            <a:extLst>
              <a:ext uri="{FF2B5EF4-FFF2-40B4-BE49-F238E27FC236}">
                <a16:creationId xmlns:a16="http://schemas.microsoft.com/office/drawing/2014/main" id="{30C9844F-6B3B-D4BC-0D51-F82809ECAFC7}"/>
              </a:ext>
            </a:extLst>
          </p:cNvPr>
          <p:cNvSpPr>
            <a:spLocks noChangeShapeType="1"/>
          </p:cNvSpPr>
          <p:nvPr/>
        </p:nvSpPr>
        <p:spPr bwMode="auto">
          <a:xfrm flipH="1">
            <a:off x="8405941" y="1912685"/>
            <a:ext cx="2029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2" name="Line 537">
            <a:extLst>
              <a:ext uri="{FF2B5EF4-FFF2-40B4-BE49-F238E27FC236}">
                <a16:creationId xmlns:a16="http://schemas.microsoft.com/office/drawing/2014/main" id="{67E8C348-02EC-F6C2-52DC-871CA8522344}"/>
              </a:ext>
            </a:extLst>
          </p:cNvPr>
          <p:cNvSpPr>
            <a:spLocks noChangeShapeType="1"/>
          </p:cNvSpPr>
          <p:nvPr/>
        </p:nvSpPr>
        <p:spPr bwMode="auto">
          <a:xfrm flipH="1">
            <a:off x="8414058" y="1946505"/>
            <a:ext cx="2029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3" name="Line 538">
            <a:extLst>
              <a:ext uri="{FF2B5EF4-FFF2-40B4-BE49-F238E27FC236}">
                <a16:creationId xmlns:a16="http://schemas.microsoft.com/office/drawing/2014/main" id="{54296A5D-063F-CEB4-BE27-7C6D12E69409}"/>
              </a:ext>
            </a:extLst>
          </p:cNvPr>
          <p:cNvSpPr>
            <a:spLocks noChangeShapeType="1"/>
          </p:cNvSpPr>
          <p:nvPr/>
        </p:nvSpPr>
        <p:spPr bwMode="auto">
          <a:xfrm flipH="1">
            <a:off x="8430292" y="1964091"/>
            <a:ext cx="2164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4" name="Line 539">
            <a:extLst>
              <a:ext uri="{FF2B5EF4-FFF2-40B4-BE49-F238E27FC236}">
                <a16:creationId xmlns:a16="http://schemas.microsoft.com/office/drawing/2014/main" id="{DDDBACEF-00BC-AB46-5ECE-59CBB911E2E5}"/>
              </a:ext>
            </a:extLst>
          </p:cNvPr>
          <p:cNvSpPr>
            <a:spLocks noChangeShapeType="1"/>
          </p:cNvSpPr>
          <p:nvPr/>
        </p:nvSpPr>
        <p:spPr bwMode="auto">
          <a:xfrm flipH="1">
            <a:off x="8431644" y="1946505"/>
            <a:ext cx="2029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5" name="Line 540">
            <a:extLst>
              <a:ext uri="{FF2B5EF4-FFF2-40B4-BE49-F238E27FC236}">
                <a16:creationId xmlns:a16="http://schemas.microsoft.com/office/drawing/2014/main" id="{C5EFE2CD-809E-E8AA-5536-0D5634A06C15}"/>
              </a:ext>
            </a:extLst>
          </p:cNvPr>
          <p:cNvSpPr>
            <a:spLocks noChangeShapeType="1"/>
          </p:cNvSpPr>
          <p:nvPr/>
        </p:nvSpPr>
        <p:spPr bwMode="auto">
          <a:xfrm flipH="1">
            <a:off x="8409999" y="1920802"/>
            <a:ext cx="2029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6" name="Line 541">
            <a:extLst>
              <a:ext uri="{FF2B5EF4-FFF2-40B4-BE49-F238E27FC236}">
                <a16:creationId xmlns:a16="http://schemas.microsoft.com/office/drawing/2014/main" id="{56B36DE8-861D-6C12-091A-81F3AC41C203}"/>
              </a:ext>
            </a:extLst>
          </p:cNvPr>
          <p:cNvSpPr>
            <a:spLocks noChangeShapeType="1"/>
          </p:cNvSpPr>
          <p:nvPr/>
        </p:nvSpPr>
        <p:spPr bwMode="auto">
          <a:xfrm flipH="1">
            <a:off x="8235491" y="1776054"/>
            <a:ext cx="2164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7" name="Line 542">
            <a:extLst>
              <a:ext uri="{FF2B5EF4-FFF2-40B4-BE49-F238E27FC236}">
                <a16:creationId xmlns:a16="http://schemas.microsoft.com/office/drawing/2014/main" id="{BC514FD0-BDE5-9296-EFA7-9C22A6AC6DAE}"/>
              </a:ext>
            </a:extLst>
          </p:cNvPr>
          <p:cNvSpPr>
            <a:spLocks noChangeShapeType="1"/>
          </p:cNvSpPr>
          <p:nvPr/>
        </p:nvSpPr>
        <p:spPr bwMode="auto">
          <a:xfrm>
            <a:off x="8089390" y="1711120"/>
            <a:ext cx="0" cy="2435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8" name="Line 543">
            <a:extLst>
              <a:ext uri="{FF2B5EF4-FFF2-40B4-BE49-F238E27FC236}">
                <a16:creationId xmlns:a16="http://schemas.microsoft.com/office/drawing/2014/main" id="{05736B9B-7B11-2DC8-4F48-F897A6F876E8}"/>
              </a:ext>
            </a:extLst>
          </p:cNvPr>
          <p:cNvSpPr>
            <a:spLocks noChangeShapeType="1"/>
          </p:cNvSpPr>
          <p:nvPr/>
        </p:nvSpPr>
        <p:spPr bwMode="auto">
          <a:xfrm flipH="1">
            <a:off x="8078568" y="1723295"/>
            <a:ext cx="1623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29" name="Line 544">
            <a:extLst>
              <a:ext uri="{FF2B5EF4-FFF2-40B4-BE49-F238E27FC236}">
                <a16:creationId xmlns:a16="http://schemas.microsoft.com/office/drawing/2014/main" id="{D0B02311-9586-A12A-1CE7-CB2DBE60DA09}"/>
              </a:ext>
            </a:extLst>
          </p:cNvPr>
          <p:cNvSpPr>
            <a:spLocks noChangeShapeType="1"/>
          </p:cNvSpPr>
          <p:nvPr/>
        </p:nvSpPr>
        <p:spPr bwMode="auto">
          <a:xfrm flipH="1">
            <a:off x="8056923" y="1697592"/>
            <a:ext cx="2976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30" name="Line 545">
            <a:extLst>
              <a:ext uri="{FF2B5EF4-FFF2-40B4-BE49-F238E27FC236}">
                <a16:creationId xmlns:a16="http://schemas.microsoft.com/office/drawing/2014/main" id="{898F47F0-6573-183D-318B-B7AD0D83363C}"/>
              </a:ext>
            </a:extLst>
          </p:cNvPr>
          <p:cNvSpPr>
            <a:spLocks noChangeShapeType="1"/>
          </p:cNvSpPr>
          <p:nvPr/>
        </p:nvSpPr>
        <p:spPr bwMode="auto">
          <a:xfrm flipH="1">
            <a:off x="8052864" y="1673242"/>
            <a:ext cx="2570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31" name="Line 546">
            <a:extLst>
              <a:ext uri="{FF2B5EF4-FFF2-40B4-BE49-F238E27FC236}">
                <a16:creationId xmlns:a16="http://schemas.microsoft.com/office/drawing/2014/main" id="{4087A4E7-8021-E1B4-FA1E-DD9A7E368211}"/>
              </a:ext>
            </a:extLst>
          </p:cNvPr>
          <p:cNvSpPr>
            <a:spLocks noChangeShapeType="1"/>
          </p:cNvSpPr>
          <p:nvPr/>
        </p:nvSpPr>
        <p:spPr bwMode="auto">
          <a:xfrm>
            <a:off x="8073156" y="1681359"/>
            <a:ext cx="0" cy="29761"/>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32" name="Line 547">
            <a:extLst>
              <a:ext uri="{FF2B5EF4-FFF2-40B4-BE49-F238E27FC236}">
                <a16:creationId xmlns:a16="http://schemas.microsoft.com/office/drawing/2014/main" id="{97224EBD-C150-CDCD-0376-B03C1DB4E503}"/>
              </a:ext>
            </a:extLst>
          </p:cNvPr>
          <p:cNvSpPr>
            <a:spLocks noChangeShapeType="1"/>
          </p:cNvSpPr>
          <p:nvPr/>
        </p:nvSpPr>
        <p:spPr bwMode="auto">
          <a:xfrm>
            <a:off x="7728196" y="1536611"/>
            <a:ext cx="0" cy="28409"/>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33" name="Line 548">
            <a:extLst>
              <a:ext uri="{FF2B5EF4-FFF2-40B4-BE49-F238E27FC236}">
                <a16:creationId xmlns:a16="http://schemas.microsoft.com/office/drawing/2014/main" id="{21E4EA3B-45F0-D914-CD21-AF0F1A731792}"/>
              </a:ext>
            </a:extLst>
          </p:cNvPr>
          <p:cNvSpPr>
            <a:spLocks noChangeShapeType="1"/>
          </p:cNvSpPr>
          <p:nvPr/>
        </p:nvSpPr>
        <p:spPr bwMode="auto">
          <a:xfrm flipH="1">
            <a:off x="7718727" y="1548786"/>
            <a:ext cx="2976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34" name="Freeform 549">
            <a:extLst>
              <a:ext uri="{FF2B5EF4-FFF2-40B4-BE49-F238E27FC236}">
                <a16:creationId xmlns:a16="http://schemas.microsoft.com/office/drawing/2014/main" id="{B54CFB4F-DB94-D410-5F86-72FEF27D6768}"/>
              </a:ext>
            </a:extLst>
          </p:cNvPr>
          <p:cNvSpPr>
            <a:spLocks/>
          </p:cNvSpPr>
          <p:nvPr/>
        </p:nvSpPr>
        <p:spPr bwMode="auto">
          <a:xfrm>
            <a:off x="7372414" y="1494675"/>
            <a:ext cx="3509123" cy="1003766"/>
          </a:xfrm>
          <a:custGeom>
            <a:avLst/>
            <a:gdLst>
              <a:gd name="T0" fmla="*/ 95 w 2594"/>
              <a:gd name="T1" fmla="*/ 0 h 742"/>
              <a:gd name="T2" fmla="*/ 223 w 2594"/>
              <a:gd name="T3" fmla="*/ 3 h 742"/>
              <a:gd name="T4" fmla="*/ 243 w 2594"/>
              <a:gd name="T5" fmla="*/ 10 h 742"/>
              <a:gd name="T6" fmla="*/ 246 w 2594"/>
              <a:gd name="T7" fmla="*/ 18 h 742"/>
              <a:gd name="T8" fmla="*/ 257 w 2594"/>
              <a:gd name="T9" fmla="*/ 22 h 742"/>
              <a:gd name="T10" fmla="*/ 263 w 2594"/>
              <a:gd name="T11" fmla="*/ 28 h 742"/>
              <a:gd name="T12" fmla="*/ 305 w 2594"/>
              <a:gd name="T13" fmla="*/ 40 h 742"/>
              <a:gd name="T14" fmla="*/ 317 w 2594"/>
              <a:gd name="T15" fmla="*/ 46 h 742"/>
              <a:gd name="T16" fmla="*/ 323 w 2594"/>
              <a:gd name="T17" fmla="*/ 54 h 742"/>
              <a:gd name="T18" fmla="*/ 330 w 2594"/>
              <a:gd name="T19" fmla="*/ 58 h 742"/>
              <a:gd name="T20" fmla="*/ 348 w 2594"/>
              <a:gd name="T21" fmla="*/ 65 h 742"/>
              <a:gd name="T22" fmla="*/ 389 w 2594"/>
              <a:gd name="T23" fmla="*/ 71 h 742"/>
              <a:gd name="T24" fmla="*/ 434 w 2594"/>
              <a:gd name="T25" fmla="*/ 76 h 742"/>
              <a:gd name="T26" fmla="*/ 463 w 2594"/>
              <a:gd name="T27" fmla="*/ 82 h 742"/>
              <a:gd name="T28" fmla="*/ 488 w 2594"/>
              <a:gd name="T29" fmla="*/ 89 h 742"/>
              <a:gd name="T30" fmla="*/ 493 w 2594"/>
              <a:gd name="T31" fmla="*/ 101 h 742"/>
              <a:gd name="T32" fmla="*/ 496 w 2594"/>
              <a:gd name="T33" fmla="*/ 111 h 742"/>
              <a:gd name="T34" fmla="*/ 499 w 2594"/>
              <a:gd name="T35" fmla="*/ 119 h 742"/>
              <a:gd name="T36" fmla="*/ 505 w 2594"/>
              <a:gd name="T37" fmla="*/ 125 h 742"/>
              <a:gd name="T38" fmla="*/ 508 w 2594"/>
              <a:gd name="T39" fmla="*/ 132 h 742"/>
              <a:gd name="T40" fmla="*/ 515 w 2594"/>
              <a:gd name="T41" fmla="*/ 140 h 742"/>
              <a:gd name="T42" fmla="*/ 518 w 2594"/>
              <a:gd name="T43" fmla="*/ 154 h 742"/>
              <a:gd name="T44" fmla="*/ 527 w 2594"/>
              <a:gd name="T45" fmla="*/ 169 h 742"/>
              <a:gd name="T46" fmla="*/ 533 w 2594"/>
              <a:gd name="T47" fmla="*/ 175 h 742"/>
              <a:gd name="T48" fmla="*/ 542 w 2594"/>
              <a:gd name="T49" fmla="*/ 187 h 742"/>
              <a:gd name="T50" fmla="*/ 617 w 2594"/>
              <a:gd name="T51" fmla="*/ 200 h 742"/>
              <a:gd name="T52" fmla="*/ 648 w 2594"/>
              <a:gd name="T53" fmla="*/ 208 h 742"/>
              <a:gd name="T54" fmla="*/ 656 w 2594"/>
              <a:gd name="T55" fmla="*/ 215 h 742"/>
              <a:gd name="T56" fmla="*/ 659 w 2594"/>
              <a:gd name="T57" fmla="*/ 218 h 742"/>
              <a:gd name="T58" fmla="*/ 724 w 2594"/>
              <a:gd name="T59" fmla="*/ 226 h 742"/>
              <a:gd name="T60" fmla="*/ 730 w 2594"/>
              <a:gd name="T61" fmla="*/ 233 h 742"/>
              <a:gd name="T62" fmla="*/ 749 w 2594"/>
              <a:gd name="T63" fmla="*/ 248 h 742"/>
              <a:gd name="T64" fmla="*/ 752 w 2594"/>
              <a:gd name="T65" fmla="*/ 263 h 742"/>
              <a:gd name="T66" fmla="*/ 758 w 2594"/>
              <a:gd name="T67" fmla="*/ 276 h 742"/>
              <a:gd name="T68" fmla="*/ 768 w 2594"/>
              <a:gd name="T69" fmla="*/ 300 h 742"/>
              <a:gd name="T70" fmla="*/ 774 w 2594"/>
              <a:gd name="T71" fmla="*/ 309 h 742"/>
              <a:gd name="T72" fmla="*/ 777 w 2594"/>
              <a:gd name="T73" fmla="*/ 315 h 742"/>
              <a:gd name="T74" fmla="*/ 793 w 2594"/>
              <a:gd name="T75" fmla="*/ 334 h 742"/>
              <a:gd name="T76" fmla="*/ 980 w 2594"/>
              <a:gd name="T77" fmla="*/ 347 h 742"/>
              <a:gd name="T78" fmla="*/ 990 w 2594"/>
              <a:gd name="T79" fmla="*/ 355 h 742"/>
              <a:gd name="T80" fmla="*/ 996 w 2594"/>
              <a:gd name="T81" fmla="*/ 362 h 742"/>
              <a:gd name="T82" fmla="*/ 999 w 2594"/>
              <a:gd name="T83" fmla="*/ 372 h 742"/>
              <a:gd name="T84" fmla="*/ 1015 w 2594"/>
              <a:gd name="T85" fmla="*/ 380 h 742"/>
              <a:gd name="T86" fmla="*/ 1050 w 2594"/>
              <a:gd name="T87" fmla="*/ 387 h 742"/>
              <a:gd name="T88" fmla="*/ 1064 w 2594"/>
              <a:gd name="T89" fmla="*/ 408 h 742"/>
              <a:gd name="T90" fmla="*/ 1103 w 2594"/>
              <a:gd name="T91" fmla="*/ 420 h 742"/>
              <a:gd name="T92" fmla="*/ 1204 w 2594"/>
              <a:gd name="T93" fmla="*/ 430 h 742"/>
              <a:gd name="T94" fmla="*/ 1224 w 2594"/>
              <a:gd name="T95" fmla="*/ 441 h 742"/>
              <a:gd name="T96" fmla="*/ 1285 w 2594"/>
              <a:gd name="T97" fmla="*/ 451 h 742"/>
              <a:gd name="T98" fmla="*/ 1328 w 2594"/>
              <a:gd name="T99" fmla="*/ 463 h 742"/>
              <a:gd name="T100" fmla="*/ 1338 w 2594"/>
              <a:gd name="T101" fmla="*/ 473 h 742"/>
              <a:gd name="T102" fmla="*/ 1400 w 2594"/>
              <a:gd name="T103" fmla="*/ 487 h 742"/>
              <a:gd name="T104" fmla="*/ 1415 w 2594"/>
              <a:gd name="T105" fmla="*/ 501 h 742"/>
              <a:gd name="T106" fmla="*/ 1448 w 2594"/>
              <a:gd name="T107" fmla="*/ 516 h 742"/>
              <a:gd name="T108" fmla="*/ 1476 w 2594"/>
              <a:gd name="T109" fmla="*/ 530 h 742"/>
              <a:gd name="T110" fmla="*/ 1510 w 2594"/>
              <a:gd name="T111" fmla="*/ 547 h 742"/>
              <a:gd name="T112" fmla="*/ 1623 w 2594"/>
              <a:gd name="T113" fmla="*/ 577 h 742"/>
              <a:gd name="T114" fmla="*/ 1673 w 2594"/>
              <a:gd name="T115" fmla="*/ 595 h 742"/>
              <a:gd name="T116" fmla="*/ 1873 w 2594"/>
              <a:gd name="T117" fmla="*/ 608 h 742"/>
              <a:gd name="T118" fmla="*/ 1963 w 2594"/>
              <a:gd name="T119" fmla="*/ 631 h 742"/>
              <a:gd name="T120" fmla="*/ 2370 w 2594"/>
              <a:gd name="T121" fmla="*/ 659 h 742"/>
              <a:gd name="T122" fmla="*/ 2594 w 2594"/>
              <a:gd name="T123"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94" h="742">
                <a:moveTo>
                  <a:pt x="0" y="0"/>
                </a:moveTo>
                <a:lnTo>
                  <a:pt x="95" y="0"/>
                </a:lnTo>
                <a:lnTo>
                  <a:pt x="95" y="3"/>
                </a:lnTo>
                <a:lnTo>
                  <a:pt x="223" y="3"/>
                </a:lnTo>
                <a:lnTo>
                  <a:pt x="223" y="10"/>
                </a:lnTo>
                <a:lnTo>
                  <a:pt x="243" y="10"/>
                </a:lnTo>
                <a:lnTo>
                  <a:pt x="243" y="18"/>
                </a:lnTo>
                <a:lnTo>
                  <a:pt x="246" y="18"/>
                </a:lnTo>
                <a:lnTo>
                  <a:pt x="246" y="22"/>
                </a:lnTo>
                <a:lnTo>
                  <a:pt x="257" y="22"/>
                </a:lnTo>
                <a:lnTo>
                  <a:pt x="257" y="28"/>
                </a:lnTo>
                <a:lnTo>
                  <a:pt x="263" y="28"/>
                </a:lnTo>
                <a:lnTo>
                  <a:pt x="263" y="40"/>
                </a:lnTo>
                <a:lnTo>
                  <a:pt x="305" y="40"/>
                </a:lnTo>
                <a:lnTo>
                  <a:pt x="317" y="40"/>
                </a:lnTo>
                <a:lnTo>
                  <a:pt x="317" y="46"/>
                </a:lnTo>
                <a:lnTo>
                  <a:pt x="323" y="46"/>
                </a:lnTo>
                <a:lnTo>
                  <a:pt x="323" y="54"/>
                </a:lnTo>
                <a:lnTo>
                  <a:pt x="330" y="54"/>
                </a:lnTo>
                <a:lnTo>
                  <a:pt x="330" y="58"/>
                </a:lnTo>
                <a:lnTo>
                  <a:pt x="348" y="58"/>
                </a:lnTo>
                <a:lnTo>
                  <a:pt x="348" y="65"/>
                </a:lnTo>
                <a:lnTo>
                  <a:pt x="389" y="65"/>
                </a:lnTo>
                <a:lnTo>
                  <a:pt x="389" y="71"/>
                </a:lnTo>
                <a:lnTo>
                  <a:pt x="434" y="71"/>
                </a:lnTo>
                <a:lnTo>
                  <a:pt x="434" y="76"/>
                </a:lnTo>
                <a:lnTo>
                  <a:pt x="463" y="76"/>
                </a:lnTo>
                <a:lnTo>
                  <a:pt x="463" y="82"/>
                </a:lnTo>
                <a:lnTo>
                  <a:pt x="488" y="82"/>
                </a:lnTo>
                <a:lnTo>
                  <a:pt x="488" y="89"/>
                </a:lnTo>
                <a:lnTo>
                  <a:pt x="493" y="89"/>
                </a:lnTo>
                <a:lnTo>
                  <a:pt x="493" y="101"/>
                </a:lnTo>
                <a:lnTo>
                  <a:pt x="496" y="101"/>
                </a:lnTo>
                <a:lnTo>
                  <a:pt x="496" y="111"/>
                </a:lnTo>
                <a:lnTo>
                  <a:pt x="499" y="111"/>
                </a:lnTo>
                <a:lnTo>
                  <a:pt x="499" y="119"/>
                </a:lnTo>
                <a:lnTo>
                  <a:pt x="505" y="119"/>
                </a:lnTo>
                <a:lnTo>
                  <a:pt x="505" y="125"/>
                </a:lnTo>
                <a:lnTo>
                  <a:pt x="508" y="125"/>
                </a:lnTo>
                <a:lnTo>
                  <a:pt x="508" y="132"/>
                </a:lnTo>
                <a:lnTo>
                  <a:pt x="515" y="132"/>
                </a:lnTo>
                <a:lnTo>
                  <a:pt x="515" y="140"/>
                </a:lnTo>
                <a:lnTo>
                  <a:pt x="518" y="140"/>
                </a:lnTo>
                <a:lnTo>
                  <a:pt x="518" y="154"/>
                </a:lnTo>
                <a:lnTo>
                  <a:pt x="527" y="154"/>
                </a:lnTo>
                <a:lnTo>
                  <a:pt x="527" y="169"/>
                </a:lnTo>
                <a:lnTo>
                  <a:pt x="533" y="169"/>
                </a:lnTo>
                <a:lnTo>
                  <a:pt x="533" y="175"/>
                </a:lnTo>
                <a:lnTo>
                  <a:pt x="542" y="175"/>
                </a:lnTo>
                <a:lnTo>
                  <a:pt x="542" y="187"/>
                </a:lnTo>
                <a:lnTo>
                  <a:pt x="617" y="187"/>
                </a:lnTo>
                <a:lnTo>
                  <a:pt x="617" y="200"/>
                </a:lnTo>
                <a:lnTo>
                  <a:pt x="648" y="200"/>
                </a:lnTo>
                <a:lnTo>
                  <a:pt x="648" y="208"/>
                </a:lnTo>
                <a:lnTo>
                  <a:pt x="656" y="208"/>
                </a:lnTo>
                <a:lnTo>
                  <a:pt x="656" y="215"/>
                </a:lnTo>
                <a:lnTo>
                  <a:pt x="659" y="215"/>
                </a:lnTo>
                <a:lnTo>
                  <a:pt x="659" y="218"/>
                </a:lnTo>
                <a:lnTo>
                  <a:pt x="724" y="218"/>
                </a:lnTo>
                <a:lnTo>
                  <a:pt x="724" y="226"/>
                </a:lnTo>
                <a:lnTo>
                  <a:pt x="730" y="226"/>
                </a:lnTo>
                <a:lnTo>
                  <a:pt x="730" y="233"/>
                </a:lnTo>
                <a:lnTo>
                  <a:pt x="749" y="233"/>
                </a:lnTo>
                <a:lnTo>
                  <a:pt x="749" y="248"/>
                </a:lnTo>
                <a:lnTo>
                  <a:pt x="752" y="248"/>
                </a:lnTo>
                <a:lnTo>
                  <a:pt x="752" y="263"/>
                </a:lnTo>
                <a:lnTo>
                  <a:pt x="758" y="263"/>
                </a:lnTo>
                <a:lnTo>
                  <a:pt x="758" y="276"/>
                </a:lnTo>
                <a:lnTo>
                  <a:pt x="768" y="276"/>
                </a:lnTo>
                <a:lnTo>
                  <a:pt x="768" y="300"/>
                </a:lnTo>
                <a:lnTo>
                  <a:pt x="768" y="309"/>
                </a:lnTo>
                <a:lnTo>
                  <a:pt x="774" y="309"/>
                </a:lnTo>
                <a:lnTo>
                  <a:pt x="774" y="315"/>
                </a:lnTo>
                <a:lnTo>
                  <a:pt x="777" y="315"/>
                </a:lnTo>
                <a:lnTo>
                  <a:pt x="777" y="334"/>
                </a:lnTo>
                <a:lnTo>
                  <a:pt x="793" y="334"/>
                </a:lnTo>
                <a:lnTo>
                  <a:pt x="793" y="347"/>
                </a:lnTo>
                <a:lnTo>
                  <a:pt x="980" y="347"/>
                </a:lnTo>
                <a:lnTo>
                  <a:pt x="980" y="355"/>
                </a:lnTo>
                <a:lnTo>
                  <a:pt x="990" y="355"/>
                </a:lnTo>
                <a:lnTo>
                  <a:pt x="990" y="362"/>
                </a:lnTo>
                <a:lnTo>
                  <a:pt x="996" y="362"/>
                </a:lnTo>
                <a:lnTo>
                  <a:pt x="996" y="372"/>
                </a:lnTo>
                <a:lnTo>
                  <a:pt x="999" y="372"/>
                </a:lnTo>
                <a:lnTo>
                  <a:pt x="999" y="380"/>
                </a:lnTo>
                <a:lnTo>
                  <a:pt x="1015" y="380"/>
                </a:lnTo>
                <a:lnTo>
                  <a:pt x="1015" y="387"/>
                </a:lnTo>
                <a:lnTo>
                  <a:pt x="1050" y="387"/>
                </a:lnTo>
                <a:lnTo>
                  <a:pt x="1050" y="408"/>
                </a:lnTo>
                <a:lnTo>
                  <a:pt x="1064" y="408"/>
                </a:lnTo>
                <a:lnTo>
                  <a:pt x="1064" y="420"/>
                </a:lnTo>
                <a:lnTo>
                  <a:pt x="1103" y="420"/>
                </a:lnTo>
                <a:lnTo>
                  <a:pt x="1103" y="430"/>
                </a:lnTo>
                <a:lnTo>
                  <a:pt x="1204" y="430"/>
                </a:lnTo>
                <a:lnTo>
                  <a:pt x="1204" y="441"/>
                </a:lnTo>
                <a:lnTo>
                  <a:pt x="1224" y="441"/>
                </a:lnTo>
                <a:lnTo>
                  <a:pt x="1224" y="451"/>
                </a:lnTo>
                <a:lnTo>
                  <a:pt x="1285" y="451"/>
                </a:lnTo>
                <a:lnTo>
                  <a:pt x="1285" y="463"/>
                </a:lnTo>
                <a:lnTo>
                  <a:pt x="1328" y="463"/>
                </a:lnTo>
                <a:lnTo>
                  <a:pt x="1328" y="473"/>
                </a:lnTo>
                <a:lnTo>
                  <a:pt x="1338" y="473"/>
                </a:lnTo>
                <a:lnTo>
                  <a:pt x="1338" y="487"/>
                </a:lnTo>
                <a:lnTo>
                  <a:pt x="1400" y="487"/>
                </a:lnTo>
                <a:lnTo>
                  <a:pt x="1400" y="501"/>
                </a:lnTo>
                <a:lnTo>
                  <a:pt x="1415" y="501"/>
                </a:lnTo>
                <a:lnTo>
                  <a:pt x="1415" y="516"/>
                </a:lnTo>
                <a:lnTo>
                  <a:pt x="1448" y="516"/>
                </a:lnTo>
                <a:lnTo>
                  <a:pt x="1448" y="530"/>
                </a:lnTo>
                <a:lnTo>
                  <a:pt x="1476" y="530"/>
                </a:lnTo>
                <a:lnTo>
                  <a:pt x="1476" y="547"/>
                </a:lnTo>
                <a:lnTo>
                  <a:pt x="1510" y="547"/>
                </a:lnTo>
                <a:lnTo>
                  <a:pt x="1510" y="577"/>
                </a:lnTo>
                <a:lnTo>
                  <a:pt x="1623" y="577"/>
                </a:lnTo>
                <a:lnTo>
                  <a:pt x="1623" y="595"/>
                </a:lnTo>
                <a:lnTo>
                  <a:pt x="1673" y="595"/>
                </a:lnTo>
                <a:lnTo>
                  <a:pt x="1673" y="608"/>
                </a:lnTo>
                <a:lnTo>
                  <a:pt x="1873" y="608"/>
                </a:lnTo>
                <a:lnTo>
                  <a:pt x="1873" y="631"/>
                </a:lnTo>
                <a:lnTo>
                  <a:pt x="1963" y="631"/>
                </a:lnTo>
                <a:lnTo>
                  <a:pt x="1963" y="659"/>
                </a:lnTo>
                <a:lnTo>
                  <a:pt x="2370" y="659"/>
                </a:lnTo>
                <a:lnTo>
                  <a:pt x="2370" y="742"/>
                </a:lnTo>
                <a:lnTo>
                  <a:pt x="2594" y="742"/>
                </a:lnTo>
              </a:path>
            </a:pathLst>
          </a:custGeom>
          <a:noFill/>
          <a:ln w="127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2035" name="Rectangle 551">
            <a:extLst>
              <a:ext uri="{FF2B5EF4-FFF2-40B4-BE49-F238E27FC236}">
                <a16:creationId xmlns:a16="http://schemas.microsoft.com/office/drawing/2014/main" id="{07E5F939-4E44-DB6C-06F0-B42FED8D8B7A}"/>
              </a:ext>
            </a:extLst>
          </p:cNvPr>
          <p:cNvSpPr>
            <a:spLocks noChangeArrowheads="1"/>
          </p:cNvSpPr>
          <p:nvPr/>
        </p:nvSpPr>
        <p:spPr bwMode="auto">
          <a:xfrm>
            <a:off x="9409031" y="2711082"/>
            <a:ext cx="615553"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7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2036" name="Rectangle 553">
            <a:extLst>
              <a:ext uri="{FF2B5EF4-FFF2-40B4-BE49-F238E27FC236}">
                <a16:creationId xmlns:a16="http://schemas.microsoft.com/office/drawing/2014/main" id="{4291791F-A909-9E74-D18E-FC27EE545625}"/>
              </a:ext>
            </a:extLst>
          </p:cNvPr>
          <p:cNvSpPr>
            <a:spLocks noChangeArrowheads="1"/>
          </p:cNvSpPr>
          <p:nvPr/>
        </p:nvSpPr>
        <p:spPr bwMode="auto">
          <a:xfrm>
            <a:off x="8501624" y="2711082"/>
            <a:ext cx="76302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7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Tree>
    <p:extLst>
      <p:ext uri="{BB962C8B-B14F-4D97-AF65-F5344CB8AC3E}">
        <p14:creationId xmlns:p14="http://schemas.microsoft.com/office/powerpoint/2010/main" val="9935598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AE9C7-5D71-0C41-ACCC-F32C7BDFB781}"/>
              </a:ext>
            </a:extLst>
          </p:cNvPr>
          <p:cNvSpPr>
            <a:spLocks noGrp="1"/>
          </p:cNvSpPr>
          <p:nvPr>
            <p:ph type="title"/>
          </p:nvPr>
        </p:nvSpPr>
        <p:spPr/>
        <p:txBody>
          <a:bodyPr>
            <a:noAutofit/>
          </a:bodyPr>
          <a:lstStyle/>
          <a:p>
            <a:r>
              <a:rPr lang="en-US" noProof="0" dirty="0"/>
              <a:t>PFS by Line of Therapy</a:t>
            </a:r>
          </a:p>
        </p:txBody>
      </p:sp>
      <p:sp>
        <p:nvSpPr>
          <p:cNvPr id="10" name="Footer Placeholder 2">
            <a:extLst>
              <a:ext uri="{FF2B5EF4-FFF2-40B4-BE49-F238E27FC236}">
                <a16:creationId xmlns:a16="http://schemas.microsoft.com/office/drawing/2014/main" id="{B3057212-79FC-D813-15CA-1B033433D26A}"/>
              </a:ext>
            </a:extLst>
          </p:cNvPr>
          <p:cNvSpPr>
            <a:spLocks noGrp="1"/>
          </p:cNvSpPr>
          <p:nvPr>
            <p:ph type="ftr" sz="quarter" idx="10"/>
          </p:nvPr>
        </p:nvSpPr>
        <p:spPr>
          <a:xfrm>
            <a:off x="536448" y="6124278"/>
            <a:ext cx="10991088" cy="604223"/>
          </a:xfrm>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57575"/>
                </a:solidFill>
                <a:effectLst/>
                <a:uLnTx/>
                <a:uFillTx/>
                <a:latin typeface="Arial"/>
                <a:ea typeface="+mn-ea"/>
                <a:cs typeface="+mn-cs"/>
              </a:rPr>
              <a:t>ITT population. Subgroup analyses are based on stratification factor. Analysis by investigator assessment. 2L, second-line; 3L, third-line; CI, confidence interval; HR, hazard ratio; ITT, intent-to-treat; </a:t>
            </a:r>
            <a:br>
              <a:rPr kumimoji="0" lang="en-US" sz="900" b="0" i="0" u="none" strike="noStrike" kern="1200" cap="none" spc="0" normalizeH="0" baseline="0" noProof="0" dirty="0">
                <a:ln>
                  <a:noFill/>
                </a:ln>
                <a:solidFill>
                  <a:srgbClr val="757575"/>
                </a:solidFill>
                <a:effectLst/>
                <a:uLnTx/>
                <a:uFillTx/>
                <a:latin typeface="Arial"/>
                <a:ea typeface="+mn-ea"/>
                <a:cs typeface="+mn-cs"/>
              </a:rPr>
            </a:br>
            <a:r>
              <a:rPr kumimoji="0" lang="en-US" sz="900" b="0" i="0" u="none" strike="noStrike" kern="1200" cap="none" spc="0" normalizeH="0" baseline="0" noProof="0" dirty="0">
                <a:ln>
                  <a:noFill/>
                </a:ln>
                <a:solidFill>
                  <a:srgbClr val="757575"/>
                </a:solidFill>
                <a:effectLst/>
                <a:uLnTx/>
                <a:uFillTx/>
                <a:latin typeface="Arial"/>
                <a:ea typeface="+mn-ea"/>
                <a:cs typeface="+mn-cs"/>
              </a:rPr>
              <a:t>Len, lenalidomide; NE, not evaluable; PFS, progression-free survival; R, rituximab.</a:t>
            </a:r>
          </a:p>
        </p:txBody>
      </p:sp>
      <p:sp>
        <p:nvSpPr>
          <p:cNvPr id="17" name="TextBox 16">
            <a:extLst>
              <a:ext uri="{FF2B5EF4-FFF2-40B4-BE49-F238E27FC236}">
                <a16:creationId xmlns:a16="http://schemas.microsoft.com/office/drawing/2014/main" id="{B9295F9C-3F5B-AA13-4087-370D73D3DB5F}"/>
              </a:ext>
            </a:extLst>
          </p:cNvPr>
          <p:cNvSpPr txBox="1"/>
          <p:nvPr/>
        </p:nvSpPr>
        <p:spPr>
          <a:xfrm>
            <a:off x="457949" y="1624925"/>
            <a:ext cx="2054345"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43444"/>
                </a:solidFill>
                <a:effectLst/>
                <a:uLnTx/>
                <a:uFillTx/>
                <a:latin typeface="Arial Narrow" panose="020B0606020202030204" pitchFamily="34" charset="0"/>
                <a:ea typeface="+mn-ea"/>
                <a:cs typeface="+mn-cs"/>
              </a:rPr>
              <a:t>1 Prior Line (2L Treatment)</a:t>
            </a:r>
          </a:p>
        </p:txBody>
      </p:sp>
      <p:sp>
        <p:nvSpPr>
          <p:cNvPr id="18" name="TextBox 17">
            <a:extLst>
              <a:ext uri="{FF2B5EF4-FFF2-40B4-BE49-F238E27FC236}">
                <a16:creationId xmlns:a16="http://schemas.microsoft.com/office/drawing/2014/main" id="{E04A9794-E99F-3D4C-C2ED-D4460571BFF5}"/>
              </a:ext>
            </a:extLst>
          </p:cNvPr>
          <p:cNvSpPr txBox="1"/>
          <p:nvPr/>
        </p:nvSpPr>
        <p:spPr>
          <a:xfrm>
            <a:off x="6070190" y="1624925"/>
            <a:ext cx="232300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43444"/>
                </a:solidFill>
                <a:effectLst/>
                <a:uLnTx/>
                <a:uFillTx/>
                <a:latin typeface="Arial Narrow" panose="020B0606020202030204" pitchFamily="34" charset="0"/>
                <a:ea typeface="+mn-ea"/>
                <a:cs typeface="+mn-cs"/>
              </a:rPr>
              <a:t>≥2 Prior Lines (3L+ Treatment)</a:t>
            </a:r>
          </a:p>
        </p:txBody>
      </p:sp>
      <p:sp>
        <p:nvSpPr>
          <p:cNvPr id="1091" name="Rectangle 6">
            <a:extLst>
              <a:ext uri="{FF2B5EF4-FFF2-40B4-BE49-F238E27FC236}">
                <a16:creationId xmlns:a16="http://schemas.microsoft.com/office/drawing/2014/main" id="{8C4837ED-A529-FAE3-6284-E27D9C1DB137}"/>
              </a:ext>
            </a:extLst>
          </p:cNvPr>
          <p:cNvSpPr>
            <a:spLocks noChangeArrowheads="1"/>
          </p:cNvSpPr>
          <p:nvPr/>
        </p:nvSpPr>
        <p:spPr bwMode="auto">
          <a:xfrm rot="16200000">
            <a:off x="6280206" y="2933644"/>
            <a:ext cx="105477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PFS, %</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2" name="Rectangle 7">
            <a:extLst>
              <a:ext uri="{FF2B5EF4-FFF2-40B4-BE49-F238E27FC236}">
                <a16:creationId xmlns:a16="http://schemas.microsoft.com/office/drawing/2014/main" id="{C01C73FC-2B1A-8E14-59C5-21DC5BCA9AF5}"/>
              </a:ext>
            </a:extLst>
          </p:cNvPr>
          <p:cNvSpPr>
            <a:spLocks noChangeArrowheads="1"/>
          </p:cNvSpPr>
          <p:nvPr/>
        </p:nvSpPr>
        <p:spPr bwMode="auto">
          <a:xfrm>
            <a:off x="6930131" y="2058699"/>
            <a:ext cx="17312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3" name="Line 8">
            <a:extLst>
              <a:ext uri="{FF2B5EF4-FFF2-40B4-BE49-F238E27FC236}">
                <a16:creationId xmlns:a16="http://schemas.microsoft.com/office/drawing/2014/main" id="{3D5C6817-5C32-3506-8BD6-E55D01D9D517}"/>
              </a:ext>
            </a:extLst>
          </p:cNvPr>
          <p:cNvSpPr>
            <a:spLocks noChangeShapeType="1"/>
          </p:cNvSpPr>
          <p:nvPr/>
        </p:nvSpPr>
        <p:spPr bwMode="auto">
          <a:xfrm flipH="1">
            <a:off x="7133716" y="2129080"/>
            <a:ext cx="62762"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4" name="Rectangle 9">
            <a:extLst>
              <a:ext uri="{FF2B5EF4-FFF2-40B4-BE49-F238E27FC236}">
                <a16:creationId xmlns:a16="http://schemas.microsoft.com/office/drawing/2014/main" id="{9B70A792-F8F3-BDD9-C6F5-AF56E634523F}"/>
              </a:ext>
            </a:extLst>
          </p:cNvPr>
          <p:cNvSpPr>
            <a:spLocks noChangeArrowheads="1"/>
          </p:cNvSpPr>
          <p:nvPr/>
        </p:nvSpPr>
        <p:spPr bwMode="auto">
          <a:xfrm>
            <a:off x="6987839" y="2418151"/>
            <a:ext cx="11541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5" name="Line 10">
            <a:extLst>
              <a:ext uri="{FF2B5EF4-FFF2-40B4-BE49-F238E27FC236}">
                <a16:creationId xmlns:a16="http://schemas.microsoft.com/office/drawing/2014/main" id="{DFD3E599-CB7F-07B6-9224-F4DE6F3F2A16}"/>
              </a:ext>
            </a:extLst>
          </p:cNvPr>
          <p:cNvSpPr>
            <a:spLocks noChangeShapeType="1"/>
          </p:cNvSpPr>
          <p:nvPr/>
        </p:nvSpPr>
        <p:spPr bwMode="auto">
          <a:xfrm flipH="1">
            <a:off x="7133716" y="2488531"/>
            <a:ext cx="62762"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6" name="Rectangle 11">
            <a:extLst>
              <a:ext uri="{FF2B5EF4-FFF2-40B4-BE49-F238E27FC236}">
                <a16:creationId xmlns:a16="http://schemas.microsoft.com/office/drawing/2014/main" id="{1F0BAA3A-A864-D521-407F-B0D3B51A151A}"/>
              </a:ext>
            </a:extLst>
          </p:cNvPr>
          <p:cNvSpPr>
            <a:spLocks noChangeArrowheads="1"/>
          </p:cNvSpPr>
          <p:nvPr/>
        </p:nvSpPr>
        <p:spPr bwMode="auto">
          <a:xfrm>
            <a:off x="6987839" y="2771896"/>
            <a:ext cx="11541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7" name="Line 12">
            <a:extLst>
              <a:ext uri="{FF2B5EF4-FFF2-40B4-BE49-F238E27FC236}">
                <a16:creationId xmlns:a16="http://schemas.microsoft.com/office/drawing/2014/main" id="{0F245E5E-5AB3-9734-F59C-79BEDD185A18}"/>
              </a:ext>
            </a:extLst>
          </p:cNvPr>
          <p:cNvSpPr>
            <a:spLocks noChangeShapeType="1"/>
          </p:cNvSpPr>
          <p:nvPr/>
        </p:nvSpPr>
        <p:spPr bwMode="auto">
          <a:xfrm flipH="1">
            <a:off x="7133716" y="2838473"/>
            <a:ext cx="62762"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8" name="Rectangle 13">
            <a:extLst>
              <a:ext uri="{FF2B5EF4-FFF2-40B4-BE49-F238E27FC236}">
                <a16:creationId xmlns:a16="http://schemas.microsoft.com/office/drawing/2014/main" id="{242BFA80-A2C8-1A05-72DA-D4AB8029F710}"/>
              </a:ext>
            </a:extLst>
          </p:cNvPr>
          <p:cNvSpPr>
            <a:spLocks noChangeArrowheads="1"/>
          </p:cNvSpPr>
          <p:nvPr/>
        </p:nvSpPr>
        <p:spPr bwMode="auto">
          <a:xfrm>
            <a:off x="6987839" y="3119934"/>
            <a:ext cx="11541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99" name="Line 14">
            <a:extLst>
              <a:ext uri="{FF2B5EF4-FFF2-40B4-BE49-F238E27FC236}">
                <a16:creationId xmlns:a16="http://schemas.microsoft.com/office/drawing/2014/main" id="{E92532BD-B6F7-3517-9DED-AC52CF23FBE8}"/>
              </a:ext>
            </a:extLst>
          </p:cNvPr>
          <p:cNvSpPr>
            <a:spLocks noChangeShapeType="1"/>
          </p:cNvSpPr>
          <p:nvPr/>
        </p:nvSpPr>
        <p:spPr bwMode="auto">
          <a:xfrm flipH="1">
            <a:off x="7133716" y="3190317"/>
            <a:ext cx="62762"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0" name="Rectangle 15">
            <a:extLst>
              <a:ext uri="{FF2B5EF4-FFF2-40B4-BE49-F238E27FC236}">
                <a16:creationId xmlns:a16="http://schemas.microsoft.com/office/drawing/2014/main" id="{B01E0AAC-041D-3374-12A4-468000826FE7}"/>
              </a:ext>
            </a:extLst>
          </p:cNvPr>
          <p:cNvSpPr>
            <a:spLocks noChangeArrowheads="1"/>
          </p:cNvSpPr>
          <p:nvPr/>
        </p:nvSpPr>
        <p:spPr bwMode="auto">
          <a:xfrm>
            <a:off x="6987839" y="3475583"/>
            <a:ext cx="11541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1" name="Line 16">
            <a:extLst>
              <a:ext uri="{FF2B5EF4-FFF2-40B4-BE49-F238E27FC236}">
                <a16:creationId xmlns:a16="http://schemas.microsoft.com/office/drawing/2014/main" id="{83ED849F-D79E-7FB8-A63A-FA11B047FC0E}"/>
              </a:ext>
            </a:extLst>
          </p:cNvPr>
          <p:cNvSpPr>
            <a:spLocks noChangeShapeType="1"/>
          </p:cNvSpPr>
          <p:nvPr/>
        </p:nvSpPr>
        <p:spPr bwMode="auto">
          <a:xfrm flipH="1">
            <a:off x="7133716" y="3545963"/>
            <a:ext cx="62762"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2" name="Rectangle 17">
            <a:extLst>
              <a:ext uri="{FF2B5EF4-FFF2-40B4-BE49-F238E27FC236}">
                <a16:creationId xmlns:a16="http://schemas.microsoft.com/office/drawing/2014/main" id="{2124FFA8-CCE2-FD3A-FA4E-B08F5ED7899F}"/>
              </a:ext>
            </a:extLst>
          </p:cNvPr>
          <p:cNvSpPr>
            <a:spLocks noChangeArrowheads="1"/>
          </p:cNvSpPr>
          <p:nvPr/>
        </p:nvSpPr>
        <p:spPr bwMode="auto">
          <a:xfrm>
            <a:off x="7045547" y="3827426"/>
            <a:ext cx="5770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3" name="Line 18">
            <a:extLst>
              <a:ext uri="{FF2B5EF4-FFF2-40B4-BE49-F238E27FC236}">
                <a16:creationId xmlns:a16="http://schemas.microsoft.com/office/drawing/2014/main" id="{CF1A50A2-82BD-223A-6E11-AAA40A3C3998}"/>
              </a:ext>
            </a:extLst>
          </p:cNvPr>
          <p:cNvSpPr>
            <a:spLocks noChangeShapeType="1"/>
          </p:cNvSpPr>
          <p:nvPr/>
        </p:nvSpPr>
        <p:spPr bwMode="auto">
          <a:xfrm flipH="1">
            <a:off x="7133716" y="3897808"/>
            <a:ext cx="62762"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4" name="Rectangle 19">
            <a:extLst>
              <a:ext uri="{FF2B5EF4-FFF2-40B4-BE49-F238E27FC236}">
                <a16:creationId xmlns:a16="http://schemas.microsoft.com/office/drawing/2014/main" id="{D0100124-02D4-5B2C-65FE-094D634B9CD6}"/>
              </a:ext>
            </a:extLst>
          </p:cNvPr>
          <p:cNvSpPr>
            <a:spLocks noChangeArrowheads="1"/>
          </p:cNvSpPr>
          <p:nvPr/>
        </p:nvSpPr>
        <p:spPr bwMode="auto">
          <a:xfrm>
            <a:off x="9220053" y="4251553"/>
            <a:ext cx="668184"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Time, Months</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5" name="Rectangle 20">
            <a:extLst>
              <a:ext uri="{FF2B5EF4-FFF2-40B4-BE49-F238E27FC236}">
                <a16:creationId xmlns:a16="http://schemas.microsoft.com/office/drawing/2014/main" id="{7B3C250B-438B-02BB-A7BD-E21A8DBF8819}"/>
              </a:ext>
            </a:extLst>
          </p:cNvPr>
          <p:cNvSpPr>
            <a:spLocks noChangeArrowheads="1"/>
          </p:cNvSpPr>
          <p:nvPr/>
        </p:nvSpPr>
        <p:spPr bwMode="auto">
          <a:xfrm>
            <a:off x="7228809" y="4529224"/>
            <a:ext cx="15712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127</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6" name="Rectangle 21">
            <a:extLst>
              <a:ext uri="{FF2B5EF4-FFF2-40B4-BE49-F238E27FC236}">
                <a16:creationId xmlns:a16="http://schemas.microsoft.com/office/drawing/2014/main" id="{BD41ABE9-CF64-D236-EFA0-094D6DCC3FD1}"/>
              </a:ext>
            </a:extLst>
          </p:cNvPr>
          <p:cNvSpPr>
            <a:spLocks noChangeArrowheads="1"/>
          </p:cNvSpPr>
          <p:nvPr/>
        </p:nvSpPr>
        <p:spPr bwMode="auto">
          <a:xfrm>
            <a:off x="7521695" y="4529224"/>
            <a:ext cx="15712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121</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7" name="Rectangle 22">
            <a:extLst>
              <a:ext uri="{FF2B5EF4-FFF2-40B4-BE49-F238E27FC236}">
                <a16:creationId xmlns:a16="http://schemas.microsoft.com/office/drawing/2014/main" id="{796BA7E5-5C5A-2D1F-1BFC-0BCC09087664}"/>
              </a:ext>
            </a:extLst>
          </p:cNvPr>
          <p:cNvSpPr>
            <a:spLocks noChangeArrowheads="1"/>
          </p:cNvSpPr>
          <p:nvPr/>
        </p:nvSpPr>
        <p:spPr bwMode="auto">
          <a:xfrm>
            <a:off x="7825992" y="4529224"/>
            <a:ext cx="15712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8" name="Rectangle 23">
            <a:extLst>
              <a:ext uri="{FF2B5EF4-FFF2-40B4-BE49-F238E27FC236}">
                <a16:creationId xmlns:a16="http://schemas.microsoft.com/office/drawing/2014/main" id="{E57D4707-BE68-1A68-8760-ACF525C08123}"/>
              </a:ext>
            </a:extLst>
          </p:cNvPr>
          <p:cNvSpPr>
            <a:spLocks noChangeArrowheads="1"/>
          </p:cNvSpPr>
          <p:nvPr/>
        </p:nvSpPr>
        <p:spPr bwMode="auto">
          <a:xfrm>
            <a:off x="8143602" y="4529224"/>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97</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09" name="Rectangle 24">
            <a:extLst>
              <a:ext uri="{FF2B5EF4-FFF2-40B4-BE49-F238E27FC236}">
                <a16:creationId xmlns:a16="http://schemas.microsoft.com/office/drawing/2014/main" id="{937FBCA8-35A5-8396-967A-9DBED3893F9C}"/>
              </a:ext>
            </a:extLst>
          </p:cNvPr>
          <p:cNvSpPr>
            <a:spLocks noChangeArrowheads="1"/>
          </p:cNvSpPr>
          <p:nvPr/>
        </p:nvSpPr>
        <p:spPr bwMode="auto">
          <a:xfrm>
            <a:off x="8447899" y="4529224"/>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0" name="Rectangle 25">
            <a:extLst>
              <a:ext uri="{FF2B5EF4-FFF2-40B4-BE49-F238E27FC236}">
                <a16:creationId xmlns:a16="http://schemas.microsoft.com/office/drawing/2014/main" id="{167157D2-8E3C-51C1-BE87-BE6FE69A7CC6}"/>
              </a:ext>
            </a:extLst>
          </p:cNvPr>
          <p:cNvSpPr>
            <a:spLocks noChangeArrowheads="1"/>
          </p:cNvSpPr>
          <p:nvPr/>
        </p:nvSpPr>
        <p:spPr bwMode="auto">
          <a:xfrm>
            <a:off x="8740785" y="4529224"/>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1" name="Rectangle 26">
            <a:extLst>
              <a:ext uri="{FF2B5EF4-FFF2-40B4-BE49-F238E27FC236}">
                <a16:creationId xmlns:a16="http://schemas.microsoft.com/office/drawing/2014/main" id="{BDE338F7-7955-C3A4-B4B2-9D94BFEC3765}"/>
              </a:ext>
            </a:extLst>
          </p:cNvPr>
          <p:cNvSpPr>
            <a:spLocks noChangeArrowheads="1"/>
          </p:cNvSpPr>
          <p:nvPr/>
        </p:nvSpPr>
        <p:spPr bwMode="auto">
          <a:xfrm>
            <a:off x="9046983" y="4529224"/>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2" name="Rectangle 27">
            <a:extLst>
              <a:ext uri="{FF2B5EF4-FFF2-40B4-BE49-F238E27FC236}">
                <a16:creationId xmlns:a16="http://schemas.microsoft.com/office/drawing/2014/main" id="{91AECDF6-187F-010E-EA23-6997ED02E162}"/>
              </a:ext>
            </a:extLst>
          </p:cNvPr>
          <p:cNvSpPr>
            <a:spLocks noChangeArrowheads="1"/>
          </p:cNvSpPr>
          <p:nvPr/>
        </p:nvSpPr>
        <p:spPr bwMode="auto">
          <a:xfrm>
            <a:off x="9343673" y="4529224"/>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3" name="Rectangle 28">
            <a:extLst>
              <a:ext uri="{FF2B5EF4-FFF2-40B4-BE49-F238E27FC236}">
                <a16:creationId xmlns:a16="http://schemas.microsoft.com/office/drawing/2014/main" id="{FEDD63B0-6F86-59D8-05AA-59885725AD4B}"/>
              </a:ext>
            </a:extLst>
          </p:cNvPr>
          <p:cNvSpPr>
            <a:spLocks noChangeArrowheads="1"/>
          </p:cNvSpPr>
          <p:nvPr/>
        </p:nvSpPr>
        <p:spPr bwMode="auto">
          <a:xfrm>
            <a:off x="9644166" y="4529224"/>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31</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4" name="Rectangle 29">
            <a:extLst>
              <a:ext uri="{FF2B5EF4-FFF2-40B4-BE49-F238E27FC236}">
                <a16:creationId xmlns:a16="http://schemas.microsoft.com/office/drawing/2014/main" id="{7D96493D-C3DC-BD55-A08B-E5C283CB6C12}"/>
              </a:ext>
            </a:extLst>
          </p:cNvPr>
          <p:cNvSpPr>
            <a:spLocks noChangeArrowheads="1"/>
          </p:cNvSpPr>
          <p:nvPr/>
        </p:nvSpPr>
        <p:spPr bwMode="auto">
          <a:xfrm>
            <a:off x="6247451" y="4396094"/>
            <a:ext cx="484075"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 at Risk</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5" name="Rectangle 30">
            <a:extLst>
              <a:ext uri="{FF2B5EF4-FFF2-40B4-BE49-F238E27FC236}">
                <a16:creationId xmlns:a16="http://schemas.microsoft.com/office/drawing/2014/main" id="{6756223C-4C28-4EFA-BD8D-89A4E91827AA}"/>
              </a:ext>
            </a:extLst>
          </p:cNvPr>
          <p:cNvSpPr>
            <a:spLocks noChangeArrowheads="1"/>
          </p:cNvSpPr>
          <p:nvPr/>
        </p:nvSpPr>
        <p:spPr bwMode="auto">
          <a:xfrm>
            <a:off x="6247451" y="4529224"/>
            <a:ext cx="948016"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2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3200" b="0" i="0" u="none" strike="noStrike" kern="1200" cap="none" spc="-2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1116" name="Rectangle 31">
            <a:extLst>
              <a:ext uri="{FF2B5EF4-FFF2-40B4-BE49-F238E27FC236}">
                <a16:creationId xmlns:a16="http://schemas.microsoft.com/office/drawing/2014/main" id="{8293958B-5A9A-B4F3-E058-670E22516A59}"/>
              </a:ext>
            </a:extLst>
          </p:cNvPr>
          <p:cNvSpPr>
            <a:spLocks noChangeArrowheads="1"/>
          </p:cNvSpPr>
          <p:nvPr/>
        </p:nvSpPr>
        <p:spPr bwMode="auto">
          <a:xfrm>
            <a:off x="6247451" y="4650943"/>
            <a:ext cx="811119"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32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1117" name="Rectangle 32">
            <a:extLst>
              <a:ext uri="{FF2B5EF4-FFF2-40B4-BE49-F238E27FC236}">
                <a16:creationId xmlns:a16="http://schemas.microsoft.com/office/drawing/2014/main" id="{36C43B52-4280-3A6F-8E16-325F200C1A81}"/>
              </a:ext>
            </a:extLst>
          </p:cNvPr>
          <p:cNvSpPr>
            <a:spLocks noChangeArrowheads="1"/>
          </p:cNvSpPr>
          <p:nvPr/>
        </p:nvSpPr>
        <p:spPr bwMode="auto">
          <a:xfrm>
            <a:off x="9944660" y="4529224"/>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8" name="Rectangle 33">
            <a:extLst>
              <a:ext uri="{FF2B5EF4-FFF2-40B4-BE49-F238E27FC236}">
                <a16:creationId xmlns:a16="http://schemas.microsoft.com/office/drawing/2014/main" id="{609ED807-CA19-C4FF-2156-AF2879F4641E}"/>
              </a:ext>
            </a:extLst>
          </p:cNvPr>
          <p:cNvSpPr>
            <a:spLocks noChangeArrowheads="1"/>
          </p:cNvSpPr>
          <p:nvPr/>
        </p:nvSpPr>
        <p:spPr bwMode="auto">
          <a:xfrm>
            <a:off x="10241349" y="4529224"/>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19" name="Rectangle 34">
            <a:extLst>
              <a:ext uri="{FF2B5EF4-FFF2-40B4-BE49-F238E27FC236}">
                <a16:creationId xmlns:a16="http://schemas.microsoft.com/office/drawing/2014/main" id="{7FB804CF-A31E-6B63-B9BA-8CCFEF10A453}"/>
              </a:ext>
            </a:extLst>
          </p:cNvPr>
          <p:cNvSpPr>
            <a:spLocks noChangeArrowheads="1"/>
          </p:cNvSpPr>
          <p:nvPr/>
        </p:nvSpPr>
        <p:spPr bwMode="auto">
          <a:xfrm>
            <a:off x="10543745" y="4529224"/>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0" name="Rectangle 35">
            <a:extLst>
              <a:ext uri="{FF2B5EF4-FFF2-40B4-BE49-F238E27FC236}">
                <a16:creationId xmlns:a16="http://schemas.microsoft.com/office/drawing/2014/main" id="{87AD3D86-E2A1-76FD-BD98-06F68DF59FFA}"/>
              </a:ext>
            </a:extLst>
          </p:cNvPr>
          <p:cNvSpPr>
            <a:spLocks noChangeArrowheads="1"/>
          </p:cNvSpPr>
          <p:nvPr/>
        </p:nvSpPr>
        <p:spPr bwMode="auto">
          <a:xfrm>
            <a:off x="10861354" y="4529224"/>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1" name="Rectangle 36">
            <a:extLst>
              <a:ext uri="{FF2B5EF4-FFF2-40B4-BE49-F238E27FC236}">
                <a16:creationId xmlns:a16="http://schemas.microsoft.com/office/drawing/2014/main" id="{53D0C474-9948-EA23-091A-D374E6D9AAFD}"/>
              </a:ext>
            </a:extLst>
          </p:cNvPr>
          <p:cNvSpPr>
            <a:spLocks noChangeArrowheads="1"/>
          </p:cNvSpPr>
          <p:nvPr/>
        </p:nvSpPr>
        <p:spPr bwMode="auto">
          <a:xfrm>
            <a:off x="11764737" y="4529224"/>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2" name="Rectangle 37">
            <a:extLst>
              <a:ext uri="{FF2B5EF4-FFF2-40B4-BE49-F238E27FC236}">
                <a16:creationId xmlns:a16="http://schemas.microsoft.com/office/drawing/2014/main" id="{511A2027-D0CF-2C49-2BDA-44A667721C7B}"/>
              </a:ext>
            </a:extLst>
          </p:cNvPr>
          <p:cNvSpPr>
            <a:spLocks noChangeArrowheads="1"/>
          </p:cNvSpPr>
          <p:nvPr/>
        </p:nvSpPr>
        <p:spPr bwMode="auto">
          <a:xfrm>
            <a:off x="7228809" y="4656648"/>
            <a:ext cx="15712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3" name="Rectangle 38">
            <a:extLst>
              <a:ext uri="{FF2B5EF4-FFF2-40B4-BE49-F238E27FC236}">
                <a16:creationId xmlns:a16="http://schemas.microsoft.com/office/drawing/2014/main" id="{686716C4-860C-A1F7-115D-D165DA42FE91}"/>
              </a:ext>
            </a:extLst>
          </p:cNvPr>
          <p:cNvSpPr>
            <a:spLocks noChangeArrowheads="1"/>
          </p:cNvSpPr>
          <p:nvPr/>
        </p:nvSpPr>
        <p:spPr bwMode="auto">
          <a:xfrm>
            <a:off x="7521695" y="4656648"/>
            <a:ext cx="15712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123</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4" name="Rectangle 39">
            <a:extLst>
              <a:ext uri="{FF2B5EF4-FFF2-40B4-BE49-F238E27FC236}">
                <a16:creationId xmlns:a16="http://schemas.microsoft.com/office/drawing/2014/main" id="{2E1A9C30-17CE-E791-A0F7-19F78BFB3EB9}"/>
              </a:ext>
            </a:extLst>
          </p:cNvPr>
          <p:cNvSpPr>
            <a:spLocks noChangeArrowheads="1"/>
          </p:cNvSpPr>
          <p:nvPr/>
        </p:nvSpPr>
        <p:spPr bwMode="auto">
          <a:xfrm>
            <a:off x="7825992" y="4656648"/>
            <a:ext cx="15712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5" name="Rectangle 40">
            <a:extLst>
              <a:ext uri="{FF2B5EF4-FFF2-40B4-BE49-F238E27FC236}">
                <a16:creationId xmlns:a16="http://schemas.microsoft.com/office/drawing/2014/main" id="{5D7C5425-D3DE-BC27-24C0-02CAB07D75C7}"/>
              </a:ext>
            </a:extLst>
          </p:cNvPr>
          <p:cNvSpPr>
            <a:spLocks noChangeArrowheads="1"/>
          </p:cNvSpPr>
          <p:nvPr/>
        </p:nvSpPr>
        <p:spPr bwMode="auto">
          <a:xfrm>
            <a:off x="8143602" y="4656648"/>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6" name="Rectangle 41">
            <a:extLst>
              <a:ext uri="{FF2B5EF4-FFF2-40B4-BE49-F238E27FC236}">
                <a16:creationId xmlns:a16="http://schemas.microsoft.com/office/drawing/2014/main" id="{CD46DD5C-D99F-DAD5-A070-3300F6C840BC}"/>
              </a:ext>
            </a:extLst>
          </p:cNvPr>
          <p:cNvSpPr>
            <a:spLocks noChangeArrowheads="1"/>
          </p:cNvSpPr>
          <p:nvPr/>
        </p:nvSpPr>
        <p:spPr bwMode="auto">
          <a:xfrm>
            <a:off x="8447899" y="4656648"/>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7" name="Rectangle 42">
            <a:extLst>
              <a:ext uri="{FF2B5EF4-FFF2-40B4-BE49-F238E27FC236}">
                <a16:creationId xmlns:a16="http://schemas.microsoft.com/office/drawing/2014/main" id="{E6D7BF82-879A-E302-76F5-8B8FF4C30B66}"/>
              </a:ext>
            </a:extLst>
          </p:cNvPr>
          <p:cNvSpPr>
            <a:spLocks noChangeArrowheads="1"/>
          </p:cNvSpPr>
          <p:nvPr/>
        </p:nvSpPr>
        <p:spPr bwMode="auto">
          <a:xfrm>
            <a:off x="8740785" y="4656648"/>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8" name="Rectangle 43">
            <a:extLst>
              <a:ext uri="{FF2B5EF4-FFF2-40B4-BE49-F238E27FC236}">
                <a16:creationId xmlns:a16="http://schemas.microsoft.com/office/drawing/2014/main" id="{CC2542DD-6105-35B7-A66C-23ABDA1AC6AE}"/>
              </a:ext>
            </a:extLst>
          </p:cNvPr>
          <p:cNvSpPr>
            <a:spLocks noChangeArrowheads="1"/>
          </p:cNvSpPr>
          <p:nvPr/>
        </p:nvSpPr>
        <p:spPr bwMode="auto">
          <a:xfrm>
            <a:off x="9046983" y="4656648"/>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35</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29" name="Rectangle 44">
            <a:extLst>
              <a:ext uri="{FF2B5EF4-FFF2-40B4-BE49-F238E27FC236}">
                <a16:creationId xmlns:a16="http://schemas.microsoft.com/office/drawing/2014/main" id="{655F3BF6-1CDC-F9A6-69AB-1248DB09F31D}"/>
              </a:ext>
            </a:extLst>
          </p:cNvPr>
          <p:cNvSpPr>
            <a:spLocks noChangeArrowheads="1"/>
          </p:cNvSpPr>
          <p:nvPr/>
        </p:nvSpPr>
        <p:spPr bwMode="auto">
          <a:xfrm>
            <a:off x="9343673" y="4656648"/>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0" name="Rectangle 45">
            <a:extLst>
              <a:ext uri="{FF2B5EF4-FFF2-40B4-BE49-F238E27FC236}">
                <a16:creationId xmlns:a16="http://schemas.microsoft.com/office/drawing/2014/main" id="{790AD70A-FD36-5C74-41C8-7B74127C0FE5}"/>
              </a:ext>
            </a:extLst>
          </p:cNvPr>
          <p:cNvSpPr>
            <a:spLocks noChangeArrowheads="1"/>
          </p:cNvSpPr>
          <p:nvPr/>
        </p:nvSpPr>
        <p:spPr bwMode="auto">
          <a:xfrm>
            <a:off x="9644166" y="4656648"/>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1" name="Rectangle 46">
            <a:extLst>
              <a:ext uri="{FF2B5EF4-FFF2-40B4-BE49-F238E27FC236}">
                <a16:creationId xmlns:a16="http://schemas.microsoft.com/office/drawing/2014/main" id="{D9A137D4-7174-49E7-3FA9-0A5F2D2FB24F}"/>
              </a:ext>
            </a:extLst>
          </p:cNvPr>
          <p:cNvSpPr>
            <a:spLocks noChangeArrowheads="1"/>
          </p:cNvSpPr>
          <p:nvPr/>
        </p:nvSpPr>
        <p:spPr bwMode="auto">
          <a:xfrm>
            <a:off x="9944660" y="4656648"/>
            <a:ext cx="10475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2" name="Rectangle 47">
            <a:extLst>
              <a:ext uri="{FF2B5EF4-FFF2-40B4-BE49-F238E27FC236}">
                <a16:creationId xmlns:a16="http://schemas.microsoft.com/office/drawing/2014/main" id="{F5A3A2A2-D305-61F5-298C-106C3D586B17}"/>
              </a:ext>
            </a:extLst>
          </p:cNvPr>
          <p:cNvSpPr>
            <a:spLocks noChangeArrowheads="1"/>
          </p:cNvSpPr>
          <p:nvPr/>
        </p:nvSpPr>
        <p:spPr bwMode="auto">
          <a:xfrm>
            <a:off x="10264172" y="4656648"/>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3" name="Rectangle 48">
            <a:extLst>
              <a:ext uri="{FF2B5EF4-FFF2-40B4-BE49-F238E27FC236}">
                <a16:creationId xmlns:a16="http://schemas.microsoft.com/office/drawing/2014/main" id="{2527C6BD-8B72-1A84-9E04-D34232B0698C}"/>
              </a:ext>
            </a:extLst>
          </p:cNvPr>
          <p:cNvSpPr>
            <a:spLocks noChangeArrowheads="1"/>
          </p:cNvSpPr>
          <p:nvPr/>
        </p:nvSpPr>
        <p:spPr bwMode="auto">
          <a:xfrm>
            <a:off x="10566567" y="4656648"/>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4" name="Rectangle 49">
            <a:extLst>
              <a:ext uri="{FF2B5EF4-FFF2-40B4-BE49-F238E27FC236}">
                <a16:creationId xmlns:a16="http://schemas.microsoft.com/office/drawing/2014/main" id="{777BEA59-C62E-26FA-E7D7-1D2346C76654}"/>
              </a:ext>
            </a:extLst>
          </p:cNvPr>
          <p:cNvSpPr>
            <a:spLocks noChangeArrowheads="1"/>
          </p:cNvSpPr>
          <p:nvPr/>
        </p:nvSpPr>
        <p:spPr bwMode="auto">
          <a:xfrm>
            <a:off x="10861354" y="4656648"/>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5" name="Rectangle 50">
            <a:extLst>
              <a:ext uri="{FF2B5EF4-FFF2-40B4-BE49-F238E27FC236}">
                <a16:creationId xmlns:a16="http://schemas.microsoft.com/office/drawing/2014/main" id="{2A276E37-363B-8424-FACE-A57C2C05B9F3}"/>
              </a:ext>
            </a:extLst>
          </p:cNvPr>
          <p:cNvSpPr>
            <a:spLocks noChangeArrowheads="1"/>
          </p:cNvSpPr>
          <p:nvPr/>
        </p:nvSpPr>
        <p:spPr bwMode="auto">
          <a:xfrm>
            <a:off x="11163750" y="4529224"/>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6" name="Rectangle 51">
            <a:extLst>
              <a:ext uri="{FF2B5EF4-FFF2-40B4-BE49-F238E27FC236}">
                <a16:creationId xmlns:a16="http://schemas.microsoft.com/office/drawing/2014/main" id="{E3A75858-0629-C402-FC25-1146656C507D}"/>
              </a:ext>
            </a:extLst>
          </p:cNvPr>
          <p:cNvSpPr>
            <a:spLocks noChangeArrowheads="1"/>
          </p:cNvSpPr>
          <p:nvPr/>
        </p:nvSpPr>
        <p:spPr bwMode="auto">
          <a:xfrm>
            <a:off x="11163750" y="4656648"/>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7" name="Rectangle 52">
            <a:extLst>
              <a:ext uri="{FF2B5EF4-FFF2-40B4-BE49-F238E27FC236}">
                <a16:creationId xmlns:a16="http://schemas.microsoft.com/office/drawing/2014/main" id="{8199E963-909F-DFAD-19EF-775D36A6DB9B}"/>
              </a:ext>
            </a:extLst>
          </p:cNvPr>
          <p:cNvSpPr>
            <a:spLocks noChangeArrowheads="1"/>
          </p:cNvSpPr>
          <p:nvPr/>
        </p:nvSpPr>
        <p:spPr bwMode="auto">
          <a:xfrm>
            <a:off x="11458537" y="4656648"/>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8" name="Rectangle 53">
            <a:extLst>
              <a:ext uri="{FF2B5EF4-FFF2-40B4-BE49-F238E27FC236}">
                <a16:creationId xmlns:a16="http://schemas.microsoft.com/office/drawing/2014/main" id="{B39F30F7-9B6C-B467-DE45-4466DC2F5B6D}"/>
              </a:ext>
            </a:extLst>
          </p:cNvPr>
          <p:cNvSpPr>
            <a:spLocks noChangeArrowheads="1"/>
          </p:cNvSpPr>
          <p:nvPr/>
        </p:nvSpPr>
        <p:spPr bwMode="auto">
          <a:xfrm>
            <a:off x="11764737" y="4656648"/>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39" name="Rectangle 54">
            <a:extLst>
              <a:ext uri="{FF2B5EF4-FFF2-40B4-BE49-F238E27FC236}">
                <a16:creationId xmlns:a16="http://schemas.microsoft.com/office/drawing/2014/main" id="{8FCB617D-DB1C-A0B4-40DE-FCE2BB9EE626}"/>
              </a:ext>
            </a:extLst>
          </p:cNvPr>
          <p:cNvSpPr>
            <a:spLocks noChangeArrowheads="1"/>
          </p:cNvSpPr>
          <p:nvPr/>
        </p:nvSpPr>
        <p:spPr bwMode="auto">
          <a:xfrm>
            <a:off x="11458537" y="4529224"/>
            <a:ext cx="52376"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0" name="Rectangle 55">
            <a:extLst>
              <a:ext uri="{FF2B5EF4-FFF2-40B4-BE49-F238E27FC236}">
                <a16:creationId xmlns:a16="http://schemas.microsoft.com/office/drawing/2014/main" id="{2FFEFC31-EA0D-D64A-CDBD-357E2251BF23}"/>
              </a:ext>
            </a:extLst>
          </p:cNvPr>
          <p:cNvSpPr>
            <a:spLocks noChangeArrowheads="1"/>
          </p:cNvSpPr>
          <p:nvPr/>
        </p:nvSpPr>
        <p:spPr bwMode="auto">
          <a:xfrm>
            <a:off x="7266846" y="4063269"/>
            <a:ext cx="57137"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1" name="Line 56">
            <a:extLst>
              <a:ext uri="{FF2B5EF4-FFF2-40B4-BE49-F238E27FC236}">
                <a16:creationId xmlns:a16="http://schemas.microsoft.com/office/drawing/2014/main" id="{7169930A-8AD9-4269-0812-5851BCA0B1B9}"/>
              </a:ext>
            </a:extLst>
          </p:cNvPr>
          <p:cNvSpPr>
            <a:spLocks noChangeShapeType="1"/>
          </p:cNvSpPr>
          <p:nvPr/>
        </p:nvSpPr>
        <p:spPr bwMode="auto">
          <a:xfrm>
            <a:off x="7291571"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2" name="Rectangle 57">
            <a:extLst>
              <a:ext uri="{FF2B5EF4-FFF2-40B4-BE49-F238E27FC236}">
                <a16:creationId xmlns:a16="http://schemas.microsoft.com/office/drawing/2014/main" id="{B0EFDA92-3C08-47C7-1063-2F26AB681F74}"/>
              </a:ext>
            </a:extLst>
          </p:cNvPr>
          <p:cNvSpPr>
            <a:spLocks noChangeArrowheads="1"/>
          </p:cNvSpPr>
          <p:nvPr/>
        </p:nvSpPr>
        <p:spPr bwMode="auto">
          <a:xfrm>
            <a:off x="7559732" y="4063269"/>
            <a:ext cx="57137"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3" name="Line 58">
            <a:extLst>
              <a:ext uri="{FF2B5EF4-FFF2-40B4-BE49-F238E27FC236}">
                <a16:creationId xmlns:a16="http://schemas.microsoft.com/office/drawing/2014/main" id="{877C4331-2379-779F-0624-C9F21F12039F}"/>
              </a:ext>
            </a:extLst>
          </p:cNvPr>
          <p:cNvSpPr>
            <a:spLocks noChangeShapeType="1"/>
          </p:cNvSpPr>
          <p:nvPr/>
        </p:nvSpPr>
        <p:spPr bwMode="auto">
          <a:xfrm>
            <a:off x="7586358"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4" name="Rectangle 59">
            <a:extLst>
              <a:ext uri="{FF2B5EF4-FFF2-40B4-BE49-F238E27FC236}">
                <a16:creationId xmlns:a16="http://schemas.microsoft.com/office/drawing/2014/main" id="{14C398A7-35DC-4B48-5FF0-57E812F2F2BD}"/>
              </a:ext>
            </a:extLst>
          </p:cNvPr>
          <p:cNvSpPr>
            <a:spLocks noChangeArrowheads="1"/>
          </p:cNvSpPr>
          <p:nvPr/>
        </p:nvSpPr>
        <p:spPr bwMode="auto">
          <a:xfrm>
            <a:off x="7865931" y="4063269"/>
            <a:ext cx="57137"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5" name="Line 60">
            <a:extLst>
              <a:ext uri="{FF2B5EF4-FFF2-40B4-BE49-F238E27FC236}">
                <a16:creationId xmlns:a16="http://schemas.microsoft.com/office/drawing/2014/main" id="{2AE42E17-FBEB-9098-A6FA-DEDEC5E7BED1}"/>
              </a:ext>
            </a:extLst>
          </p:cNvPr>
          <p:cNvSpPr>
            <a:spLocks noChangeShapeType="1"/>
          </p:cNvSpPr>
          <p:nvPr/>
        </p:nvSpPr>
        <p:spPr bwMode="auto">
          <a:xfrm>
            <a:off x="7888754"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6" name="Rectangle 61">
            <a:extLst>
              <a:ext uri="{FF2B5EF4-FFF2-40B4-BE49-F238E27FC236}">
                <a16:creationId xmlns:a16="http://schemas.microsoft.com/office/drawing/2014/main" id="{903CD218-6698-D694-6C53-B8FAB1FA9ED5}"/>
              </a:ext>
            </a:extLst>
          </p:cNvPr>
          <p:cNvSpPr>
            <a:spLocks noChangeArrowheads="1"/>
          </p:cNvSpPr>
          <p:nvPr/>
        </p:nvSpPr>
        <p:spPr bwMode="auto">
          <a:xfrm>
            <a:off x="8160718" y="4063269"/>
            <a:ext cx="57137"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7" name="Line 62">
            <a:extLst>
              <a:ext uri="{FF2B5EF4-FFF2-40B4-BE49-F238E27FC236}">
                <a16:creationId xmlns:a16="http://schemas.microsoft.com/office/drawing/2014/main" id="{43CDA225-B2AA-DFDB-2207-26D078CEA008}"/>
              </a:ext>
            </a:extLst>
          </p:cNvPr>
          <p:cNvSpPr>
            <a:spLocks noChangeShapeType="1"/>
          </p:cNvSpPr>
          <p:nvPr/>
        </p:nvSpPr>
        <p:spPr bwMode="auto">
          <a:xfrm>
            <a:off x="8185443"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8" name="Rectangle 63">
            <a:extLst>
              <a:ext uri="{FF2B5EF4-FFF2-40B4-BE49-F238E27FC236}">
                <a16:creationId xmlns:a16="http://schemas.microsoft.com/office/drawing/2014/main" id="{69DB9CE8-A5ED-3A15-DC30-5A2BCD15D042}"/>
              </a:ext>
            </a:extLst>
          </p:cNvPr>
          <p:cNvSpPr>
            <a:spLocks noChangeArrowheads="1"/>
          </p:cNvSpPr>
          <p:nvPr/>
        </p:nvSpPr>
        <p:spPr bwMode="auto">
          <a:xfrm>
            <a:off x="8463114" y="4063269"/>
            <a:ext cx="57137"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49" name="Line 64">
            <a:extLst>
              <a:ext uri="{FF2B5EF4-FFF2-40B4-BE49-F238E27FC236}">
                <a16:creationId xmlns:a16="http://schemas.microsoft.com/office/drawing/2014/main" id="{C5020303-38FA-80B9-1F7B-B43E29BC8674}"/>
              </a:ext>
            </a:extLst>
          </p:cNvPr>
          <p:cNvSpPr>
            <a:spLocks noChangeShapeType="1"/>
          </p:cNvSpPr>
          <p:nvPr/>
        </p:nvSpPr>
        <p:spPr bwMode="auto">
          <a:xfrm>
            <a:off x="8489740"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0" name="Rectangle 65">
            <a:extLst>
              <a:ext uri="{FF2B5EF4-FFF2-40B4-BE49-F238E27FC236}">
                <a16:creationId xmlns:a16="http://schemas.microsoft.com/office/drawing/2014/main" id="{EBD30670-EB1F-4284-272F-47DC6A6B3D99}"/>
              </a:ext>
            </a:extLst>
          </p:cNvPr>
          <p:cNvSpPr>
            <a:spLocks noChangeArrowheads="1"/>
          </p:cNvSpPr>
          <p:nvPr/>
        </p:nvSpPr>
        <p:spPr bwMode="auto">
          <a:xfrm>
            <a:off x="8731275"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1" name="Line 66">
            <a:extLst>
              <a:ext uri="{FF2B5EF4-FFF2-40B4-BE49-F238E27FC236}">
                <a16:creationId xmlns:a16="http://schemas.microsoft.com/office/drawing/2014/main" id="{10299578-6C3C-F8E0-B6BE-ADA6F13C7B83}"/>
              </a:ext>
            </a:extLst>
          </p:cNvPr>
          <p:cNvSpPr>
            <a:spLocks noChangeShapeType="1"/>
          </p:cNvSpPr>
          <p:nvPr/>
        </p:nvSpPr>
        <p:spPr bwMode="auto">
          <a:xfrm>
            <a:off x="8784527"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2" name="Rectangle 67">
            <a:extLst>
              <a:ext uri="{FF2B5EF4-FFF2-40B4-BE49-F238E27FC236}">
                <a16:creationId xmlns:a16="http://schemas.microsoft.com/office/drawing/2014/main" id="{69719F46-5E5F-6446-6E6C-AB9E9E3E9506}"/>
              </a:ext>
            </a:extLst>
          </p:cNvPr>
          <p:cNvSpPr>
            <a:spLocks noChangeArrowheads="1"/>
          </p:cNvSpPr>
          <p:nvPr/>
        </p:nvSpPr>
        <p:spPr bwMode="auto">
          <a:xfrm>
            <a:off x="9033671"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3" name="Line 68">
            <a:extLst>
              <a:ext uri="{FF2B5EF4-FFF2-40B4-BE49-F238E27FC236}">
                <a16:creationId xmlns:a16="http://schemas.microsoft.com/office/drawing/2014/main" id="{69D5F080-01F6-87F1-729E-995CE41FAE4D}"/>
              </a:ext>
            </a:extLst>
          </p:cNvPr>
          <p:cNvSpPr>
            <a:spLocks noChangeShapeType="1"/>
          </p:cNvSpPr>
          <p:nvPr/>
        </p:nvSpPr>
        <p:spPr bwMode="auto">
          <a:xfrm>
            <a:off x="9086923"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4" name="Rectangle 69">
            <a:extLst>
              <a:ext uri="{FF2B5EF4-FFF2-40B4-BE49-F238E27FC236}">
                <a16:creationId xmlns:a16="http://schemas.microsoft.com/office/drawing/2014/main" id="{236E5B4F-C405-894F-7DA0-35A00156C575}"/>
              </a:ext>
            </a:extLst>
          </p:cNvPr>
          <p:cNvSpPr>
            <a:spLocks noChangeArrowheads="1"/>
          </p:cNvSpPr>
          <p:nvPr/>
        </p:nvSpPr>
        <p:spPr bwMode="auto">
          <a:xfrm>
            <a:off x="9334164"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5" name="Line 70">
            <a:extLst>
              <a:ext uri="{FF2B5EF4-FFF2-40B4-BE49-F238E27FC236}">
                <a16:creationId xmlns:a16="http://schemas.microsoft.com/office/drawing/2014/main" id="{B323C25F-BF96-65F0-A473-429DBEBCB4D1}"/>
              </a:ext>
            </a:extLst>
          </p:cNvPr>
          <p:cNvSpPr>
            <a:spLocks noChangeShapeType="1"/>
          </p:cNvSpPr>
          <p:nvPr/>
        </p:nvSpPr>
        <p:spPr bwMode="auto">
          <a:xfrm>
            <a:off x="9387416"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6" name="Rectangle 71">
            <a:extLst>
              <a:ext uri="{FF2B5EF4-FFF2-40B4-BE49-F238E27FC236}">
                <a16:creationId xmlns:a16="http://schemas.microsoft.com/office/drawing/2014/main" id="{1EF59316-D275-E603-63E4-81CA040B3AFE}"/>
              </a:ext>
            </a:extLst>
          </p:cNvPr>
          <p:cNvSpPr>
            <a:spLocks noChangeArrowheads="1"/>
          </p:cNvSpPr>
          <p:nvPr/>
        </p:nvSpPr>
        <p:spPr bwMode="auto">
          <a:xfrm>
            <a:off x="9632755"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7" name="Line 72">
            <a:extLst>
              <a:ext uri="{FF2B5EF4-FFF2-40B4-BE49-F238E27FC236}">
                <a16:creationId xmlns:a16="http://schemas.microsoft.com/office/drawing/2014/main" id="{6370006E-1021-C837-6B22-1F40739975E5}"/>
              </a:ext>
            </a:extLst>
          </p:cNvPr>
          <p:cNvSpPr>
            <a:spLocks noChangeShapeType="1"/>
          </p:cNvSpPr>
          <p:nvPr/>
        </p:nvSpPr>
        <p:spPr bwMode="auto">
          <a:xfrm>
            <a:off x="9686007"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8" name="Rectangle 73">
            <a:extLst>
              <a:ext uri="{FF2B5EF4-FFF2-40B4-BE49-F238E27FC236}">
                <a16:creationId xmlns:a16="http://schemas.microsoft.com/office/drawing/2014/main" id="{C5E739C0-8112-E1D7-8FED-42F9435054C2}"/>
              </a:ext>
            </a:extLst>
          </p:cNvPr>
          <p:cNvSpPr>
            <a:spLocks noChangeArrowheads="1"/>
          </p:cNvSpPr>
          <p:nvPr/>
        </p:nvSpPr>
        <p:spPr bwMode="auto">
          <a:xfrm>
            <a:off x="9935151"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59" name="Line 74">
            <a:extLst>
              <a:ext uri="{FF2B5EF4-FFF2-40B4-BE49-F238E27FC236}">
                <a16:creationId xmlns:a16="http://schemas.microsoft.com/office/drawing/2014/main" id="{D36F2532-B716-7BB9-22E3-886D02569F80}"/>
              </a:ext>
            </a:extLst>
          </p:cNvPr>
          <p:cNvSpPr>
            <a:spLocks noChangeShapeType="1"/>
          </p:cNvSpPr>
          <p:nvPr/>
        </p:nvSpPr>
        <p:spPr bwMode="auto">
          <a:xfrm>
            <a:off x="9988403"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0" name="Rectangle 75">
            <a:extLst>
              <a:ext uri="{FF2B5EF4-FFF2-40B4-BE49-F238E27FC236}">
                <a16:creationId xmlns:a16="http://schemas.microsoft.com/office/drawing/2014/main" id="{A1DB0333-16CF-1A30-D471-C003D05B7AD5}"/>
              </a:ext>
            </a:extLst>
          </p:cNvPr>
          <p:cNvSpPr>
            <a:spLocks noChangeArrowheads="1"/>
          </p:cNvSpPr>
          <p:nvPr/>
        </p:nvSpPr>
        <p:spPr bwMode="auto">
          <a:xfrm>
            <a:off x="10229938"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1" name="Line 76">
            <a:extLst>
              <a:ext uri="{FF2B5EF4-FFF2-40B4-BE49-F238E27FC236}">
                <a16:creationId xmlns:a16="http://schemas.microsoft.com/office/drawing/2014/main" id="{2A138B57-2DB1-5C0A-88A6-1D7855E81CDB}"/>
              </a:ext>
            </a:extLst>
          </p:cNvPr>
          <p:cNvSpPr>
            <a:spLocks noChangeShapeType="1"/>
          </p:cNvSpPr>
          <p:nvPr/>
        </p:nvSpPr>
        <p:spPr bwMode="auto">
          <a:xfrm>
            <a:off x="10283190"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2" name="Rectangle 77">
            <a:extLst>
              <a:ext uri="{FF2B5EF4-FFF2-40B4-BE49-F238E27FC236}">
                <a16:creationId xmlns:a16="http://schemas.microsoft.com/office/drawing/2014/main" id="{DAE9BB01-652D-17AB-8370-A80097D80111}"/>
              </a:ext>
            </a:extLst>
          </p:cNvPr>
          <p:cNvSpPr>
            <a:spLocks noChangeArrowheads="1"/>
          </p:cNvSpPr>
          <p:nvPr/>
        </p:nvSpPr>
        <p:spPr bwMode="auto">
          <a:xfrm>
            <a:off x="10532334"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3" name="Line 78">
            <a:extLst>
              <a:ext uri="{FF2B5EF4-FFF2-40B4-BE49-F238E27FC236}">
                <a16:creationId xmlns:a16="http://schemas.microsoft.com/office/drawing/2014/main" id="{3C775D45-D640-6531-950A-F58EE9C2C3DF}"/>
              </a:ext>
            </a:extLst>
          </p:cNvPr>
          <p:cNvSpPr>
            <a:spLocks noChangeShapeType="1"/>
          </p:cNvSpPr>
          <p:nvPr/>
        </p:nvSpPr>
        <p:spPr bwMode="auto">
          <a:xfrm>
            <a:off x="10585586"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4" name="Rectangle 79">
            <a:extLst>
              <a:ext uri="{FF2B5EF4-FFF2-40B4-BE49-F238E27FC236}">
                <a16:creationId xmlns:a16="http://schemas.microsoft.com/office/drawing/2014/main" id="{C933847D-3607-4C29-A916-A2818447DC48}"/>
              </a:ext>
            </a:extLst>
          </p:cNvPr>
          <p:cNvSpPr>
            <a:spLocks noChangeArrowheads="1"/>
          </p:cNvSpPr>
          <p:nvPr/>
        </p:nvSpPr>
        <p:spPr bwMode="auto">
          <a:xfrm>
            <a:off x="10829023"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5" name="Line 80">
            <a:extLst>
              <a:ext uri="{FF2B5EF4-FFF2-40B4-BE49-F238E27FC236}">
                <a16:creationId xmlns:a16="http://schemas.microsoft.com/office/drawing/2014/main" id="{E894B803-C9F8-4757-73D2-880E0EB9B902}"/>
              </a:ext>
            </a:extLst>
          </p:cNvPr>
          <p:cNvSpPr>
            <a:spLocks noChangeShapeType="1"/>
          </p:cNvSpPr>
          <p:nvPr/>
        </p:nvSpPr>
        <p:spPr bwMode="auto">
          <a:xfrm>
            <a:off x="10880373"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6" name="Rectangle 81">
            <a:extLst>
              <a:ext uri="{FF2B5EF4-FFF2-40B4-BE49-F238E27FC236}">
                <a16:creationId xmlns:a16="http://schemas.microsoft.com/office/drawing/2014/main" id="{3DB92CE3-2122-11DF-D7EB-ADB561FB3089}"/>
              </a:ext>
            </a:extLst>
          </p:cNvPr>
          <p:cNvSpPr>
            <a:spLocks noChangeArrowheads="1"/>
          </p:cNvSpPr>
          <p:nvPr/>
        </p:nvSpPr>
        <p:spPr bwMode="auto">
          <a:xfrm>
            <a:off x="11732405"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7" name="Rectangle 82">
            <a:extLst>
              <a:ext uri="{FF2B5EF4-FFF2-40B4-BE49-F238E27FC236}">
                <a16:creationId xmlns:a16="http://schemas.microsoft.com/office/drawing/2014/main" id="{7C301D74-BC88-F07B-5D1A-DEC7943AFF00}"/>
              </a:ext>
            </a:extLst>
          </p:cNvPr>
          <p:cNvSpPr>
            <a:spLocks noChangeArrowheads="1"/>
          </p:cNvSpPr>
          <p:nvPr/>
        </p:nvSpPr>
        <p:spPr bwMode="auto">
          <a:xfrm>
            <a:off x="11129517"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8" name="Line 83">
            <a:extLst>
              <a:ext uri="{FF2B5EF4-FFF2-40B4-BE49-F238E27FC236}">
                <a16:creationId xmlns:a16="http://schemas.microsoft.com/office/drawing/2014/main" id="{D8466F88-D9C9-A917-2B94-2FC392C25CDA}"/>
              </a:ext>
            </a:extLst>
          </p:cNvPr>
          <p:cNvSpPr>
            <a:spLocks noChangeShapeType="1"/>
          </p:cNvSpPr>
          <p:nvPr/>
        </p:nvSpPr>
        <p:spPr bwMode="auto">
          <a:xfrm>
            <a:off x="11182769"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69" name="Rectangle 84">
            <a:extLst>
              <a:ext uri="{FF2B5EF4-FFF2-40B4-BE49-F238E27FC236}">
                <a16:creationId xmlns:a16="http://schemas.microsoft.com/office/drawing/2014/main" id="{99187C66-06E3-5EBD-721B-B46BC049DEC5}"/>
              </a:ext>
            </a:extLst>
          </p:cNvPr>
          <p:cNvSpPr>
            <a:spLocks noChangeArrowheads="1"/>
          </p:cNvSpPr>
          <p:nvPr/>
        </p:nvSpPr>
        <p:spPr bwMode="auto">
          <a:xfrm>
            <a:off x="11424304" y="4063269"/>
            <a:ext cx="114273" cy="152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0" name="Line 85">
            <a:extLst>
              <a:ext uri="{FF2B5EF4-FFF2-40B4-BE49-F238E27FC236}">
                <a16:creationId xmlns:a16="http://schemas.microsoft.com/office/drawing/2014/main" id="{40AC4174-240C-2F80-93D8-077573679261}"/>
              </a:ext>
            </a:extLst>
          </p:cNvPr>
          <p:cNvSpPr>
            <a:spLocks noChangeShapeType="1"/>
          </p:cNvSpPr>
          <p:nvPr/>
        </p:nvSpPr>
        <p:spPr bwMode="auto">
          <a:xfrm>
            <a:off x="11477556"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1" name="Line 86">
            <a:extLst>
              <a:ext uri="{FF2B5EF4-FFF2-40B4-BE49-F238E27FC236}">
                <a16:creationId xmlns:a16="http://schemas.microsoft.com/office/drawing/2014/main" id="{1F8A4AA3-7FA9-6F26-E8EE-D9389731BA5C}"/>
              </a:ext>
            </a:extLst>
          </p:cNvPr>
          <p:cNvSpPr>
            <a:spLocks noChangeShapeType="1"/>
          </p:cNvSpPr>
          <p:nvPr/>
        </p:nvSpPr>
        <p:spPr bwMode="auto">
          <a:xfrm>
            <a:off x="11785657" y="3992901"/>
            <a:ext cx="0" cy="62762"/>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2" name="Freeform 87">
            <a:extLst>
              <a:ext uri="{FF2B5EF4-FFF2-40B4-BE49-F238E27FC236}">
                <a16:creationId xmlns:a16="http://schemas.microsoft.com/office/drawing/2014/main" id="{074B2A0D-3337-76A8-8E1E-1D72C313ED38}"/>
              </a:ext>
            </a:extLst>
          </p:cNvPr>
          <p:cNvSpPr>
            <a:spLocks/>
          </p:cNvSpPr>
          <p:nvPr/>
        </p:nvSpPr>
        <p:spPr bwMode="auto">
          <a:xfrm>
            <a:off x="7194575" y="2079632"/>
            <a:ext cx="4672862" cy="1913269"/>
          </a:xfrm>
          <a:custGeom>
            <a:avLst/>
            <a:gdLst>
              <a:gd name="T0" fmla="*/ 0 w 2457"/>
              <a:gd name="T1" fmla="*/ 0 h 1006"/>
              <a:gd name="T2" fmla="*/ 0 w 2457"/>
              <a:gd name="T3" fmla="*/ 1006 h 1006"/>
              <a:gd name="T4" fmla="*/ 2457 w 2457"/>
              <a:gd name="T5" fmla="*/ 1006 h 1006"/>
            </a:gdLst>
            <a:ahLst/>
            <a:cxnLst>
              <a:cxn ang="0">
                <a:pos x="T0" y="T1"/>
              </a:cxn>
              <a:cxn ang="0">
                <a:pos x="T2" y="T3"/>
              </a:cxn>
              <a:cxn ang="0">
                <a:pos x="T4" y="T5"/>
              </a:cxn>
            </a:cxnLst>
            <a:rect l="0" t="0" r="r" b="b"/>
            <a:pathLst>
              <a:path w="2457" h="1006">
                <a:moveTo>
                  <a:pt x="0" y="0"/>
                </a:moveTo>
                <a:lnTo>
                  <a:pt x="0" y="1006"/>
                </a:lnTo>
                <a:lnTo>
                  <a:pt x="2457" y="1006"/>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3" name="Rectangle 88">
            <a:extLst>
              <a:ext uri="{FF2B5EF4-FFF2-40B4-BE49-F238E27FC236}">
                <a16:creationId xmlns:a16="http://schemas.microsoft.com/office/drawing/2014/main" id="{AE9DC2DA-7EC9-08CB-9E3C-121F06112DE1}"/>
              </a:ext>
            </a:extLst>
          </p:cNvPr>
          <p:cNvSpPr>
            <a:spLocks noChangeArrowheads="1"/>
          </p:cNvSpPr>
          <p:nvPr/>
        </p:nvSpPr>
        <p:spPr bwMode="auto">
          <a:xfrm>
            <a:off x="9749326" y="3719033"/>
            <a:ext cx="641201"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11.5 (8.6, 15.2)</a:t>
            </a:r>
            <a:endParaRPr kumimoji="0" lang="en-US" altLang="en-US" sz="3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6" name="Rectangle 91">
            <a:extLst>
              <a:ext uri="{FF2B5EF4-FFF2-40B4-BE49-F238E27FC236}">
                <a16:creationId xmlns:a16="http://schemas.microsoft.com/office/drawing/2014/main" id="{7A0AE6A4-F09E-7DA0-EB31-AB0DF9871661}"/>
              </a:ext>
            </a:extLst>
          </p:cNvPr>
          <p:cNvSpPr>
            <a:spLocks noChangeArrowheads="1"/>
          </p:cNvSpPr>
          <p:nvPr/>
        </p:nvSpPr>
        <p:spPr bwMode="auto">
          <a:xfrm>
            <a:off x="8669071" y="3719033"/>
            <a:ext cx="64120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22.4 (15.0, NE)</a:t>
            </a:r>
            <a:endParaRPr kumimoji="0" lang="en-US" altLang="en-US" sz="3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79" name="Rectangle 94">
            <a:extLst>
              <a:ext uri="{FF2B5EF4-FFF2-40B4-BE49-F238E27FC236}">
                <a16:creationId xmlns:a16="http://schemas.microsoft.com/office/drawing/2014/main" id="{7224EE7D-300F-72E3-8E5D-5221BC82AA00}"/>
              </a:ext>
            </a:extLst>
          </p:cNvPr>
          <p:cNvSpPr>
            <a:spLocks noChangeArrowheads="1"/>
          </p:cNvSpPr>
          <p:nvPr/>
        </p:nvSpPr>
        <p:spPr bwMode="auto">
          <a:xfrm>
            <a:off x="7280160" y="3719033"/>
            <a:ext cx="1312559"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(95% CI), months</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0" name="Rectangle 95">
            <a:extLst>
              <a:ext uri="{FF2B5EF4-FFF2-40B4-BE49-F238E27FC236}">
                <a16:creationId xmlns:a16="http://schemas.microsoft.com/office/drawing/2014/main" id="{5FC957F3-0D46-D554-0C22-E8F63643D996}"/>
              </a:ext>
            </a:extLst>
          </p:cNvPr>
          <p:cNvSpPr>
            <a:spLocks noChangeArrowheads="1"/>
          </p:cNvSpPr>
          <p:nvPr/>
        </p:nvSpPr>
        <p:spPr bwMode="auto">
          <a:xfrm>
            <a:off x="8669071" y="3835046"/>
            <a:ext cx="694101"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0.41 (0.28, 0.61)</a:t>
            </a:r>
            <a:endParaRPr kumimoji="0" lang="en-US" altLang="en-US" sz="32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1183" name="Rectangle 98">
            <a:extLst>
              <a:ext uri="{FF2B5EF4-FFF2-40B4-BE49-F238E27FC236}">
                <a16:creationId xmlns:a16="http://schemas.microsoft.com/office/drawing/2014/main" id="{168DB0CA-895E-84FF-420A-7A2AF17B1F61}"/>
              </a:ext>
            </a:extLst>
          </p:cNvPr>
          <p:cNvSpPr>
            <a:spLocks noChangeArrowheads="1"/>
          </p:cNvSpPr>
          <p:nvPr/>
        </p:nvSpPr>
        <p:spPr bwMode="auto">
          <a:xfrm>
            <a:off x="7280160" y="3833145"/>
            <a:ext cx="531690" cy="137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HR (95% CI)</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4" name="Line 99">
            <a:extLst>
              <a:ext uri="{FF2B5EF4-FFF2-40B4-BE49-F238E27FC236}">
                <a16:creationId xmlns:a16="http://schemas.microsoft.com/office/drawing/2014/main" id="{8BEE5ABC-B5C3-B718-D3F6-AE02EF1FD17C}"/>
              </a:ext>
            </a:extLst>
          </p:cNvPr>
          <p:cNvSpPr>
            <a:spLocks noChangeShapeType="1"/>
          </p:cNvSpPr>
          <p:nvPr/>
        </p:nvSpPr>
        <p:spPr bwMode="auto">
          <a:xfrm>
            <a:off x="7637709" y="2132884"/>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5" name="Line 100">
            <a:extLst>
              <a:ext uri="{FF2B5EF4-FFF2-40B4-BE49-F238E27FC236}">
                <a16:creationId xmlns:a16="http://schemas.microsoft.com/office/drawing/2014/main" id="{922D0D70-C441-295A-7478-5446C23B8907}"/>
              </a:ext>
            </a:extLst>
          </p:cNvPr>
          <p:cNvSpPr>
            <a:spLocks noChangeShapeType="1"/>
          </p:cNvSpPr>
          <p:nvPr/>
        </p:nvSpPr>
        <p:spPr bwMode="auto">
          <a:xfrm>
            <a:off x="7679549" y="2132884"/>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6" name="Line 101">
            <a:extLst>
              <a:ext uri="{FF2B5EF4-FFF2-40B4-BE49-F238E27FC236}">
                <a16:creationId xmlns:a16="http://schemas.microsoft.com/office/drawing/2014/main" id="{EFF4AABB-6B8A-954E-3D03-E8E524FA6627}"/>
              </a:ext>
            </a:extLst>
          </p:cNvPr>
          <p:cNvSpPr>
            <a:spLocks noChangeShapeType="1"/>
          </p:cNvSpPr>
          <p:nvPr/>
        </p:nvSpPr>
        <p:spPr bwMode="auto">
          <a:xfrm>
            <a:off x="7759427" y="2172822"/>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7" name="Line 102">
            <a:extLst>
              <a:ext uri="{FF2B5EF4-FFF2-40B4-BE49-F238E27FC236}">
                <a16:creationId xmlns:a16="http://schemas.microsoft.com/office/drawing/2014/main" id="{AB229499-A43A-5856-A07C-0B5DC2C124E1}"/>
              </a:ext>
            </a:extLst>
          </p:cNvPr>
          <p:cNvSpPr>
            <a:spLocks noChangeShapeType="1"/>
          </p:cNvSpPr>
          <p:nvPr/>
        </p:nvSpPr>
        <p:spPr bwMode="auto">
          <a:xfrm>
            <a:off x="8058018" y="2207056"/>
            <a:ext cx="0" cy="2852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8" name="Line 103">
            <a:extLst>
              <a:ext uri="{FF2B5EF4-FFF2-40B4-BE49-F238E27FC236}">
                <a16:creationId xmlns:a16="http://schemas.microsoft.com/office/drawing/2014/main" id="{70A4A77F-9642-93C6-6EAA-9838D04C82C8}"/>
              </a:ext>
            </a:extLst>
          </p:cNvPr>
          <p:cNvSpPr>
            <a:spLocks noChangeShapeType="1"/>
          </p:cNvSpPr>
          <p:nvPr/>
        </p:nvSpPr>
        <p:spPr bwMode="auto">
          <a:xfrm>
            <a:off x="8111270" y="2248897"/>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89" name="Line 104">
            <a:extLst>
              <a:ext uri="{FF2B5EF4-FFF2-40B4-BE49-F238E27FC236}">
                <a16:creationId xmlns:a16="http://schemas.microsoft.com/office/drawing/2014/main" id="{34EE7E4C-54F0-BF23-AA71-0215A2A6E4EB}"/>
              </a:ext>
            </a:extLst>
          </p:cNvPr>
          <p:cNvSpPr>
            <a:spLocks noChangeShapeType="1"/>
          </p:cNvSpPr>
          <p:nvPr/>
        </p:nvSpPr>
        <p:spPr bwMode="auto">
          <a:xfrm>
            <a:off x="8116976" y="2248897"/>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0" name="Line 105">
            <a:extLst>
              <a:ext uri="{FF2B5EF4-FFF2-40B4-BE49-F238E27FC236}">
                <a16:creationId xmlns:a16="http://schemas.microsoft.com/office/drawing/2014/main" id="{B0FD5965-7C87-00D0-A4CB-29AC78161A23}"/>
              </a:ext>
            </a:extLst>
          </p:cNvPr>
          <p:cNvSpPr>
            <a:spLocks noChangeShapeType="1"/>
          </p:cNvSpPr>
          <p:nvPr/>
        </p:nvSpPr>
        <p:spPr bwMode="auto">
          <a:xfrm>
            <a:off x="8118878" y="2248897"/>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1" name="Line 106">
            <a:extLst>
              <a:ext uri="{FF2B5EF4-FFF2-40B4-BE49-F238E27FC236}">
                <a16:creationId xmlns:a16="http://schemas.microsoft.com/office/drawing/2014/main" id="{FD90E3F0-1ED1-5015-D0E7-8D79654FA1D3}"/>
              </a:ext>
            </a:extLst>
          </p:cNvPr>
          <p:cNvSpPr>
            <a:spLocks noChangeShapeType="1"/>
          </p:cNvSpPr>
          <p:nvPr/>
        </p:nvSpPr>
        <p:spPr bwMode="auto">
          <a:xfrm>
            <a:off x="8128387" y="2267915"/>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2" name="Line 107">
            <a:extLst>
              <a:ext uri="{FF2B5EF4-FFF2-40B4-BE49-F238E27FC236}">
                <a16:creationId xmlns:a16="http://schemas.microsoft.com/office/drawing/2014/main" id="{92887C03-814A-DEC0-DB86-8C470E12C700}"/>
              </a:ext>
            </a:extLst>
          </p:cNvPr>
          <p:cNvSpPr>
            <a:spLocks noChangeShapeType="1"/>
          </p:cNvSpPr>
          <p:nvPr/>
        </p:nvSpPr>
        <p:spPr bwMode="auto">
          <a:xfrm>
            <a:off x="8126485" y="2267915"/>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3" name="Line 108">
            <a:extLst>
              <a:ext uri="{FF2B5EF4-FFF2-40B4-BE49-F238E27FC236}">
                <a16:creationId xmlns:a16="http://schemas.microsoft.com/office/drawing/2014/main" id="{DB8A4DD8-9D08-82B5-D49A-851D45732E28}"/>
              </a:ext>
            </a:extLst>
          </p:cNvPr>
          <p:cNvSpPr>
            <a:spLocks noChangeShapeType="1"/>
          </p:cNvSpPr>
          <p:nvPr/>
        </p:nvSpPr>
        <p:spPr bwMode="auto">
          <a:xfrm>
            <a:off x="8145504" y="2277425"/>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4" name="Line 109">
            <a:extLst>
              <a:ext uri="{FF2B5EF4-FFF2-40B4-BE49-F238E27FC236}">
                <a16:creationId xmlns:a16="http://schemas.microsoft.com/office/drawing/2014/main" id="{776A6837-98BA-89D8-2DE0-B8D40DD36FEC}"/>
              </a:ext>
            </a:extLst>
          </p:cNvPr>
          <p:cNvSpPr>
            <a:spLocks noChangeShapeType="1"/>
          </p:cNvSpPr>
          <p:nvPr/>
        </p:nvSpPr>
        <p:spPr bwMode="auto">
          <a:xfrm>
            <a:off x="8170228" y="2277425"/>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5" name="Line 110">
            <a:extLst>
              <a:ext uri="{FF2B5EF4-FFF2-40B4-BE49-F238E27FC236}">
                <a16:creationId xmlns:a16="http://schemas.microsoft.com/office/drawing/2014/main" id="{33043CA7-204A-494A-7ED5-C9ED4C246ECA}"/>
              </a:ext>
            </a:extLst>
          </p:cNvPr>
          <p:cNvSpPr>
            <a:spLocks noChangeShapeType="1"/>
          </p:cNvSpPr>
          <p:nvPr/>
        </p:nvSpPr>
        <p:spPr bwMode="auto">
          <a:xfrm>
            <a:off x="8191148" y="2296444"/>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6" name="Line 111">
            <a:extLst>
              <a:ext uri="{FF2B5EF4-FFF2-40B4-BE49-F238E27FC236}">
                <a16:creationId xmlns:a16="http://schemas.microsoft.com/office/drawing/2014/main" id="{FFB51384-8F93-89B3-A820-6BFCE30C5306}"/>
              </a:ext>
            </a:extLst>
          </p:cNvPr>
          <p:cNvSpPr>
            <a:spLocks noChangeShapeType="1"/>
          </p:cNvSpPr>
          <p:nvPr/>
        </p:nvSpPr>
        <p:spPr bwMode="auto">
          <a:xfrm>
            <a:off x="8242499" y="2363008"/>
            <a:ext cx="0" cy="2092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7" name="Line 112">
            <a:extLst>
              <a:ext uri="{FF2B5EF4-FFF2-40B4-BE49-F238E27FC236}">
                <a16:creationId xmlns:a16="http://schemas.microsoft.com/office/drawing/2014/main" id="{9484A1BE-F2B9-CE88-B70C-C465593F9A04}"/>
              </a:ext>
            </a:extLst>
          </p:cNvPr>
          <p:cNvSpPr>
            <a:spLocks noChangeShapeType="1"/>
          </p:cNvSpPr>
          <p:nvPr/>
        </p:nvSpPr>
        <p:spPr bwMode="auto">
          <a:xfrm>
            <a:off x="8491641" y="2364911"/>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8" name="Line 113">
            <a:extLst>
              <a:ext uri="{FF2B5EF4-FFF2-40B4-BE49-F238E27FC236}">
                <a16:creationId xmlns:a16="http://schemas.microsoft.com/office/drawing/2014/main" id="{117B6E3C-33B4-6F2E-36CF-DC7FCA4B6EE2}"/>
              </a:ext>
            </a:extLst>
          </p:cNvPr>
          <p:cNvSpPr>
            <a:spLocks noChangeShapeType="1"/>
          </p:cNvSpPr>
          <p:nvPr/>
        </p:nvSpPr>
        <p:spPr bwMode="auto">
          <a:xfrm>
            <a:off x="8506856" y="2364911"/>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199" name="Line 114">
            <a:extLst>
              <a:ext uri="{FF2B5EF4-FFF2-40B4-BE49-F238E27FC236}">
                <a16:creationId xmlns:a16="http://schemas.microsoft.com/office/drawing/2014/main" id="{DB332DE5-B38B-CA70-B03E-4CC09E36BAB5}"/>
              </a:ext>
            </a:extLst>
          </p:cNvPr>
          <p:cNvSpPr>
            <a:spLocks noChangeShapeType="1"/>
          </p:cNvSpPr>
          <p:nvPr/>
        </p:nvSpPr>
        <p:spPr bwMode="auto">
          <a:xfrm>
            <a:off x="8531581" y="2364911"/>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0" name="Line 115">
            <a:extLst>
              <a:ext uri="{FF2B5EF4-FFF2-40B4-BE49-F238E27FC236}">
                <a16:creationId xmlns:a16="http://schemas.microsoft.com/office/drawing/2014/main" id="{07540CFF-2F07-CE9F-E7D8-66013582D1BC}"/>
              </a:ext>
            </a:extLst>
          </p:cNvPr>
          <p:cNvSpPr>
            <a:spLocks noChangeShapeType="1"/>
          </p:cNvSpPr>
          <p:nvPr/>
        </p:nvSpPr>
        <p:spPr bwMode="auto">
          <a:xfrm>
            <a:off x="8537286" y="2364911"/>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1" name="Line 116">
            <a:extLst>
              <a:ext uri="{FF2B5EF4-FFF2-40B4-BE49-F238E27FC236}">
                <a16:creationId xmlns:a16="http://schemas.microsoft.com/office/drawing/2014/main" id="{EBB11F05-0282-AD9E-7C69-B58A0231D4C8}"/>
              </a:ext>
            </a:extLst>
          </p:cNvPr>
          <p:cNvSpPr>
            <a:spLocks noChangeShapeType="1"/>
          </p:cNvSpPr>
          <p:nvPr/>
        </p:nvSpPr>
        <p:spPr bwMode="auto">
          <a:xfrm>
            <a:off x="8541090" y="2364911"/>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2" name="Line 117">
            <a:extLst>
              <a:ext uri="{FF2B5EF4-FFF2-40B4-BE49-F238E27FC236}">
                <a16:creationId xmlns:a16="http://schemas.microsoft.com/office/drawing/2014/main" id="{13DE7A4A-8D62-E479-17C5-C31D752313B1}"/>
              </a:ext>
            </a:extLst>
          </p:cNvPr>
          <p:cNvSpPr>
            <a:spLocks noChangeShapeType="1"/>
          </p:cNvSpPr>
          <p:nvPr/>
        </p:nvSpPr>
        <p:spPr bwMode="auto">
          <a:xfrm>
            <a:off x="8567716" y="2383929"/>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3" name="Line 118">
            <a:extLst>
              <a:ext uri="{FF2B5EF4-FFF2-40B4-BE49-F238E27FC236}">
                <a16:creationId xmlns:a16="http://schemas.microsoft.com/office/drawing/2014/main" id="{4F650AB5-9981-761D-FAA3-F042726CCB73}"/>
              </a:ext>
            </a:extLst>
          </p:cNvPr>
          <p:cNvSpPr>
            <a:spLocks noChangeShapeType="1"/>
          </p:cNvSpPr>
          <p:nvPr/>
        </p:nvSpPr>
        <p:spPr bwMode="auto">
          <a:xfrm>
            <a:off x="8577226" y="2383929"/>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4" name="Line 119">
            <a:extLst>
              <a:ext uri="{FF2B5EF4-FFF2-40B4-BE49-F238E27FC236}">
                <a16:creationId xmlns:a16="http://schemas.microsoft.com/office/drawing/2014/main" id="{7DF14DB3-7396-2983-FE51-9A1070641C79}"/>
              </a:ext>
            </a:extLst>
          </p:cNvPr>
          <p:cNvSpPr>
            <a:spLocks noChangeShapeType="1"/>
          </p:cNvSpPr>
          <p:nvPr/>
        </p:nvSpPr>
        <p:spPr bwMode="auto">
          <a:xfrm>
            <a:off x="8653300" y="2401045"/>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5" name="Line 120">
            <a:extLst>
              <a:ext uri="{FF2B5EF4-FFF2-40B4-BE49-F238E27FC236}">
                <a16:creationId xmlns:a16="http://schemas.microsoft.com/office/drawing/2014/main" id="{28601AA1-8972-B90F-AB54-C5CC609F3DEF}"/>
              </a:ext>
            </a:extLst>
          </p:cNvPr>
          <p:cNvSpPr>
            <a:spLocks noChangeShapeType="1"/>
          </p:cNvSpPr>
          <p:nvPr/>
        </p:nvSpPr>
        <p:spPr bwMode="auto">
          <a:xfrm flipH="1">
            <a:off x="8537286" y="2378223"/>
            <a:ext cx="228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6" name="Line 121">
            <a:extLst>
              <a:ext uri="{FF2B5EF4-FFF2-40B4-BE49-F238E27FC236}">
                <a16:creationId xmlns:a16="http://schemas.microsoft.com/office/drawing/2014/main" id="{B38A57D2-F300-2DF9-7D01-BC9A1D08E9E9}"/>
              </a:ext>
            </a:extLst>
          </p:cNvPr>
          <p:cNvSpPr>
            <a:spLocks noChangeShapeType="1"/>
          </p:cNvSpPr>
          <p:nvPr/>
        </p:nvSpPr>
        <p:spPr bwMode="auto">
          <a:xfrm flipH="1">
            <a:off x="8638085" y="2420064"/>
            <a:ext cx="190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7" name="Line 122">
            <a:extLst>
              <a:ext uri="{FF2B5EF4-FFF2-40B4-BE49-F238E27FC236}">
                <a16:creationId xmlns:a16="http://schemas.microsoft.com/office/drawing/2014/main" id="{F048D2FC-2BDC-52C8-C378-1C415FF45A45}"/>
              </a:ext>
            </a:extLst>
          </p:cNvPr>
          <p:cNvSpPr>
            <a:spLocks noChangeShapeType="1"/>
          </p:cNvSpPr>
          <p:nvPr/>
        </p:nvSpPr>
        <p:spPr bwMode="auto">
          <a:xfrm>
            <a:off x="8811153" y="2421966"/>
            <a:ext cx="0" cy="3043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8" name="Line 123">
            <a:extLst>
              <a:ext uri="{FF2B5EF4-FFF2-40B4-BE49-F238E27FC236}">
                <a16:creationId xmlns:a16="http://schemas.microsoft.com/office/drawing/2014/main" id="{1C14657F-40E8-693D-A40F-939E6298DC5D}"/>
              </a:ext>
            </a:extLst>
          </p:cNvPr>
          <p:cNvSpPr>
            <a:spLocks noChangeShapeType="1"/>
          </p:cNvSpPr>
          <p:nvPr/>
        </p:nvSpPr>
        <p:spPr bwMode="auto">
          <a:xfrm>
            <a:off x="8872013" y="2421966"/>
            <a:ext cx="0" cy="3043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09" name="Line 124">
            <a:extLst>
              <a:ext uri="{FF2B5EF4-FFF2-40B4-BE49-F238E27FC236}">
                <a16:creationId xmlns:a16="http://schemas.microsoft.com/office/drawing/2014/main" id="{50CE7E21-3A5D-8816-7669-46729CEC564D}"/>
              </a:ext>
            </a:extLst>
          </p:cNvPr>
          <p:cNvSpPr>
            <a:spLocks noChangeShapeType="1"/>
          </p:cNvSpPr>
          <p:nvPr/>
        </p:nvSpPr>
        <p:spPr bwMode="auto">
          <a:xfrm>
            <a:off x="8898639" y="2421966"/>
            <a:ext cx="0" cy="3043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0" name="Line 125">
            <a:extLst>
              <a:ext uri="{FF2B5EF4-FFF2-40B4-BE49-F238E27FC236}">
                <a16:creationId xmlns:a16="http://schemas.microsoft.com/office/drawing/2014/main" id="{5B3E2223-09F5-CFDF-8379-C402ADDA1E14}"/>
              </a:ext>
            </a:extLst>
          </p:cNvPr>
          <p:cNvSpPr>
            <a:spLocks noChangeShapeType="1"/>
          </p:cNvSpPr>
          <p:nvPr/>
        </p:nvSpPr>
        <p:spPr bwMode="auto">
          <a:xfrm>
            <a:off x="8913854" y="2421966"/>
            <a:ext cx="0" cy="3043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1" name="Line 126">
            <a:extLst>
              <a:ext uri="{FF2B5EF4-FFF2-40B4-BE49-F238E27FC236}">
                <a16:creationId xmlns:a16="http://schemas.microsoft.com/office/drawing/2014/main" id="{B40E34A1-32CA-BD3D-88B9-D69A9CF6C31F}"/>
              </a:ext>
            </a:extLst>
          </p:cNvPr>
          <p:cNvSpPr>
            <a:spLocks noChangeShapeType="1"/>
          </p:cNvSpPr>
          <p:nvPr/>
        </p:nvSpPr>
        <p:spPr bwMode="auto">
          <a:xfrm>
            <a:off x="8917657" y="2446690"/>
            <a:ext cx="0" cy="2852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2" name="Line 127">
            <a:extLst>
              <a:ext uri="{FF2B5EF4-FFF2-40B4-BE49-F238E27FC236}">
                <a16:creationId xmlns:a16="http://schemas.microsoft.com/office/drawing/2014/main" id="{B9DD83F6-3EBC-472B-470F-BD4ECD361C3D}"/>
              </a:ext>
            </a:extLst>
          </p:cNvPr>
          <p:cNvSpPr>
            <a:spLocks noChangeShapeType="1"/>
          </p:cNvSpPr>
          <p:nvPr/>
        </p:nvSpPr>
        <p:spPr bwMode="auto">
          <a:xfrm>
            <a:off x="8949989" y="2471415"/>
            <a:ext cx="0" cy="2852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3" name="Line 128">
            <a:extLst>
              <a:ext uri="{FF2B5EF4-FFF2-40B4-BE49-F238E27FC236}">
                <a16:creationId xmlns:a16="http://schemas.microsoft.com/office/drawing/2014/main" id="{F68C2ABF-8664-68E8-233B-AEF2D9DBF6DB}"/>
              </a:ext>
            </a:extLst>
          </p:cNvPr>
          <p:cNvSpPr>
            <a:spLocks noChangeShapeType="1"/>
          </p:cNvSpPr>
          <p:nvPr/>
        </p:nvSpPr>
        <p:spPr bwMode="auto">
          <a:xfrm>
            <a:off x="8963302" y="2499942"/>
            <a:ext cx="0" cy="3994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4" name="Line 129">
            <a:extLst>
              <a:ext uri="{FF2B5EF4-FFF2-40B4-BE49-F238E27FC236}">
                <a16:creationId xmlns:a16="http://schemas.microsoft.com/office/drawing/2014/main" id="{E585494D-B9BE-CB43-D022-49D66464267B}"/>
              </a:ext>
            </a:extLst>
          </p:cNvPr>
          <p:cNvSpPr>
            <a:spLocks noChangeShapeType="1"/>
          </p:cNvSpPr>
          <p:nvPr/>
        </p:nvSpPr>
        <p:spPr bwMode="auto">
          <a:xfrm>
            <a:off x="8988027" y="250564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5" name="Line 130">
            <a:extLst>
              <a:ext uri="{FF2B5EF4-FFF2-40B4-BE49-F238E27FC236}">
                <a16:creationId xmlns:a16="http://schemas.microsoft.com/office/drawing/2014/main" id="{BB1F3DC3-E668-CB5E-71A7-FF47D4424714}"/>
              </a:ext>
            </a:extLst>
          </p:cNvPr>
          <p:cNvSpPr>
            <a:spLocks noChangeShapeType="1"/>
          </p:cNvSpPr>
          <p:nvPr/>
        </p:nvSpPr>
        <p:spPr bwMode="auto">
          <a:xfrm>
            <a:off x="9010849" y="2528470"/>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6" name="Line 131">
            <a:extLst>
              <a:ext uri="{FF2B5EF4-FFF2-40B4-BE49-F238E27FC236}">
                <a16:creationId xmlns:a16="http://schemas.microsoft.com/office/drawing/2014/main" id="{8C07A7E0-1F12-DA38-F427-E56C89BFBBB4}"/>
              </a:ext>
            </a:extLst>
          </p:cNvPr>
          <p:cNvSpPr>
            <a:spLocks noChangeShapeType="1"/>
          </p:cNvSpPr>
          <p:nvPr/>
        </p:nvSpPr>
        <p:spPr bwMode="auto">
          <a:xfrm>
            <a:off x="9020358" y="2528470"/>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7" name="Line 132">
            <a:extLst>
              <a:ext uri="{FF2B5EF4-FFF2-40B4-BE49-F238E27FC236}">
                <a16:creationId xmlns:a16="http://schemas.microsoft.com/office/drawing/2014/main" id="{8F2AEB1F-0347-1DA3-9833-C30E7FC509D2}"/>
              </a:ext>
            </a:extLst>
          </p:cNvPr>
          <p:cNvSpPr>
            <a:spLocks noChangeShapeType="1"/>
          </p:cNvSpPr>
          <p:nvPr/>
        </p:nvSpPr>
        <p:spPr bwMode="auto">
          <a:xfrm>
            <a:off x="9060297" y="2551293"/>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8" name="Line 133">
            <a:extLst>
              <a:ext uri="{FF2B5EF4-FFF2-40B4-BE49-F238E27FC236}">
                <a16:creationId xmlns:a16="http://schemas.microsoft.com/office/drawing/2014/main" id="{2E673CEB-F537-5EBD-308A-4424F1579CF0}"/>
              </a:ext>
            </a:extLst>
          </p:cNvPr>
          <p:cNvSpPr>
            <a:spLocks noChangeShapeType="1"/>
          </p:cNvSpPr>
          <p:nvPr/>
        </p:nvSpPr>
        <p:spPr bwMode="auto">
          <a:xfrm>
            <a:off x="9066002" y="2551293"/>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19" name="Line 134">
            <a:extLst>
              <a:ext uri="{FF2B5EF4-FFF2-40B4-BE49-F238E27FC236}">
                <a16:creationId xmlns:a16="http://schemas.microsoft.com/office/drawing/2014/main" id="{FA024BE5-50FB-A5BA-4BC4-397CC1F1450A}"/>
              </a:ext>
            </a:extLst>
          </p:cNvPr>
          <p:cNvSpPr>
            <a:spLocks noChangeShapeType="1"/>
          </p:cNvSpPr>
          <p:nvPr/>
        </p:nvSpPr>
        <p:spPr bwMode="auto">
          <a:xfrm>
            <a:off x="9136371" y="2576016"/>
            <a:ext cx="0" cy="3233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0" name="Line 135">
            <a:extLst>
              <a:ext uri="{FF2B5EF4-FFF2-40B4-BE49-F238E27FC236}">
                <a16:creationId xmlns:a16="http://schemas.microsoft.com/office/drawing/2014/main" id="{BB10B0DA-58E2-12E6-A35C-9A11AB10F8AF}"/>
              </a:ext>
            </a:extLst>
          </p:cNvPr>
          <p:cNvSpPr>
            <a:spLocks noChangeShapeType="1"/>
          </p:cNvSpPr>
          <p:nvPr/>
        </p:nvSpPr>
        <p:spPr bwMode="auto">
          <a:xfrm>
            <a:off x="9334164" y="2576016"/>
            <a:ext cx="0" cy="3233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1" name="Line 136">
            <a:extLst>
              <a:ext uri="{FF2B5EF4-FFF2-40B4-BE49-F238E27FC236}">
                <a16:creationId xmlns:a16="http://schemas.microsoft.com/office/drawing/2014/main" id="{89B3D06B-41D6-A28E-0FEF-6AE9B7922D44}"/>
              </a:ext>
            </a:extLst>
          </p:cNvPr>
          <p:cNvSpPr>
            <a:spLocks noChangeShapeType="1"/>
          </p:cNvSpPr>
          <p:nvPr/>
        </p:nvSpPr>
        <p:spPr bwMode="auto">
          <a:xfrm>
            <a:off x="9395024" y="2655894"/>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2" name="Line 137">
            <a:extLst>
              <a:ext uri="{FF2B5EF4-FFF2-40B4-BE49-F238E27FC236}">
                <a16:creationId xmlns:a16="http://schemas.microsoft.com/office/drawing/2014/main" id="{9824F737-A535-8CE1-1EA5-9137590EFFB8}"/>
              </a:ext>
            </a:extLst>
          </p:cNvPr>
          <p:cNvSpPr>
            <a:spLocks noChangeShapeType="1"/>
          </p:cNvSpPr>
          <p:nvPr/>
        </p:nvSpPr>
        <p:spPr bwMode="auto">
          <a:xfrm>
            <a:off x="9495822" y="2709146"/>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3" name="Line 138">
            <a:extLst>
              <a:ext uri="{FF2B5EF4-FFF2-40B4-BE49-F238E27FC236}">
                <a16:creationId xmlns:a16="http://schemas.microsoft.com/office/drawing/2014/main" id="{2EE8B227-22AA-7F11-02F1-EF81089258C4}"/>
              </a:ext>
            </a:extLst>
          </p:cNvPr>
          <p:cNvSpPr>
            <a:spLocks noChangeShapeType="1"/>
          </p:cNvSpPr>
          <p:nvPr/>
        </p:nvSpPr>
        <p:spPr bwMode="auto">
          <a:xfrm>
            <a:off x="9505331" y="2737675"/>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4" name="Line 139">
            <a:extLst>
              <a:ext uri="{FF2B5EF4-FFF2-40B4-BE49-F238E27FC236}">
                <a16:creationId xmlns:a16="http://schemas.microsoft.com/office/drawing/2014/main" id="{CBF26FEC-B0B3-F0D6-7613-9D07A7D2845B}"/>
              </a:ext>
            </a:extLst>
          </p:cNvPr>
          <p:cNvSpPr>
            <a:spLocks noChangeShapeType="1"/>
          </p:cNvSpPr>
          <p:nvPr/>
        </p:nvSpPr>
        <p:spPr bwMode="auto">
          <a:xfrm>
            <a:off x="9518644" y="2737675"/>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5" name="Line 140">
            <a:extLst>
              <a:ext uri="{FF2B5EF4-FFF2-40B4-BE49-F238E27FC236}">
                <a16:creationId xmlns:a16="http://schemas.microsoft.com/office/drawing/2014/main" id="{3D3DF9F7-CB49-1CD3-DF80-3BEE0C5E6067}"/>
              </a:ext>
            </a:extLst>
          </p:cNvPr>
          <p:cNvSpPr>
            <a:spLocks noChangeShapeType="1"/>
          </p:cNvSpPr>
          <p:nvPr/>
        </p:nvSpPr>
        <p:spPr bwMode="auto">
          <a:xfrm>
            <a:off x="9528154" y="2737675"/>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6" name="Line 141">
            <a:extLst>
              <a:ext uri="{FF2B5EF4-FFF2-40B4-BE49-F238E27FC236}">
                <a16:creationId xmlns:a16="http://schemas.microsoft.com/office/drawing/2014/main" id="{1AB7DB4B-CA20-2DE3-40CC-2996430FDA65}"/>
              </a:ext>
            </a:extLst>
          </p:cNvPr>
          <p:cNvSpPr>
            <a:spLocks noChangeShapeType="1"/>
          </p:cNvSpPr>
          <p:nvPr/>
        </p:nvSpPr>
        <p:spPr bwMode="auto">
          <a:xfrm>
            <a:off x="9562387"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7" name="Line 142">
            <a:extLst>
              <a:ext uri="{FF2B5EF4-FFF2-40B4-BE49-F238E27FC236}">
                <a16:creationId xmlns:a16="http://schemas.microsoft.com/office/drawing/2014/main" id="{D5D16C80-0F82-38DF-652B-DDD9363C5EAB}"/>
              </a:ext>
            </a:extLst>
          </p:cNvPr>
          <p:cNvSpPr>
            <a:spLocks noChangeShapeType="1"/>
          </p:cNvSpPr>
          <p:nvPr/>
        </p:nvSpPr>
        <p:spPr bwMode="auto">
          <a:xfrm>
            <a:off x="9573798"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8" name="Line 143">
            <a:extLst>
              <a:ext uri="{FF2B5EF4-FFF2-40B4-BE49-F238E27FC236}">
                <a16:creationId xmlns:a16="http://schemas.microsoft.com/office/drawing/2014/main" id="{5F77F46D-7990-2FFD-367C-05268CEC13BB}"/>
              </a:ext>
            </a:extLst>
          </p:cNvPr>
          <p:cNvSpPr>
            <a:spLocks noChangeShapeType="1"/>
          </p:cNvSpPr>
          <p:nvPr/>
        </p:nvSpPr>
        <p:spPr bwMode="auto">
          <a:xfrm>
            <a:off x="9796315"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29" name="Line 144">
            <a:extLst>
              <a:ext uri="{FF2B5EF4-FFF2-40B4-BE49-F238E27FC236}">
                <a16:creationId xmlns:a16="http://schemas.microsoft.com/office/drawing/2014/main" id="{9469B172-E1C1-289C-8453-382124EFA7DA}"/>
              </a:ext>
            </a:extLst>
          </p:cNvPr>
          <p:cNvSpPr>
            <a:spLocks noChangeShapeType="1"/>
          </p:cNvSpPr>
          <p:nvPr/>
        </p:nvSpPr>
        <p:spPr bwMode="auto">
          <a:xfrm>
            <a:off x="9841959"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0" name="Line 145">
            <a:extLst>
              <a:ext uri="{FF2B5EF4-FFF2-40B4-BE49-F238E27FC236}">
                <a16:creationId xmlns:a16="http://schemas.microsoft.com/office/drawing/2014/main" id="{A5A595A3-6BD8-2118-F26D-D24950F09ECC}"/>
              </a:ext>
            </a:extLst>
          </p:cNvPr>
          <p:cNvSpPr>
            <a:spLocks noChangeShapeType="1"/>
          </p:cNvSpPr>
          <p:nvPr/>
        </p:nvSpPr>
        <p:spPr bwMode="auto">
          <a:xfrm>
            <a:off x="9857174"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1" name="Line 146">
            <a:extLst>
              <a:ext uri="{FF2B5EF4-FFF2-40B4-BE49-F238E27FC236}">
                <a16:creationId xmlns:a16="http://schemas.microsoft.com/office/drawing/2014/main" id="{89E2C747-5CD7-524B-B8D4-366F803B4443}"/>
              </a:ext>
            </a:extLst>
          </p:cNvPr>
          <p:cNvSpPr>
            <a:spLocks noChangeShapeType="1"/>
          </p:cNvSpPr>
          <p:nvPr/>
        </p:nvSpPr>
        <p:spPr bwMode="auto">
          <a:xfrm>
            <a:off x="9887604"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2" name="Line 147">
            <a:extLst>
              <a:ext uri="{FF2B5EF4-FFF2-40B4-BE49-F238E27FC236}">
                <a16:creationId xmlns:a16="http://schemas.microsoft.com/office/drawing/2014/main" id="{4B5D3C5A-F78D-193A-43D1-D690F0C67861}"/>
              </a:ext>
            </a:extLst>
          </p:cNvPr>
          <p:cNvSpPr>
            <a:spLocks noChangeShapeType="1"/>
          </p:cNvSpPr>
          <p:nvPr/>
        </p:nvSpPr>
        <p:spPr bwMode="auto">
          <a:xfrm>
            <a:off x="9912329"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3" name="Line 148">
            <a:extLst>
              <a:ext uri="{FF2B5EF4-FFF2-40B4-BE49-F238E27FC236}">
                <a16:creationId xmlns:a16="http://schemas.microsoft.com/office/drawing/2014/main" id="{1894DA19-3B6D-B534-B8FB-43AEE08922DB}"/>
              </a:ext>
            </a:extLst>
          </p:cNvPr>
          <p:cNvSpPr>
            <a:spLocks noChangeShapeType="1"/>
          </p:cNvSpPr>
          <p:nvPr/>
        </p:nvSpPr>
        <p:spPr bwMode="auto">
          <a:xfrm>
            <a:off x="9990304"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4" name="Line 149">
            <a:extLst>
              <a:ext uri="{FF2B5EF4-FFF2-40B4-BE49-F238E27FC236}">
                <a16:creationId xmlns:a16="http://schemas.microsoft.com/office/drawing/2014/main" id="{73E824B3-CFF1-8061-D268-D1C464BF7BA8}"/>
              </a:ext>
            </a:extLst>
          </p:cNvPr>
          <p:cNvSpPr>
            <a:spLocks noChangeShapeType="1"/>
          </p:cNvSpPr>
          <p:nvPr/>
        </p:nvSpPr>
        <p:spPr bwMode="auto">
          <a:xfrm>
            <a:off x="10087299" y="2865099"/>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5" name="Line 150">
            <a:extLst>
              <a:ext uri="{FF2B5EF4-FFF2-40B4-BE49-F238E27FC236}">
                <a16:creationId xmlns:a16="http://schemas.microsoft.com/office/drawing/2014/main" id="{1D4F0FA3-6B83-D7FE-F80A-24D60E0EA26A}"/>
              </a:ext>
            </a:extLst>
          </p:cNvPr>
          <p:cNvSpPr>
            <a:spLocks noChangeShapeType="1"/>
          </p:cNvSpPr>
          <p:nvPr/>
        </p:nvSpPr>
        <p:spPr bwMode="auto">
          <a:xfrm>
            <a:off x="10574175" y="2952584"/>
            <a:ext cx="0" cy="3043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6" name="Line 151">
            <a:extLst>
              <a:ext uri="{FF2B5EF4-FFF2-40B4-BE49-F238E27FC236}">
                <a16:creationId xmlns:a16="http://schemas.microsoft.com/office/drawing/2014/main" id="{4A5A502D-A0D1-5762-77F7-4519351487B0}"/>
              </a:ext>
            </a:extLst>
          </p:cNvPr>
          <p:cNvSpPr>
            <a:spLocks noChangeShapeType="1"/>
          </p:cNvSpPr>
          <p:nvPr/>
        </p:nvSpPr>
        <p:spPr bwMode="auto">
          <a:xfrm>
            <a:off x="10629328" y="2952584"/>
            <a:ext cx="0" cy="3043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7" name="Line 152">
            <a:extLst>
              <a:ext uri="{FF2B5EF4-FFF2-40B4-BE49-F238E27FC236}">
                <a16:creationId xmlns:a16="http://schemas.microsoft.com/office/drawing/2014/main" id="{E513AB39-D9B3-42A7-B8B6-14A489B778D4}"/>
              </a:ext>
            </a:extLst>
          </p:cNvPr>
          <p:cNvSpPr>
            <a:spLocks noChangeShapeType="1"/>
          </p:cNvSpPr>
          <p:nvPr/>
        </p:nvSpPr>
        <p:spPr bwMode="auto">
          <a:xfrm>
            <a:off x="10707305" y="3156083"/>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8" name="Line 153">
            <a:extLst>
              <a:ext uri="{FF2B5EF4-FFF2-40B4-BE49-F238E27FC236}">
                <a16:creationId xmlns:a16="http://schemas.microsoft.com/office/drawing/2014/main" id="{126CE17B-6F69-4BD8-1559-449C68833B94}"/>
              </a:ext>
            </a:extLst>
          </p:cNvPr>
          <p:cNvSpPr>
            <a:spLocks noChangeShapeType="1"/>
          </p:cNvSpPr>
          <p:nvPr/>
        </p:nvSpPr>
        <p:spPr bwMode="auto">
          <a:xfrm>
            <a:off x="11015405" y="3272096"/>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39" name="Line 154">
            <a:extLst>
              <a:ext uri="{FF2B5EF4-FFF2-40B4-BE49-F238E27FC236}">
                <a16:creationId xmlns:a16="http://schemas.microsoft.com/office/drawing/2014/main" id="{D7B53C16-0C35-8B7B-3E8E-D6C2B35F6978}"/>
              </a:ext>
            </a:extLst>
          </p:cNvPr>
          <p:cNvSpPr>
            <a:spLocks noChangeShapeType="1"/>
          </p:cNvSpPr>
          <p:nvPr/>
        </p:nvSpPr>
        <p:spPr bwMode="auto">
          <a:xfrm>
            <a:off x="11072461" y="3272096"/>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0" name="Line 155">
            <a:extLst>
              <a:ext uri="{FF2B5EF4-FFF2-40B4-BE49-F238E27FC236}">
                <a16:creationId xmlns:a16="http://schemas.microsoft.com/office/drawing/2014/main" id="{DCA8C743-0F00-2EED-345B-4B9E76B14DBD}"/>
              </a:ext>
            </a:extLst>
          </p:cNvPr>
          <p:cNvSpPr>
            <a:spLocks noChangeShapeType="1"/>
          </p:cNvSpPr>
          <p:nvPr/>
        </p:nvSpPr>
        <p:spPr bwMode="auto">
          <a:xfrm>
            <a:off x="11112399" y="3272096"/>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1" name="Line 156">
            <a:extLst>
              <a:ext uri="{FF2B5EF4-FFF2-40B4-BE49-F238E27FC236}">
                <a16:creationId xmlns:a16="http://schemas.microsoft.com/office/drawing/2014/main" id="{AAF58DAF-7E1E-BDE0-6075-1131BA20AF84}"/>
              </a:ext>
            </a:extLst>
          </p:cNvPr>
          <p:cNvSpPr>
            <a:spLocks noChangeShapeType="1"/>
          </p:cNvSpPr>
          <p:nvPr/>
        </p:nvSpPr>
        <p:spPr bwMode="auto">
          <a:xfrm>
            <a:off x="11118106" y="3272096"/>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2" name="Line 157">
            <a:extLst>
              <a:ext uri="{FF2B5EF4-FFF2-40B4-BE49-F238E27FC236}">
                <a16:creationId xmlns:a16="http://schemas.microsoft.com/office/drawing/2014/main" id="{BDE876CC-497B-04E3-3178-B6E3A79E7169}"/>
              </a:ext>
            </a:extLst>
          </p:cNvPr>
          <p:cNvSpPr>
            <a:spLocks noChangeShapeType="1"/>
          </p:cNvSpPr>
          <p:nvPr/>
        </p:nvSpPr>
        <p:spPr bwMode="auto">
          <a:xfrm>
            <a:off x="11565041" y="3272096"/>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3" name="Line 158">
            <a:extLst>
              <a:ext uri="{FF2B5EF4-FFF2-40B4-BE49-F238E27FC236}">
                <a16:creationId xmlns:a16="http://schemas.microsoft.com/office/drawing/2014/main" id="{6C361D44-EAA8-9E9A-BAE9-625A319D27FB}"/>
              </a:ext>
            </a:extLst>
          </p:cNvPr>
          <p:cNvSpPr>
            <a:spLocks noChangeShapeType="1"/>
          </p:cNvSpPr>
          <p:nvPr/>
        </p:nvSpPr>
        <p:spPr bwMode="auto">
          <a:xfrm>
            <a:off x="10127238" y="2865099"/>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4" name="Line 159">
            <a:extLst>
              <a:ext uri="{FF2B5EF4-FFF2-40B4-BE49-F238E27FC236}">
                <a16:creationId xmlns:a16="http://schemas.microsoft.com/office/drawing/2014/main" id="{61C02DA6-B904-2139-E9FC-237BAE715775}"/>
              </a:ext>
            </a:extLst>
          </p:cNvPr>
          <p:cNvSpPr>
            <a:spLocks noChangeShapeType="1"/>
          </p:cNvSpPr>
          <p:nvPr/>
        </p:nvSpPr>
        <p:spPr bwMode="auto">
          <a:xfrm>
            <a:off x="10132944" y="2865099"/>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5" name="Line 160">
            <a:extLst>
              <a:ext uri="{FF2B5EF4-FFF2-40B4-BE49-F238E27FC236}">
                <a16:creationId xmlns:a16="http://schemas.microsoft.com/office/drawing/2014/main" id="{6A8450D0-61B9-1B07-F1DD-E3E8BFB3C194}"/>
              </a:ext>
            </a:extLst>
          </p:cNvPr>
          <p:cNvSpPr>
            <a:spLocks noChangeShapeType="1"/>
          </p:cNvSpPr>
          <p:nvPr/>
        </p:nvSpPr>
        <p:spPr bwMode="auto">
          <a:xfrm>
            <a:off x="10015029"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6" name="Line 161">
            <a:extLst>
              <a:ext uri="{FF2B5EF4-FFF2-40B4-BE49-F238E27FC236}">
                <a16:creationId xmlns:a16="http://schemas.microsoft.com/office/drawing/2014/main" id="{32329582-6FEB-D086-0F13-0474E0D8832E}"/>
              </a:ext>
            </a:extLst>
          </p:cNvPr>
          <p:cNvSpPr>
            <a:spLocks noChangeShapeType="1"/>
          </p:cNvSpPr>
          <p:nvPr/>
        </p:nvSpPr>
        <p:spPr bwMode="auto">
          <a:xfrm>
            <a:off x="10024538"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7" name="Line 162">
            <a:extLst>
              <a:ext uri="{FF2B5EF4-FFF2-40B4-BE49-F238E27FC236}">
                <a16:creationId xmlns:a16="http://schemas.microsoft.com/office/drawing/2014/main" id="{FA499CF5-6CA8-8499-8917-17AFCC9F5F23}"/>
              </a:ext>
            </a:extLst>
          </p:cNvPr>
          <p:cNvSpPr>
            <a:spLocks noChangeShapeType="1"/>
          </p:cNvSpPr>
          <p:nvPr/>
        </p:nvSpPr>
        <p:spPr bwMode="auto">
          <a:xfrm>
            <a:off x="10035949"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8" name="Line 163">
            <a:extLst>
              <a:ext uri="{FF2B5EF4-FFF2-40B4-BE49-F238E27FC236}">
                <a16:creationId xmlns:a16="http://schemas.microsoft.com/office/drawing/2014/main" id="{69A0FE3C-9ED2-3B39-59B7-1FF4E2AE31B3}"/>
              </a:ext>
            </a:extLst>
          </p:cNvPr>
          <p:cNvSpPr>
            <a:spLocks noChangeShapeType="1"/>
          </p:cNvSpPr>
          <p:nvPr/>
        </p:nvSpPr>
        <p:spPr bwMode="auto">
          <a:xfrm>
            <a:off x="10045459"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9" name="Line 164">
            <a:extLst>
              <a:ext uri="{FF2B5EF4-FFF2-40B4-BE49-F238E27FC236}">
                <a16:creationId xmlns:a16="http://schemas.microsoft.com/office/drawing/2014/main" id="{21F11681-A13F-88A9-CED7-81176E5DE0B3}"/>
              </a:ext>
            </a:extLst>
          </p:cNvPr>
          <p:cNvSpPr>
            <a:spLocks noChangeShapeType="1"/>
          </p:cNvSpPr>
          <p:nvPr/>
        </p:nvSpPr>
        <p:spPr bwMode="auto">
          <a:xfrm>
            <a:off x="10051164" y="2802338"/>
            <a:ext cx="0" cy="3423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0" name="Line 165">
            <a:extLst>
              <a:ext uri="{FF2B5EF4-FFF2-40B4-BE49-F238E27FC236}">
                <a16:creationId xmlns:a16="http://schemas.microsoft.com/office/drawing/2014/main" id="{021C519F-71CC-5675-C82A-D7F13DE1D647}"/>
              </a:ext>
            </a:extLst>
          </p:cNvPr>
          <p:cNvSpPr>
            <a:spLocks noChangeShapeType="1"/>
          </p:cNvSpPr>
          <p:nvPr/>
        </p:nvSpPr>
        <p:spPr bwMode="auto">
          <a:xfrm>
            <a:off x="9434962" y="2686324"/>
            <a:ext cx="0" cy="2662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1" name="Line 166">
            <a:extLst>
              <a:ext uri="{FF2B5EF4-FFF2-40B4-BE49-F238E27FC236}">
                <a16:creationId xmlns:a16="http://schemas.microsoft.com/office/drawing/2014/main" id="{FAEB3183-FB50-4287-8DD2-790ACAC0601C}"/>
              </a:ext>
            </a:extLst>
          </p:cNvPr>
          <p:cNvSpPr>
            <a:spLocks noChangeShapeType="1"/>
          </p:cNvSpPr>
          <p:nvPr/>
        </p:nvSpPr>
        <p:spPr bwMode="auto">
          <a:xfrm>
            <a:off x="9358888" y="2625464"/>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2" name="Line 167">
            <a:extLst>
              <a:ext uri="{FF2B5EF4-FFF2-40B4-BE49-F238E27FC236}">
                <a16:creationId xmlns:a16="http://schemas.microsoft.com/office/drawing/2014/main" id="{C52A1F4C-5787-9673-72BF-AEB42986A97C}"/>
              </a:ext>
            </a:extLst>
          </p:cNvPr>
          <p:cNvSpPr>
            <a:spLocks noChangeShapeType="1"/>
          </p:cNvSpPr>
          <p:nvPr/>
        </p:nvSpPr>
        <p:spPr bwMode="auto">
          <a:xfrm>
            <a:off x="9349379" y="2576016"/>
            <a:ext cx="0" cy="32332"/>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3" name="Line 168">
            <a:extLst>
              <a:ext uri="{FF2B5EF4-FFF2-40B4-BE49-F238E27FC236}">
                <a16:creationId xmlns:a16="http://schemas.microsoft.com/office/drawing/2014/main" id="{230E74C4-0A9B-4106-EF6F-1E6B6518C96D}"/>
              </a:ext>
            </a:extLst>
          </p:cNvPr>
          <p:cNvSpPr>
            <a:spLocks noChangeShapeType="1"/>
          </p:cNvSpPr>
          <p:nvPr/>
        </p:nvSpPr>
        <p:spPr bwMode="auto">
          <a:xfrm>
            <a:off x="8959498" y="2499942"/>
            <a:ext cx="0" cy="2662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4" name="Line 169">
            <a:extLst>
              <a:ext uri="{FF2B5EF4-FFF2-40B4-BE49-F238E27FC236}">
                <a16:creationId xmlns:a16="http://schemas.microsoft.com/office/drawing/2014/main" id="{7C1BBEDF-6D98-3C10-378C-FA0A6F9C3F32}"/>
              </a:ext>
            </a:extLst>
          </p:cNvPr>
          <p:cNvSpPr>
            <a:spLocks noChangeShapeType="1"/>
          </p:cNvSpPr>
          <p:nvPr/>
        </p:nvSpPr>
        <p:spPr bwMode="auto">
          <a:xfrm flipH="1">
            <a:off x="8794037" y="2437181"/>
            <a:ext cx="190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5" name="Line 170">
            <a:extLst>
              <a:ext uri="{FF2B5EF4-FFF2-40B4-BE49-F238E27FC236}">
                <a16:creationId xmlns:a16="http://schemas.microsoft.com/office/drawing/2014/main" id="{8B565E08-B00B-895D-BC90-3B3B33644452}"/>
              </a:ext>
            </a:extLst>
          </p:cNvPr>
          <p:cNvSpPr>
            <a:spLocks noChangeShapeType="1"/>
          </p:cNvSpPr>
          <p:nvPr/>
        </p:nvSpPr>
        <p:spPr bwMode="auto">
          <a:xfrm flipH="1">
            <a:off x="8908149" y="2437181"/>
            <a:ext cx="228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6" name="Line 171">
            <a:extLst>
              <a:ext uri="{FF2B5EF4-FFF2-40B4-BE49-F238E27FC236}">
                <a16:creationId xmlns:a16="http://schemas.microsoft.com/office/drawing/2014/main" id="{2A749BCD-B49F-3A0A-D33C-73D916EAD71A}"/>
              </a:ext>
            </a:extLst>
          </p:cNvPr>
          <p:cNvSpPr>
            <a:spLocks noChangeShapeType="1"/>
          </p:cNvSpPr>
          <p:nvPr/>
        </p:nvSpPr>
        <p:spPr bwMode="auto">
          <a:xfrm flipH="1">
            <a:off x="8906246" y="2461905"/>
            <a:ext cx="190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7" name="Line 172">
            <a:extLst>
              <a:ext uri="{FF2B5EF4-FFF2-40B4-BE49-F238E27FC236}">
                <a16:creationId xmlns:a16="http://schemas.microsoft.com/office/drawing/2014/main" id="{5F614778-0AB0-6F4B-2A45-B5FD7DF453E5}"/>
              </a:ext>
            </a:extLst>
          </p:cNvPr>
          <p:cNvSpPr>
            <a:spLocks noChangeShapeType="1"/>
          </p:cNvSpPr>
          <p:nvPr/>
        </p:nvSpPr>
        <p:spPr bwMode="auto">
          <a:xfrm flipH="1">
            <a:off x="8934775" y="2479022"/>
            <a:ext cx="26626"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8" name="Line 173">
            <a:extLst>
              <a:ext uri="{FF2B5EF4-FFF2-40B4-BE49-F238E27FC236}">
                <a16:creationId xmlns:a16="http://schemas.microsoft.com/office/drawing/2014/main" id="{3028F3EF-16C3-30FF-5C4D-7EF787ADA5F8}"/>
              </a:ext>
            </a:extLst>
          </p:cNvPr>
          <p:cNvSpPr>
            <a:spLocks noChangeShapeType="1"/>
          </p:cNvSpPr>
          <p:nvPr/>
        </p:nvSpPr>
        <p:spPr bwMode="auto">
          <a:xfrm flipH="1">
            <a:off x="8940480" y="2501844"/>
            <a:ext cx="2092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9" name="Line 174">
            <a:extLst>
              <a:ext uri="{FF2B5EF4-FFF2-40B4-BE49-F238E27FC236}">
                <a16:creationId xmlns:a16="http://schemas.microsoft.com/office/drawing/2014/main" id="{1D31A301-287B-6FC1-7D8B-7BD9C7B5713B}"/>
              </a:ext>
            </a:extLst>
          </p:cNvPr>
          <p:cNvSpPr>
            <a:spLocks noChangeShapeType="1"/>
          </p:cNvSpPr>
          <p:nvPr/>
        </p:nvSpPr>
        <p:spPr bwMode="auto">
          <a:xfrm flipH="1">
            <a:off x="8946186" y="2524667"/>
            <a:ext cx="1521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0" name="Line 175">
            <a:extLst>
              <a:ext uri="{FF2B5EF4-FFF2-40B4-BE49-F238E27FC236}">
                <a16:creationId xmlns:a16="http://schemas.microsoft.com/office/drawing/2014/main" id="{67EBB542-0122-CC72-D608-892BF5BA60C4}"/>
              </a:ext>
            </a:extLst>
          </p:cNvPr>
          <p:cNvSpPr>
            <a:spLocks noChangeShapeType="1"/>
          </p:cNvSpPr>
          <p:nvPr/>
        </p:nvSpPr>
        <p:spPr bwMode="auto">
          <a:xfrm flipH="1">
            <a:off x="8989928" y="2549390"/>
            <a:ext cx="171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1" name="Line 176">
            <a:extLst>
              <a:ext uri="{FF2B5EF4-FFF2-40B4-BE49-F238E27FC236}">
                <a16:creationId xmlns:a16="http://schemas.microsoft.com/office/drawing/2014/main" id="{D73B3A7B-8778-1D28-9DF1-19F0A1D207A4}"/>
              </a:ext>
            </a:extLst>
          </p:cNvPr>
          <p:cNvSpPr>
            <a:spLocks noChangeShapeType="1"/>
          </p:cNvSpPr>
          <p:nvPr/>
        </p:nvSpPr>
        <p:spPr bwMode="auto">
          <a:xfrm flipH="1">
            <a:off x="9119254" y="2595035"/>
            <a:ext cx="13314"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2" name="Line 177">
            <a:extLst>
              <a:ext uri="{FF2B5EF4-FFF2-40B4-BE49-F238E27FC236}">
                <a16:creationId xmlns:a16="http://schemas.microsoft.com/office/drawing/2014/main" id="{ED3369BD-7667-20FC-17B5-67A6FF18CE5D}"/>
              </a:ext>
            </a:extLst>
          </p:cNvPr>
          <p:cNvSpPr>
            <a:spLocks noChangeShapeType="1"/>
          </p:cNvSpPr>
          <p:nvPr/>
        </p:nvSpPr>
        <p:spPr bwMode="auto">
          <a:xfrm flipH="1">
            <a:off x="9351281" y="2595035"/>
            <a:ext cx="17117"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3" name="Line 178">
            <a:extLst>
              <a:ext uri="{FF2B5EF4-FFF2-40B4-BE49-F238E27FC236}">
                <a16:creationId xmlns:a16="http://schemas.microsoft.com/office/drawing/2014/main" id="{AEEC76DF-1CAB-7FB3-F264-B7F9E44CB7E9}"/>
              </a:ext>
            </a:extLst>
          </p:cNvPr>
          <p:cNvSpPr>
            <a:spLocks noChangeShapeType="1"/>
          </p:cNvSpPr>
          <p:nvPr/>
        </p:nvSpPr>
        <p:spPr bwMode="auto">
          <a:xfrm flipH="1">
            <a:off x="9345576" y="2648287"/>
            <a:ext cx="228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4" name="Line 179">
            <a:extLst>
              <a:ext uri="{FF2B5EF4-FFF2-40B4-BE49-F238E27FC236}">
                <a16:creationId xmlns:a16="http://schemas.microsoft.com/office/drawing/2014/main" id="{4B139C84-4716-5648-D279-035867C9EC66}"/>
              </a:ext>
            </a:extLst>
          </p:cNvPr>
          <p:cNvSpPr>
            <a:spLocks noChangeShapeType="1"/>
          </p:cNvSpPr>
          <p:nvPr/>
        </p:nvSpPr>
        <p:spPr bwMode="auto">
          <a:xfrm flipH="1">
            <a:off x="9393121" y="2673012"/>
            <a:ext cx="190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5" name="Line 180">
            <a:extLst>
              <a:ext uri="{FF2B5EF4-FFF2-40B4-BE49-F238E27FC236}">
                <a16:creationId xmlns:a16="http://schemas.microsoft.com/office/drawing/2014/main" id="{0F3200D8-2A08-D495-A516-35CA3064656D}"/>
              </a:ext>
            </a:extLst>
          </p:cNvPr>
          <p:cNvSpPr>
            <a:spLocks noChangeShapeType="1"/>
          </p:cNvSpPr>
          <p:nvPr/>
        </p:nvSpPr>
        <p:spPr bwMode="auto">
          <a:xfrm flipH="1">
            <a:off x="9488214" y="2730067"/>
            <a:ext cx="20921"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6" name="Line 181">
            <a:extLst>
              <a:ext uri="{FF2B5EF4-FFF2-40B4-BE49-F238E27FC236}">
                <a16:creationId xmlns:a16="http://schemas.microsoft.com/office/drawing/2014/main" id="{FA24FFFE-4BB8-BDAD-9B19-A9E9D1991757}"/>
              </a:ext>
            </a:extLst>
          </p:cNvPr>
          <p:cNvSpPr>
            <a:spLocks noChangeShapeType="1"/>
          </p:cNvSpPr>
          <p:nvPr/>
        </p:nvSpPr>
        <p:spPr bwMode="auto">
          <a:xfrm flipH="1">
            <a:off x="9493920" y="2756693"/>
            <a:ext cx="1521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7" name="Line 182">
            <a:extLst>
              <a:ext uri="{FF2B5EF4-FFF2-40B4-BE49-F238E27FC236}">
                <a16:creationId xmlns:a16="http://schemas.microsoft.com/office/drawing/2014/main" id="{9D6B06FE-344F-E4B2-85B8-6C5AB31D2C1E}"/>
              </a:ext>
            </a:extLst>
          </p:cNvPr>
          <p:cNvSpPr>
            <a:spLocks noChangeShapeType="1"/>
          </p:cNvSpPr>
          <p:nvPr/>
        </p:nvSpPr>
        <p:spPr bwMode="auto">
          <a:xfrm flipH="1">
            <a:off x="10047360" y="2821356"/>
            <a:ext cx="1521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8" name="Line 183">
            <a:extLst>
              <a:ext uri="{FF2B5EF4-FFF2-40B4-BE49-F238E27FC236}">
                <a16:creationId xmlns:a16="http://schemas.microsoft.com/office/drawing/2014/main" id="{7E0884C9-B20F-37EE-310B-E6AF3CABB18B}"/>
              </a:ext>
            </a:extLst>
          </p:cNvPr>
          <p:cNvSpPr>
            <a:spLocks noChangeShapeType="1"/>
          </p:cNvSpPr>
          <p:nvPr/>
        </p:nvSpPr>
        <p:spPr bwMode="auto">
          <a:xfrm flipH="1">
            <a:off x="8231088" y="2363008"/>
            <a:ext cx="19019"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9" name="Line 184">
            <a:extLst>
              <a:ext uri="{FF2B5EF4-FFF2-40B4-BE49-F238E27FC236}">
                <a16:creationId xmlns:a16="http://schemas.microsoft.com/office/drawing/2014/main" id="{AB07CBA6-05C7-3DAE-0E7B-AEB8D2557ABF}"/>
              </a:ext>
            </a:extLst>
          </p:cNvPr>
          <p:cNvSpPr>
            <a:spLocks noChangeShapeType="1"/>
          </p:cNvSpPr>
          <p:nvPr/>
        </p:nvSpPr>
        <p:spPr bwMode="auto">
          <a:xfrm flipH="1">
            <a:off x="8175933" y="2315462"/>
            <a:ext cx="2852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0" name="Line 185">
            <a:extLst>
              <a:ext uri="{FF2B5EF4-FFF2-40B4-BE49-F238E27FC236}">
                <a16:creationId xmlns:a16="http://schemas.microsoft.com/office/drawing/2014/main" id="{232527E6-1C7B-3100-BAAA-229F2B019815}"/>
              </a:ext>
            </a:extLst>
          </p:cNvPr>
          <p:cNvSpPr>
            <a:spLocks noChangeShapeType="1"/>
          </p:cNvSpPr>
          <p:nvPr/>
        </p:nvSpPr>
        <p:spPr bwMode="auto">
          <a:xfrm>
            <a:off x="8101762" y="2248897"/>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1" name="Line 186">
            <a:extLst>
              <a:ext uri="{FF2B5EF4-FFF2-40B4-BE49-F238E27FC236}">
                <a16:creationId xmlns:a16="http://schemas.microsoft.com/office/drawing/2014/main" id="{F76E515E-DB52-F022-69BE-EF5B56C873B4}"/>
              </a:ext>
            </a:extLst>
          </p:cNvPr>
          <p:cNvSpPr>
            <a:spLocks noChangeShapeType="1"/>
          </p:cNvSpPr>
          <p:nvPr/>
        </p:nvSpPr>
        <p:spPr bwMode="auto">
          <a:xfrm>
            <a:off x="8097958" y="2248897"/>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2" name="Line 187">
            <a:extLst>
              <a:ext uri="{FF2B5EF4-FFF2-40B4-BE49-F238E27FC236}">
                <a16:creationId xmlns:a16="http://schemas.microsoft.com/office/drawing/2014/main" id="{90233406-815E-04AF-300B-2C181A6DC61B}"/>
              </a:ext>
            </a:extLst>
          </p:cNvPr>
          <p:cNvSpPr>
            <a:spLocks noChangeShapeType="1"/>
          </p:cNvSpPr>
          <p:nvPr/>
        </p:nvSpPr>
        <p:spPr bwMode="auto">
          <a:xfrm>
            <a:off x="8096055" y="2248897"/>
            <a:ext cx="0" cy="3613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3" name="Line 188">
            <a:extLst>
              <a:ext uri="{FF2B5EF4-FFF2-40B4-BE49-F238E27FC236}">
                <a16:creationId xmlns:a16="http://schemas.microsoft.com/office/drawing/2014/main" id="{C9CA9372-300F-9C57-06BF-4823D4709FBB}"/>
              </a:ext>
            </a:extLst>
          </p:cNvPr>
          <p:cNvSpPr>
            <a:spLocks noChangeShapeType="1"/>
          </p:cNvSpPr>
          <p:nvPr/>
        </p:nvSpPr>
        <p:spPr bwMode="auto">
          <a:xfrm flipH="1">
            <a:off x="8082743" y="2269818"/>
            <a:ext cx="228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4" name="Line 189">
            <a:extLst>
              <a:ext uri="{FF2B5EF4-FFF2-40B4-BE49-F238E27FC236}">
                <a16:creationId xmlns:a16="http://schemas.microsoft.com/office/drawing/2014/main" id="{C779AC31-006E-1148-B72F-095F5EA54DF8}"/>
              </a:ext>
            </a:extLst>
          </p:cNvPr>
          <p:cNvSpPr>
            <a:spLocks noChangeShapeType="1"/>
          </p:cNvSpPr>
          <p:nvPr/>
        </p:nvSpPr>
        <p:spPr bwMode="auto">
          <a:xfrm flipH="1">
            <a:off x="8126485" y="2279326"/>
            <a:ext cx="22822"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5" name="Freeform 190">
            <a:extLst>
              <a:ext uri="{FF2B5EF4-FFF2-40B4-BE49-F238E27FC236}">
                <a16:creationId xmlns:a16="http://schemas.microsoft.com/office/drawing/2014/main" id="{F9B4E50B-E1E8-1904-E21A-1E40DD92EB25}"/>
              </a:ext>
            </a:extLst>
          </p:cNvPr>
          <p:cNvSpPr>
            <a:spLocks/>
          </p:cNvSpPr>
          <p:nvPr/>
        </p:nvSpPr>
        <p:spPr bwMode="auto">
          <a:xfrm>
            <a:off x="7291571" y="2134785"/>
            <a:ext cx="4286784" cy="1160133"/>
          </a:xfrm>
          <a:custGeom>
            <a:avLst/>
            <a:gdLst>
              <a:gd name="T0" fmla="*/ 12 w 2254"/>
              <a:gd name="T1" fmla="*/ 0 h 610"/>
              <a:gd name="T2" fmla="*/ 223 w 2254"/>
              <a:gd name="T3" fmla="*/ 6 h 610"/>
              <a:gd name="T4" fmla="*/ 233 w 2254"/>
              <a:gd name="T5" fmla="*/ 15 h 610"/>
              <a:gd name="T6" fmla="*/ 235 w 2254"/>
              <a:gd name="T7" fmla="*/ 22 h 610"/>
              <a:gd name="T8" fmla="*/ 276 w 2254"/>
              <a:gd name="T9" fmla="*/ 30 h 610"/>
              <a:gd name="T10" fmla="*/ 361 w 2254"/>
              <a:gd name="T11" fmla="*/ 37 h 610"/>
              <a:gd name="T12" fmla="*/ 417 w 2254"/>
              <a:gd name="T13" fmla="*/ 46 h 610"/>
              <a:gd name="T14" fmla="*/ 420 w 2254"/>
              <a:gd name="T15" fmla="*/ 52 h 610"/>
              <a:gd name="T16" fmla="*/ 424 w 2254"/>
              <a:gd name="T17" fmla="*/ 61 h 610"/>
              <a:gd name="T18" fmla="*/ 439 w 2254"/>
              <a:gd name="T19" fmla="*/ 71 h 610"/>
              <a:gd name="T20" fmla="*/ 473 w 2254"/>
              <a:gd name="T21" fmla="*/ 86 h 610"/>
              <a:gd name="T22" fmla="*/ 476 w 2254"/>
              <a:gd name="T23" fmla="*/ 95 h 610"/>
              <a:gd name="T24" fmla="*/ 491 w 2254"/>
              <a:gd name="T25" fmla="*/ 104 h 610"/>
              <a:gd name="T26" fmla="*/ 500 w 2254"/>
              <a:gd name="T27" fmla="*/ 113 h 610"/>
              <a:gd name="T28" fmla="*/ 607 w 2254"/>
              <a:gd name="T29" fmla="*/ 120 h 610"/>
              <a:gd name="T30" fmla="*/ 660 w 2254"/>
              <a:gd name="T31" fmla="*/ 128 h 610"/>
              <a:gd name="T32" fmla="*/ 716 w 2254"/>
              <a:gd name="T33" fmla="*/ 137 h 610"/>
              <a:gd name="T34" fmla="*/ 799 w 2254"/>
              <a:gd name="T35" fmla="*/ 150 h 610"/>
              <a:gd name="T36" fmla="*/ 855 w 2254"/>
              <a:gd name="T37" fmla="*/ 159 h 610"/>
              <a:gd name="T38" fmla="*/ 872 w 2254"/>
              <a:gd name="T39" fmla="*/ 172 h 610"/>
              <a:gd name="T40" fmla="*/ 874 w 2254"/>
              <a:gd name="T41" fmla="*/ 181 h 610"/>
              <a:gd name="T42" fmla="*/ 877 w 2254"/>
              <a:gd name="T43" fmla="*/ 200 h 610"/>
              <a:gd name="T44" fmla="*/ 901 w 2254"/>
              <a:gd name="T45" fmla="*/ 205 h 610"/>
              <a:gd name="T46" fmla="*/ 925 w 2254"/>
              <a:gd name="T47" fmla="*/ 218 h 610"/>
              <a:gd name="T48" fmla="*/ 965 w 2254"/>
              <a:gd name="T49" fmla="*/ 230 h 610"/>
              <a:gd name="T50" fmla="*/ 1084 w 2254"/>
              <a:gd name="T51" fmla="*/ 242 h 610"/>
              <a:gd name="T52" fmla="*/ 1087 w 2254"/>
              <a:gd name="T53" fmla="*/ 255 h 610"/>
              <a:gd name="T54" fmla="*/ 1098 w 2254"/>
              <a:gd name="T55" fmla="*/ 270 h 610"/>
              <a:gd name="T56" fmla="*/ 1111 w 2254"/>
              <a:gd name="T57" fmla="*/ 283 h 610"/>
              <a:gd name="T58" fmla="*/ 1147 w 2254"/>
              <a:gd name="T59" fmla="*/ 297 h 610"/>
              <a:gd name="T60" fmla="*/ 1162 w 2254"/>
              <a:gd name="T61" fmla="*/ 312 h 610"/>
              <a:gd name="T62" fmla="*/ 1178 w 2254"/>
              <a:gd name="T63" fmla="*/ 328 h 610"/>
              <a:gd name="T64" fmla="*/ 1181 w 2254"/>
              <a:gd name="T65" fmla="*/ 342 h 610"/>
              <a:gd name="T66" fmla="*/ 1453 w 2254"/>
              <a:gd name="T67" fmla="*/ 361 h 610"/>
              <a:gd name="T68" fmla="*/ 1579 w 2254"/>
              <a:gd name="T69" fmla="*/ 395 h 610"/>
              <a:gd name="T70" fmla="*/ 1760 w 2254"/>
              <a:gd name="T71" fmla="*/ 438 h 610"/>
              <a:gd name="T72" fmla="*/ 1857 w 2254"/>
              <a:gd name="T73" fmla="*/ 545 h 610"/>
              <a:gd name="T74" fmla="*/ 2254 w 2254"/>
              <a:gd name="T75" fmla="*/ 6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54" h="610">
                <a:moveTo>
                  <a:pt x="0" y="0"/>
                </a:moveTo>
                <a:lnTo>
                  <a:pt x="12" y="0"/>
                </a:lnTo>
                <a:lnTo>
                  <a:pt x="12" y="6"/>
                </a:lnTo>
                <a:lnTo>
                  <a:pt x="223" y="6"/>
                </a:lnTo>
                <a:lnTo>
                  <a:pt x="223" y="15"/>
                </a:lnTo>
                <a:lnTo>
                  <a:pt x="233" y="15"/>
                </a:lnTo>
                <a:lnTo>
                  <a:pt x="233" y="22"/>
                </a:lnTo>
                <a:lnTo>
                  <a:pt x="235" y="22"/>
                </a:lnTo>
                <a:lnTo>
                  <a:pt x="235" y="30"/>
                </a:lnTo>
                <a:lnTo>
                  <a:pt x="276" y="30"/>
                </a:lnTo>
                <a:lnTo>
                  <a:pt x="276" y="37"/>
                </a:lnTo>
                <a:lnTo>
                  <a:pt x="361" y="37"/>
                </a:lnTo>
                <a:lnTo>
                  <a:pt x="361" y="46"/>
                </a:lnTo>
                <a:lnTo>
                  <a:pt x="417" y="46"/>
                </a:lnTo>
                <a:lnTo>
                  <a:pt x="417" y="52"/>
                </a:lnTo>
                <a:lnTo>
                  <a:pt x="420" y="52"/>
                </a:lnTo>
                <a:lnTo>
                  <a:pt x="420" y="61"/>
                </a:lnTo>
                <a:lnTo>
                  <a:pt x="424" y="61"/>
                </a:lnTo>
                <a:lnTo>
                  <a:pt x="424" y="71"/>
                </a:lnTo>
                <a:lnTo>
                  <a:pt x="439" y="71"/>
                </a:lnTo>
                <a:lnTo>
                  <a:pt x="439" y="86"/>
                </a:lnTo>
                <a:lnTo>
                  <a:pt x="473" y="86"/>
                </a:lnTo>
                <a:lnTo>
                  <a:pt x="473" y="95"/>
                </a:lnTo>
                <a:lnTo>
                  <a:pt x="476" y="95"/>
                </a:lnTo>
                <a:lnTo>
                  <a:pt x="476" y="104"/>
                </a:lnTo>
                <a:lnTo>
                  <a:pt x="491" y="104"/>
                </a:lnTo>
                <a:lnTo>
                  <a:pt x="491" y="113"/>
                </a:lnTo>
                <a:lnTo>
                  <a:pt x="500" y="113"/>
                </a:lnTo>
                <a:lnTo>
                  <a:pt x="500" y="120"/>
                </a:lnTo>
                <a:lnTo>
                  <a:pt x="607" y="120"/>
                </a:lnTo>
                <a:lnTo>
                  <a:pt x="607" y="128"/>
                </a:lnTo>
                <a:lnTo>
                  <a:pt x="660" y="128"/>
                </a:lnTo>
                <a:lnTo>
                  <a:pt x="660" y="137"/>
                </a:lnTo>
                <a:lnTo>
                  <a:pt x="716" y="137"/>
                </a:lnTo>
                <a:lnTo>
                  <a:pt x="716" y="150"/>
                </a:lnTo>
                <a:lnTo>
                  <a:pt x="799" y="150"/>
                </a:lnTo>
                <a:lnTo>
                  <a:pt x="799" y="159"/>
                </a:lnTo>
                <a:lnTo>
                  <a:pt x="855" y="159"/>
                </a:lnTo>
                <a:lnTo>
                  <a:pt x="855" y="172"/>
                </a:lnTo>
                <a:lnTo>
                  <a:pt x="872" y="172"/>
                </a:lnTo>
                <a:lnTo>
                  <a:pt x="872" y="181"/>
                </a:lnTo>
                <a:lnTo>
                  <a:pt x="874" y="181"/>
                </a:lnTo>
                <a:lnTo>
                  <a:pt x="874" y="200"/>
                </a:lnTo>
                <a:lnTo>
                  <a:pt x="877" y="200"/>
                </a:lnTo>
                <a:lnTo>
                  <a:pt x="877" y="205"/>
                </a:lnTo>
                <a:lnTo>
                  <a:pt x="901" y="205"/>
                </a:lnTo>
                <a:lnTo>
                  <a:pt x="901" y="218"/>
                </a:lnTo>
                <a:lnTo>
                  <a:pt x="925" y="218"/>
                </a:lnTo>
                <a:lnTo>
                  <a:pt x="925" y="230"/>
                </a:lnTo>
                <a:lnTo>
                  <a:pt x="965" y="230"/>
                </a:lnTo>
                <a:lnTo>
                  <a:pt x="965" y="242"/>
                </a:lnTo>
                <a:lnTo>
                  <a:pt x="1084" y="242"/>
                </a:lnTo>
                <a:lnTo>
                  <a:pt x="1084" y="255"/>
                </a:lnTo>
                <a:lnTo>
                  <a:pt x="1087" y="255"/>
                </a:lnTo>
                <a:lnTo>
                  <a:pt x="1087" y="270"/>
                </a:lnTo>
                <a:lnTo>
                  <a:pt x="1098" y="270"/>
                </a:lnTo>
                <a:lnTo>
                  <a:pt x="1098" y="283"/>
                </a:lnTo>
                <a:lnTo>
                  <a:pt x="1111" y="283"/>
                </a:lnTo>
                <a:lnTo>
                  <a:pt x="1111" y="297"/>
                </a:lnTo>
                <a:lnTo>
                  <a:pt x="1147" y="297"/>
                </a:lnTo>
                <a:lnTo>
                  <a:pt x="1147" y="312"/>
                </a:lnTo>
                <a:lnTo>
                  <a:pt x="1162" y="312"/>
                </a:lnTo>
                <a:lnTo>
                  <a:pt x="1162" y="328"/>
                </a:lnTo>
                <a:lnTo>
                  <a:pt x="1178" y="328"/>
                </a:lnTo>
                <a:lnTo>
                  <a:pt x="1178" y="342"/>
                </a:lnTo>
                <a:lnTo>
                  <a:pt x="1181" y="342"/>
                </a:lnTo>
                <a:lnTo>
                  <a:pt x="1181" y="361"/>
                </a:lnTo>
                <a:lnTo>
                  <a:pt x="1453" y="361"/>
                </a:lnTo>
                <a:lnTo>
                  <a:pt x="1453" y="395"/>
                </a:lnTo>
                <a:lnTo>
                  <a:pt x="1579" y="395"/>
                </a:lnTo>
                <a:lnTo>
                  <a:pt x="1579" y="438"/>
                </a:lnTo>
                <a:lnTo>
                  <a:pt x="1760" y="438"/>
                </a:lnTo>
                <a:lnTo>
                  <a:pt x="1760" y="545"/>
                </a:lnTo>
                <a:lnTo>
                  <a:pt x="1857" y="545"/>
                </a:lnTo>
                <a:lnTo>
                  <a:pt x="1857" y="610"/>
                </a:lnTo>
                <a:lnTo>
                  <a:pt x="2254" y="610"/>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6" name="Line 191">
            <a:extLst>
              <a:ext uri="{FF2B5EF4-FFF2-40B4-BE49-F238E27FC236}">
                <a16:creationId xmlns:a16="http://schemas.microsoft.com/office/drawing/2014/main" id="{E035C998-F3EF-0B8E-89CF-6A0D961CAD07}"/>
              </a:ext>
            </a:extLst>
          </p:cNvPr>
          <p:cNvSpPr>
            <a:spLocks noChangeShapeType="1"/>
          </p:cNvSpPr>
          <p:nvPr/>
        </p:nvSpPr>
        <p:spPr bwMode="auto">
          <a:xfrm>
            <a:off x="7291571" y="2115767"/>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7" name="Line 192">
            <a:extLst>
              <a:ext uri="{FF2B5EF4-FFF2-40B4-BE49-F238E27FC236}">
                <a16:creationId xmlns:a16="http://schemas.microsoft.com/office/drawing/2014/main" id="{B9F5C4E2-89F4-42EB-48FE-F7D92DC6E2CB}"/>
              </a:ext>
            </a:extLst>
          </p:cNvPr>
          <p:cNvSpPr>
            <a:spLocks noChangeShapeType="1"/>
          </p:cNvSpPr>
          <p:nvPr/>
        </p:nvSpPr>
        <p:spPr bwMode="auto">
          <a:xfrm>
            <a:off x="7763231" y="2271719"/>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8" name="Line 193">
            <a:extLst>
              <a:ext uri="{FF2B5EF4-FFF2-40B4-BE49-F238E27FC236}">
                <a16:creationId xmlns:a16="http://schemas.microsoft.com/office/drawing/2014/main" id="{2EA24EFA-4F81-60AB-FA91-8CEEC80408E8}"/>
              </a:ext>
            </a:extLst>
          </p:cNvPr>
          <p:cNvSpPr>
            <a:spLocks noChangeShapeType="1"/>
          </p:cNvSpPr>
          <p:nvPr/>
        </p:nvSpPr>
        <p:spPr bwMode="auto">
          <a:xfrm flipH="1">
            <a:off x="7751820" y="2286934"/>
            <a:ext cx="3423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9" name="Line 194">
            <a:extLst>
              <a:ext uri="{FF2B5EF4-FFF2-40B4-BE49-F238E27FC236}">
                <a16:creationId xmlns:a16="http://schemas.microsoft.com/office/drawing/2014/main" id="{990AFF35-5C3A-7FE9-D8C8-7037974EB73D}"/>
              </a:ext>
            </a:extLst>
          </p:cNvPr>
          <p:cNvSpPr>
            <a:spLocks noChangeShapeType="1"/>
          </p:cNvSpPr>
          <p:nvPr/>
        </p:nvSpPr>
        <p:spPr bwMode="auto">
          <a:xfrm>
            <a:off x="8145504" y="2539882"/>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0" name="Line 195">
            <a:extLst>
              <a:ext uri="{FF2B5EF4-FFF2-40B4-BE49-F238E27FC236}">
                <a16:creationId xmlns:a16="http://schemas.microsoft.com/office/drawing/2014/main" id="{CDF442A3-6571-6141-6E9D-4DADA966E08B}"/>
              </a:ext>
            </a:extLst>
          </p:cNvPr>
          <p:cNvSpPr>
            <a:spLocks noChangeShapeType="1"/>
          </p:cNvSpPr>
          <p:nvPr/>
        </p:nvSpPr>
        <p:spPr bwMode="auto">
          <a:xfrm>
            <a:off x="8155013" y="2568409"/>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1" name="Line 196">
            <a:extLst>
              <a:ext uri="{FF2B5EF4-FFF2-40B4-BE49-F238E27FC236}">
                <a16:creationId xmlns:a16="http://schemas.microsoft.com/office/drawing/2014/main" id="{0F449E3A-AC7D-AAC3-DB75-F2CD37FA4A82}"/>
              </a:ext>
            </a:extLst>
          </p:cNvPr>
          <p:cNvSpPr>
            <a:spLocks noChangeShapeType="1"/>
          </p:cNvSpPr>
          <p:nvPr/>
        </p:nvSpPr>
        <p:spPr bwMode="auto">
          <a:xfrm>
            <a:off x="8187344" y="2615956"/>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2" name="Line 197">
            <a:extLst>
              <a:ext uri="{FF2B5EF4-FFF2-40B4-BE49-F238E27FC236}">
                <a16:creationId xmlns:a16="http://schemas.microsoft.com/office/drawing/2014/main" id="{6840ED74-8CCF-2C80-4C39-D1DAF4A22D7D}"/>
              </a:ext>
            </a:extLst>
          </p:cNvPr>
          <p:cNvSpPr>
            <a:spLocks noChangeShapeType="1"/>
          </p:cNvSpPr>
          <p:nvPr/>
        </p:nvSpPr>
        <p:spPr bwMode="auto">
          <a:xfrm>
            <a:off x="8191148" y="2615956"/>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3" name="Line 198">
            <a:extLst>
              <a:ext uri="{FF2B5EF4-FFF2-40B4-BE49-F238E27FC236}">
                <a16:creationId xmlns:a16="http://schemas.microsoft.com/office/drawing/2014/main" id="{5BCB9679-FD39-8795-B3F5-6828A5A6A285}"/>
              </a:ext>
            </a:extLst>
          </p:cNvPr>
          <p:cNvSpPr>
            <a:spLocks noChangeShapeType="1"/>
          </p:cNvSpPr>
          <p:nvPr/>
        </p:nvSpPr>
        <p:spPr bwMode="auto">
          <a:xfrm>
            <a:off x="8225382" y="2615956"/>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4" name="Line 199">
            <a:extLst>
              <a:ext uri="{FF2B5EF4-FFF2-40B4-BE49-F238E27FC236}">
                <a16:creationId xmlns:a16="http://schemas.microsoft.com/office/drawing/2014/main" id="{88B1F76C-3D45-4CC0-682D-F49E0D862282}"/>
              </a:ext>
            </a:extLst>
          </p:cNvPr>
          <p:cNvSpPr>
            <a:spLocks noChangeShapeType="1"/>
          </p:cNvSpPr>
          <p:nvPr/>
        </p:nvSpPr>
        <p:spPr bwMode="auto">
          <a:xfrm>
            <a:off x="8400352" y="2661600"/>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5" name="Line 200">
            <a:extLst>
              <a:ext uri="{FF2B5EF4-FFF2-40B4-BE49-F238E27FC236}">
                <a16:creationId xmlns:a16="http://schemas.microsoft.com/office/drawing/2014/main" id="{26E006BD-A198-8E4E-52A7-02C219043075}"/>
              </a:ext>
            </a:extLst>
          </p:cNvPr>
          <p:cNvSpPr>
            <a:spLocks noChangeShapeType="1"/>
          </p:cNvSpPr>
          <p:nvPr/>
        </p:nvSpPr>
        <p:spPr bwMode="auto">
          <a:xfrm>
            <a:off x="8516366" y="2709146"/>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6" name="Line 201">
            <a:extLst>
              <a:ext uri="{FF2B5EF4-FFF2-40B4-BE49-F238E27FC236}">
                <a16:creationId xmlns:a16="http://schemas.microsoft.com/office/drawing/2014/main" id="{43AC112D-094E-926B-76E4-615701142C73}"/>
              </a:ext>
            </a:extLst>
          </p:cNvPr>
          <p:cNvSpPr>
            <a:spLocks noChangeShapeType="1"/>
          </p:cNvSpPr>
          <p:nvPr/>
        </p:nvSpPr>
        <p:spPr bwMode="auto">
          <a:xfrm>
            <a:off x="8520170" y="2709146"/>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7" name="Line 202">
            <a:extLst>
              <a:ext uri="{FF2B5EF4-FFF2-40B4-BE49-F238E27FC236}">
                <a16:creationId xmlns:a16="http://schemas.microsoft.com/office/drawing/2014/main" id="{E2E724FC-0378-AC34-5AEB-C124C47FF850}"/>
              </a:ext>
            </a:extLst>
          </p:cNvPr>
          <p:cNvSpPr>
            <a:spLocks noChangeShapeType="1"/>
          </p:cNvSpPr>
          <p:nvPr/>
        </p:nvSpPr>
        <p:spPr bwMode="auto">
          <a:xfrm>
            <a:off x="8525875" y="2709146"/>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8" name="Line 203">
            <a:extLst>
              <a:ext uri="{FF2B5EF4-FFF2-40B4-BE49-F238E27FC236}">
                <a16:creationId xmlns:a16="http://schemas.microsoft.com/office/drawing/2014/main" id="{77253647-CB4A-9F0D-B474-4338AA4A877C}"/>
              </a:ext>
            </a:extLst>
          </p:cNvPr>
          <p:cNvSpPr>
            <a:spLocks noChangeShapeType="1"/>
          </p:cNvSpPr>
          <p:nvPr/>
        </p:nvSpPr>
        <p:spPr bwMode="auto">
          <a:xfrm>
            <a:off x="8470722" y="2674913"/>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9" name="Line 204">
            <a:extLst>
              <a:ext uri="{FF2B5EF4-FFF2-40B4-BE49-F238E27FC236}">
                <a16:creationId xmlns:a16="http://schemas.microsoft.com/office/drawing/2014/main" id="{AD9390C6-6B9E-C75B-C322-0D35BFD214CC}"/>
              </a:ext>
            </a:extLst>
          </p:cNvPr>
          <p:cNvSpPr>
            <a:spLocks noChangeShapeType="1"/>
          </p:cNvSpPr>
          <p:nvPr/>
        </p:nvSpPr>
        <p:spPr bwMode="auto">
          <a:xfrm>
            <a:off x="8535385" y="2709146"/>
            <a:ext cx="0" cy="3233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0" name="Line 206">
            <a:extLst>
              <a:ext uri="{FF2B5EF4-FFF2-40B4-BE49-F238E27FC236}">
                <a16:creationId xmlns:a16="http://schemas.microsoft.com/office/drawing/2014/main" id="{5323B8B0-EED7-CE62-849A-715598FCD186}"/>
              </a:ext>
            </a:extLst>
          </p:cNvPr>
          <p:cNvSpPr>
            <a:spLocks noChangeShapeType="1"/>
          </p:cNvSpPr>
          <p:nvPr/>
        </p:nvSpPr>
        <p:spPr bwMode="auto">
          <a:xfrm flipH="1">
            <a:off x="8457408" y="2693931"/>
            <a:ext cx="3423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1" name="Line 207">
            <a:extLst>
              <a:ext uri="{FF2B5EF4-FFF2-40B4-BE49-F238E27FC236}">
                <a16:creationId xmlns:a16="http://schemas.microsoft.com/office/drawing/2014/main" id="{BD15C6DF-2A6F-BAB8-121B-FB304A571EAE}"/>
              </a:ext>
            </a:extLst>
          </p:cNvPr>
          <p:cNvSpPr>
            <a:spLocks noChangeShapeType="1"/>
          </p:cNvSpPr>
          <p:nvPr/>
        </p:nvSpPr>
        <p:spPr bwMode="auto">
          <a:xfrm flipH="1">
            <a:off x="8516365" y="2722460"/>
            <a:ext cx="3423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2" name="Line 208">
            <a:extLst>
              <a:ext uri="{FF2B5EF4-FFF2-40B4-BE49-F238E27FC236}">
                <a16:creationId xmlns:a16="http://schemas.microsoft.com/office/drawing/2014/main" id="{DB2573D6-A607-FE3B-F4CE-082F664C6033}"/>
              </a:ext>
            </a:extLst>
          </p:cNvPr>
          <p:cNvSpPr>
            <a:spLocks noChangeShapeType="1"/>
          </p:cNvSpPr>
          <p:nvPr/>
        </p:nvSpPr>
        <p:spPr bwMode="auto">
          <a:xfrm>
            <a:off x="8542991" y="2756693"/>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3" name="Line 209">
            <a:extLst>
              <a:ext uri="{FF2B5EF4-FFF2-40B4-BE49-F238E27FC236}">
                <a16:creationId xmlns:a16="http://schemas.microsoft.com/office/drawing/2014/main" id="{BC5CEE8A-E79E-2223-BBA7-21936DCE1644}"/>
              </a:ext>
            </a:extLst>
          </p:cNvPr>
          <p:cNvSpPr>
            <a:spLocks noChangeShapeType="1"/>
          </p:cNvSpPr>
          <p:nvPr/>
        </p:nvSpPr>
        <p:spPr bwMode="auto">
          <a:xfrm flipH="1">
            <a:off x="8527776" y="2775712"/>
            <a:ext cx="2282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4" name="Line 210">
            <a:extLst>
              <a:ext uri="{FF2B5EF4-FFF2-40B4-BE49-F238E27FC236}">
                <a16:creationId xmlns:a16="http://schemas.microsoft.com/office/drawing/2014/main" id="{EFC08845-5D94-71D9-3C62-EFF945CF20A2}"/>
              </a:ext>
            </a:extLst>
          </p:cNvPr>
          <p:cNvSpPr>
            <a:spLocks noChangeShapeType="1"/>
          </p:cNvSpPr>
          <p:nvPr/>
        </p:nvSpPr>
        <p:spPr bwMode="auto">
          <a:xfrm>
            <a:off x="8567716" y="2790927"/>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5" name="Line 211">
            <a:extLst>
              <a:ext uri="{FF2B5EF4-FFF2-40B4-BE49-F238E27FC236}">
                <a16:creationId xmlns:a16="http://schemas.microsoft.com/office/drawing/2014/main" id="{4B051FC9-6547-B6CE-04D5-C4AC233F542D}"/>
              </a:ext>
            </a:extLst>
          </p:cNvPr>
          <p:cNvSpPr>
            <a:spLocks noChangeShapeType="1"/>
          </p:cNvSpPr>
          <p:nvPr/>
        </p:nvSpPr>
        <p:spPr bwMode="auto">
          <a:xfrm>
            <a:off x="8598145" y="2832768"/>
            <a:ext cx="0" cy="2852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6" name="Line 212">
            <a:extLst>
              <a:ext uri="{FF2B5EF4-FFF2-40B4-BE49-F238E27FC236}">
                <a16:creationId xmlns:a16="http://schemas.microsoft.com/office/drawing/2014/main" id="{63A67487-7CD0-899D-5A21-E2A8393B76F7}"/>
              </a:ext>
            </a:extLst>
          </p:cNvPr>
          <p:cNvSpPr>
            <a:spLocks noChangeShapeType="1"/>
          </p:cNvSpPr>
          <p:nvPr/>
        </p:nvSpPr>
        <p:spPr bwMode="auto">
          <a:xfrm>
            <a:off x="8923362" y="2865099"/>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7" name="Line 213">
            <a:extLst>
              <a:ext uri="{FF2B5EF4-FFF2-40B4-BE49-F238E27FC236}">
                <a16:creationId xmlns:a16="http://schemas.microsoft.com/office/drawing/2014/main" id="{6272054B-C6A0-B524-DC96-391969C77F40}"/>
              </a:ext>
            </a:extLst>
          </p:cNvPr>
          <p:cNvSpPr>
            <a:spLocks noChangeShapeType="1"/>
          </p:cNvSpPr>
          <p:nvPr/>
        </p:nvSpPr>
        <p:spPr bwMode="auto">
          <a:xfrm>
            <a:off x="8936676" y="2865099"/>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8" name="Line 214">
            <a:extLst>
              <a:ext uri="{FF2B5EF4-FFF2-40B4-BE49-F238E27FC236}">
                <a16:creationId xmlns:a16="http://schemas.microsoft.com/office/drawing/2014/main" id="{03B11DB1-9E7B-2CE9-5971-EB3358B20105}"/>
              </a:ext>
            </a:extLst>
          </p:cNvPr>
          <p:cNvSpPr>
            <a:spLocks noChangeShapeType="1"/>
          </p:cNvSpPr>
          <p:nvPr/>
        </p:nvSpPr>
        <p:spPr bwMode="auto">
          <a:xfrm>
            <a:off x="8949988" y="2865099"/>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99" name="Line 215">
            <a:extLst>
              <a:ext uri="{FF2B5EF4-FFF2-40B4-BE49-F238E27FC236}">
                <a16:creationId xmlns:a16="http://schemas.microsoft.com/office/drawing/2014/main" id="{7F8B8D03-99C5-F682-2F93-130147298E91}"/>
              </a:ext>
            </a:extLst>
          </p:cNvPr>
          <p:cNvSpPr>
            <a:spLocks noChangeShapeType="1"/>
          </p:cNvSpPr>
          <p:nvPr/>
        </p:nvSpPr>
        <p:spPr bwMode="auto">
          <a:xfrm>
            <a:off x="8984222" y="2906939"/>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0" name="Line 216">
            <a:extLst>
              <a:ext uri="{FF2B5EF4-FFF2-40B4-BE49-F238E27FC236}">
                <a16:creationId xmlns:a16="http://schemas.microsoft.com/office/drawing/2014/main" id="{676D9C6D-D2C0-C9C1-2F34-C138123558F1}"/>
              </a:ext>
            </a:extLst>
          </p:cNvPr>
          <p:cNvSpPr>
            <a:spLocks noChangeShapeType="1"/>
          </p:cNvSpPr>
          <p:nvPr/>
        </p:nvSpPr>
        <p:spPr bwMode="auto">
          <a:xfrm>
            <a:off x="8988025" y="2906939"/>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1" name="Line 217">
            <a:extLst>
              <a:ext uri="{FF2B5EF4-FFF2-40B4-BE49-F238E27FC236}">
                <a16:creationId xmlns:a16="http://schemas.microsoft.com/office/drawing/2014/main" id="{41713CBF-5EED-26E4-1D1A-5FCC2E432277}"/>
              </a:ext>
            </a:extLst>
          </p:cNvPr>
          <p:cNvSpPr>
            <a:spLocks noChangeShapeType="1"/>
          </p:cNvSpPr>
          <p:nvPr/>
        </p:nvSpPr>
        <p:spPr bwMode="auto">
          <a:xfrm>
            <a:off x="9005143" y="2929762"/>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2" name="Line 218">
            <a:extLst>
              <a:ext uri="{FF2B5EF4-FFF2-40B4-BE49-F238E27FC236}">
                <a16:creationId xmlns:a16="http://schemas.microsoft.com/office/drawing/2014/main" id="{959A4136-9A13-288A-A365-3EE745159577}"/>
              </a:ext>
            </a:extLst>
          </p:cNvPr>
          <p:cNvSpPr>
            <a:spLocks noChangeShapeType="1"/>
          </p:cNvSpPr>
          <p:nvPr/>
        </p:nvSpPr>
        <p:spPr bwMode="auto">
          <a:xfrm>
            <a:off x="9094529" y="3028658"/>
            <a:ext cx="0" cy="2852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3" name="Line 219">
            <a:extLst>
              <a:ext uri="{FF2B5EF4-FFF2-40B4-BE49-F238E27FC236}">
                <a16:creationId xmlns:a16="http://schemas.microsoft.com/office/drawing/2014/main" id="{3DB482F7-7AC2-E7C4-04E6-BBCDED636EBA}"/>
              </a:ext>
            </a:extLst>
          </p:cNvPr>
          <p:cNvSpPr>
            <a:spLocks noChangeShapeType="1"/>
          </p:cNvSpPr>
          <p:nvPr/>
        </p:nvSpPr>
        <p:spPr bwMode="auto">
          <a:xfrm>
            <a:off x="9431158" y="3127555"/>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4" name="Line 220">
            <a:extLst>
              <a:ext uri="{FF2B5EF4-FFF2-40B4-BE49-F238E27FC236}">
                <a16:creationId xmlns:a16="http://schemas.microsoft.com/office/drawing/2014/main" id="{5F9F62C5-4D8E-1120-D94E-C82F4EDBC064}"/>
              </a:ext>
            </a:extLst>
          </p:cNvPr>
          <p:cNvSpPr>
            <a:spLocks noChangeShapeType="1"/>
          </p:cNvSpPr>
          <p:nvPr/>
        </p:nvSpPr>
        <p:spPr bwMode="auto">
          <a:xfrm>
            <a:off x="9482508" y="3156083"/>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5" name="Line 221">
            <a:extLst>
              <a:ext uri="{FF2B5EF4-FFF2-40B4-BE49-F238E27FC236}">
                <a16:creationId xmlns:a16="http://schemas.microsoft.com/office/drawing/2014/main" id="{C1E2ADFD-2748-C98C-5568-D4B0495FC49E}"/>
              </a:ext>
            </a:extLst>
          </p:cNvPr>
          <p:cNvSpPr>
            <a:spLocks noChangeShapeType="1"/>
          </p:cNvSpPr>
          <p:nvPr/>
        </p:nvSpPr>
        <p:spPr bwMode="auto">
          <a:xfrm>
            <a:off x="9501527" y="3156083"/>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6" name="Line 222">
            <a:extLst>
              <a:ext uri="{FF2B5EF4-FFF2-40B4-BE49-F238E27FC236}">
                <a16:creationId xmlns:a16="http://schemas.microsoft.com/office/drawing/2014/main" id="{440D4BB9-1878-42F3-1033-552BF6679346}"/>
              </a:ext>
            </a:extLst>
          </p:cNvPr>
          <p:cNvSpPr>
            <a:spLocks noChangeShapeType="1"/>
          </p:cNvSpPr>
          <p:nvPr/>
        </p:nvSpPr>
        <p:spPr bwMode="auto">
          <a:xfrm>
            <a:off x="9537662" y="3156083"/>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7" name="Line 223">
            <a:extLst>
              <a:ext uri="{FF2B5EF4-FFF2-40B4-BE49-F238E27FC236}">
                <a16:creationId xmlns:a16="http://schemas.microsoft.com/office/drawing/2014/main" id="{E6CA2E05-70EF-CD9C-F8EF-626AAECF9991}"/>
              </a:ext>
            </a:extLst>
          </p:cNvPr>
          <p:cNvSpPr>
            <a:spLocks noChangeShapeType="1"/>
          </p:cNvSpPr>
          <p:nvPr/>
        </p:nvSpPr>
        <p:spPr bwMode="auto">
          <a:xfrm>
            <a:off x="9874290" y="3319643"/>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8" name="Line 224">
            <a:extLst>
              <a:ext uri="{FF2B5EF4-FFF2-40B4-BE49-F238E27FC236}">
                <a16:creationId xmlns:a16="http://schemas.microsoft.com/office/drawing/2014/main" id="{D7B039AA-EB0B-AF2F-D00C-CB4A749BB5B5}"/>
              </a:ext>
            </a:extLst>
          </p:cNvPr>
          <p:cNvSpPr>
            <a:spLocks noChangeShapeType="1"/>
          </p:cNvSpPr>
          <p:nvPr/>
        </p:nvSpPr>
        <p:spPr bwMode="auto">
          <a:xfrm>
            <a:off x="9841959" y="3319643"/>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09" name="Line 225">
            <a:extLst>
              <a:ext uri="{FF2B5EF4-FFF2-40B4-BE49-F238E27FC236}">
                <a16:creationId xmlns:a16="http://schemas.microsoft.com/office/drawing/2014/main" id="{58C6BC20-97C4-E011-C38E-F196573BF861}"/>
              </a:ext>
            </a:extLst>
          </p:cNvPr>
          <p:cNvSpPr>
            <a:spLocks noChangeShapeType="1"/>
          </p:cNvSpPr>
          <p:nvPr/>
        </p:nvSpPr>
        <p:spPr bwMode="auto">
          <a:xfrm flipH="1">
            <a:off x="9830548" y="3332955"/>
            <a:ext cx="3423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0" name="Line 226">
            <a:extLst>
              <a:ext uri="{FF2B5EF4-FFF2-40B4-BE49-F238E27FC236}">
                <a16:creationId xmlns:a16="http://schemas.microsoft.com/office/drawing/2014/main" id="{B1F37CF4-D548-AC96-7B94-27AEA8E74A2B}"/>
              </a:ext>
            </a:extLst>
          </p:cNvPr>
          <p:cNvSpPr>
            <a:spLocks noChangeShapeType="1"/>
          </p:cNvSpPr>
          <p:nvPr/>
        </p:nvSpPr>
        <p:spPr bwMode="auto">
          <a:xfrm>
            <a:off x="10015028" y="3355778"/>
            <a:ext cx="0" cy="3233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1" name="Line 227">
            <a:extLst>
              <a:ext uri="{FF2B5EF4-FFF2-40B4-BE49-F238E27FC236}">
                <a16:creationId xmlns:a16="http://schemas.microsoft.com/office/drawing/2014/main" id="{0B645B7D-E822-773E-A7F3-F29E97CFB052}"/>
              </a:ext>
            </a:extLst>
          </p:cNvPr>
          <p:cNvSpPr>
            <a:spLocks noChangeShapeType="1"/>
          </p:cNvSpPr>
          <p:nvPr/>
        </p:nvSpPr>
        <p:spPr bwMode="auto">
          <a:xfrm>
            <a:off x="10035949" y="3355778"/>
            <a:ext cx="0" cy="3233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2" name="Line 228">
            <a:extLst>
              <a:ext uri="{FF2B5EF4-FFF2-40B4-BE49-F238E27FC236}">
                <a16:creationId xmlns:a16="http://schemas.microsoft.com/office/drawing/2014/main" id="{09B8F9AD-7C7C-865F-22F8-0445BC8DCD97}"/>
              </a:ext>
            </a:extLst>
          </p:cNvPr>
          <p:cNvSpPr>
            <a:spLocks noChangeShapeType="1"/>
          </p:cNvSpPr>
          <p:nvPr/>
        </p:nvSpPr>
        <p:spPr bwMode="auto">
          <a:xfrm>
            <a:off x="10041654" y="3355778"/>
            <a:ext cx="0" cy="32332"/>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3" name="Line 229">
            <a:extLst>
              <a:ext uri="{FF2B5EF4-FFF2-40B4-BE49-F238E27FC236}">
                <a16:creationId xmlns:a16="http://schemas.microsoft.com/office/drawing/2014/main" id="{668F9E33-92B0-EB9F-228B-E72770DE6D97}"/>
              </a:ext>
            </a:extLst>
          </p:cNvPr>
          <p:cNvSpPr>
            <a:spLocks noChangeShapeType="1"/>
          </p:cNvSpPr>
          <p:nvPr/>
        </p:nvSpPr>
        <p:spPr bwMode="auto">
          <a:xfrm>
            <a:off x="10132943" y="3401422"/>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4" name="Line 230">
            <a:extLst>
              <a:ext uri="{FF2B5EF4-FFF2-40B4-BE49-F238E27FC236}">
                <a16:creationId xmlns:a16="http://schemas.microsoft.com/office/drawing/2014/main" id="{EF92D27E-C1B4-CD75-9BF7-29D64F8D5040}"/>
              </a:ext>
            </a:extLst>
          </p:cNvPr>
          <p:cNvSpPr>
            <a:spLocks noChangeShapeType="1"/>
          </p:cNvSpPr>
          <p:nvPr/>
        </p:nvSpPr>
        <p:spPr bwMode="auto">
          <a:xfrm>
            <a:off x="10387792" y="3401422"/>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5" name="Line 231">
            <a:extLst>
              <a:ext uri="{FF2B5EF4-FFF2-40B4-BE49-F238E27FC236}">
                <a16:creationId xmlns:a16="http://schemas.microsoft.com/office/drawing/2014/main" id="{057B37D3-4031-CE16-B90D-07498A099998}"/>
              </a:ext>
            </a:extLst>
          </p:cNvPr>
          <p:cNvSpPr>
            <a:spLocks noChangeShapeType="1"/>
          </p:cNvSpPr>
          <p:nvPr/>
        </p:nvSpPr>
        <p:spPr bwMode="auto">
          <a:xfrm>
            <a:off x="10391595" y="3401422"/>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6" name="Line 232">
            <a:extLst>
              <a:ext uri="{FF2B5EF4-FFF2-40B4-BE49-F238E27FC236}">
                <a16:creationId xmlns:a16="http://schemas.microsoft.com/office/drawing/2014/main" id="{76E2EA61-ED1D-25A0-E081-2B1DE37A06FB}"/>
              </a:ext>
            </a:extLst>
          </p:cNvPr>
          <p:cNvSpPr>
            <a:spLocks noChangeShapeType="1"/>
          </p:cNvSpPr>
          <p:nvPr/>
        </p:nvSpPr>
        <p:spPr bwMode="auto">
          <a:xfrm>
            <a:off x="10494296" y="3471792"/>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7" name="Line 233">
            <a:extLst>
              <a:ext uri="{FF2B5EF4-FFF2-40B4-BE49-F238E27FC236}">
                <a16:creationId xmlns:a16="http://schemas.microsoft.com/office/drawing/2014/main" id="{CAEFDB5C-2A4F-5F4F-9547-62C1C9FE2EDB}"/>
              </a:ext>
            </a:extLst>
          </p:cNvPr>
          <p:cNvSpPr>
            <a:spLocks noChangeShapeType="1"/>
          </p:cNvSpPr>
          <p:nvPr/>
        </p:nvSpPr>
        <p:spPr bwMode="auto">
          <a:xfrm>
            <a:off x="10562762" y="3471792"/>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8" name="Line 234">
            <a:extLst>
              <a:ext uri="{FF2B5EF4-FFF2-40B4-BE49-F238E27FC236}">
                <a16:creationId xmlns:a16="http://schemas.microsoft.com/office/drawing/2014/main" id="{AE2C4763-AF98-1D93-9A25-19CCE843F81B}"/>
              </a:ext>
            </a:extLst>
          </p:cNvPr>
          <p:cNvSpPr>
            <a:spLocks noChangeShapeType="1"/>
          </p:cNvSpPr>
          <p:nvPr/>
        </p:nvSpPr>
        <p:spPr bwMode="auto">
          <a:xfrm>
            <a:off x="10638837" y="3471792"/>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19" name="Line 235">
            <a:extLst>
              <a:ext uri="{FF2B5EF4-FFF2-40B4-BE49-F238E27FC236}">
                <a16:creationId xmlns:a16="http://schemas.microsoft.com/office/drawing/2014/main" id="{3AB7B366-B202-F8C9-E7EA-62CCB6E93C40}"/>
              </a:ext>
            </a:extLst>
          </p:cNvPr>
          <p:cNvSpPr>
            <a:spLocks noChangeShapeType="1"/>
          </p:cNvSpPr>
          <p:nvPr/>
        </p:nvSpPr>
        <p:spPr bwMode="auto">
          <a:xfrm>
            <a:off x="10665463" y="3471792"/>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0" name="Line 236">
            <a:extLst>
              <a:ext uri="{FF2B5EF4-FFF2-40B4-BE49-F238E27FC236}">
                <a16:creationId xmlns:a16="http://schemas.microsoft.com/office/drawing/2014/main" id="{438EB5F6-2122-9894-942A-61E4E1774095}"/>
              </a:ext>
            </a:extLst>
          </p:cNvPr>
          <p:cNvSpPr>
            <a:spLocks noChangeShapeType="1"/>
          </p:cNvSpPr>
          <p:nvPr/>
        </p:nvSpPr>
        <p:spPr bwMode="auto">
          <a:xfrm>
            <a:off x="11146633" y="3471792"/>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1" name="Line 237">
            <a:extLst>
              <a:ext uri="{FF2B5EF4-FFF2-40B4-BE49-F238E27FC236}">
                <a16:creationId xmlns:a16="http://schemas.microsoft.com/office/drawing/2014/main" id="{E20AC345-BA9F-68E9-1F33-D4DD2EA102E3}"/>
              </a:ext>
            </a:extLst>
          </p:cNvPr>
          <p:cNvSpPr>
            <a:spLocks noChangeShapeType="1"/>
          </p:cNvSpPr>
          <p:nvPr/>
        </p:nvSpPr>
        <p:spPr bwMode="auto">
          <a:xfrm>
            <a:off x="11158044" y="3471792"/>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2" name="Line 238">
            <a:extLst>
              <a:ext uri="{FF2B5EF4-FFF2-40B4-BE49-F238E27FC236}">
                <a16:creationId xmlns:a16="http://schemas.microsoft.com/office/drawing/2014/main" id="{129A0094-02F4-5359-E61E-FE512E80BB06}"/>
              </a:ext>
            </a:extLst>
          </p:cNvPr>
          <p:cNvSpPr>
            <a:spLocks noChangeShapeType="1"/>
          </p:cNvSpPr>
          <p:nvPr/>
        </p:nvSpPr>
        <p:spPr bwMode="auto">
          <a:xfrm flipH="1">
            <a:off x="10479081" y="3485104"/>
            <a:ext cx="190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3" name="Line 239">
            <a:extLst>
              <a:ext uri="{FF2B5EF4-FFF2-40B4-BE49-F238E27FC236}">
                <a16:creationId xmlns:a16="http://schemas.microsoft.com/office/drawing/2014/main" id="{C03D60E1-A07C-D72C-776F-E3C0C21E015D}"/>
              </a:ext>
            </a:extLst>
          </p:cNvPr>
          <p:cNvSpPr>
            <a:spLocks noChangeShapeType="1"/>
          </p:cNvSpPr>
          <p:nvPr/>
        </p:nvSpPr>
        <p:spPr bwMode="auto">
          <a:xfrm flipH="1">
            <a:off x="10001715" y="3374796"/>
            <a:ext cx="3423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4" name="Line 240">
            <a:extLst>
              <a:ext uri="{FF2B5EF4-FFF2-40B4-BE49-F238E27FC236}">
                <a16:creationId xmlns:a16="http://schemas.microsoft.com/office/drawing/2014/main" id="{570AB608-56F8-167A-25FB-6A972A9A331C}"/>
              </a:ext>
            </a:extLst>
          </p:cNvPr>
          <p:cNvSpPr>
            <a:spLocks noChangeShapeType="1"/>
          </p:cNvSpPr>
          <p:nvPr/>
        </p:nvSpPr>
        <p:spPr bwMode="auto">
          <a:xfrm>
            <a:off x="9467293" y="3156083"/>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5" name="Line 241">
            <a:extLst>
              <a:ext uri="{FF2B5EF4-FFF2-40B4-BE49-F238E27FC236}">
                <a16:creationId xmlns:a16="http://schemas.microsoft.com/office/drawing/2014/main" id="{FF9E95CB-4DF3-9BB6-8A87-FBC469A29264}"/>
              </a:ext>
            </a:extLst>
          </p:cNvPr>
          <p:cNvSpPr>
            <a:spLocks noChangeShapeType="1"/>
          </p:cNvSpPr>
          <p:nvPr/>
        </p:nvSpPr>
        <p:spPr bwMode="auto">
          <a:xfrm flipH="1">
            <a:off x="9448275" y="3171298"/>
            <a:ext cx="36136"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6" name="Line 242">
            <a:extLst>
              <a:ext uri="{FF2B5EF4-FFF2-40B4-BE49-F238E27FC236}">
                <a16:creationId xmlns:a16="http://schemas.microsoft.com/office/drawing/2014/main" id="{3E4EFCBC-6788-16DE-7658-AE0736D65F5A}"/>
              </a:ext>
            </a:extLst>
          </p:cNvPr>
          <p:cNvSpPr>
            <a:spLocks noChangeShapeType="1"/>
          </p:cNvSpPr>
          <p:nvPr/>
        </p:nvSpPr>
        <p:spPr bwMode="auto">
          <a:xfrm>
            <a:off x="9020358" y="3028658"/>
            <a:ext cx="0" cy="2852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7" name="Line 243">
            <a:extLst>
              <a:ext uri="{FF2B5EF4-FFF2-40B4-BE49-F238E27FC236}">
                <a16:creationId xmlns:a16="http://schemas.microsoft.com/office/drawing/2014/main" id="{D6437276-00B5-2301-8254-43B0A0FAAAF7}"/>
              </a:ext>
            </a:extLst>
          </p:cNvPr>
          <p:cNvSpPr>
            <a:spLocks noChangeShapeType="1"/>
          </p:cNvSpPr>
          <p:nvPr/>
        </p:nvSpPr>
        <p:spPr bwMode="auto">
          <a:xfrm>
            <a:off x="8953792" y="2882216"/>
            <a:ext cx="0" cy="36136"/>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8" name="Line 244">
            <a:extLst>
              <a:ext uri="{FF2B5EF4-FFF2-40B4-BE49-F238E27FC236}">
                <a16:creationId xmlns:a16="http://schemas.microsoft.com/office/drawing/2014/main" id="{ECC42DC3-3009-55A1-2B02-D12B7E0BE206}"/>
              </a:ext>
            </a:extLst>
          </p:cNvPr>
          <p:cNvSpPr>
            <a:spLocks noChangeShapeType="1"/>
          </p:cNvSpPr>
          <p:nvPr/>
        </p:nvSpPr>
        <p:spPr bwMode="auto">
          <a:xfrm flipH="1">
            <a:off x="8940480" y="2903136"/>
            <a:ext cx="26626"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29" name="Line 245">
            <a:extLst>
              <a:ext uri="{FF2B5EF4-FFF2-40B4-BE49-F238E27FC236}">
                <a16:creationId xmlns:a16="http://schemas.microsoft.com/office/drawing/2014/main" id="{B448C9EF-A954-0530-126A-F1771D8E5961}"/>
              </a:ext>
            </a:extLst>
          </p:cNvPr>
          <p:cNvSpPr>
            <a:spLocks noChangeShapeType="1"/>
          </p:cNvSpPr>
          <p:nvPr/>
        </p:nvSpPr>
        <p:spPr bwMode="auto">
          <a:xfrm flipH="1">
            <a:off x="8940480" y="2880313"/>
            <a:ext cx="2092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0" name="Line 246">
            <a:extLst>
              <a:ext uri="{FF2B5EF4-FFF2-40B4-BE49-F238E27FC236}">
                <a16:creationId xmlns:a16="http://schemas.microsoft.com/office/drawing/2014/main" id="{64C3535B-EC58-3676-DB5B-C4913E28DD9F}"/>
              </a:ext>
            </a:extLst>
          </p:cNvPr>
          <p:cNvSpPr>
            <a:spLocks noChangeShapeType="1"/>
          </p:cNvSpPr>
          <p:nvPr/>
        </p:nvSpPr>
        <p:spPr bwMode="auto">
          <a:xfrm flipH="1">
            <a:off x="8980418" y="2925958"/>
            <a:ext cx="22822"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1" name="Line 247">
            <a:extLst>
              <a:ext uri="{FF2B5EF4-FFF2-40B4-BE49-F238E27FC236}">
                <a16:creationId xmlns:a16="http://schemas.microsoft.com/office/drawing/2014/main" id="{FDBB36A3-1BCB-2D55-B011-80090756DDEB}"/>
              </a:ext>
            </a:extLst>
          </p:cNvPr>
          <p:cNvSpPr>
            <a:spLocks noChangeShapeType="1"/>
          </p:cNvSpPr>
          <p:nvPr/>
        </p:nvSpPr>
        <p:spPr bwMode="auto">
          <a:xfrm flipH="1">
            <a:off x="8986124" y="2950683"/>
            <a:ext cx="2092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2" name="Line 248">
            <a:extLst>
              <a:ext uri="{FF2B5EF4-FFF2-40B4-BE49-F238E27FC236}">
                <a16:creationId xmlns:a16="http://schemas.microsoft.com/office/drawing/2014/main" id="{84F82F01-FDC9-0DC9-56BB-939539AEB2C4}"/>
              </a:ext>
            </a:extLst>
          </p:cNvPr>
          <p:cNvSpPr>
            <a:spLocks noChangeShapeType="1"/>
          </p:cNvSpPr>
          <p:nvPr/>
        </p:nvSpPr>
        <p:spPr bwMode="auto">
          <a:xfrm flipH="1">
            <a:off x="9007044" y="3041972"/>
            <a:ext cx="19019"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3" name="Line 249">
            <a:extLst>
              <a:ext uri="{FF2B5EF4-FFF2-40B4-BE49-F238E27FC236}">
                <a16:creationId xmlns:a16="http://schemas.microsoft.com/office/drawing/2014/main" id="{B7F5D0AE-D691-1E06-2D04-827840EDF2F3}"/>
              </a:ext>
            </a:extLst>
          </p:cNvPr>
          <p:cNvSpPr>
            <a:spLocks noChangeShapeType="1"/>
          </p:cNvSpPr>
          <p:nvPr/>
        </p:nvSpPr>
        <p:spPr bwMode="auto">
          <a:xfrm>
            <a:off x="8571519" y="2832768"/>
            <a:ext cx="0" cy="2852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4" name="Line 250">
            <a:extLst>
              <a:ext uri="{FF2B5EF4-FFF2-40B4-BE49-F238E27FC236}">
                <a16:creationId xmlns:a16="http://schemas.microsoft.com/office/drawing/2014/main" id="{28A387FB-A114-1D89-A6B5-D18E726CA659}"/>
              </a:ext>
            </a:extLst>
          </p:cNvPr>
          <p:cNvSpPr>
            <a:spLocks noChangeShapeType="1"/>
          </p:cNvSpPr>
          <p:nvPr/>
        </p:nvSpPr>
        <p:spPr bwMode="auto">
          <a:xfrm flipH="1">
            <a:off x="8554402" y="2809945"/>
            <a:ext cx="3043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5" name="Line 251">
            <a:extLst>
              <a:ext uri="{FF2B5EF4-FFF2-40B4-BE49-F238E27FC236}">
                <a16:creationId xmlns:a16="http://schemas.microsoft.com/office/drawing/2014/main" id="{69A63B57-2050-89F8-82CF-CC61A6D51EE2}"/>
              </a:ext>
            </a:extLst>
          </p:cNvPr>
          <p:cNvSpPr>
            <a:spLocks noChangeShapeType="1"/>
          </p:cNvSpPr>
          <p:nvPr/>
        </p:nvSpPr>
        <p:spPr bwMode="auto">
          <a:xfrm flipH="1">
            <a:off x="8560108" y="2846080"/>
            <a:ext cx="2472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6" name="Line 252">
            <a:extLst>
              <a:ext uri="{FF2B5EF4-FFF2-40B4-BE49-F238E27FC236}">
                <a16:creationId xmlns:a16="http://schemas.microsoft.com/office/drawing/2014/main" id="{833A93F0-EB2C-6688-ABF4-0E1F44850093}"/>
              </a:ext>
            </a:extLst>
          </p:cNvPr>
          <p:cNvSpPr>
            <a:spLocks noChangeShapeType="1"/>
          </p:cNvSpPr>
          <p:nvPr/>
        </p:nvSpPr>
        <p:spPr bwMode="auto">
          <a:xfrm>
            <a:off x="8115074" y="2482826"/>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7" name="Line 253">
            <a:extLst>
              <a:ext uri="{FF2B5EF4-FFF2-40B4-BE49-F238E27FC236}">
                <a16:creationId xmlns:a16="http://schemas.microsoft.com/office/drawing/2014/main" id="{9F1B3812-F27E-17B9-47C1-D5D90FAC3E3E}"/>
              </a:ext>
            </a:extLst>
          </p:cNvPr>
          <p:cNvSpPr>
            <a:spLocks noChangeShapeType="1"/>
          </p:cNvSpPr>
          <p:nvPr/>
        </p:nvSpPr>
        <p:spPr bwMode="auto">
          <a:xfrm>
            <a:off x="8118878" y="2528470"/>
            <a:ext cx="0" cy="3423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8" name="Line 254">
            <a:extLst>
              <a:ext uri="{FF2B5EF4-FFF2-40B4-BE49-F238E27FC236}">
                <a16:creationId xmlns:a16="http://schemas.microsoft.com/office/drawing/2014/main" id="{79DFDD61-A59B-52BF-590B-C7C2748BB276}"/>
              </a:ext>
            </a:extLst>
          </p:cNvPr>
          <p:cNvSpPr>
            <a:spLocks noChangeShapeType="1"/>
          </p:cNvSpPr>
          <p:nvPr/>
        </p:nvSpPr>
        <p:spPr bwMode="auto">
          <a:xfrm flipH="1">
            <a:off x="8101760" y="2501844"/>
            <a:ext cx="26626"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39" name="Line 255">
            <a:extLst>
              <a:ext uri="{FF2B5EF4-FFF2-40B4-BE49-F238E27FC236}">
                <a16:creationId xmlns:a16="http://schemas.microsoft.com/office/drawing/2014/main" id="{50DFFDBF-F812-1F8F-8007-8D73DED794FE}"/>
              </a:ext>
            </a:extLst>
          </p:cNvPr>
          <p:cNvSpPr>
            <a:spLocks noChangeShapeType="1"/>
          </p:cNvSpPr>
          <p:nvPr/>
        </p:nvSpPr>
        <p:spPr bwMode="auto">
          <a:xfrm flipH="1">
            <a:off x="8107466" y="2543685"/>
            <a:ext cx="2092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0" name="Line 256">
            <a:extLst>
              <a:ext uri="{FF2B5EF4-FFF2-40B4-BE49-F238E27FC236}">
                <a16:creationId xmlns:a16="http://schemas.microsoft.com/office/drawing/2014/main" id="{A2275440-AFA5-8915-29AC-D41A026F768F}"/>
              </a:ext>
            </a:extLst>
          </p:cNvPr>
          <p:cNvSpPr>
            <a:spLocks noChangeShapeType="1"/>
          </p:cNvSpPr>
          <p:nvPr/>
        </p:nvSpPr>
        <p:spPr bwMode="auto">
          <a:xfrm flipH="1">
            <a:off x="8137896" y="2589330"/>
            <a:ext cx="2092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1" name="Line 257">
            <a:extLst>
              <a:ext uri="{FF2B5EF4-FFF2-40B4-BE49-F238E27FC236}">
                <a16:creationId xmlns:a16="http://schemas.microsoft.com/office/drawing/2014/main" id="{8356A0E7-F8A8-6F2B-D64F-5209396C5168}"/>
              </a:ext>
            </a:extLst>
          </p:cNvPr>
          <p:cNvSpPr>
            <a:spLocks noChangeShapeType="1"/>
          </p:cNvSpPr>
          <p:nvPr/>
        </p:nvSpPr>
        <p:spPr bwMode="auto">
          <a:xfrm flipH="1">
            <a:off x="8168326" y="2631171"/>
            <a:ext cx="20921"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2" name="Freeform 258">
            <a:extLst>
              <a:ext uri="{FF2B5EF4-FFF2-40B4-BE49-F238E27FC236}">
                <a16:creationId xmlns:a16="http://schemas.microsoft.com/office/drawing/2014/main" id="{CC36B1F6-92C9-5B24-167D-07594711BECE}"/>
              </a:ext>
            </a:extLst>
          </p:cNvPr>
          <p:cNvSpPr>
            <a:spLocks/>
          </p:cNvSpPr>
          <p:nvPr/>
        </p:nvSpPr>
        <p:spPr bwMode="auto">
          <a:xfrm>
            <a:off x="7280158" y="2134785"/>
            <a:ext cx="3895002" cy="1350319"/>
          </a:xfrm>
          <a:custGeom>
            <a:avLst/>
            <a:gdLst>
              <a:gd name="T0" fmla="*/ 59 w 2048"/>
              <a:gd name="T1" fmla="*/ 0 h 710"/>
              <a:gd name="T2" fmla="*/ 81 w 2048"/>
              <a:gd name="T3" fmla="*/ 6 h 710"/>
              <a:gd name="T4" fmla="*/ 191 w 2048"/>
              <a:gd name="T5" fmla="*/ 15 h 710"/>
              <a:gd name="T6" fmla="*/ 205 w 2048"/>
              <a:gd name="T7" fmla="*/ 22 h 710"/>
              <a:gd name="T8" fmla="*/ 207 w 2048"/>
              <a:gd name="T9" fmla="*/ 28 h 710"/>
              <a:gd name="T10" fmla="*/ 216 w 2048"/>
              <a:gd name="T11" fmla="*/ 37 h 710"/>
              <a:gd name="T12" fmla="*/ 225 w 2048"/>
              <a:gd name="T13" fmla="*/ 43 h 710"/>
              <a:gd name="T14" fmla="*/ 229 w 2048"/>
              <a:gd name="T15" fmla="*/ 52 h 710"/>
              <a:gd name="T16" fmla="*/ 236 w 2048"/>
              <a:gd name="T17" fmla="*/ 58 h 710"/>
              <a:gd name="T18" fmla="*/ 244 w 2048"/>
              <a:gd name="T19" fmla="*/ 67 h 710"/>
              <a:gd name="T20" fmla="*/ 254 w 2048"/>
              <a:gd name="T21" fmla="*/ 74 h 710"/>
              <a:gd name="T22" fmla="*/ 266 w 2048"/>
              <a:gd name="T23" fmla="*/ 80 h 710"/>
              <a:gd name="T24" fmla="*/ 272 w 2048"/>
              <a:gd name="T25" fmla="*/ 89 h 710"/>
              <a:gd name="T26" fmla="*/ 276 w 2048"/>
              <a:gd name="T27" fmla="*/ 95 h 710"/>
              <a:gd name="T28" fmla="*/ 282 w 2048"/>
              <a:gd name="T29" fmla="*/ 104 h 710"/>
              <a:gd name="T30" fmla="*/ 303 w 2048"/>
              <a:gd name="T31" fmla="*/ 111 h 710"/>
              <a:gd name="T32" fmla="*/ 397 w 2048"/>
              <a:gd name="T33" fmla="*/ 120 h 710"/>
              <a:gd name="T34" fmla="*/ 417 w 2048"/>
              <a:gd name="T35" fmla="*/ 126 h 710"/>
              <a:gd name="T36" fmla="*/ 421 w 2048"/>
              <a:gd name="T37" fmla="*/ 132 h 710"/>
              <a:gd name="T38" fmla="*/ 426 w 2048"/>
              <a:gd name="T39" fmla="*/ 150 h 710"/>
              <a:gd name="T40" fmla="*/ 429 w 2048"/>
              <a:gd name="T41" fmla="*/ 172 h 710"/>
              <a:gd name="T42" fmla="*/ 434 w 2048"/>
              <a:gd name="T43" fmla="*/ 178 h 710"/>
              <a:gd name="T44" fmla="*/ 439 w 2048"/>
              <a:gd name="T45" fmla="*/ 184 h 710"/>
              <a:gd name="T46" fmla="*/ 441 w 2048"/>
              <a:gd name="T47" fmla="*/ 193 h 710"/>
              <a:gd name="T48" fmla="*/ 448 w 2048"/>
              <a:gd name="T49" fmla="*/ 215 h 710"/>
              <a:gd name="T50" fmla="*/ 455 w 2048"/>
              <a:gd name="T51" fmla="*/ 224 h 710"/>
              <a:gd name="T52" fmla="*/ 460 w 2048"/>
              <a:gd name="T53" fmla="*/ 239 h 710"/>
              <a:gd name="T54" fmla="*/ 465 w 2048"/>
              <a:gd name="T55" fmla="*/ 246 h 710"/>
              <a:gd name="T56" fmla="*/ 468 w 2048"/>
              <a:gd name="T57" fmla="*/ 255 h 710"/>
              <a:gd name="T58" fmla="*/ 471 w 2048"/>
              <a:gd name="T59" fmla="*/ 261 h 710"/>
              <a:gd name="T60" fmla="*/ 530 w 2048"/>
              <a:gd name="T61" fmla="*/ 270 h 710"/>
              <a:gd name="T62" fmla="*/ 551 w 2048"/>
              <a:gd name="T63" fmla="*/ 279 h 710"/>
              <a:gd name="T64" fmla="*/ 567 w 2048"/>
              <a:gd name="T65" fmla="*/ 285 h 710"/>
              <a:gd name="T66" fmla="*/ 626 w 2048"/>
              <a:gd name="T67" fmla="*/ 294 h 710"/>
              <a:gd name="T68" fmla="*/ 637 w 2048"/>
              <a:gd name="T69" fmla="*/ 309 h 710"/>
              <a:gd name="T70" fmla="*/ 660 w 2048"/>
              <a:gd name="T71" fmla="*/ 328 h 710"/>
              <a:gd name="T72" fmla="*/ 664 w 2048"/>
              <a:gd name="T73" fmla="*/ 337 h 710"/>
              <a:gd name="T74" fmla="*/ 674 w 2048"/>
              <a:gd name="T75" fmla="*/ 346 h 710"/>
              <a:gd name="T76" fmla="*/ 677 w 2048"/>
              <a:gd name="T77" fmla="*/ 355 h 710"/>
              <a:gd name="T78" fmla="*/ 679 w 2048"/>
              <a:gd name="T79" fmla="*/ 374 h 710"/>
              <a:gd name="T80" fmla="*/ 847 w 2048"/>
              <a:gd name="T81" fmla="*/ 383 h 710"/>
              <a:gd name="T82" fmla="*/ 859 w 2048"/>
              <a:gd name="T83" fmla="*/ 392 h 710"/>
              <a:gd name="T84" fmla="*/ 880 w 2048"/>
              <a:gd name="T85" fmla="*/ 405 h 710"/>
              <a:gd name="T86" fmla="*/ 883 w 2048"/>
              <a:gd name="T87" fmla="*/ 416 h 710"/>
              <a:gd name="T88" fmla="*/ 898 w 2048"/>
              <a:gd name="T89" fmla="*/ 423 h 710"/>
              <a:gd name="T90" fmla="*/ 901 w 2048"/>
              <a:gd name="T91" fmla="*/ 429 h 710"/>
              <a:gd name="T92" fmla="*/ 912 w 2048"/>
              <a:gd name="T93" fmla="*/ 440 h 710"/>
              <a:gd name="T94" fmla="*/ 915 w 2048"/>
              <a:gd name="T95" fmla="*/ 477 h 710"/>
              <a:gd name="T96" fmla="*/ 1032 w 2048"/>
              <a:gd name="T97" fmla="*/ 490 h 710"/>
              <a:gd name="T98" fmla="*/ 1053 w 2048"/>
              <a:gd name="T99" fmla="*/ 505 h 710"/>
              <a:gd name="T100" fmla="*/ 1102 w 2048"/>
              <a:gd name="T101" fmla="*/ 518 h 710"/>
              <a:gd name="T102" fmla="*/ 1114 w 2048"/>
              <a:gd name="T103" fmla="*/ 533 h 710"/>
              <a:gd name="T104" fmla="*/ 1150 w 2048"/>
              <a:gd name="T105" fmla="*/ 545 h 710"/>
              <a:gd name="T106" fmla="*/ 1203 w 2048"/>
              <a:gd name="T107" fmla="*/ 564 h 710"/>
              <a:gd name="T108" fmla="*/ 1245 w 2048"/>
              <a:gd name="T109" fmla="*/ 579 h 710"/>
              <a:gd name="T110" fmla="*/ 1296 w 2048"/>
              <a:gd name="T111" fmla="*/ 597 h 710"/>
              <a:gd name="T112" fmla="*/ 1315 w 2048"/>
              <a:gd name="T113" fmla="*/ 615 h 710"/>
              <a:gd name="T114" fmla="*/ 1347 w 2048"/>
              <a:gd name="T115" fmla="*/ 630 h 710"/>
              <a:gd name="T116" fmla="*/ 1435 w 2048"/>
              <a:gd name="T117" fmla="*/ 652 h 710"/>
              <a:gd name="T118" fmla="*/ 1476 w 2048"/>
              <a:gd name="T119" fmla="*/ 677 h 710"/>
              <a:gd name="T120" fmla="*/ 1687 w 2048"/>
              <a:gd name="T121" fmla="*/ 71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8" h="710">
                <a:moveTo>
                  <a:pt x="0" y="0"/>
                </a:moveTo>
                <a:lnTo>
                  <a:pt x="59" y="0"/>
                </a:lnTo>
                <a:lnTo>
                  <a:pt x="59" y="6"/>
                </a:lnTo>
                <a:lnTo>
                  <a:pt x="81" y="6"/>
                </a:lnTo>
                <a:lnTo>
                  <a:pt x="81" y="15"/>
                </a:lnTo>
                <a:lnTo>
                  <a:pt x="191" y="15"/>
                </a:lnTo>
                <a:lnTo>
                  <a:pt x="191" y="22"/>
                </a:lnTo>
                <a:lnTo>
                  <a:pt x="205" y="22"/>
                </a:lnTo>
                <a:lnTo>
                  <a:pt x="205" y="28"/>
                </a:lnTo>
                <a:lnTo>
                  <a:pt x="207" y="28"/>
                </a:lnTo>
                <a:lnTo>
                  <a:pt x="207" y="37"/>
                </a:lnTo>
                <a:lnTo>
                  <a:pt x="216" y="37"/>
                </a:lnTo>
                <a:lnTo>
                  <a:pt x="216" y="43"/>
                </a:lnTo>
                <a:lnTo>
                  <a:pt x="225" y="43"/>
                </a:lnTo>
                <a:lnTo>
                  <a:pt x="225" y="52"/>
                </a:lnTo>
                <a:lnTo>
                  <a:pt x="229" y="52"/>
                </a:lnTo>
                <a:lnTo>
                  <a:pt x="229" y="58"/>
                </a:lnTo>
                <a:lnTo>
                  <a:pt x="236" y="58"/>
                </a:lnTo>
                <a:lnTo>
                  <a:pt x="236" y="67"/>
                </a:lnTo>
                <a:lnTo>
                  <a:pt x="244" y="67"/>
                </a:lnTo>
                <a:lnTo>
                  <a:pt x="244" y="74"/>
                </a:lnTo>
                <a:lnTo>
                  <a:pt x="254" y="74"/>
                </a:lnTo>
                <a:lnTo>
                  <a:pt x="254" y="80"/>
                </a:lnTo>
                <a:lnTo>
                  <a:pt x="266" y="80"/>
                </a:lnTo>
                <a:lnTo>
                  <a:pt x="266" y="89"/>
                </a:lnTo>
                <a:lnTo>
                  <a:pt x="272" y="89"/>
                </a:lnTo>
                <a:lnTo>
                  <a:pt x="272" y="95"/>
                </a:lnTo>
                <a:lnTo>
                  <a:pt x="276" y="95"/>
                </a:lnTo>
                <a:lnTo>
                  <a:pt x="276" y="104"/>
                </a:lnTo>
                <a:lnTo>
                  <a:pt x="282" y="104"/>
                </a:lnTo>
                <a:lnTo>
                  <a:pt x="282" y="111"/>
                </a:lnTo>
                <a:lnTo>
                  <a:pt x="303" y="111"/>
                </a:lnTo>
                <a:lnTo>
                  <a:pt x="303" y="120"/>
                </a:lnTo>
                <a:lnTo>
                  <a:pt x="397" y="120"/>
                </a:lnTo>
                <a:lnTo>
                  <a:pt x="397" y="126"/>
                </a:lnTo>
                <a:lnTo>
                  <a:pt x="417" y="126"/>
                </a:lnTo>
                <a:lnTo>
                  <a:pt x="417" y="132"/>
                </a:lnTo>
                <a:lnTo>
                  <a:pt x="421" y="132"/>
                </a:lnTo>
                <a:lnTo>
                  <a:pt x="421" y="150"/>
                </a:lnTo>
                <a:lnTo>
                  <a:pt x="426" y="150"/>
                </a:lnTo>
                <a:lnTo>
                  <a:pt x="426" y="172"/>
                </a:lnTo>
                <a:lnTo>
                  <a:pt x="429" y="172"/>
                </a:lnTo>
                <a:lnTo>
                  <a:pt x="429" y="178"/>
                </a:lnTo>
                <a:lnTo>
                  <a:pt x="434" y="178"/>
                </a:lnTo>
                <a:lnTo>
                  <a:pt x="434" y="184"/>
                </a:lnTo>
                <a:lnTo>
                  <a:pt x="439" y="184"/>
                </a:lnTo>
                <a:lnTo>
                  <a:pt x="439" y="193"/>
                </a:lnTo>
                <a:lnTo>
                  <a:pt x="441" y="193"/>
                </a:lnTo>
                <a:lnTo>
                  <a:pt x="441" y="215"/>
                </a:lnTo>
                <a:lnTo>
                  <a:pt x="448" y="215"/>
                </a:lnTo>
                <a:lnTo>
                  <a:pt x="448" y="224"/>
                </a:lnTo>
                <a:lnTo>
                  <a:pt x="455" y="224"/>
                </a:lnTo>
                <a:lnTo>
                  <a:pt x="460" y="224"/>
                </a:lnTo>
                <a:lnTo>
                  <a:pt x="460" y="239"/>
                </a:lnTo>
                <a:lnTo>
                  <a:pt x="465" y="239"/>
                </a:lnTo>
                <a:lnTo>
                  <a:pt x="465" y="246"/>
                </a:lnTo>
                <a:lnTo>
                  <a:pt x="468" y="246"/>
                </a:lnTo>
                <a:lnTo>
                  <a:pt x="468" y="255"/>
                </a:lnTo>
                <a:lnTo>
                  <a:pt x="471" y="255"/>
                </a:lnTo>
                <a:lnTo>
                  <a:pt x="471" y="261"/>
                </a:lnTo>
                <a:lnTo>
                  <a:pt x="530" y="261"/>
                </a:lnTo>
                <a:lnTo>
                  <a:pt x="530" y="270"/>
                </a:lnTo>
                <a:lnTo>
                  <a:pt x="551" y="270"/>
                </a:lnTo>
                <a:lnTo>
                  <a:pt x="551" y="279"/>
                </a:lnTo>
                <a:lnTo>
                  <a:pt x="567" y="279"/>
                </a:lnTo>
                <a:lnTo>
                  <a:pt x="567" y="285"/>
                </a:lnTo>
                <a:lnTo>
                  <a:pt x="626" y="285"/>
                </a:lnTo>
                <a:lnTo>
                  <a:pt x="626" y="294"/>
                </a:lnTo>
                <a:lnTo>
                  <a:pt x="637" y="294"/>
                </a:lnTo>
                <a:lnTo>
                  <a:pt x="637" y="309"/>
                </a:lnTo>
                <a:lnTo>
                  <a:pt x="660" y="309"/>
                </a:lnTo>
                <a:lnTo>
                  <a:pt x="660" y="328"/>
                </a:lnTo>
                <a:lnTo>
                  <a:pt x="664" y="328"/>
                </a:lnTo>
                <a:lnTo>
                  <a:pt x="664" y="337"/>
                </a:lnTo>
                <a:lnTo>
                  <a:pt x="674" y="337"/>
                </a:lnTo>
                <a:lnTo>
                  <a:pt x="674" y="346"/>
                </a:lnTo>
                <a:lnTo>
                  <a:pt x="677" y="346"/>
                </a:lnTo>
                <a:lnTo>
                  <a:pt x="677" y="355"/>
                </a:lnTo>
                <a:lnTo>
                  <a:pt x="679" y="355"/>
                </a:lnTo>
                <a:lnTo>
                  <a:pt x="679" y="374"/>
                </a:lnTo>
                <a:lnTo>
                  <a:pt x="847" y="374"/>
                </a:lnTo>
                <a:lnTo>
                  <a:pt x="847" y="383"/>
                </a:lnTo>
                <a:lnTo>
                  <a:pt x="859" y="383"/>
                </a:lnTo>
                <a:lnTo>
                  <a:pt x="859" y="392"/>
                </a:lnTo>
                <a:lnTo>
                  <a:pt x="880" y="392"/>
                </a:lnTo>
                <a:lnTo>
                  <a:pt x="880" y="405"/>
                </a:lnTo>
                <a:lnTo>
                  <a:pt x="883" y="405"/>
                </a:lnTo>
                <a:lnTo>
                  <a:pt x="883" y="416"/>
                </a:lnTo>
                <a:lnTo>
                  <a:pt x="898" y="416"/>
                </a:lnTo>
                <a:lnTo>
                  <a:pt x="898" y="423"/>
                </a:lnTo>
                <a:lnTo>
                  <a:pt x="901" y="423"/>
                </a:lnTo>
                <a:lnTo>
                  <a:pt x="901" y="429"/>
                </a:lnTo>
                <a:lnTo>
                  <a:pt x="912" y="429"/>
                </a:lnTo>
                <a:lnTo>
                  <a:pt x="912" y="440"/>
                </a:lnTo>
                <a:lnTo>
                  <a:pt x="915" y="440"/>
                </a:lnTo>
                <a:lnTo>
                  <a:pt x="915" y="477"/>
                </a:lnTo>
                <a:lnTo>
                  <a:pt x="1032" y="477"/>
                </a:lnTo>
                <a:lnTo>
                  <a:pt x="1032" y="490"/>
                </a:lnTo>
                <a:lnTo>
                  <a:pt x="1053" y="490"/>
                </a:lnTo>
                <a:lnTo>
                  <a:pt x="1053" y="505"/>
                </a:lnTo>
                <a:lnTo>
                  <a:pt x="1102" y="505"/>
                </a:lnTo>
                <a:lnTo>
                  <a:pt x="1102" y="518"/>
                </a:lnTo>
                <a:lnTo>
                  <a:pt x="1114" y="518"/>
                </a:lnTo>
                <a:lnTo>
                  <a:pt x="1114" y="533"/>
                </a:lnTo>
                <a:lnTo>
                  <a:pt x="1150" y="533"/>
                </a:lnTo>
                <a:lnTo>
                  <a:pt x="1150" y="545"/>
                </a:lnTo>
                <a:lnTo>
                  <a:pt x="1203" y="545"/>
                </a:lnTo>
                <a:lnTo>
                  <a:pt x="1203" y="564"/>
                </a:lnTo>
                <a:lnTo>
                  <a:pt x="1245" y="564"/>
                </a:lnTo>
                <a:lnTo>
                  <a:pt x="1245" y="579"/>
                </a:lnTo>
                <a:lnTo>
                  <a:pt x="1296" y="579"/>
                </a:lnTo>
                <a:lnTo>
                  <a:pt x="1296" y="597"/>
                </a:lnTo>
                <a:lnTo>
                  <a:pt x="1315" y="597"/>
                </a:lnTo>
                <a:lnTo>
                  <a:pt x="1315" y="615"/>
                </a:lnTo>
                <a:lnTo>
                  <a:pt x="1347" y="615"/>
                </a:lnTo>
                <a:lnTo>
                  <a:pt x="1347" y="630"/>
                </a:lnTo>
                <a:lnTo>
                  <a:pt x="1435" y="630"/>
                </a:lnTo>
                <a:lnTo>
                  <a:pt x="1435" y="652"/>
                </a:lnTo>
                <a:lnTo>
                  <a:pt x="1476" y="652"/>
                </a:lnTo>
                <a:lnTo>
                  <a:pt x="1476" y="677"/>
                </a:lnTo>
                <a:lnTo>
                  <a:pt x="1687" y="677"/>
                </a:lnTo>
                <a:lnTo>
                  <a:pt x="1687" y="710"/>
                </a:lnTo>
                <a:lnTo>
                  <a:pt x="2048" y="710"/>
                </a:lnTo>
              </a:path>
            </a:pathLst>
          </a:custGeom>
          <a:noFill/>
          <a:ln w="127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4" name="Rectangle 260">
            <a:extLst>
              <a:ext uri="{FF2B5EF4-FFF2-40B4-BE49-F238E27FC236}">
                <a16:creationId xmlns:a16="http://schemas.microsoft.com/office/drawing/2014/main" id="{35589C58-63A2-8F66-8385-AD85381BF21D}"/>
              </a:ext>
            </a:extLst>
          </p:cNvPr>
          <p:cNvSpPr>
            <a:spLocks noChangeArrowheads="1"/>
          </p:cNvSpPr>
          <p:nvPr/>
        </p:nvSpPr>
        <p:spPr bwMode="auto">
          <a:xfrm>
            <a:off x="9749326" y="3604922"/>
            <a:ext cx="811119"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32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946" name="Rectangle 262">
            <a:extLst>
              <a:ext uri="{FF2B5EF4-FFF2-40B4-BE49-F238E27FC236}">
                <a16:creationId xmlns:a16="http://schemas.microsoft.com/office/drawing/2014/main" id="{43E5934D-BD43-2419-E9CE-3C020624B27C}"/>
              </a:ext>
            </a:extLst>
          </p:cNvPr>
          <p:cNvSpPr>
            <a:spLocks noChangeArrowheads="1"/>
          </p:cNvSpPr>
          <p:nvPr/>
        </p:nvSpPr>
        <p:spPr bwMode="auto">
          <a:xfrm>
            <a:off x="8669071" y="3604922"/>
            <a:ext cx="1001878"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32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grpSp>
        <p:nvGrpSpPr>
          <p:cNvPr id="5" name="Group 4">
            <a:extLst>
              <a:ext uri="{FF2B5EF4-FFF2-40B4-BE49-F238E27FC236}">
                <a16:creationId xmlns:a16="http://schemas.microsoft.com/office/drawing/2014/main" id="{11E41A49-57D0-116A-3BD9-EF936262322C}"/>
              </a:ext>
            </a:extLst>
          </p:cNvPr>
          <p:cNvGrpSpPr/>
          <p:nvPr/>
        </p:nvGrpSpPr>
        <p:grpSpPr>
          <a:xfrm>
            <a:off x="536232" y="2062502"/>
            <a:ext cx="5631398" cy="2728842"/>
            <a:chOff x="1184276" y="2204154"/>
            <a:chExt cx="4700588" cy="2277792"/>
          </a:xfrm>
        </p:grpSpPr>
        <p:sp>
          <p:nvSpPr>
            <p:cNvPr id="948" name="Rectangle 264">
              <a:extLst>
                <a:ext uri="{FF2B5EF4-FFF2-40B4-BE49-F238E27FC236}">
                  <a16:creationId xmlns:a16="http://schemas.microsoft.com/office/drawing/2014/main" id="{4C265F47-5C77-133E-4226-9B6838AF400A}"/>
                </a:ext>
              </a:extLst>
            </p:cNvPr>
            <p:cNvSpPr>
              <a:spLocks noChangeArrowheads="1"/>
            </p:cNvSpPr>
            <p:nvPr/>
          </p:nvSpPr>
          <p:spPr bwMode="auto">
            <a:xfrm rot="16200000">
              <a:off x="1214001" y="2932894"/>
              <a:ext cx="880432" cy="128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PFS, %</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49" name="Rectangle 265">
              <a:extLst>
                <a:ext uri="{FF2B5EF4-FFF2-40B4-BE49-F238E27FC236}">
                  <a16:creationId xmlns:a16="http://schemas.microsoft.com/office/drawing/2014/main" id="{675B793C-2C52-5F75-7164-E19E9B981E1E}"/>
                </a:ext>
              </a:extLst>
            </p:cNvPr>
            <p:cNvSpPr>
              <a:spLocks noChangeArrowheads="1"/>
            </p:cNvSpPr>
            <p:nvPr/>
          </p:nvSpPr>
          <p:spPr bwMode="auto">
            <a:xfrm>
              <a:off x="1766659" y="2204154"/>
              <a:ext cx="143078"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0" name="Line 266">
              <a:extLst>
                <a:ext uri="{FF2B5EF4-FFF2-40B4-BE49-F238E27FC236}">
                  <a16:creationId xmlns:a16="http://schemas.microsoft.com/office/drawing/2014/main" id="{77418AD3-B4E8-0C68-2BF2-8CF19DDC1F30}"/>
                </a:ext>
              </a:extLst>
            </p:cNvPr>
            <p:cNvSpPr>
              <a:spLocks noChangeShapeType="1"/>
            </p:cNvSpPr>
            <p:nvPr/>
          </p:nvSpPr>
          <p:spPr bwMode="auto">
            <a:xfrm flipH="1">
              <a:off x="1933576" y="2262902"/>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1" name="Rectangle 267">
              <a:extLst>
                <a:ext uri="{FF2B5EF4-FFF2-40B4-BE49-F238E27FC236}">
                  <a16:creationId xmlns:a16="http://schemas.microsoft.com/office/drawing/2014/main" id="{1BBEDF7D-3ACD-061C-12A2-B8A00255F5F8}"/>
                </a:ext>
              </a:extLst>
            </p:cNvPr>
            <p:cNvSpPr>
              <a:spLocks noChangeArrowheads="1"/>
            </p:cNvSpPr>
            <p:nvPr/>
          </p:nvSpPr>
          <p:spPr bwMode="auto">
            <a:xfrm>
              <a:off x="1814352" y="2502604"/>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2" name="Line 268">
              <a:extLst>
                <a:ext uri="{FF2B5EF4-FFF2-40B4-BE49-F238E27FC236}">
                  <a16:creationId xmlns:a16="http://schemas.microsoft.com/office/drawing/2014/main" id="{59F124A8-C9E0-113C-CDE7-9FAD3D9BC74D}"/>
                </a:ext>
              </a:extLst>
            </p:cNvPr>
            <p:cNvSpPr>
              <a:spLocks noChangeShapeType="1"/>
            </p:cNvSpPr>
            <p:nvPr/>
          </p:nvSpPr>
          <p:spPr bwMode="auto">
            <a:xfrm flipH="1">
              <a:off x="1933576" y="2561352"/>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3" name="Rectangle 269">
              <a:extLst>
                <a:ext uri="{FF2B5EF4-FFF2-40B4-BE49-F238E27FC236}">
                  <a16:creationId xmlns:a16="http://schemas.microsoft.com/office/drawing/2014/main" id="{CC845AC9-ED07-0772-4D6F-3D0FC683AD44}"/>
                </a:ext>
              </a:extLst>
            </p:cNvPr>
            <p:cNvSpPr>
              <a:spLocks noChangeArrowheads="1"/>
            </p:cNvSpPr>
            <p:nvPr/>
          </p:nvSpPr>
          <p:spPr bwMode="auto">
            <a:xfrm>
              <a:off x="1814352" y="2797878"/>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4" name="Line 270">
              <a:extLst>
                <a:ext uri="{FF2B5EF4-FFF2-40B4-BE49-F238E27FC236}">
                  <a16:creationId xmlns:a16="http://schemas.microsoft.com/office/drawing/2014/main" id="{B84B2904-B113-3FE0-2A1D-0E50D938C267}"/>
                </a:ext>
              </a:extLst>
            </p:cNvPr>
            <p:cNvSpPr>
              <a:spLocks noChangeShapeType="1"/>
            </p:cNvSpPr>
            <p:nvPr/>
          </p:nvSpPr>
          <p:spPr bwMode="auto">
            <a:xfrm flipH="1">
              <a:off x="1933576" y="2856627"/>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5" name="Rectangle 271">
              <a:extLst>
                <a:ext uri="{FF2B5EF4-FFF2-40B4-BE49-F238E27FC236}">
                  <a16:creationId xmlns:a16="http://schemas.microsoft.com/office/drawing/2014/main" id="{6223DD3B-A312-F0E9-9EE6-FA0A03A222BF}"/>
                </a:ext>
              </a:extLst>
            </p:cNvPr>
            <p:cNvSpPr>
              <a:spLocks noChangeArrowheads="1"/>
            </p:cNvSpPr>
            <p:nvPr/>
          </p:nvSpPr>
          <p:spPr bwMode="auto">
            <a:xfrm>
              <a:off x="1814352" y="308839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6" name="Line 272">
              <a:extLst>
                <a:ext uri="{FF2B5EF4-FFF2-40B4-BE49-F238E27FC236}">
                  <a16:creationId xmlns:a16="http://schemas.microsoft.com/office/drawing/2014/main" id="{8F47A09D-D0EA-2A87-1ED4-E52A97D0A31B}"/>
                </a:ext>
              </a:extLst>
            </p:cNvPr>
            <p:cNvSpPr>
              <a:spLocks noChangeShapeType="1"/>
            </p:cNvSpPr>
            <p:nvPr/>
          </p:nvSpPr>
          <p:spPr bwMode="auto">
            <a:xfrm flipH="1">
              <a:off x="1933576" y="3147139"/>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7" name="Rectangle 273">
              <a:extLst>
                <a:ext uri="{FF2B5EF4-FFF2-40B4-BE49-F238E27FC236}">
                  <a16:creationId xmlns:a16="http://schemas.microsoft.com/office/drawing/2014/main" id="{EE61DF71-907D-43E1-6AB0-58C98EBE7307}"/>
                </a:ext>
              </a:extLst>
            </p:cNvPr>
            <p:cNvSpPr>
              <a:spLocks noChangeArrowheads="1"/>
            </p:cNvSpPr>
            <p:nvPr/>
          </p:nvSpPr>
          <p:spPr bwMode="auto">
            <a:xfrm>
              <a:off x="1814352" y="338684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8" name="Line 274">
              <a:extLst>
                <a:ext uri="{FF2B5EF4-FFF2-40B4-BE49-F238E27FC236}">
                  <a16:creationId xmlns:a16="http://schemas.microsoft.com/office/drawing/2014/main" id="{A3AB6280-4F70-1BDE-16E4-D296165251B7}"/>
                </a:ext>
              </a:extLst>
            </p:cNvPr>
            <p:cNvSpPr>
              <a:spLocks noChangeShapeType="1"/>
            </p:cNvSpPr>
            <p:nvPr/>
          </p:nvSpPr>
          <p:spPr bwMode="auto">
            <a:xfrm flipH="1">
              <a:off x="1933576" y="3444002"/>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59" name="Rectangle 275">
              <a:extLst>
                <a:ext uri="{FF2B5EF4-FFF2-40B4-BE49-F238E27FC236}">
                  <a16:creationId xmlns:a16="http://schemas.microsoft.com/office/drawing/2014/main" id="{8125030E-F57E-1AC7-9D26-50B86DD1D04A}"/>
                </a:ext>
              </a:extLst>
            </p:cNvPr>
            <p:cNvSpPr>
              <a:spLocks noChangeArrowheads="1"/>
            </p:cNvSpPr>
            <p:nvPr/>
          </p:nvSpPr>
          <p:spPr bwMode="auto">
            <a:xfrm>
              <a:off x="1862044" y="3678942"/>
              <a:ext cx="47693"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0" name="Line 276">
              <a:extLst>
                <a:ext uri="{FF2B5EF4-FFF2-40B4-BE49-F238E27FC236}">
                  <a16:creationId xmlns:a16="http://schemas.microsoft.com/office/drawing/2014/main" id="{9F8CB36A-5FEE-83A0-1EF8-793B04C46E1A}"/>
                </a:ext>
              </a:extLst>
            </p:cNvPr>
            <p:cNvSpPr>
              <a:spLocks noChangeShapeType="1"/>
            </p:cNvSpPr>
            <p:nvPr/>
          </p:nvSpPr>
          <p:spPr bwMode="auto">
            <a:xfrm flipH="1">
              <a:off x="1933576" y="3737689"/>
              <a:ext cx="52388"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1" name="Rectangle 277">
              <a:extLst>
                <a:ext uri="{FF2B5EF4-FFF2-40B4-BE49-F238E27FC236}">
                  <a16:creationId xmlns:a16="http://schemas.microsoft.com/office/drawing/2014/main" id="{A5B35D3F-193F-83B0-3454-E64615D7835F}"/>
                </a:ext>
              </a:extLst>
            </p:cNvPr>
            <p:cNvSpPr>
              <a:spLocks noChangeArrowheads="1"/>
            </p:cNvSpPr>
            <p:nvPr/>
          </p:nvSpPr>
          <p:spPr bwMode="auto">
            <a:xfrm>
              <a:off x="3675064" y="4034552"/>
              <a:ext cx="557740"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Time, Months</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2" name="Freeform 278">
              <a:extLst>
                <a:ext uri="{FF2B5EF4-FFF2-40B4-BE49-F238E27FC236}">
                  <a16:creationId xmlns:a16="http://schemas.microsoft.com/office/drawing/2014/main" id="{6AE7F8A7-3445-7298-BD76-F820468DD6FE}"/>
                </a:ext>
              </a:extLst>
            </p:cNvPr>
            <p:cNvSpPr>
              <a:spLocks/>
            </p:cNvSpPr>
            <p:nvPr/>
          </p:nvSpPr>
          <p:spPr bwMode="auto">
            <a:xfrm>
              <a:off x="1982789" y="2220039"/>
              <a:ext cx="3902075" cy="1597025"/>
            </a:xfrm>
            <a:custGeom>
              <a:avLst/>
              <a:gdLst>
                <a:gd name="T0" fmla="*/ 0 w 2458"/>
                <a:gd name="T1" fmla="*/ 0 h 1006"/>
                <a:gd name="T2" fmla="*/ 0 w 2458"/>
                <a:gd name="T3" fmla="*/ 1006 h 1006"/>
                <a:gd name="T4" fmla="*/ 2458 w 2458"/>
                <a:gd name="T5" fmla="*/ 1006 h 1006"/>
              </a:gdLst>
              <a:ahLst/>
              <a:cxnLst>
                <a:cxn ang="0">
                  <a:pos x="T0" y="T1"/>
                </a:cxn>
                <a:cxn ang="0">
                  <a:pos x="T2" y="T3"/>
                </a:cxn>
                <a:cxn ang="0">
                  <a:pos x="T4" y="T5"/>
                </a:cxn>
              </a:cxnLst>
              <a:rect l="0" t="0" r="r" b="b"/>
              <a:pathLst>
                <a:path w="2458" h="1006">
                  <a:moveTo>
                    <a:pt x="0" y="0"/>
                  </a:moveTo>
                  <a:lnTo>
                    <a:pt x="0" y="1006"/>
                  </a:lnTo>
                  <a:lnTo>
                    <a:pt x="2458" y="1006"/>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3" name="Rectangle 279">
              <a:extLst>
                <a:ext uri="{FF2B5EF4-FFF2-40B4-BE49-F238E27FC236}">
                  <a16:creationId xmlns:a16="http://schemas.microsoft.com/office/drawing/2014/main" id="{EE44083A-8200-7886-245F-0A5253D21C87}"/>
                </a:ext>
              </a:extLst>
            </p:cNvPr>
            <p:cNvSpPr>
              <a:spLocks noChangeArrowheads="1"/>
            </p:cNvSpPr>
            <p:nvPr/>
          </p:nvSpPr>
          <p:spPr bwMode="auto">
            <a:xfrm>
              <a:off x="4096215" y="3588464"/>
              <a:ext cx="579374" cy="115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16.0 (12.0, 25.8)</a:t>
              </a:r>
              <a:endParaRPr kumimoji="0" lang="en-US" altLang="en-US" sz="3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66" name="Rectangle 282">
              <a:extLst>
                <a:ext uri="{FF2B5EF4-FFF2-40B4-BE49-F238E27FC236}">
                  <a16:creationId xmlns:a16="http://schemas.microsoft.com/office/drawing/2014/main" id="{C0D481CC-1C4D-7F2F-D81A-F1A15C4F0955}"/>
                </a:ext>
              </a:extLst>
            </p:cNvPr>
            <p:cNvSpPr>
              <a:spLocks noChangeArrowheads="1"/>
            </p:cNvSpPr>
            <p:nvPr/>
          </p:nvSpPr>
          <p:spPr bwMode="auto">
            <a:xfrm>
              <a:off x="3208804" y="3588464"/>
              <a:ext cx="535217" cy="115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24.0 (19.2, NE)</a:t>
              </a:r>
            </a:p>
          </p:txBody>
        </p:sp>
        <p:sp>
          <p:nvSpPr>
            <p:cNvPr id="969" name="Rectangle 285">
              <a:extLst>
                <a:ext uri="{FF2B5EF4-FFF2-40B4-BE49-F238E27FC236}">
                  <a16:creationId xmlns:a16="http://schemas.microsoft.com/office/drawing/2014/main" id="{89B7451E-9AAD-5DCC-E170-9ABA79E2F144}"/>
                </a:ext>
              </a:extLst>
            </p:cNvPr>
            <p:cNvSpPr>
              <a:spLocks noChangeArrowheads="1"/>
            </p:cNvSpPr>
            <p:nvPr/>
          </p:nvSpPr>
          <p:spPr bwMode="auto">
            <a:xfrm>
              <a:off x="2047876" y="3588464"/>
              <a:ext cx="1095607"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Median PFS (95% CI), months</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0" name="Rectangle 286">
              <a:extLst>
                <a:ext uri="{FF2B5EF4-FFF2-40B4-BE49-F238E27FC236}">
                  <a16:creationId xmlns:a16="http://schemas.microsoft.com/office/drawing/2014/main" id="{54B03A15-5C89-84FF-236C-3A80CB1F5C0F}"/>
                </a:ext>
              </a:extLst>
            </p:cNvPr>
            <p:cNvSpPr>
              <a:spLocks noChangeArrowheads="1"/>
            </p:cNvSpPr>
            <p:nvPr/>
          </p:nvSpPr>
          <p:spPr bwMode="auto">
            <a:xfrm>
              <a:off x="3208804" y="3683714"/>
              <a:ext cx="579374" cy="115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0.48 (0.32, 0.74)</a:t>
              </a:r>
              <a:endParaRPr kumimoji="0" lang="en-US" altLang="en-US" sz="32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973" name="Rectangle 289">
              <a:extLst>
                <a:ext uri="{FF2B5EF4-FFF2-40B4-BE49-F238E27FC236}">
                  <a16:creationId xmlns:a16="http://schemas.microsoft.com/office/drawing/2014/main" id="{B52D3EBB-981A-3062-0582-17A7BC787E68}"/>
                </a:ext>
              </a:extLst>
            </p:cNvPr>
            <p:cNvSpPr>
              <a:spLocks noChangeArrowheads="1"/>
            </p:cNvSpPr>
            <p:nvPr/>
          </p:nvSpPr>
          <p:spPr bwMode="auto">
            <a:xfrm>
              <a:off x="2047876" y="3682127"/>
              <a:ext cx="443807"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HR (95% CI)</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4" name="Rectangle 290">
              <a:extLst>
                <a:ext uri="{FF2B5EF4-FFF2-40B4-BE49-F238E27FC236}">
                  <a16:creationId xmlns:a16="http://schemas.microsoft.com/office/drawing/2014/main" id="{5324DA41-7D83-344C-D345-15818FA68D3C}"/>
                </a:ext>
              </a:extLst>
            </p:cNvPr>
            <p:cNvSpPr>
              <a:spLocks noChangeArrowheads="1"/>
            </p:cNvSpPr>
            <p:nvPr/>
          </p:nvSpPr>
          <p:spPr bwMode="auto">
            <a:xfrm>
              <a:off x="2011364" y="4266327"/>
              <a:ext cx="131155"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5" name="Rectangle 291">
              <a:extLst>
                <a:ext uri="{FF2B5EF4-FFF2-40B4-BE49-F238E27FC236}">
                  <a16:creationId xmlns:a16="http://schemas.microsoft.com/office/drawing/2014/main" id="{12749F93-69AD-DBA8-3128-698550DBCB9A}"/>
                </a:ext>
              </a:extLst>
            </p:cNvPr>
            <p:cNvSpPr>
              <a:spLocks noChangeArrowheads="1"/>
            </p:cNvSpPr>
            <p:nvPr/>
          </p:nvSpPr>
          <p:spPr bwMode="auto">
            <a:xfrm>
              <a:off x="2255839" y="4266327"/>
              <a:ext cx="131155"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6" name="Rectangle 292">
              <a:extLst>
                <a:ext uri="{FF2B5EF4-FFF2-40B4-BE49-F238E27FC236}">
                  <a16:creationId xmlns:a16="http://schemas.microsoft.com/office/drawing/2014/main" id="{B3C3BC8A-13FF-487B-576F-E1209621CED7}"/>
                </a:ext>
              </a:extLst>
            </p:cNvPr>
            <p:cNvSpPr>
              <a:spLocks noChangeArrowheads="1"/>
            </p:cNvSpPr>
            <p:nvPr/>
          </p:nvSpPr>
          <p:spPr bwMode="auto">
            <a:xfrm>
              <a:off x="2511426" y="4266327"/>
              <a:ext cx="131155"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136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7" name="Rectangle 293">
              <a:extLst>
                <a:ext uri="{FF2B5EF4-FFF2-40B4-BE49-F238E27FC236}">
                  <a16:creationId xmlns:a16="http://schemas.microsoft.com/office/drawing/2014/main" id="{65486721-27B1-B335-89AF-5743A8A96CAB}"/>
                </a:ext>
              </a:extLst>
            </p:cNvPr>
            <p:cNvSpPr>
              <a:spLocks noChangeArrowheads="1"/>
            </p:cNvSpPr>
            <p:nvPr/>
          </p:nvSpPr>
          <p:spPr bwMode="auto">
            <a:xfrm>
              <a:off x="2757489" y="4266327"/>
              <a:ext cx="131155"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115</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8" name="Rectangle 294">
              <a:extLst>
                <a:ext uri="{FF2B5EF4-FFF2-40B4-BE49-F238E27FC236}">
                  <a16:creationId xmlns:a16="http://schemas.microsoft.com/office/drawing/2014/main" id="{9334E491-CA0F-AB21-CBAC-50FE7D0AD3CF}"/>
                </a:ext>
              </a:extLst>
            </p:cNvPr>
            <p:cNvSpPr>
              <a:spLocks noChangeArrowheads="1"/>
            </p:cNvSpPr>
            <p:nvPr/>
          </p:nvSpPr>
          <p:spPr bwMode="auto">
            <a:xfrm>
              <a:off x="3011489" y="4266327"/>
              <a:ext cx="131155"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110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79" name="Rectangle 295">
              <a:extLst>
                <a:ext uri="{FF2B5EF4-FFF2-40B4-BE49-F238E27FC236}">
                  <a16:creationId xmlns:a16="http://schemas.microsoft.com/office/drawing/2014/main" id="{633BCFE9-C4E1-35E0-2EFE-6D69930E0F7F}"/>
                </a:ext>
              </a:extLst>
            </p:cNvPr>
            <p:cNvSpPr>
              <a:spLocks noChangeArrowheads="1"/>
            </p:cNvSpPr>
            <p:nvPr/>
          </p:nvSpPr>
          <p:spPr bwMode="auto">
            <a:xfrm>
              <a:off x="3275014" y="4266327"/>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0" name="Rectangle 296">
              <a:extLst>
                <a:ext uri="{FF2B5EF4-FFF2-40B4-BE49-F238E27FC236}">
                  <a16:creationId xmlns:a16="http://schemas.microsoft.com/office/drawing/2014/main" id="{C77FEAB5-7ECF-7169-30DE-DE05BE59662C}"/>
                </a:ext>
              </a:extLst>
            </p:cNvPr>
            <p:cNvSpPr>
              <a:spLocks noChangeArrowheads="1"/>
            </p:cNvSpPr>
            <p:nvPr/>
          </p:nvSpPr>
          <p:spPr bwMode="auto">
            <a:xfrm>
              <a:off x="3529014" y="4266327"/>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65</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1" name="Rectangle 297">
              <a:extLst>
                <a:ext uri="{FF2B5EF4-FFF2-40B4-BE49-F238E27FC236}">
                  <a16:creationId xmlns:a16="http://schemas.microsoft.com/office/drawing/2014/main" id="{BB5DDF6F-8858-EB58-0358-D6F82D055031}"/>
                </a:ext>
              </a:extLst>
            </p:cNvPr>
            <p:cNvSpPr>
              <a:spLocks noChangeArrowheads="1"/>
            </p:cNvSpPr>
            <p:nvPr/>
          </p:nvSpPr>
          <p:spPr bwMode="auto">
            <a:xfrm>
              <a:off x="3776664" y="4266327"/>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57</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2" name="Rectangle 298">
              <a:extLst>
                <a:ext uri="{FF2B5EF4-FFF2-40B4-BE49-F238E27FC236}">
                  <a16:creationId xmlns:a16="http://schemas.microsoft.com/office/drawing/2014/main" id="{CBD066E9-D000-747D-E390-26B8EA9E3906}"/>
                </a:ext>
              </a:extLst>
            </p:cNvPr>
            <p:cNvSpPr>
              <a:spLocks noChangeArrowheads="1"/>
            </p:cNvSpPr>
            <p:nvPr/>
          </p:nvSpPr>
          <p:spPr bwMode="auto">
            <a:xfrm>
              <a:off x="4027489" y="4266327"/>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3" name="Rectangle 299">
              <a:extLst>
                <a:ext uri="{FF2B5EF4-FFF2-40B4-BE49-F238E27FC236}">
                  <a16:creationId xmlns:a16="http://schemas.microsoft.com/office/drawing/2014/main" id="{A1D8FAE0-71B2-DD13-D6E0-28AAC0F6E149}"/>
                </a:ext>
              </a:extLst>
            </p:cNvPr>
            <p:cNvSpPr>
              <a:spLocks noChangeArrowheads="1"/>
            </p:cNvSpPr>
            <p:nvPr/>
          </p:nvSpPr>
          <p:spPr bwMode="auto">
            <a:xfrm>
              <a:off x="1184276" y="4155202"/>
              <a:ext cx="404063"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No. at Risk</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4" name="Rectangle 300">
              <a:extLst>
                <a:ext uri="{FF2B5EF4-FFF2-40B4-BE49-F238E27FC236}">
                  <a16:creationId xmlns:a16="http://schemas.microsoft.com/office/drawing/2014/main" id="{C9BDA78C-266B-00C7-7136-F42C2E04FCD1}"/>
                </a:ext>
              </a:extLst>
            </p:cNvPr>
            <p:cNvSpPr>
              <a:spLocks noChangeArrowheads="1"/>
            </p:cNvSpPr>
            <p:nvPr/>
          </p:nvSpPr>
          <p:spPr bwMode="auto">
            <a:xfrm>
              <a:off x="1184276" y="4266327"/>
              <a:ext cx="791319" cy="115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2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3200" b="0" i="0" u="none" strike="noStrike" kern="1200" cap="none" spc="-20" normalizeH="0" baseline="0" noProof="0" dirty="0">
                <a:ln>
                  <a:noFill/>
                </a:ln>
                <a:solidFill>
                  <a:srgbClr val="005CAB"/>
                </a:solidFill>
                <a:effectLst/>
                <a:uLnTx/>
                <a:uFillTx/>
                <a:latin typeface="Arial Narrow" panose="020B0606020202030204" pitchFamily="34" charset="0"/>
                <a:ea typeface="+mn-ea"/>
                <a:cs typeface="+mn-cs"/>
              </a:endParaRPr>
            </a:p>
          </p:txBody>
        </p:sp>
        <p:sp>
          <p:nvSpPr>
            <p:cNvPr id="985" name="Rectangle 301">
              <a:extLst>
                <a:ext uri="{FF2B5EF4-FFF2-40B4-BE49-F238E27FC236}">
                  <a16:creationId xmlns:a16="http://schemas.microsoft.com/office/drawing/2014/main" id="{5EC26B03-62B3-BE04-CA88-F5861FF0147E}"/>
                </a:ext>
              </a:extLst>
            </p:cNvPr>
            <p:cNvSpPr>
              <a:spLocks noChangeArrowheads="1"/>
            </p:cNvSpPr>
            <p:nvPr/>
          </p:nvSpPr>
          <p:spPr bwMode="auto">
            <a:xfrm>
              <a:off x="1184276" y="4366339"/>
              <a:ext cx="677050" cy="115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32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986" name="Rectangle 302">
              <a:extLst>
                <a:ext uri="{FF2B5EF4-FFF2-40B4-BE49-F238E27FC236}">
                  <a16:creationId xmlns:a16="http://schemas.microsoft.com/office/drawing/2014/main" id="{D9519288-E73F-14FA-4C35-6CB751B29FFA}"/>
                </a:ext>
              </a:extLst>
            </p:cNvPr>
            <p:cNvSpPr>
              <a:spLocks noChangeArrowheads="1"/>
            </p:cNvSpPr>
            <p:nvPr/>
          </p:nvSpPr>
          <p:spPr bwMode="auto">
            <a:xfrm>
              <a:off x="4278314" y="4266327"/>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31</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7" name="Rectangle 303">
              <a:extLst>
                <a:ext uri="{FF2B5EF4-FFF2-40B4-BE49-F238E27FC236}">
                  <a16:creationId xmlns:a16="http://schemas.microsoft.com/office/drawing/2014/main" id="{E114A581-88BC-609E-8629-E93B3AEB69FE}"/>
                </a:ext>
              </a:extLst>
            </p:cNvPr>
            <p:cNvSpPr>
              <a:spLocks noChangeArrowheads="1"/>
            </p:cNvSpPr>
            <p:nvPr/>
          </p:nvSpPr>
          <p:spPr bwMode="auto">
            <a:xfrm>
              <a:off x="4525964" y="4266327"/>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8" name="Rectangle 304">
              <a:extLst>
                <a:ext uri="{FF2B5EF4-FFF2-40B4-BE49-F238E27FC236}">
                  <a16:creationId xmlns:a16="http://schemas.microsoft.com/office/drawing/2014/main" id="{FF922F2A-9FF4-C18E-329E-DF58ABF915EC}"/>
                </a:ext>
              </a:extLst>
            </p:cNvPr>
            <p:cNvSpPr>
              <a:spLocks noChangeArrowheads="1"/>
            </p:cNvSpPr>
            <p:nvPr/>
          </p:nvSpPr>
          <p:spPr bwMode="auto">
            <a:xfrm>
              <a:off x="4779964" y="4266327"/>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89" name="Rectangle 305">
              <a:extLst>
                <a:ext uri="{FF2B5EF4-FFF2-40B4-BE49-F238E27FC236}">
                  <a16:creationId xmlns:a16="http://schemas.microsoft.com/office/drawing/2014/main" id="{EEB7E50B-445E-F3D3-2A64-B50684C9E40F}"/>
                </a:ext>
              </a:extLst>
            </p:cNvPr>
            <p:cNvSpPr>
              <a:spLocks noChangeArrowheads="1"/>
            </p:cNvSpPr>
            <p:nvPr/>
          </p:nvSpPr>
          <p:spPr bwMode="auto">
            <a:xfrm>
              <a:off x="5043489" y="4266327"/>
              <a:ext cx="43719"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0" name="Rectangle 306">
              <a:extLst>
                <a:ext uri="{FF2B5EF4-FFF2-40B4-BE49-F238E27FC236}">
                  <a16:creationId xmlns:a16="http://schemas.microsoft.com/office/drawing/2014/main" id="{BAF02A20-4A0A-08AB-8281-5E5263BE80AC}"/>
                </a:ext>
              </a:extLst>
            </p:cNvPr>
            <p:cNvSpPr>
              <a:spLocks noChangeArrowheads="1"/>
            </p:cNvSpPr>
            <p:nvPr/>
          </p:nvSpPr>
          <p:spPr bwMode="auto">
            <a:xfrm>
              <a:off x="5797551" y="4266327"/>
              <a:ext cx="43719"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1" name="Rectangle 307">
              <a:extLst>
                <a:ext uri="{FF2B5EF4-FFF2-40B4-BE49-F238E27FC236}">
                  <a16:creationId xmlns:a16="http://schemas.microsoft.com/office/drawing/2014/main" id="{446A37C3-C3FA-455C-7D3A-F1FEA037EE3D}"/>
                </a:ext>
              </a:extLst>
            </p:cNvPr>
            <p:cNvSpPr>
              <a:spLocks noChangeArrowheads="1"/>
            </p:cNvSpPr>
            <p:nvPr/>
          </p:nvSpPr>
          <p:spPr bwMode="auto">
            <a:xfrm>
              <a:off x="2011364" y="4366339"/>
              <a:ext cx="131155"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147</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2" name="Rectangle 308">
              <a:extLst>
                <a:ext uri="{FF2B5EF4-FFF2-40B4-BE49-F238E27FC236}">
                  <a16:creationId xmlns:a16="http://schemas.microsoft.com/office/drawing/2014/main" id="{A5212ACD-62E0-0332-B209-6117BB96A6C1}"/>
                </a:ext>
              </a:extLst>
            </p:cNvPr>
            <p:cNvSpPr>
              <a:spLocks noChangeArrowheads="1"/>
            </p:cNvSpPr>
            <p:nvPr/>
          </p:nvSpPr>
          <p:spPr bwMode="auto">
            <a:xfrm>
              <a:off x="2255839" y="4366339"/>
              <a:ext cx="131155"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3" name="Rectangle 309">
              <a:extLst>
                <a:ext uri="{FF2B5EF4-FFF2-40B4-BE49-F238E27FC236}">
                  <a16:creationId xmlns:a16="http://schemas.microsoft.com/office/drawing/2014/main" id="{B0E1560E-5075-659F-782A-8758648D2F83}"/>
                </a:ext>
              </a:extLst>
            </p:cNvPr>
            <p:cNvSpPr>
              <a:spLocks noChangeArrowheads="1"/>
            </p:cNvSpPr>
            <p:nvPr/>
          </p:nvSpPr>
          <p:spPr bwMode="auto">
            <a:xfrm>
              <a:off x="2511426" y="4366339"/>
              <a:ext cx="131155"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127</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4" name="Rectangle 310">
              <a:extLst>
                <a:ext uri="{FF2B5EF4-FFF2-40B4-BE49-F238E27FC236}">
                  <a16:creationId xmlns:a16="http://schemas.microsoft.com/office/drawing/2014/main" id="{61492062-E0AC-5533-F68C-BFBE3FC6BEA6}"/>
                </a:ext>
              </a:extLst>
            </p:cNvPr>
            <p:cNvSpPr>
              <a:spLocks noChangeArrowheads="1"/>
            </p:cNvSpPr>
            <p:nvPr/>
          </p:nvSpPr>
          <p:spPr bwMode="auto">
            <a:xfrm>
              <a:off x="2757489" y="4366339"/>
              <a:ext cx="131155"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5" name="Rectangle 311">
              <a:extLst>
                <a:ext uri="{FF2B5EF4-FFF2-40B4-BE49-F238E27FC236}">
                  <a16:creationId xmlns:a16="http://schemas.microsoft.com/office/drawing/2014/main" id="{36E38F44-CF7D-7544-E640-A657F6C21F24}"/>
                </a:ext>
              </a:extLst>
            </p:cNvPr>
            <p:cNvSpPr>
              <a:spLocks noChangeArrowheads="1"/>
            </p:cNvSpPr>
            <p:nvPr/>
          </p:nvSpPr>
          <p:spPr bwMode="auto">
            <a:xfrm>
              <a:off x="3030539" y="4366339"/>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97</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6" name="Rectangle 312">
              <a:extLst>
                <a:ext uri="{FF2B5EF4-FFF2-40B4-BE49-F238E27FC236}">
                  <a16:creationId xmlns:a16="http://schemas.microsoft.com/office/drawing/2014/main" id="{C6F7F065-30EC-78DF-1C46-AAE48F132F81}"/>
                </a:ext>
              </a:extLst>
            </p:cNvPr>
            <p:cNvSpPr>
              <a:spLocks noChangeArrowheads="1"/>
            </p:cNvSpPr>
            <p:nvPr/>
          </p:nvSpPr>
          <p:spPr bwMode="auto">
            <a:xfrm>
              <a:off x="3275014" y="4366339"/>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70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7" name="Rectangle 313">
              <a:extLst>
                <a:ext uri="{FF2B5EF4-FFF2-40B4-BE49-F238E27FC236}">
                  <a16:creationId xmlns:a16="http://schemas.microsoft.com/office/drawing/2014/main" id="{4BF85861-A271-40E8-8892-F51B64399DB1}"/>
                </a:ext>
              </a:extLst>
            </p:cNvPr>
            <p:cNvSpPr>
              <a:spLocks noChangeArrowheads="1"/>
            </p:cNvSpPr>
            <p:nvPr/>
          </p:nvSpPr>
          <p:spPr bwMode="auto">
            <a:xfrm>
              <a:off x="3529014" y="4366339"/>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47</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8" name="Rectangle 314">
              <a:extLst>
                <a:ext uri="{FF2B5EF4-FFF2-40B4-BE49-F238E27FC236}">
                  <a16:creationId xmlns:a16="http://schemas.microsoft.com/office/drawing/2014/main" id="{019DEC00-FABA-E853-E39B-4BA39785E1C2}"/>
                </a:ext>
              </a:extLst>
            </p:cNvPr>
            <p:cNvSpPr>
              <a:spLocks noChangeArrowheads="1"/>
            </p:cNvSpPr>
            <p:nvPr/>
          </p:nvSpPr>
          <p:spPr bwMode="auto">
            <a:xfrm>
              <a:off x="3776664" y="4366339"/>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999" name="Rectangle 315">
              <a:extLst>
                <a:ext uri="{FF2B5EF4-FFF2-40B4-BE49-F238E27FC236}">
                  <a16:creationId xmlns:a16="http://schemas.microsoft.com/office/drawing/2014/main" id="{1515CF82-40A8-5C3A-633D-E11BFA00B713}"/>
                </a:ext>
              </a:extLst>
            </p:cNvPr>
            <p:cNvSpPr>
              <a:spLocks noChangeArrowheads="1"/>
            </p:cNvSpPr>
            <p:nvPr/>
          </p:nvSpPr>
          <p:spPr bwMode="auto">
            <a:xfrm>
              <a:off x="4027489" y="4366339"/>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0" name="Rectangle 316">
              <a:extLst>
                <a:ext uri="{FF2B5EF4-FFF2-40B4-BE49-F238E27FC236}">
                  <a16:creationId xmlns:a16="http://schemas.microsoft.com/office/drawing/2014/main" id="{D3E53CA0-433C-8F84-ABC6-5D01019DF4C4}"/>
                </a:ext>
              </a:extLst>
            </p:cNvPr>
            <p:cNvSpPr>
              <a:spLocks noChangeArrowheads="1"/>
            </p:cNvSpPr>
            <p:nvPr/>
          </p:nvSpPr>
          <p:spPr bwMode="auto">
            <a:xfrm>
              <a:off x="4278314" y="4366339"/>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25</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1" name="Rectangle 317">
              <a:extLst>
                <a:ext uri="{FF2B5EF4-FFF2-40B4-BE49-F238E27FC236}">
                  <a16:creationId xmlns:a16="http://schemas.microsoft.com/office/drawing/2014/main" id="{E542FD40-1801-C99C-71A3-6C290EAA4064}"/>
                </a:ext>
              </a:extLst>
            </p:cNvPr>
            <p:cNvSpPr>
              <a:spLocks noChangeArrowheads="1"/>
            </p:cNvSpPr>
            <p:nvPr/>
          </p:nvSpPr>
          <p:spPr bwMode="auto">
            <a:xfrm>
              <a:off x="4525964" y="4366339"/>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17</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2" name="Rectangle 318">
              <a:extLst>
                <a:ext uri="{FF2B5EF4-FFF2-40B4-BE49-F238E27FC236}">
                  <a16:creationId xmlns:a16="http://schemas.microsoft.com/office/drawing/2014/main" id="{1B851D19-FC7F-919D-6C21-A98218D6B720}"/>
                </a:ext>
              </a:extLst>
            </p:cNvPr>
            <p:cNvSpPr>
              <a:spLocks noChangeArrowheads="1"/>
            </p:cNvSpPr>
            <p:nvPr/>
          </p:nvSpPr>
          <p:spPr bwMode="auto">
            <a:xfrm>
              <a:off x="4779964" y="4366339"/>
              <a:ext cx="87436"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3" name="Rectangle 319">
              <a:extLst>
                <a:ext uri="{FF2B5EF4-FFF2-40B4-BE49-F238E27FC236}">
                  <a16:creationId xmlns:a16="http://schemas.microsoft.com/office/drawing/2014/main" id="{52A74EEA-9E17-44B9-C53C-3BE9B42EFDC2}"/>
                </a:ext>
              </a:extLst>
            </p:cNvPr>
            <p:cNvSpPr>
              <a:spLocks noChangeArrowheads="1"/>
            </p:cNvSpPr>
            <p:nvPr/>
          </p:nvSpPr>
          <p:spPr bwMode="auto">
            <a:xfrm>
              <a:off x="5043489" y="4366339"/>
              <a:ext cx="43719"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4" name="Rectangle 320">
              <a:extLst>
                <a:ext uri="{FF2B5EF4-FFF2-40B4-BE49-F238E27FC236}">
                  <a16:creationId xmlns:a16="http://schemas.microsoft.com/office/drawing/2014/main" id="{3DAD8777-B6F0-DFEF-F3AE-4D93586E04DA}"/>
                </a:ext>
              </a:extLst>
            </p:cNvPr>
            <p:cNvSpPr>
              <a:spLocks noChangeArrowheads="1"/>
            </p:cNvSpPr>
            <p:nvPr/>
          </p:nvSpPr>
          <p:spPr bwMode="auto">
            <a:xfrm>
              <a:off x="5295901" y="4266327"/>
              <a:ext cx="43719"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5" name="Rectangle 321">
              <a:extLst>
                <a:ext uri="{FF2B5EF4-FFF2-40B4-BE49-F238E27FC236}">
                  <a16:creationId xmlns:a16="http://schemas.microsoft.com/office/drawing/2014/main" id="{62F01F9F-F159-C82B-7701-3DD433DD2049}"/>
                </a:ext>
              </a:extLst>
            </p:cNvPr>
            <p:cNvSpPr>
              <a:spLocks noChangeArrowheads="1"/>
            </p:cNvSpPr>
            <p:nvPr/>
          </p:nvSpPr>
          <p:spPr bwMode="auto">
            <a:xfrm>
              <a:off x="5295901" y="4366339"/>
              <a:ext cx="43719"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6" name="Rectangle 322">
              <a:extLst>
                <a:ext uri="{FF2B5EF4-FFF2-40B4-BE49-F238E27FC236}">
                  <a16:creationId xmlns:a16="http://schemas.microsoft.com/office/drawing/2014/main" id="{584F842D-9912-6DB8-EB99-5CCF4DD3A865}"/>
                </a:ext>
              </a:extLst>
            </p:cNvPr>
            <p:cNvSpPr>
              <a:spLocks noChangeArrowheads="1"/>
            </p:cNvSpPr>
            <p:nvPr/>
          </p:nvSpPr>
          <p:spPr bwMode="auto">
            <a:xfrm>
              <a:off x="5543551" y="4266327"/>
              <a:ext cx="43719"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7" name="Rectangle 323">
              <a:extLst>
                <a:ext uri="{FF2B5EF4-FFF2-40B4-BE49-F238E27FC236}">
                  <a16:creationId xmlns:a16="http://schemas.microsoft.com/office/drawing/2014/main" id="{33A26C07-3519-2EC9-7317-6ED211D1DFB2}"/>
                </a:ext>
              </a:extLst>
            </p:cNvPr>
            <p:cNvSpPr>
              <a:spLocks noChangeArrowheads="1"/>
            </p:cNvSpPr>
            <p:nvPr/>
          </p:nvSpPr>
          <p:spPr bwMode="auto">
            <a:xfrm>
              <a:off x="5543551" y="4366339"/>
              <a:ext cx="43719"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8" name="Rectangle 324">
              <a:extLst>
                <a:ext uri="{FF2B5EF4-FFF2-40B4-BE49-F238E27FC236}">
                  <a16:creationId xmlns:a16="http://schemas.microsoft.com/office/drawing/2014/main" id="{DCA6F4A4-7144-2A95-A820-57D2C96A054D}"/>
                </a:ext>
              </a:extLst>
            </p:cNvPr>
            <p:cNvSpPr>
              <a:spLocks noChangeArrowheads="1"/>
            </p:cNvSpPr>
            <p:nvPr/>
          </p:nvSpPr>
          <p:spPr bwMode="auto">
            <a:xfrm>
              <a:off x="5797551" y="4366339"/>
              <a:ext cx="43719" cy="11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09" name="Rectangle 325">
              <a:extLst>
                <a:ext uri="{FF2B5EF4-FFF2-40B4-BE49-F238E27FC236}">
                  <a16:creationId xmlns:a16="http://schemas.microsoft.com/office/drawing/2014/main" id="{78C8C9DF-7E9F-51B3-176E-46EDF0A5E31D}"/>
                </a:ext>
              </a:extLst>
            </p:cNvPr>
            <p:cNvSpPr>
              <a:spLocks noChangeArrowheads="1"/>
            </p:cNvSpPr>
            <p:nvPr/>
          </p:nvSpPr>
          <p:spPr bwMode="auto">
            <a:xfrm>
              <a:off x="2044701" y="3875802"/>
              <a:ext cx="47693"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0" name="Line 326">
              <a:extLst>
                <a:ext uri="{FF2B5EF4-FFF2-40B4-BE49-F238E27FC236}">
                  <a16:creationId xmlns:a16="http://schemas.microsoft.com/office/drawing/2014/main" id="{6BEC6AF0-4DDB-2F55-4C51-D78930811646}"/>
                </a:ext>
              </a:extLst>
            </p:cNvPr>
            <p:cNvSpPr>
              <a:spLocks noChangeShapeType="1"/>
            </p:cNvSpPr>
            <p:nvPr/>
          </p:nvSpPr>
          <p:spPr bwMode="auto">
            <a:xfrm>
              <a:off x="2063751"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1" name="Rectangle 327">
              <a:extLst>
                <a:ext uri="{FF2B5EF4-FFF2-40B4-BE49-F238E27FC236}">
                  <a16:creationId xmlns:a16="http://schemas.microsoft.com/office/drawing/2014/main" id="{98B0D127-F140-F16C-F839-01AEB72A22F8}"/>
                </a:ext>
              </a:extLst>
            </p:cNvPr>
            <p:cNvSpPr>
              <a:spLocks noChangeArrowheads="1"/>
            </p:cNvSpPr>
            <p:nvPr/>
          </p:nvSpPr>
          <p:spPr bwMode="auto">
            <a:xfrm>
              <a:off x="2289176" y="3875802"/>
              <a:ext cx="47693"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2" name="Line 328">
              <a:extLst>
                <a:ext uri="{FF2B5EF4-FFF2-40B4-BE49-F238E27FC236}">
                  <a16:creationId xmlns:a16="http://schemas.microsoft.com/office/drawing/2014/main" id="{A2F1EC4B-1545-7BEF-494A-BCDF5E33A670}"/>
                </a:ext>
              </a:extLst>
            </p:cNvPr>
            <p:cNvSpPr>
              <a:spLocks noChangeShapeType="1"/>
            </p:cNvSpPr>
            <p:nvPr/>
          </p:nvSpPr>
          <p:spPr bwMode="auto">
            <a:xfrm>
              <a:off x="2311401"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3" name="Rectangle 329">
              <a:extLst>
                <a:ext uri="{FF2B5EF4-FFF2-40B4-BE49-F238E27FC236}">
                  <a16:creationId xmlns:a16="http://schemas.microsoft.com/office/drawing/2014/main" id="{41B359A4-80D7-2860-D981-2C7400B8B53E}"/>
                </a:ext>
              </a:extLst>
            </p:cNvPr>
            <p:cNvSpPr>
              <a:spLocks noChangeArrowheads="1"/>
            </p:cNvSpPr>
            <p:nvPr/>
          </p:nvSpPr>
          <p:spPr bwMode="auto">
            <a:xfrm>
              <a:off x="2541589" y="3875802"/>
              <a:ext cx="47693"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4" name="Line 330">
              <a:extLst>
                <a:ext uri="{FF2B5EF4-FFF2-40B4-BE49-F238E27FC236}">
                  <a16:creationId xmlns:a16="http://schemas.microsoft.com/office/drawing/2014/main" id="{CB331CA3-2D61-2273-5733-B6C8BC2396B1}"/>
                </a:ext>
              </a:extLst>
            </p:cNvPr>
            <p:cNvSpPr>
              <a:spLocks noChangeShapeType="1"/>
            </p:cNvSpPr>
            <p:nvPr/>
          </p:nvSpPr>
          <p:spPr bwMode="auto">
            <a:xfrm>
              <a:off x="2563814"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5" name="Rectangle 331">
              <a:extLst>
                <a:ext uri="{FF2B5EF4-FFF2-40B4-BE49-F238E27FC236}">
                  <a16:creationId xmlns:a16="http://schemas.microsoft.com/office/drawing/2014/main" id="{2E4980F3-22CE-66EB-1E28-65A6FBDF30A9}"/>
                </a:ext>
              </a:extLst>
            </p:cNvPr>
            <p:cNvSpPr>
              <a:spLocks noChangeArrowheads="1"/>
            </p:cNvSpPr>
            <p:nvPr/>
          </p:nvSpPr>
          <p:spPr bwMode="auto">
            <a:xfrm>
              <a:off x="2787651" y="3875802"/>
              <a:ext cx="47693"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6" name="Line 332">
              <a:extLst>
                <a:ext uri="{FF2B5EF4-FFF2-40B4-BE49-F238E27FC236}">
                  <a16:creationId xmlns:a16="http://schemas.microsoft.com/office/drawing/2014/main" id="{5752763A-00B5-2355-2DD9-806D76CC1E4E}"/>
                </a:ext>
              </a:extLst>
            </p:cNvPr>
            <p:cNvSpPr>
              <a:spLocks noChangeShapeType="1"/>
            </p:cNvSpPr>
            <p:nvPr/>
          </p:nvSpPr>
          <p:spPr bwMode="auto">
            <a:xfrm>
              <a:off x="2809876"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7" name="Rectangle 333">
              <a:extLst>
                <a:ext uri="{FF2B5EF4-FFF2-40B4-BE49-F238E27FC236}">
                  <a16:creationId xmlns:a16="http://schemas.microsoft.com/office/drawing/2014/main" id="{B2DF0198-04D2-6091-F09F-21E545AF93DE}"/>
                </a:ext>
              </a:extLst>
            </p:cNvPr>
            <p:cNvSpPr>
              <a:spLocks noChangeArrowheads="1"/>
            </p:cNvSpPr>
            <p:nvPr/>
          </p:nvSpPr>
          <p:spPr bwMode="auto">
            <a:xfrm>
              <a:off x="3041651" y="3875802"/>
              <a:ext cx="47693"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8" name="Line 334">
              <a:extLst>
                <a:ext uri="{FF2B5EF4-FFF2-40B4-BE49-F238E27FC236}">
                  <a16:creationId xmlns:a16="http://schemas.microsoft.com/office/drawing/2014/main" id="{9BFF51AF-A075-C222-DE52-1FB3A600F857}"/>
                </a:ext>
              </a:extLst>
            </p:cNvPr>
            <p:cNvSpPr>
              <a:spLocks noChangeShapeType="1"/>
            </p:cNvSpPr>
            <p:nvPr/>
          </p:nvSpPr>
          <p:spPr bwMode="auto">
            <a:xfrm>
              <a:off x="3063876"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19" name="Rectangle 335">
              <a:extLst>
                <a:ext uri="{FF2B5EF4-FFF2-40B4-BE49-F238E27FC236}">
                  <a16:creationId xmlns:a16="http://schemas.microsoft.com/office/drawing/2014/main" id="{F3BA7A85-A091-9309-1504-E6148EF1D91A}"/>
                </a:ext>
              </a:extLst>
            </p:cNvPr>
            <p:cNvSpPr>
              <a:spLocks noChangeArrowheads="1"/>
            </p:cNvSpPr>
            <p:nvPr/>
          </p:nvSpPr>
          <p:spPr bwMode="auto">
            <a:xfrm>
              <a:off x="3265489"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0" name="Line 336">
              <a:extLst>
                <a:ext uri="{FF2B5EF4-FFF2-40B4-BE49-F238E27FC236}">
                  <a16:creationId xmlns:a16="http://schemas.microsoft.com/office/drawing/2014/main" id="{7ECC7FA1-D75B-C108-A294-2A66C1BCFFD7}"/>
                </a:ext>
              </a:extLst>
            </p:cNvPr>
            <p:cNvSpPr>
              <a:spLocks noChangeShapeType="1"/>
            </p:cNvSpPr>
            <p:nvPr/>
          </p:nvSpPr>
          <p:spPr bwMode="auto">
            <a:xfrm>
              <a:off x="3309939"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1" name="Rectangle 337">
              <a:extLst>
                <a:ext uri="{FF2B5EF4-FFF2-40B4-BE49-F238E27FC236}">
                  <a16:creationId xmlns:a16="http://schemas.microsoft.com/office/drawing/2014/main" id="{245C50AC-2E65-C69F-A68F-D32754EBEF79}"/>
                </a:ext>
              </a:extLst>
            </p:cNvPr>
            <p:cNvSpPr>
              <a:spLocks noChangeArrowheads="1"/>
            </p:cNvSpPr>
            <p:nvPr/>
          </p:nvSpPr>
          <p:spPr bwMode="auto">
            <a:xfrm>
              <a:off x="3519489"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2" name="Line 338">
              <a:extLst>
                <a:ext uri="{FF2B5EF4-FFF2-40B4-BE49-F238E27FC236}">
                  <a16:creationId xmlns:a16="http://schemas.microsoft.com/office/drawing/2014/main" id="{5ADE8EBA-D8EA-D1D7-F27F-EE08FF8C5B51}"/>
                </a:ext>
              </a:extLst>
            </p:cNvPr>
            <p:cNvSpPr>
              <a:spLocks noChangeShapeType="1"/>
            </p:cNvSpPr>
            <p:nvPr/>
          </p:nvSpPr>
          <p:spPr bwMode="auto">
            <a:xfrm>
              <a:off x="3563939"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3" name="Rectangle 339">
              <a:extLst>
                <a:ext uri="{FF2B5EF4-FFF2-40B4-BE49-F238E27FC236}">
                  <a16:creationId xmlns:a16="http://schemas.microsoft.com/office/drawing/2014/main" id="{62E160E4-B65E-DE3B-FCD1-B0045FD488C9}"/>
                </a:ext>
              </a:extLst>
            </p:cNvPr>
            <p:cNvSpPr>
              <a:spLocks noChangeArrowheads="1"/>
            </p:cNvSpPr>
            <p:nvPr/>
          </p:nvSpPr>
          <p:spPr bwMode="auto">
            <a:xfrm>
              <a:off x="3768726"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4" name="Line 340">
              <a:extLst>
                <a:ext uri="{FF2B5EF4-FFF2-40B4-BE49-F238E27FC236}">
                  <a16:creationId xmlns:a16="http://schemas.microsoft.com/office/drawing/2014/main" id="{49C1F2C9-44E2-B04F-A158-98CADFB0B218}"/>
                </a:ext>
              </a:extLst>
            </p:cNvPr>
            <p:cNvSpPr>
              <a:spLocks noChangeShapeType="1"/>
            </p:cNvSpPr>
            <p:nvPr/>
          </p:nvSpPr>
          <p:spPr bwMode="auto">
            <a:xfrm>
              <a:off x="3813176"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5" name="Rectangle 341">
              <a:extLst>
                <a:ext uri="{FF2B5EF4-FFF2-40B4-BE49-F238E27FC236}">
                  <a16:creationId xmlns:a16="http://schemas.microsoft.com/office/drawing/2014/main" id="{F4372D66-3F8F-5292-B6E0-99AA107E94F0}"/>
                </a:ext>
              </a:extLst>
            </p:cNvPr>
            <p:cNvSpPr>
              <a:spLocks noChangeArrowheads="1"/>
            </p:cNvSpPr>
            <p:nvPr/>
          </p:nvSpPr>
          <p:spPr bwMode="auto">
            <a:xfrm>
              <a:off x="4017964"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6" name="Line 342">
              <a:extLst>
                <a:ext uri="{FF2B5EF4-FFF2-40B4-BE49-F238E27FC236}">
                  <a16:creationId xmlns:a16="http://schemas.microsoft.com/office/drawing/2014/main" id="{50FFF659-73E2-F095-0F24-EE7BA1B5E59B}"/>
                </a:ext>
              </a:extLst>
            </p:cNvPr>
            <p:cNvSpPr>
              <a:spLocks noChangeShapeType="1"/>
            </p:cNvSpPr>
            <p:nvPr/>
          </p:nvSpPr>
          <p:spPr bwMode="auto">
            <a:xfrm>
              <a:off x="4062414"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7" name="Rectangle 343">
              <a:extLst>
                <a:ext uri="{FF2B5EF4-FFF2-40B4-BE49-F238E27FC236}">
                  <a16:creationId xmlns:a16="http://schemas.microsoft.com/office/drawing/2014/main" id="{EAB316A5-472F-4D42-0013-D79EC77CFDB3}"/>
                </a:ext>
              </a:extLst>
            </p:cNvPr>
            <p:cNvSpPr>
              <a:spLocks noChangeArrowheads="1"/>
            </p:cNvSpPr>
            <p:nvPr/>
          </p:nvSpPr>
          <p:spPr bwMode="auto">
            <a:xfrm>
              <a:off x="4270376"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8" name="Line 344">
              <a:extLst>
                <a:ext uri="{FF2B5EF4-FFF2-40B4-BE49-F238E27FC236}">
                  <a16:creationId xmlns:a16="http://schemas.microsoft.com/office/drawing/2014/main" id="{DDF4FB1E-6307-339B-3663-1AC182A93C6F}"/>
                </a:ext>
              </a:extLst>
            </p:cNvPr>
            <p:cNvSpPr>
              <a:spLocks noChangeShapeType="1"/>
            </p:cNvSpPr>
            <p:nvPr/>
          </p:nvSpPr>
          <p:spPr bwMode="auto">
            <a:xfrm>
              <a:off x="4314826"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29" name="Rectangle 345">
              <a:extLst>
                <a:ext uri="{FF2B5EF4-FFF2-40B4-BE49-F238E27FC236}">
                  <a16:creationId xmlns:a16="http://schemas.microsoft.com/office/drawing/2014/main" id="{630490E9-9FC7-2EBF-B654-DA60468582AF}"/>
                </a:ext>
              </a:extLst>
            </p:cNvPr>
            <p:cNvSpPr>
              <a:spLocks noChangeArrowheads="1"/>
            </p:cNvSpPr>
            <p:nvPr/>
          </p:nvSpPr>
          <p:spPr bwMode="auto">
            <a:xfrm>
              <a:off x="4516439"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0" name="Line 346">
              <a:extLst>
                <a:ext uri="{FF2B5EF4-FFF2-40B4-BE49-F238E27FC236}">
                  <a16:creationId xmlns:a16="http://schemas.microsoft.com/office/drawing/2014/main" id="{D4655A72-697C-F1F8-3BDA-A37931DA6200}"/>
                </a:ext>
              </a:extLst>
            </p:cNvPr>
            <p:cNvSpPr>
              <a:spLocks noChangeShapeType="1"/>
            </p:cNvSpPr>
            <p:nvPr/>
          </p:nvSpPr>
          <p:spPr bwMode="auto">
            <a:xfrm>
              <a:off x="4560889"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1" name="Rectangle 347">
              <a:extLst>
                <a:ext uri="{FF2B5EF4-FFF2-40B4-BE49-F238E27FC236}">
                  <a16:creationId xmlns:a16="http://schemas.microsoft.com/office/drawing/2014/main" id="{14CD3D39-88BE-CA64-1782-EEA041CA1CAA}"/>
                </a:ext>
              </a:extLst>
            </p:cNvPr>
            <p:cNvSpPr>
              <a:spLocks noChangeArrowheads="1"/>
            </p:cNvSpPr>
            <p:nvPr/>
          </p:nvSpPr>
          <p:spPr bwMode="auto">
            <a:xfrm>
              <a:off x="4768851"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22</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2" name="Line 348">
              <a:extLst>
                <a:ext uri="{FF2B5EF4-FFF2-40B4-BE49-F238E27FC236}">
                  <a16:creationId xmlns:a16="http://schemas.microsoft.com/office/drawing/2014/main" id="{C2C8E9F2-61A7-70D4-C881-98D8373DA835}"/>
                </a:ext>
              </a:extLst>
            </p:cNvPr>
            <p:cNvSpPr>
              <a:spLocks noChangeShapeType="1"/>
            </p:cNvSpPr>
            <p:nvPr/>
          </p:nvSpPr>
          <p:spPr bwMode="auto">
            <a:xfrm>
              <a:off x="4813301"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3" name="Rectangle 349">
              <a:extLst>
                <a:ext uri="{FF2B5EF4-FFF2-40B4-BE49-F238E27FC236}">
                  <a16:creationId xmlns:a16="http://schemas.microsoft.com/office/drawing/2014/main" id="{520C3063-0BC8-8C8B-93FE-F28A988B6E9F}"/>
                </a:ext>
              </a:extLst>
            </p:cNvPr>
            <p:cNvSpPr>
              <a:spLocks noChangeArrowheads="1"/>
            </p:cNvSpPr>
            <p:nvPr/>
          </p:nvSpPr>
          <p:spPr bwMode="auto">
            <a:xfrm>
              <a:off x="5018089"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4" name="Line 350">
              <a:extLst>
                <a:ext uri="{FF2B5EF4-FFF2-40B4-BE49-F238E27FC236}">
                  <a16:creationId xmlns:a16="http://schemas.microsoft.com/office/drawing/2014/main" id="{7847A2A9-9831-C6E2-A7DD-A7B90A696E53}"/>
                </a:ext>
              </a:extLst>
            </p:cNvPr>
            <p:cNvSpPr>
              <a:spLocks noChangeShapeType="1"/>
            </p:cNvSpPr>
            <p:nvPr/>
          </p:nvSpPr>
          <p:spPr bwMode="auto">
            <a:xfrm>
              <a:off x="5059364"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5" name="Rectangle 351">
              <a:extLst>
                <a:ext uri="{FF2B5EF4-FFF2-40B4-BE49-F238E27FC236}">
                  <a16:creationId xmlns:a16="http://schemas.microsoft.com/office/drawing/2014/main" id="{5CE329C8-09F8-CDA8-4DE7-6AA9960BF989}"/>
                </a:ext>
              </a:extLst>
            </p:cNvPr>
            <p:cNvSpPr>
              <a:spLocks noChangeArrowheads="1"/>
            </p:cNvSpPr>
            <p:nvPr/>
          </p:nvSpPr>
          <p:spPr bwMode="auto">
            <a:xfrm>
              <a:off x="5770564"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6" name="Rectangle 352">
              <a:extLst>
                <a:ext uri="{FF2B5EF4-FFF2-40B4-BE49-F238E27FC236}">
                  <a16:creationId xmlns:a16="http://schemas.microsoft.com/office/drawing/2014/main" id="{383180D3-F6B0-6D69-2208-2DBDAF3F9FCC}"/>
                </a:ext>
              </a:extLst>
            </p:cNvPr>
            <p:cNvSpPr>
              <a:spLocks noChangeArrowheads="1"/>
            </p:cNvSpPr>
            <p:nvPr/>
          </p:nvSpPr>
          <p:spPr bwMode="auto">
            <a:xfrm>
              <a:off x="5267326"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26</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7" name="Line 353">
              <a:extLst>
                <a:ext uri="{FF2B5EF4-FFF2-40B4-BE49-F238E27FC236}">
                  <a16:creationId xmlns:a16="http://schemas.microsoft.com/office/drawing/2014/main" id="{769F34B5-2460-5575-DC7E-88EDA34560D1}"/>
                </a:ext>
              </a:extLst>
            </p:cNvPr>
            <p:cNvSpPr>
              <a:spLocks noChangeShapeType="1"/>
            </p:cNvSpPr>
            <p:nvPr/>
          </p:nvSpPr>
          <p:spPr bwMode="auto">
            <a:xfrm>
              <a:off x="5311776"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8" name="Rectangle 354">
              <a:extLst>
                <a:ext uri="{FF2B5EF4-FFF2-40B4-BE49-F238E27FC236}">
                  <a16:creationId xmlns:a16="http://schemas.microsoft.com/office/drawing/2014/main" id="{551D7F0C-88A0-212A-C5B2-DC735460C85B}"/>
                </a:ext>
              </a:extLst>
            </p:cNvPr>
            <p:cNvSpPr>
              <a:spLocks noChangeArrowheads="1"/>
            </p:cNvSpPr>
            <p:nvPr/>
          </p:nvSpPr>
          <p:spPr bwMode="auto">
            <a:xfrm>
              <a:off x="5514976" y="3875802"/>
              <a:ext cx="95385"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28</a:t>
              </a:r>
              <a:endParaRPr kumimoji="0" lang="en-US" altLang="en-US"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39" name="Line 355">
              <a:extLst>
                <a:ext uri="{FF2B5EF4-FFF2-40B4-BE49-F238E27FC236}">
                  <a16:creationId xmlns:a16="http://schemas.microsoft.com/office/drawing/2014/main" id="{CEC43C19-DCD3-F3B0-AA80-7479238086F3}"/>
                </a:ext>
              </a:extLst>
            </p:cNvPr>
            <p:cNvSpPr>
              <a:spLocks noChangeShapeType="1"/>
            </p:cNvSpPr>
            <p:nvPr/>
          </p:nvSpPr>
          <p:spPr bwMode="auto">
            <a:xfrm>
              <a:off x="5559426"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0" name="Line 356">
              <a:extLst>
                <a:ext uri="{FF2B5EF4-FFF2-40B4-BE49-F238E27FC236}">
                  <a16:creationId xmlns:a16="http://schemas.microsoft.com/office/drawing/2014/main" id="{8C1E61D1-FE8F-A1DF-E146-32A0BDAD0137}"/>
                </a:ext>
              </a:extLst>
            </p:cNvPr>
            <p:cNvSpPr>
              <a:spLocks noChangeShapeType="1"/>
            </p:cNvSpPr>
            <p:nvPr/>
          </p:nvSpPr>
          <p:spPr bwMode="auto">
            <a:xfrm>
              <a:off x="5813426" y="3817064"/>
              <a:ext cx="0" cy="5238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1" name="Line 357">
              <a:extLst>
                <a:ext uri="{FF2B5EF4-FFF2-40B4-BE49-F238E27FC236}">
                  <a16:creationId xmlns:a16="http://schemas.microsoft.com/office/drawing/2014/main" id="{7D2C6021-A7F8-06C4-3E7F-D46B8A064231}"/>
                </a:ext>
              </a:extLst>
            </p:cNvPr>
            <p:cNvSpPr>
              <a:spLocks noChangeShapeType="1"/>
            </p:cNvSpPr>
            <p:nvPr/>
          </p:nvSpPr>
          <p:spPr bwMode="auto">
            <a:xfrm>
              <a:off x="2182814" y="2248614"/>
              <a:ext cx="0" cy="269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2" name="Line 358">
              <a:extLst>
                <a:ext uri="{FF2B5EF4-FFF2-40B4-BE49-F238E27FC236}">
                  <a16:creationId xmlns:a16="http://schemas.microsoft.com/office/drawing/2014/main" id="{00A79CFF-1E86-198C-5C19-9E88DBC8A11C}"/>
                </a:ext>
              </a:extLst>
            </p:cNvPr>
            <p:cNvSpPr>
              <a:spLocks noChangeShapeType="1"/>
            </p:cNvSpPr>
            <p:nvPr/>
          </p:nvSpPr>
          <p:spPr bwMode="auto">
            <a:xfrm>
              <a:off x="2278064" y="2248614"/>
              <a:ext cx="0" cy="269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3" name="Line 359">
              <a:extLst>
                <a:ext uri="{FF2B5EF4-FFF2-40B4-BE49-F238E27FC236}">
                  <a16:creationId xmlns:a16="http://schemas.microsoft.com/office/drawing/2014/main" id="{C95936BB-5AF1-4E88-5DB5-16E07CBA5BB5}"/>
                </a:ext>
              </a:extLst>
            </p:cNvPr>
            <p:cNvSpPr>
              <a:spLocks noChangeShapeType="1"/>
            </p:cNvSpPr>
            <p:nvPr/>
          </p:nvSpPr>
          <p:spPr bwMode="auto">
            <a:xfrm>
              <a:off x="2424114" y="2272427"/>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4" name="Line 360">
              <a:extLst>
                <a:ext uri="{FF2B5EF4-FFF2-40B4-BE49-F238E27FC236}">
                  <a16:creationId xmlns:a16="http://schemas.microsoft.com/office/drawing/2014/main" id="{99371B2C-0163-8EB6-D9E3-F187472547C4}"/>
                </a:ext>
              </a:extLst>
            </p:cNvPr>
            <p:cNvSpPr>
              <a:spLocks noChangeShapeType="1"/>
            </p:cNvSpPr>
            <p:nvPr/>
          </p:nvSpPr>
          <p:spPr bwMode="auto">
            <a:xfrm>
              <a:off x="2497139" y="2272427"/>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5" name="Line 361">
              <a:extLst>
                <a:ext uri="{FF2B5EF4-FFF2-40B4-BE49-F238E27FC236}">
                  <a16:creationId xmlns:a16="http://schemas.microsoft.com/office/drawing/2014/main" id="{79F25A6A-F1C8-9693-229E-8B899E46705B}"/>
                </a:ext>
              </a:extLst>
            </p:cNvPr>
            <p:cNvSpPr>
              <a:spLocks noChangeShapeType="1"/>
            </p:cNvSpPr>
            <p:nvPr/>
          </p:nvSpPr>
          <p:spPr bwMode="auto">
            <a:xfrm>
              <a:off x="2722564" y="2280364"/>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6" name="Line 362">
              <a:extLst>
                <a:ext uri="{FF2B5EF4-FFF2-40B4-BE49-F238E27FC236}">
                  <a16:creationId xmlns:a16="http://schemas.microsoft.com/office/drawing/2014/main" id="{7B2EDBE7-26B1-1E02-F5A7-EADE2F92ECA0}"/>
                </a:ext>
              </a:extLst>
            </p:cNvPr>
            <p:cNvSpPr>
              <a:spLocks noChangeShapeType="1"/>
            </p:cNvSpPr>
            <p:nvPr/>
          </p:nvSpPr>
          <p:spPr bwMode="auto">
            <a:xfrm flipH="1">
              <a:off x="2727326" y="2294652"/>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7" name="Line 363">
              <a:extLst>
                <a:ext uri="{FF2B5EF4-FFF2-40B4-BE49-F238E27FC236}">
                  <a16:creationId xmlns:a16="http://schemas.microsoft.com/office/drawing/2014/main" id="{7DFCCCD1-EB8C-29C1-DABE-5A40E205998C}"/>
                </a:ext>
              </a:extLst>
            </p:cNvPr>
            <p:cNvSpPr>
              <a:spLocks noChangeShapeType="1"/>
            </p:cNvSpPr>
            <p:nvPr/>
          </p:nvSpPr>
          <p:spPr bwMode="auto">
            <a:xfrm flipH="1">
              <a:off x="2741614" y="2308939"/>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8" name="Line 364">
              <a:extLst>
                <a:ext uri="{FF2B5EF4-FFF2-40B4-BE49-F238E27FC236}">
                  <a16:creationId xmlns:a16="http://schemas.microsoft.com/office/drawing/2014/main" id="{EC7FFAD7-241D-D46F-A441-A9BF9FF9EACF}"/>
                </a:ext>
              </a:extLst>
            </p:cNvPr>
            <p:cNvSpPr>
              <a:spLocks noChangeShapeType="1"/>
            </p:cNvSpPr>
            <p:nvPr/>
          </p:nvSpPr>
          <p:spPr bwMode="auto">
            <a:xfrm flipH="1">
              <a:off x="2751139" y="2318464"/>
              <a:ext cx="238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49" name="Line 365">
              <a:extLst>
                <a:ext uri="{FF2B5EF4-FFF2-40B4-BE49-F238E27FC236}">
                  <a16:creationId xmlns:a16="http://schemas.microsoft.com/office/drawing/2014/main" id="{8F4D6E25-A500-5B09-F1D8-3E026B38C03A}"/>
                </a:ext>
              </a:extLst>
            </p:cNvPr>
            <p:cNvSpPr>
              <a:spLocks noChangeShapeType="1"/>
            </p:cNvSpPr>
            <p:nvPr/>
          </p:nvSpPr>
          <p:spPr bwMode="auto">
            <a:xfrm>
              <a:off x="2730501" y="2280364"/>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0" name="Line 366">
              <a:extLst>
                <a:ext uri="{FF2B5EF4-FFF2-40B4-BE49-F238E27FC236}">
                  <a16:creationId xmlns:a16="http://schemas.microsoft.com/office/drawing/2014/main" id="{AA6BB270-CC29-DCD2-BEC8-7C4897460708}"/>
                </a:ext>
              </a:extLst>
            </p:cNvPr>
            <p:cNvSpPr>
              <a:spLocks noChangeShapeType="1"/>
            </p:cNvSpPr>
            <p:nvPr/>
          </p:nvSpPr>
          <p:spPr bwMode="auto">
            <a:xfrm>
              <a:off x="2730501" y="2280364"/>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1" name="Line 367">
              <a:extLst>
                <a:ext uri="{FF2B5EF4-FFF2-40B4-BE49-F238E27FC236}">
                  <a16:creationId xmlns:a16="http://schemas.microsoft.com/office/drawing/2014/main" id="{EC37BB80-1818-7680-4F24-8E67AA2D74E0}"/>
                </a:ext>
              </a:extLst>
            </p:cNvPr>
            <p:cNvSpPr>
              <a:spLocks noChangeShapeType="1"/>
            </p:cNvSpPr>
            <p:nvPr/>
          </p:nvSpPr>
          <p:spPr bwMode="auto">
            <a:xfrm>
              <a:off x="2755901" y="2289889"/>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2" name="Line 368">
              <a:extLst>
                <a:ext uri="{FF2B5EF4-FFF2-40B4-BE49-F238E27FC236}">
                  <a16:creationId xmlns:a16="http://schemas.microsoft.com/office/drawing/2014/main" id="{48FC9228-2CE2-A469-E620-6B6DE5CDBE21}"/>
                </a:ext>
              </a:extLst>
            </p:cNvPr>
            <p:cNvSpPr>
              <a:spLocks noChangeShapeType="1"/>
            </p:cNvSpPr>
            <p:nvPr/>
          </p:nvSpPr>
          <p:spPr bwMode="auto">
            <a:xfrm>
              <a:off x="2786064" y="2324814"/>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3" name="Line 369">
              <a:extLst>
                <a:ext uri="{FF2B5EF4-FFF2-40B4-BE49-F238E27FC236}">
                  <a16:creationId xmlns:a16="http://schemas.microsoft.com/office/drawing/2014/main" id="{59012A27-D5F4-8765-1E37-856059913E66}"/>
                </a:ext>
              </a:extLst>
            </p:cNvPr>
            <p:cNvSpPr>
              <a:spLocks noChangeShapeType="1"/>
            </p:cNvSpPr>
            <p:nvPr/>
          </p:nvSpPr>
          <p:spPr bwMode="auto">
            <a:xfrm>
              <a:off x="2794001" y="2340689"/>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4" name="Line 370">
              <a:extLst>
                <a:ext uri="{FF2B5EF4-FFF2-40B4-BE49-F238E27FC236}">
                  <a16:creationId xmlns:a16="http://schemas.microsoft.com/office/drawing/2014/main" id="{7061B493-DD51-C3F6-97C5-E492DA595FCB}"/>
                </a:ext>
              </a:extLst>
            </p:cNvPr>
            <p:cNvSpPr>
              <a:spLocks noChangeShapeType="1"/>
            </p:cNvSpPr>
            <p:nvPr/>
          </p:nvSpPr>
          <p:spPr bwMode="auto">
            <a:xfrm>
              <a:off x="2832101" y="2348627"/>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5" name="Line 371">
              <a:extLst>
                <a:ext uri="{FF2B5EF4-FFF2-40B4-BE49-F238E27FC236}">
                  <a16:creationId xmlns:a16="http://schemas.microsoft.com/office/drawing/2014/main" id="{44DCCF04-AE7F-9103-B204-605347227013}"/>
                </a:ext>
              </a:extLst>
            </p:cNvPr>
            <p:cNvSpPr>
              <a:spLocks noChangeShapeType="1"/>
            </p:cNvSpPr>
            <p:nvPr/>
          </p:nvSpPr>
          <p:spPr bwMode="auto">
            <a:xfrm>
              <a:off x="3049589" y="2374027"/>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6" name="Line 372">
              <a:extLst>
                <a:ext uri="{FF2B5EF4-FFF2-40B4-BE49-F238E27FC236}">
                  <a16:creationId xmlns:a16="http://schemas.microsoft.com/office/drawing/2014/main" id="{FC304910-4F25-FDBA-ADF5-C09F2ABFE9D2}"/>
                </a:ext>
              </a:extLst>
            </p:cNvPr>
            <p:cNvSpPr>
              <a:spLocks noChangeShapeType="1"/>
            </p:cNvSpPr>
            <p:nvPr/>
          </p:nvSpPr>
          <p:spPr bwMode="auto">
            <a:xfrm>
              <a:off x="3079751" y="2389902"/>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7" name="Line 373">
              <a:extLst>
                <a:ext uri="{FF2B5EF4-FFF2-40B4-BE49-F238E27FC236}">
                  <a16:creationId xmlns:a16="http://schemas.microsoft.com/office/drawing/2014/main" id="{DB50B1C5-617B-4C55-E75B-84A16F5A65E2}"/>
                </a:ext>
              </a:extLst>
            </p:cNvPr>
            <p:cNvSpPr>
              <a:spLocks noChangeShapeType="1"/>
            </p:cNvSpPr>
            <p:nvPr/>
          </p:nvSpPr>
          <p:spPr bwMode="auto">
            <a:xfrm>
              <a:off x="3127376" y="239783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8" name="Line 374">
              <a:extLst>
                <a:ext uri="{FF2B5EF4-FFF2-40B4-BE49-F238E27FC236}">
                  <a16:creationId xmlns:a16="http://schemas.microsoft.com/office/drawing/2014/main" id="{A285AFFE-EFE6-CB88-129F-EC1F3C975B8C}"/>
                </a:ext>
              </a:extLst>
            </p:cNvPr>
            <p:cNvSpPr>
              <a:spLocks noChangeShapeType="1"/>
            </p:cNvSpPr>
            <p:nvPr/>
          </p:nvSpPr>
          <p:spPr bwMode="auto">
            <a:xfrm>
              <a:off x="3122614" y="239783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59" name="Line 375">
              <a:extLst>
                <a:ext uri="{FF2B5EF4-FFF2-40B4-BE49-F238E27FC236}">
                  <a16:creationId xmlns:a16="http://schemas.microsoft.com/office/drawing/2014/main" id="{A7A575AB-830F-B3AA-8B0C-813071D03048}"/>
                </a:ext>
              </a:extLst>
            </p:cNvPr>
            <p:cNvSpPr>
              <a:spLocks noChangeShapeType="1"/>
            </p:cNvSpPr>
            <p:nvPr/>
          </p:nvSpPr>
          <p:spPr bwMode="auto">
            <a:xfrm>
              <a:off x="3144839" y="239783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0" name="Line 376">
              <a:extLst>
                <a:ext uri="{FF2B5EF4-FFF2-40B4-BE49-F238E27FC236}">
                  <a16:creationId xmlns:a16="http://schemas.microsoft.com/office/drawing/2014/main" id="{C2EA34E3-7C0F-688F-530A-CEB290754B45}"/>
                </a:ext>
              </a:extLst>
            </p:cNvPr>
            <p:cNvSpPr>
              <a:spLocks noChangeShapeType="1"/>
            </p:cNvSpPr>
            <p:nvPr/>
          </p:nvSpPr>
          <p:spPr bwMode="auto">
            <a:xfrm>
              <a:off x="3165476" y="2413714"/>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1" name="Line 377">
              <a:extLst>
                <a:ext uri="{FF2B5EF4-FFF2-40B4-BE49-F238E27FC236}">
                  <a16:creationId xmlns:a16="http://schemas.microsoft.com/office/drawing/2014/main" id="{5BDECE40-6092-3D03-A8E4-1B6CECC043E3}"/>
                </a:ext>
              </a:extLst>
            </p:cNvPr>
            <p:cNvSpPr>
              <a:spLocks noChangeShapeType="1"/>
            </p:cNvSpPr>
            <p:nvPr/>
          </p:nvSpPr>
          <p:spPr bwMode="auto">
            <a:xfrm>
              <a:off x="3160714" y="2413714"/>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2" name="Line 378">
              <a:extLst>
                <a:ext uri="{FF2B5EF4-FFF2-40B4-BE49-F238E27FC236}">
                  <a16:creationId xmlns:a16="http://schemas.microsoft.com/office/drawing/2014/main" id="{DCB73387-5639-06EA-3F17-F658DA070500}"/>
                </a:ext>
              </a:extLst>
            </p:cNvPr>
            <p:cNvSpPr>
              <a:spLocks noChangeShapeType="1"/>
            </p:cNvSpPr>
            <p:nvPr/>
          </p:nvSpPr>
          <p:spPr bwMode="auto">
            <a:xfrm>
              <a:off x="3173414" y="2413714"/>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3" name="Line 379">
              <a:extLst>
                <a:ext uri="{FF2B5EF4-FFF2-40B4-BE49-F238E27FC236}">
                  <a16:creationId xmlns:a16="http://schemas.microsoft.com/office/drawing/2014/main" id="{8DA38D6E-55A0-951A-04D5-8EDE31550D5D}"/>
                </a:ext>
              </a:extLst>
            </p:cNvPr>
            <p:cNvSpPr>
              <a:spLocks noChangeShapeType="1"/>
            </p:cNvSpPr>
            <p:nvPr/>
          </p:nvSpPr>
          <p:spPr bwMode="auto">
            <a:xfrm>
              <a:off x="3276601" y="2428002"/>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4" name="Line 380">
              <a:extLst>
                <a:ext uri="{FF2B5EF4-FFF2-40B4-BE49-F238E27FC236}">
                  <a16:creationId xmlns:a16="http://schemas.microsoft.com/office/drawing/2014/main" id="{1EEDC315-71AF-4D23-9E35-D705D7B15A0C}"/>
                </a:ext>
              </a:extLst>
            </p:cNvPr>
            <p:cNvSpPr>
              <a:spLocks noChangeShapeType="1"/>
            </p:cNvSpPr>
            <p:nvPr/>
          </p:nvSpPr>
          <p:spPr bwMode="auto">
            <a:xfrm>
              <a:off x="3302001" y="2428002"/>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5" name="Line 381">
              <a:extLst>
                <a:ext uri="{FF2B5EF4-FFF2-40B4-BE49-F238E27FC236}">
                  <a16:creationId xmlns:a16="http://schemas.microsoft.com/office/drawing/2014/main" id="{9DF62C5F-F909-FA4E-6B87-EB310D1E0987}"/>
                </a:ext>
              </a:extLst>
            </p:cNvPr>
            <p:cNvSpPr>
              <a:spLocks noChangeShapeType="1"/>
            </p:cNvSpPr>
            <p:nvPr/>
          </p:nvSpPr>
          <p:spPr bwMode="auto">
            <a:xfrm>
              <a:off x="3395664" y="2456577"/>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6" name="Line 382">
              <a:extLst>
                <a:ext uri="{FF2B5EF4-FFF2-40B4-BE49-F238E27FC236}">
                  <a16:creationId xmlns:a16="http://schemas.microsoft.com/office/drawing/2014/main" id="{F90E556D-B682-265C-6701-75A9348C280A}"/>
                </a:ext>
              </a:extLst>
            </p:cNvPr>
            <p:cNvSpPr>
              <a:spLocks noChangeShapeType="1"/>
            </p:cNvSpPr>
            <p:nvPr/>
          </p:nvSpPr>
          <p:spPr bwMode="auto">
            <a:xfrm>
              <a:off x="3409951" y="2456577"/>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7" name="Line 383">
              <a:extLst>
                <a:ext uri="{FF2B5EF4-FFF2-40B4-BE49-F238E27FC236}">
                  <a16:creationId xmlns:a16="http://schemas.microsoft.com/office/drawing/2014/main" id="{3F2A143E-A998-9BB7-FED7-24CFA23BA406}"/>
                </a:ext>
              </a:extLst>
            </p:cNvPr>
            <p:cNvSpPr>
              <a:spLocks noChangeShapeType="1"/>
            </p:cNvSpPr>
            <p:nvPr/>
          </p:nvSpPr>
          <p:spPr bwMode="auto">
            <a:xfrm>
              <a:off x="3417889" y="2456577"/>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8" name="Line 384">
              <a:extLst>
                <a:ext uri="{FF2B5EF4-FFF2-40B4-BE49-F238E27FC236}">
                  <a16:creationId xmlns:a16="http://schemas.microsoft.com/office/drawing/2014/main" id="{B6DC3D93-B23E-D665-5205-D6246CAAED3C}"/>
                </a:ext>
              </a:extLst>
            </p:cNvPr>
            <p:cNvSpPr>
              <a:spLocks noChangeShapeType="1"/>
            </p:cNvSpPr>
            <p:nvPr/>
          </p:nvSpPr>
          <p:spPr bwMode="auto">
            <a:xfrm>
              <a:off x="3421064" y="2456577"/>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69" name="Line 385">
              <a:extLst>
                <a:ext uri="{FF2B5EF4-FFF2-40B4-BE49-F238E27FC236}">
                  <a16:creationId xmlns:a16="http://schemas.microsoft.com/office/drawing/2014/main" id="{A9C17803-81FE-5961-1727-D623EF13C2B3}"/>
                </a:ext>
              </a:extLst>
            </p:cNvPr>
            <p:cNvSpPr>
              <a:spLocks noChangeShapeType="1"/>
            </p:cNvSpPr>
            <p:nvPr/>
          </p:nvSpPr>
          <p:spPr bwMode="auto">
            <a:xfrm>
              <a:off x="3452814" y="2472452"/>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0" name="Line 386">
              <a:extLst>
                <a:ext uri="{FF2B5EF4-FFF2-40B4-BE49-F238E27FC236}">
                  <a16:creationId xmlns:a16="http://schemas.microsoft.com/office/drawing/2014/main" id="{6792EDD3-8B48-68CE-2CA8-8D8295F7EA57}"/>
                </a:ext>
              </a:extLst>
            </p:cNvPr>
            <p:cNvSpPr>
              <a:spLocks noChangeShapeType="1"/>
            </p:cNvSpPr>
            <p:nvPr/>
          </p:nvSpPr>
          <p:spPr bwMode="auto">
            <a:xfrm>
              <a:off x="3478214" y="2489914"/>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1" name="Line 387">
              <a:extLst>
                <a:ext uri="{FF2B5EF4-FFF2-40B4-BE49-F238E27FC236}">
                  <a16:creationId xmlns:a16="http://schemas.microsoft.com/office/drawing/2014/main" id="{9D0BD4C0-6686-93A9-C3C6-62430AF95050}"/>
                </a:ext>
              </a:extLst>
            </p:cNvPr>
            <p:cNvSpPr>
              <a:spLocks noChangeShapeType="1"/>
            </p:cNvSpPr>
            <p:nvPr/>
          </p:nvSpPr>
          <p:spPr bwMode="auto">
            <a:xfrm>
              <a:off x="3502026" y="2489914"/>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2" name="Line 388">
              <a:extLst>
                <a:ext uri="{FF2B5EF4-FFF2-40B4-BE49-F238E27FC236}">
                  <a16:creationId xmlns:a16="http://schemas.microsoft.com/office/drawing/2014/main" id="{2E2CBE2E-59F0-30BF-51DC-6FDB0B982C9F}"/>
                </a:ext>
              </a:extLst>
            </p:cNvPr>
            <p:cNvSpPr>
              <a:spLocks noChangeShapeType="1"/>
            </p:cNvSpPr>
            <p:nvPr/>
          </p:nvSpPr>
          <p:spPr bwMode="auto">
            <a:xfrm>
              <a:off x="3532189" y="2489914"/>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3" name="Line 389">
              <a:extLst>
                <a:ext uri="{FF2B5EF4-FFF2-40B4-BE49-F238E27FC236}">
                  <a16:creationId xmlns:a16="http://schemas.microsoft.com/office/drawing/2014/main" id="{F03A0C21-5608-A114-EB91-D4B32365E24E}"/>
                </a:ext>
              </a:extLst>
            </p:cNvPr>
            <p:cNvSpPr>
              <a:spLocks noChangeShapeType="1"/>
            </p:cNvSpPr>
            <p:nvPr/>
          </p:nvSpPr>
          <p:spPr bwMode="auto">
            <a:xfrm>
              <a:off x="3536951" y="2489914"/>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4" name="Line 390">
              <a:extLst>
                <a:ext uri="{FF2B5EF4-FFF2-40B4-BE49-F238E27FC236}">
                  <a16:creationId xmlns:a16="http://schemas.microsoft.com/office/drawing/2014/main" id="{94177A3E-1F9D-2501-92F8-0BF0C017A5A0}"/>
                </a:ext>
              </a:extLst>
            </p:cNvPr>
            <p:cNvSpPr>
              <a:spLocks noChangeShapeType="1"/>
            </p:cNvSpPr>
            <p:nvPr/>
          </p:nvSpPr>
          <p:spPr bwMode="auto">
            <a:xfrm>
              <a:off x="3575051" y="2510552"/>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5" name="Line 391">
              <a:extLst>
                <a:ext uri="{FF2B5EF4-FFF2-40B4-BE49-F238E27FC236}">
                  <a16:creationId xmlns:a16="http://schemas.microsoft.com/office/drawing/2014/main" id="{97398E2D-BCFF-5DA5-0580-911C43B57F27}"/>
                </a:ext>
              </a:extLst>
            </p:cNvPr>
            <p:cNvSpPr>
              <a:spLocks noChangeShapeType="1"/>
            </p:cNvSpPr>
            <p:nvPr/>
          </p:nvSpPr>
          <p:spPr bwMode="auto">
            <a:xfrm>
              <a:off x="3587751" y="2510552"/>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6" name="Line 392">
              <a:extLst>
                <a:ext uri="{FF2B5EF4-FFF2-40B4-BE49-F238E27FC236}">
                  <a16:creationId xmlns:a16="http://schemas.microsoft.com/office/drawing/2014/main" id="{D1909714-2D7E-F1D9-65BA-2369E70AC412}"/>
                </a:ext>
              </a:extLst>
            </p:cNvPr>
            <p:cNvSpPr>
              <a:spLocks noChangeShapeType="1"/>
            </p:cNvSpPr>
            <p:nvPr/>
          </p:nvSpPr>
          <p:spPr bwMode="auto">
            <a:xfrm>
              <a:off x="3597276" y="2510552"/>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7" name="Line 393">
              <a:extLst>
                <a:ext uri="{FF2B5EF4-FFF2-40B4-BE49-F238E27FC236}">
                  <a16:creationId xmlns:a16="http://schemas.microsoft.com/office/drawing/2014/main" id="{6AC1810E-4B5D-D1CB-C1A6-97AACA4C8661}"/>
                </a:ext>
              </a:extLst>
            </p:cNvPr>
            <p:cNvSpPr>
              <a:spLocks noChangeShapeType="1"/>
            </p:cNvSpPr>
            <p:nvPr/>
          </p:nvSpPr>
          <p:spPr bwMode="auto">
            <a:xfrm>
              <a:off x="3794126" y="2569289"/>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8" name="Line 394">
              <a:extLst>
                <a:ext uri="{FF2B5EF4-FFF2-40B4-BE49-F238E27FC236}">
                  <a16:creationId xmlns:a16="http://schemas.microsoft.com/office/drawing/2014/main" id="{753A53EC-5E81-1ACD-B425-B4579A4931D0}"/>
                </a:ext>
              </a:extLst>
            </p:cNvPr>
            <p:cNvSpPr>
              <a:spLocks noChangeShapeType="1"/>
            </p:cNvSpPr>
            <p:nvPr/>
          </p:nvSpPr>
          <p:spPr bwMode="auto">
            <a:xfrm>
              <a:off x="3805239" y="2569289"/>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79" name="Line 395">
              <a:extLst>
                <a:ext uri="{FF2B5EF4-FFF2-40B4-BE49-F238E27FC236}">
                  <a16:creationId xmlns:a16="http://schemas.microsoft.com/office/drawing/2014/main" id="{9AA80D7B-4ADD-910B-42A8-E8DBBAC7DD3D}"/>
                </a:ext>
              </a:extLst>
            </p:cNvPr>
            <p:cNvSpPr>
              <a:spLocks noChangeShapeType="1"/>
            </p:cNvSpPr>
            <p:nvPr/>
          </p:nvSpPr>
          <p:spPr bwMode="auto">
            <a:xfrm>
              <a:off x="3856039" y="2569289"/>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0" name="Line 396">
              <a:extLst>
                <a:ext uri="{FF2B5EF4-FFF2-40B4-BE49-F238E27FC236}">
                  <a16:creationId xmlns:a16="http://schemas.microsoft.com/office/drawing/2014/main" id="{B2B87EDE-08A6-BCD2-41B4-A96152316F77}"/>
                </a:ext>
              </a:extLst>
            </p:cNvPr>
            <p:cNvSpPr>
              <a:spLocks noChangeShapeType="1"/>
            </p:cNvSpPr>
            <p:nvPr/>
          </p:nvSpPr>
          <p:spPr bwMode="auto">
            <a:xfrm>
              <a:off x="3895726" y="2589927"/>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1" name="Line 397">
              <a:extLst>
                <a:ext uri="{FF2B5EF4-FFF2-40B4-BE49-F238E27FC236}">
                  <a16:creationId xmlns:a16="http://schemas.microsoft.com/office/drawing/2014/main" id="{D703068F-DE60-13D4-FC23-8B53DD955278}"/>
                </a:ext>
              </a:extLst>
            </p:cNvPr>
            <p:cNvSpPr>
              <a:spLocks noChangeShapeType="1"/>
            </p:cNvSpPr>
            <p:nvPr/>
          </p:nvSpPr>
          <p:spPr bwMode="auto">
            <a:xfrm>
              <a:off x="3913189" y="263278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2" name="Line 398">
              <a:extLst>
                <a:ext uri="{FF2B5EF4-FFF2-40B4-BE49-F238E27FC236}">
                  <a16:creationId xmlns:a16="http://schemas.microsoft.com/office/drawing/2014/main" id="{46F54460-3C83-6C5E-3230-90A0A9CB3D5C}"/>
                </a:ext>
              </a:extLst>
            </p:cNvPr>
            <p:cNvSpPr>
              <a:spLocks noChangeShapeType="1"/>
            </p:cNvSpPr>
            <p:nvPr/>
          </p:nvSpPr>
          <p:spPr bwMode="auto">
            <a:xfrm>
              <a:off x="3932239" y="263278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3" name="Line 399">
              <a:extLst>
                <a:ext uri="{FF2B5EF4-FFF2-40B4-BE49-F238E27FC236}">
                  <a16:creationId xmlns:a16="http://schemas.microsoft.com/office/drawing/2014/main" id="{7FA2E47C-5B74-753A-C3B2-023D45A84E61}"/>
                </a:ext>
              </a:extLst>
            </p:cNvPr>
            <p:cNvSpPr>
              <a:spLocks noChangeShapeType="1"/>
            </p:cNvSpPr>
            <p:nvPr/>
          </p:nvSpPr>
          <p:spPr bwMode="auto">
            <a:xfrm>
              <a:off x="3967164" y="2656602"/>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4" name="Line 400">
              <a:extLst>
                <a:ext uri="{FF2B5EF4-FFF2-40B4-BE49-F238E27FC236}">
                  <a16:creationId xmlns:a16="http://schemas.microsoft.com/office/drawing/2014/main" id="{98C90597-9994-A075-0A97-FE5999D41215}"/>
                </a:ext>
              </a:extLst>
            </p:cNvPr>
            <p:cNvSpPr>
              <a:spLocks noChangeShapeType="1"/>
            </p:cNvSpPr>
            <p:nvPr/>
          </p:nvSpPr>
          <p:spPr bwMode="auto">
            <a:xfrm>
              <a:off x="3951289" y="2656602"/>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5" name="Line 401">
              <a:extLst>
                <a:ext uri="{FF2B5EF4-FFF2-40B4-BE49-F238E27FC236}">
                  <a16:creationId xmlns:a16="http://schemas.microsoft.com/office/drawing/2014/main" id="{3DB39E5A-D98F-1EE4-D175-61C2AEF25B2A}"/>
                </a:ext>
              </a:extLst>
            </p:cNvPr>
            <p:cNvSpPr>
              <a:spLocks noChangeShapeType="1"/>
            </p:cNvSpPr>
            <p:nvPr/>
          </p:nvSpPr>
          <p:spPr bwMode="auto">
            <a:xfrm>
              <a:off x="3946526" y="2656602"/>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6" name="Line 402">
              <a:extLst>
                <a:ext uri="{FF2B5EF4-FFF2-40B4-BE49-F238E27FC236}">
                  <a16:creationId xmlns:a16="http://schemas.microsoft.com/office/drawing/2014/main" id="{45080C6C-877F-5102-29E4-BB1DDD535623}"/>
                </a:ext>
              </a:extLst>
            </p:cNvPr>
            <p:cNvSpPr>
              <a:spLocks noChangeShapeType="1"/>
            </p:cNvSpPr>
            <p:nvPr/>
          </p:nvSpPr>
          <p:spPr bwMode="auto">
            <a:xfrm>
              <a:off x="3976689" y="2656602"/>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7" name="Line 403">
              <a:extLst>
                <a:ext uri="{FF2B5EF4-FFF2-40B4-BE49-F238E27FC236}">
                  <a16:creationId xmlns:a16="http://schemas.microsoft.com/office/drawing/2014/main" id="{3DCEFF46-346F-5339-114C-9A780B7DEBCA}"/>
                </a:ext>
              </a:extLst>
            </p:cNvPr>
            <p:cNvSpPr>
              <a:spLocks noChangeShapeType="1"/>
            </p:cNvSpPr>
            <p:nvPr/>
          </p:nvSpPr>
          <p:spPr bwMode="auto">
            <a:xfrm>
              <a:off x="3943351" y="2632789"/>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8" name="Line 404">
              <a:extLst>
                <a:ext uri="{FF2B5EF4-FFF2-40B4-BE49-F238E27FC236}">
                  <a16:creationId xmlns:a16="http://schemas.microsoft.com/office/drawing/2014/main" id="{ACAF5C30-FB1E-5BE0-563A-981993CB9614}"/>
                </a:ext>
              </a:extLst>
            </p:cNvPr>
            <p:cNvSpPr>
              <a:spLocks noChangeShapeType="1"/>
            </p:cNvSpPr>
            <p:nvPr/>
          </p:nvSpPr>
          <p:spPr bwMode="auto">
            <a:xfrm flipH="1">
              <a:off x="3898901" y="2650252"/>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089" name="Line 405">
              <a:extLst>
                <a:ext uri="{FF2B5EF4-FFF2-40B4-BE49-F238E27FC236}">
                  <a16:creationId xmlns:a16="http://schemas.microsoft.com/office/drawing/2014/main" id="{85C88E93-0AAC-155D-4909-D94E7DC3B750}"/>
                </a:ext>
              </a:extLst>
            </p:cNvPr>
            <p:cNvSpPr>
              <a:spLocks noChangeShapeType="1"/>
            </p:cNvSpPr>
            <p:nvPr/>
          </p:nvSpPr>
          <p:spPr bwMode="auto">
            <a:xfrm flipH="1">
              <a:off x="3929064" y="2650252"/>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0" name="Line 407">
              <a:extLst>
                <a:ext uri="{FF2B5EF4-FFF2-40B4-BE49-F238E27FC236}">
                  <a16:creationId xmlns:a16="http://schemas.microsoft.com/office/drawing/2014/main" id="{2157D5FF-1AD2-6351-4989-CC36E16F9B69}"/>
                </a:ext>
              </a:extLst>
            </p:cNvPr>
            <p:cNvSpPr>
              <a:spLocks noChangeShapeType="1"/>
            </p:cNvSpPr>
            <p:nvPr/>
          </p:nvSpPr>
          <p:spPr bwMode="auto">
            <a:xfrm flipH="1">
              <a:off x="3937001" y="2678180"/>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1" name="Line 408">
              <a:extLst>
                <a:ext uri="{FF2B5EF4-FFF2-40B4-BE49-F238E27FC236}">
                  <a16:creationId xmlns:a16="http://schemas.microsoft.com/office/drawing/2014/main" id="{8CC5E53E-E98D-54FA-300D-CE695579200C}"/>
                </a:ext>
              </a:extLst>
            </p:cNvPr>
            <p:cNvSpPr>
              <a:spLocks noChangeShapeType="1"/>
            </p:cNvSpPr>
            <p:nvPr/>
          </p:nvSpPr>
          <p:spPr bwMode="auto">
            <a:xfrm>
              <a:off x="4203701" y="2695642"/>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2" name="Line 409">
              <a:extLst>
                <a:ext uri="{FF2B5EF4-FFF2-40B4-BE49-F238E27FC236}">
                  <a16:creationId xmlns:a16="http://schemas.microsoft.com/office/drawing/2014/main" id="{C594B098-ADA7-E610-067A-768319211542}"/>
                </a:ext>
              </a:extLst>
            </p:cNvPr>
            <p:cNvSpPr>
              <a:spLocks noChangeShapeType="1"/>
            </p:cNvSpPr>
            <p:nvPr/>
          </p:nvSpPr>
          <p:spPr bwMode="auto">
            <a:xfrm flipH="1">
              <a:off x="4187826" y="2708342"/>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3" name="Line 410">
              <a:extLst>
                <a:ext uri="{FF2B5EF4-FFF2-40B4-BE49-F238E27FC236}">
                  <a16:creationId xmlns:a16="http://schemas.microsoft.com/office/drawing/2014/main" id="{8686CA31-6134-6162-3016-39D02EEDEDB1}"/>
                </a:ext>
              </a:extLst>
            </p:cNvPr>
            <p:cNvSpPr>
              <a:spLocks noChangeShapeType="1"/>
            </p:cNvSpPr>
            <p:nvPr/>
          </p:nvSpPr>
          <p:spPr bwMode="auto">
            <a:xfrm>
              <a:off x="4224339" y="2748030"/>
              <a:ext cx="0" cy="26988"/>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4" name="Line 411">
              <a:extLst>
                <a:ext uri="{FF2B5EF4-FFF2-40B4-BE49-F238E27FC236}">
                  <a16:creationId xmlns:a16="http://schemas.microsoft.com/office/drawing/2014/main" id="{4C31AA6E-48C6-986D-3782-D5CCA92830E6}"/>
                </a:ext>
              </a:extLst>
            </p:cNvPr>
            <p:cNvSpPr>
              <a:spLocks noChangeShapeType="1"/>
            </p:cNvSpPr>
            <p:nvPr/>
          </p:nvSpPr>
          <p:spPr bwMode="auto">
            <a:xfrm flipH="1">
              <a:off x="4210051" y="2760730"/>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5" name="Line 412">
              <a:extLst>
                <a:ext uri="{FF2B5EF4-FFF2-40B4-BE49-F238E27FC236}">
                  <a16:creationId xmlns:a16="http://schemas.microsoft.com/office/drawing/2014/main" id="{7BD6B1DE-541C-8295-BCF8-7574D177B11C}"/>
                </a:ext>
              </a:extLst>
            </p:cNvPr>
            <p:cNvSpPr>
              <a:spLocks noChangeShapeType="1"/>
            </p:cNvSpPr>
            <p:nvPr/>
          </p:nvSpPr>
          <p:spPr bwMode="auto">
            <a:xfrm>
              <a:off x="4241801" y="2778192"/>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6" name="Line 413">
              <a:extLst>
                <a:ext uri="{FF2B5EF4-FFF2-40B4-BE49-F238E27FC236}">
                  <a16:creationId xmlns:a16="http://schemas.microsoft.com/office/drawing/2014/main" id="{554D7929-687B-6D85-C137-84D349267D15}"/>
                </a:ext>
              </a:extLst>
            </p:cNvPr>
            <p:cNvSpPr>
              <a:spLocks noChangeShapeType="1"/>
            </p:cNvSpPr>
            <p:nvPr/>
          </p:nvSpPr>
          <p:spPr bwMode="auto">
            <a:xfrm>
              <a:off x="4308476" y="280200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7" name="Line 414">
              <a:extLst>
                <a:ext uri="{FF2B5EF4-FFF2-40B4-BE49-F238E27FC236}">
                  <a16:creationId xmlns:a16="http://schemas.microsoft.com/office/drawing/2014/main" id="{59030359-31AB-8140-B9EA-CCAA0C597C16}"/>
                </a:ext>
              </a:extLst>
            </p:cNvPr>
            <p:cNvSpPr>
              <a:spLocks noChangeShapeType="1"/>
            </p:cNvSpPr>
            <p:nvPr/>
          </p:nvSpPr>
          <p:spPr bwMode="auto">
            <a:xfrm>
              <a:off x="4327526" y="280200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8" name="Line 415">
              <a:extLst>
                <a:ext uri="{FF2B5EF4-FFF2-40B4-BE49-F238E27FC236}">
                  <a16:creationId xmlns:a16="http://schemas.microsoft.com/office/drawing/2014/main" id="{221E0210-9BB2-9533-E057-9B41F16715EF}"/>
                </a:ext>
              </a:extLst>
            </p:cNvPr>
            <p:cNvSpPr>
              <a:spLocks noChangeShapeType="1"/>
            </p:cNvSpPr>
            <p:nvPr/>
          </p:nvSpPr>
          <p:spPr bwMode="auto">
            <a:xfrm>
              <a:off x="4335464" y="280200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699" name="Line 416">
              <a:extLst>
                <a:ext uri="{FF2B5EF4-FFF2-40B4-BE49-F238E27FC236}">
                  <a16:creationId xmlns:a16="http://schemas.microsoft.com/office/drawing/2014/main" id="{B1C3743E-A68C-1135-8CA6-2F206F2FB58E}"/>
                </a:ext>
              </a:extLst>
            </p:cNvPr>
            <p:cNvSpPr>
              <a:spLocks noChangeShapeType="1"/>
            </p:cNvSpPr>
            <p:nvPr/>
          </p:nvSpPr>
          <p:spPr bwMode="auto">
            <a:xfrm>
              <a:off x="4368801" y="280200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0" name="Line 417">
              <a:extLst>
                <a:ext uri="{FF2B5EF4-FFF2-40B4-BE49-F238E27FC236}">
                  <a16:creationId xmlns:a16="http://schemas.microsoft.com/office/drawing/2014/main" id="{66184BB4-C09B-485E-26FA-264B113619ED}"/>
                </a:ext>
              </a:extLst>
            </p:cNvPr>
            <p:cNvSpPr>
              <a:spLocks noChangeShapeType="1"/>
            </p:cNvSpPr>
            <p:nvPr/>
          </p:nvSpPr>
          <p:spPr bwMode="auto">
            <a:xfrm>
              <a:off x="4391026" y="280200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1" name="Line 418">
              <a:extLst>
                <a:ext uri="{FF2B5EF4-FFF2-40B4-BE49-F238E27FC236}">
                  <a16:creationId xmlns:a16="http://schemas.microsoft.com/office/drawing/2014/main" id="{72546B5F-9C4C-A0BE-E741-11FF25CC13EF}"/>
                </a:ext>
              </a:extLst>
            </p:cNvPr>
            <p:cNvSpPr>
              <a:spLocks noChangeShapeType="1"/>
            </p:cNvSpPr>
            <p:nvPr/>
          </p:nvSpPr>
          <p:spPr bwMode="auto">
            <a:xfrm>
              <a:off x="4429126" y="280200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2" name="Line 419">
              <a:extLst>
                <a:ext uri="{FF2B5EF4-FFF2-40B4-BE49-F238E27FC236}">
                  <a16:creationId xmlns:a16="http://schemas.microsoft.com/office/drawing/2014/main" id="{F2A314AF-22FB-0F65-9E2B-6840643E99CB}"/>
                </a:ext>
              </a:extLst>
            </p:cNvPr>
            <p:cNvSpPr>
              <a:spLocks noChangeShapeType="1"/>
            </p:cNvSpPr>
            <p:nvPr/>
          </p:nvSpPr>
          <p:spPr bwMode="auto">
            <a:xfrm>
              <a:off x="4446589" y="280200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3" name="Line 420">
              <a:extLst>
                <a:ext uri="{FF2B5EF4-FFF2-40B4-BE49-F238E27FC236}">
                  <a16:creationId xmlns:a16="http://schemas.microsoft.com/office/drawing/2014/main" id="{74FAA4A4-63C5-F04F-387E-4ECC0CED8C8F}"/>
                </a:ext>
              </a:extLst>
            </p:cNvPr>
            <p:cNvSpPr>
              <a:spLocks noChangeShapeType="1"/>
            </p:cNvSpPr>
            <p:nvPr/>
          </p:nvSpPr>
          <p:spPr bwMode="auto">
            <a:xfrm>
              <a:off x="4492626" y="284645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4" name="Line 421">
              <a:extLst>
                <a:ext uri="{FF2B5EF4-FFF2-40B4-BE49-F238E27FC236}">
                  <a16:creationId xmlns:a16="http://schemas.microsoft.com/office/drawing/2014/main" id="{3AE57FCC-5C53-14BA-ECB6-6CB219267649}"/>
                </a:ext>
              </a:extLst>
            </p:cNvPr>
            <p:cNvSpPr>
              <a:spLocks noChangeShapeType="1"/>
            </p:cNvSpPr>
            <p:nvPr/>
          </p:nvSpPr>
          <p:spPr bwMode="auto">
            <a:xfrm>
              <a:off x="4479926" y="284645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5" name="Line 422">
              <a:extLst>
                <a:ext uri="{FF2B5EF4-FFF2-40B4-BE49-F238E27FC236}">
                  <a16:creationId xmlns:a16="http://schemas.microsoft.com/office/drawing/2014/main" id="{16AB7890-8265-D262-A898-37728BA893B4}"/>
                </a:ext>
              </a:extLst>
            </p:cNvPr>
            <p:cNvSpPr>
              <a:spLocks noChangeShapeType="1"/>
            </p:cNvSpPr>
            <p:nvPr/>
          </p:nvSpPr>
          <p:spPr bwMode="auto">
            <a:xfrm>
              <a:off x="4465639" y="284645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6" name="Line 423">
              <a:extLst>
                <a:ext uri="{FF2B5EF4-FFF2-40B4-BE49-F238E27FC236}">
                  <a16:creationId xmlns:a16="http://schemas.microsoft.com/office/drawing/2014/main" id="{EA552AB1-0220-E291-7360-1BD0DD8FBD3B}"/>
                </a:ext>
              </a:extLst>
            </p:cNvPr>
            <p:cNvSpPr>
              <a:spLocks noChangeShapeType="1"/>
            </p:cNvSpPr>
            <p:nvPr/>
          </p:nvSpPr>
          <p:spPr bwMode="auto">
            <a:xfrm flipH="1">
              <a:off x="4456114" y="2859155"/>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7" name="Line 424">
              <a:extLst>
                <a:ext uri="{FF2B5EF4-FFF2-40B4-BE49-F238E27FC236}">
                  <a16:creationId xmlns:a16="http://schemas.microsoft.com/office/drawing/2014/main" id="{54D4D031-83C6-7846-23DF-5A3FA81AD65A}"/>
                </a:ext>
              </a:extLst>
            </p:cNvPr>
            <p:cNvSpPr>
              <a:spLocks noChangeShapeType="1"/>
            </p:cNvSpPr>
            <p:nvPr/>
          </p:nvSpPr>
          <p:spPr bwMode="auto">
            <a:xfrm>
              <a:off x="4765676" y="284645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8" name="Line 425">
              <a:extLst>
                <a:ext uri="{FF2B5EF4-FFF2-40B4-BE49-F238E27FC236}">
                  <a16:creationId xmlns:a16="http://schemas.microsoft.com/office/drawing/2014/main" id="{0EC1B8D8-1D7F-FC8E-5A19-E1EE2A27685C}"/>
                </a:ext>
              </a:extLst>
            </p:cNvPr>
            <p:cNvSpPr>
              <a:spLocks noChangeShapeType="1"/>
            </p:cNvSpPr>
            <p:nvPr/>
          </p:nvSpPr>
          <p:spPr bwMode="auto">
            <a:xfrm>
              <a:off x="4859339" y="2919480"/>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09" name="Line 426">
              <a:extLst>
                <a:ext uri="{FF2B5EF4-FFF2-40B4-BE49-F238E27FC236}">
                  <a16:creationId xmlns:a16="http://schemas.microsoft.com/office/drawing/2014/main" id="{F393C079-4894-904E-D606-25C8B5C9A5E4}"/>
                </a:ext>
              </a:extLst>
            </p:cNvPr>
            <p:cNvSpPr>
              <a:spLocks noChangeShapeType="1"/>
            </p:cNvSpPr>
            <p:nvPr/>
          </p:nvSpPr>
          <p:spPr bwMode="auto">
            <a:xfrm>
              <a:off x="4876801" y="2919480"/>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0" name="Line 427">
              <a:extLst>
                <a:ext uri="{FF2B5EF4-FFF2-40B4-BE49-F238E27FC236}">
                  <a16:creationId xmlns:a16="http://schemas.microsoft.com/office/drawing/2014/main" id="{85DA3653-B4E3-3B5E-C80F-5F66F1C3BF99}"/>
                </a:ext>
              </a:extLst>
            </p:cNvPr>
            <p:cNvSpPr>
              <a:spLocks noChangeShapeType="1"/>
            </p:cNvSpPr>
            <p:nvPr/>
          </p:nvSpPr>
          <p:spPr bwMode="auto">
            <a:xfrm>
              <a:off x="4970464" y="2919480"/>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1" name="Line 428">
              <a:extLst>
                <a:ext uri="{FF2B5EF4-FFF2-40B4-BE49-F238E27FC236}">
                  <a16:creationId xmlns:a16="http://schemas.microsoft.com/office/drawing/2014/main" id="{D5A6CF34-8936-AE10-0559-06217EBC6162}"/>
                </a:ext>
              </a:extLst>
            </p:cNvPr>
            <p:cNvSpPr>
              <a:spLocks noChangeShapeType="1"/>
            </p:cNvSpPr>
            <p:nvPr/>
          </p:nvSpPr>
          <p:spPr bwMode="auto">
            <a:xfrm>
              <a:off x="5121276" y="3021080"/>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2" name="Line 429">
              <a:extLst>
                <a:ext uri="{FF2B5EF4-FFF2-40B4-BE49-F238E27FC236}">
                  <a16:creationId xmlns:a16="http://schemas.microsoft.com/office/drawing/2014/main" id="{FC78CAD1-70B7-FC48-5017-6B1C34E9CDF6}"/>
                </a:ext>
              </a:extLst>
            </p:cNvPr>
            <p:cNvSpPr>
              <a:spLocks noChangeShapeType="1"/>
            </p:cNvSpPr>
            <p:nvPr/>
          </p:nvSpPr>
          <p:spPr bwMode="auto">
            <a:xfrm>
              <a:off x="5154614" y="3021080"/>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3" name="Line 430">
              <a:extLst>
                <a:ext uri="{FF2B5EF4-FFF2-40B4-BE49-F238E27FC236}">
                  <a16:creationId xmlns:a16="http://schemas.microsoft.com/office/drawing/2014/main" id="{6E3CE3CA-3546-F6A6-CFF4-53A54A23F0EC}"/>
                </a:ext>
              </a:extLst>
            </p:cNvPr>
            <p:cNvSpPr>
              <a:spLocks noChangeShapeType="1"/>
            </p:cNvSpPr>
            <p:nvPr/>
          </p:nvSpPr>
          <p:spPr bwMode="auto">
            <a:xfrm>
              <a:off x="5175251" y="3021080"/>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4" name="Line 431">
              <a:extLst>
                <a:ext uri="{FF2B5EF4-FFF2-40B4-BE49-F238E27FC236}">
                  <a16:creationId xmlns:a16="http://schemas.microsoft.com/office/drawing/2014/main" id="{6C5E5E53-673A-3DD1-6FA7-4CE6B8F90C4B}"/>
                </a:ext>
              </a:extLst>
            </p:cNvPr>
            <p:cNvSpPr>
              <a:spLocks noChangeShapeType="1"/>
            </p:cNvSpPr>
            <p:nvPr/>
          </p:nvSpPr>
          <p:spPr bwMode="auto">
            <a:xfrm>
              <a:off x="5308601" y="3200467"/>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5" name="Line 432">
              <a:extLst>
                <a:ext uri="{FF2B5EF4-FFF2-40B4-BE49-F238E27FC236}">
                  <a16:creationId xmlns:a16="http://schemas.microsoft.com/office/drawing/2014/main" id="{4CD66447-BD6D-A5AD-EC38-51DDA0DDD535}"/>
                </a:ext>
              </a:extLst>
            </p:cNvPr>
            <p:cNvSpPr>
              <a:spLocks noChangeShapeType="1"/>
            </p:cNvSpPr>
            <p:nvPr/>
          </p:nvSpPr>
          <p:spPr bwMode="auto">
            <a:xfrm>
              <a:off x="5486401" y="3200467"/>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6" name="Line 433">
              <a:extLst>
                <a:ext uri="{FF2B5EF4-FFF2-40B4-BE49-F238E27FC236}">
                  <a16:creationId xmlns:a16="http://schemas.microsoft.com/office/drawing/2014/main" id="{F3A31296-B41E-5CD3-0059-6BF894063DA5}"/>
                </a:ext>
              </a:extLst>
            </p:cNvPr>
            <p:cNvSpPr>
              <a:spLocks noChangeShapeType="1"/>
            </p:cNvSpPr>
            <p:nvPr/>
          </p:nvSpPr>
          <p:spPr bwMode="auto">
            <a:xfrm>
              <a:off x="5611814" y="3200467"/>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7" name="Line 434">
              <a:extLst>
                <a:ext uri="{FF2B5EF4-FFF2-40B4-BE49-F238E27FC236}">
                  <a16:creationId xmlns:a16="http://schemas.microsoft.com/office/drawing/2014/main" id="{79812123-B4AE-9E9B-4097-0ED13898F0AE}"/>
                </a:ext>
              </a:extLst>
            </p:cNvPr>
            <p:cNvSpPr>
              <a:spLocks noChangeShapeType="1"/>
            </p:cNvSpPr>
            <p:nvPr/>
          </p:nvSpPr>
          <p:spPr bwMode="auto">
            <a:xfrm>
              <a:off x="4775201" y="284645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8" name="Line 435">
              <a:extLst>
                <a:ext uri="{FF2B5EF4-FFF2-40B4-BE49-F238E27FC236}">
                  <a16:creationId xmlns:a16="http://schemas.microsoft.com/office/drawing/2014/main" id="{DABE49D6-831A-7146-71AC-B46793E7D49A}"/>
                </a:ext>
              </a:extLst>
            </p:cNvPr>
            <p:cNvSpPr>
              <a:spLocks noChangeShapeType="1"/>
            </p:cNvSpPr>
            <p:nvPr/>
          </p:nvSpPr>
          <p:spPr bwMode="auto">
            <a:xfrm>
              <a:off x="4787901" y="284645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19" name="Line 436">
              <a:extLst>
                <a:ext uri="{FF2B5EF4-FFF2-40B4-BE49-F238E27FC236}">
                  <a16:creationId xmlns:a16="http://schemas.microsoft.com/office/drawing/2014/main" id="{2A174655-7BBC-AD52-0458-02DA84F26428}"/>
                </a:ext>
              </a:extLst>
            </p:cNvPr>
            <p:cNvSpPr>
              <a:spLocks noChangeShapeType="1"/>
            </p:cNvSpPr>
            <p:nvPr/>
          </p:nvSpPr>
          <p:spPr bwMode="auto">
            <a:xfrm>
              <a:off x="4795839" y="2846455"/>
              <a:ext cx="0" cy="2857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0" name="Line 437">
              <a:extLst>
                <a:ext uri="{FF2B5EF4-FFF2-40B4-BE49-F238E27FC236}">
                  <a16:creationId xmlns:a16="http://schemas.microsoft.com/office/drawing/2014/main" id="{3B18CC16-B8B9-A97D-9E52-E47EB3D0F317}"/>
                </a:ext>
              </a:extLst>
            </p:cNvPr>
            <p:cNvSpPr>
              <a:spLocks noChangeShapeType="1"/>
            </p:cNvSpPr>
            <p:nvPr/>
          </p:nvSpPr>
          <p:spPr bwMode="auto">
            <a:xfrm flipH="1">
              <a:off x="4843464" y="2936942"/>
              <a:ext cx="3016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1" name="Line 438">
              <a:extLst>
                <a:ext uri="{FF2B5EF4-FFF2-40B4-BE49-F238E27FC236}">
                  <a16:creationId xmlns:a16="http://schemas.microsoft.com/office/drawing/2014/main" id="{2F3A8A9D-A7FE-AA36-83F1-519766126A49}"/>
                </a:ext>
              </a:extLst>
            </p:cNvPr>
            <p:cNvSpPr>
              <a:spLocks noChangeShapeType="1"/>
            </p:cNvSpPr>
            <p:nvPr/>
          </p:nvSpPr>
          <p:spPr bwMode="auto">
            <a:xfrm flipH="1">
              <a:off x="4229101" y="2790892"/>
              <a:ext cx="2698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2" name="Line 439">
              <a:extLst>
                <a:ext uri="{FF2B5EF4-FFF2-40B4-BE49-F238E27FC236}">
                  <a16:creationId xmlns:a16="http://schemas.microsoft.com/office/drawing/2014/main" id="{CA5FCD22-5BA3-BDB3-43F9-935B74879E6C}"/>
                </a:ext>
              </a:extLst>
            </p:cNvPr>
            <p:cNvSpPr>
              <a:spLocks noChangeShapeType="1"/>
            </p:cNvSpPr>
            <p:nvPr/>
          </p:nvSpPr>
          <p:spPr bwMode="auto">
            <a:xfrm>
              <a:off x="3873501" y="2578167"/>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3" name="Line 440">
              <a:extLst>
                <a:ext uri="{FF2B5EF4-FFF2-40B4-BE49-F238E27FC236}">
                  <a16:creationId xmlns:a16="http://schemas.microsoft.com/office/drawing/2014/main" id="{DFA99B57-0A2A-9E13-DD19-82623CEA0A2A}"/>
                </a:ext>
              </a:extLst>
            </p:cNvPr>
            <p:cNvSpPr>
              <a:spLocks noChangeShapeType="1"/>
            </p:cNvSpPr>
            <p:nvPr/>
          </p:nvSpPr>
          <p:spPr bwMode="auto">
            <a:xfrm>
              <a:off x="3878264" y="2578167"/>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4" name="Line 441">
              <a:extLst>
                <a:ext uri="{FF2B5EF4-FFF2-40B4-BE49-F238E27FC236}">
                  <a16:creationId xmlns:a16="http://schemas.microsoft.com/office/drawing/2014/main" id="{56BB94F0-0E37-A7D2-7B93-9C3EC2425465}"/>
                </a:ext>
              </a:extLst>
            </p:cNvPr>
            <p:cNvSpPr>
              <a:spLocks noChangeShapeType="1"/>
            </p:cNvSpPr>
            <p:nvPr/>
          </p:nvSpPr>
          <p:spPr bwMode="auto">
            <a:xfrm flipH="1">
              <a:off x="3868739" y="2590867"/>
              <a:ext cx="1905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5" name="Line 442">
              <a:extLst>
                <a:ext uri="{FF2B5EF4-FFF2-40B4-BE49-F238E27FC236}">
                  <a16:creationId xmlns:a16="http://schemas.microsoft.com/office/drawing/2014/main" id="{84F036F0-75D1-1F18-2D00-E6EBE579B183}"/>
                </a:ext>
              </a:extLst>
            </p:cNvPr>
            <p:cNvSpPr>
              <a:spLocks noChangeShapeType="1"/>
            </p:cNvSpPr>
            <p:nvPr/>
          </p:nvSpPr>
          <p:spPr bwMode="auto">
            <a:xfrm>
              <a:off x="3549651" y="2519430"/>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6" name="Line 443">
              <a:extLst>
                <a:ext uri="{FF2B5EF4-FFF2-40B4-BE49-F238E27FC236}">
                  <a16:creationId xmlns:a16="http://schemas.microsoft.com/office/drawing/2014/main" id="{9937CC96-209C-A74D-7BD4-6A7AEE94AE88}"/>
                </a:ext>
              </a:extLst>
            </p:cNvPr>
            <p:cNvSpPr>
              <a:spLocks noChangeShapeType="1"/>
            </p:cNvSpPr>
            <p:nvPr/>
          </p:nvSpPr>
          <p:spPr bwMode="auto">
            <a:xfrm flipH="1">
              <a:off x="3538539" y="2532130"/>
              <a:ext cx="2540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7" name="Line 444">
              <a:extLst>
                <a:ext uri="{FF2B5EF4-FFF2-40B4-BE49-F238E27FC236}">
                  <a16:creationId xmlns:a16="http://schemas.microsoft.com/office/drawing/2014/main" id="{DC3F95D5-6733-0E82-F866-A1019C802C3F}"/>
                </a:ext>
              </a:extLst>
            </p:cNvPr>
            <p:cNvSpPr>
              <a:spLocks noChangeShapeType="1"/>
            </p:cNvSpPr>
            <p:nvPr/>
          </p:nvSpPr>
          <p:spPr bwMode="auto">
            <a:xfrm>
              <a:off x="3455989" y="2498792"/>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8" name="Line 445">
              <a:extLst>
                <a:ext uri="{FF2B5EF4-FFF2-40B4-BE49-F238E27FC236}">
                  <a16:creationId xmlns:a16="http://schemas.microsoft.com/office/drawing/2014/main" id="{86A9116E-C7B8-B0A1-A3A7-FCF569B0BFDB}"/>
                </a:ext>
              </a:extLst>
            </p:cNvPr>
            <p:cNvSpPr>
              <a:spLocks noChangeShapeType="1"/>
            </p:cNvSpPr>
            <p:nvPr/>
          </p:nvSpPr>
          <p:spPr bwMode="auto">
            <a:xfrm flipH="1">
              <a:off x="3435351" y="2497205"/>
              <a:ext cx="26988"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29" name="Line 446">
              <a:extLst>
                <a:ext uri="{FF2B5EF4-FFF2-40B4-BE49-F238E27FC236}">
                  <a16:creationId xmlns:a16="http://schemas.microsoft.com/office/drawing/2014/main" id="{1421F351-1824-DDBB-254C-4F71DCDDD21C}"/>
                </a:ext>
              </a:extLst>
            </p:cNvPr>
            <p:cNvSpPr>
              <a:spLocks noChangeShapeType="1"/>
            </p:cNvSpPr>
            <p:nvPr/>
          </p:nvSpPr>
          <p:spPr bwMode="auto">
            <a:xfrm flipH="1">
              <a:off x="3440114" y="2511492"/>
              <a:ext cx="2222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0" name="Line 447">
              <a:extLst>
                <a:ext uri="{FF2B5EF4-FFF2-40B4-BE49-F238E27FC236}">
                  <a16:creationId xmlns:a16="http://schemas.microsoft.com/office/drawing/2014/main" id="{B3A09F77-398D-D807-225C-44E434EA8020}"/>
                </a:ext>
              </a:extLst>
            </p:cNvPr>
            <p:cNvSpPr>
              <a:spLocks noChangeShapeType="1"/>
            </p:cNvSpPr>
            <p:nvPr/>
          </p:nvSpPr>
          <p:spPr bwMode="auto">
            <a:xfrm flipH="1">
              <a:off x="3287714" y="2452755"/>
              <a:ext cx="2857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1" name="Line 448">
              <a:extLst>
                <a:ext uri="{FF2B5EF4-FFF2-40B4-BE49-F238E27FC236}">
                  <a16:creationId xmlns:a16="http://schemas.microsoft.com/office/drawing/2014/main" id="{9BEA86ED-6AD7-713F-6C63-E3EB70C8C937}"/>
                </a:ext>
              </a:extLst>
            </p:cNvPr>
            <p:cNvSpPr>
              <a:spLocks noChangeShapeType="1"/>
            </p:cNvSpPr>
            <p:nvPr/>
          </p:nvSpPr>
          <p:spPr bwMode="auto">
            <a:xfrm>
              <a:off x="3157539" y="2406717"/>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2" name="Line 449">
              <a:extLst>
                <a:ext uri="{FF2B5EF4-FFF2-40B4-BE49-F238E27FC236}">
                  <a16:creationId xmlns:a16="http://schemas.microsoft.com/office/drawing/2014/main" id="{7174CAF8-97FE-D75E-2F0C-E33C5B7CBDB0}"/>
                </a:ext>
              </a:extLst>
            </p:cNvPr>
            <p:cNvSpPr>
              <a:spLocks noChangeShapeType="1"/>
            </p:cNvSpPr>
            <p:nvPr/>
          </p:nvSpPr>
          <p:spPr bwMode="auto">
            <a:xfrm flipH="1">
              <a:off x="3035301" y="2400367"/>
              <a:ext cx="2540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3" name="Line 450">
              <a:extLst>
                <a:ext uri="{FF2B5EF4-FFF2-40B4-BE49-F238E27FC236}">
                  <a16:creationId xmlns:a16="http://schemas.microsoft.com/office/drawing/2014/main" id="{42D7890F-FD61-77E8-C30C-6617A6BF127E}"/>
                </a:ext>
              </a:extLst>
            </p:cNvPr>
            <p:cNvSpPr>
              <a:spLocks noChangeShapeType="1"/>
            </p:cNvSpPr>
            <p:nvPr/>
          </p:nvSpPr>
          <p:spPr bwMode="auto">
            <a:xfrm flipH="1">
              <a:off x="3055939" y="2409892"/>
              <a:ext cx="238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4" name="Line 451">
              <a:extLst>
                <a:ext uri="{FF2B5EF4-FFF2-40B4-BE49-F238E27FC236}">
                  <a16:creationId xmlns:a16="http://schemas.microsoft.com/office/drawing/2014/main" id="{F3F1AFDC-FAA0-0828-68E1-F16CD0ECAF71}"/>
                </a:ext>
              </a:extLst>
            </p:cNvPr>
            <p:cNvSpPr>
              <a:spLocks noChangeShapeType="1"/>
            </p:cNvSpPr>
            <p:nvPr/>
          </p:nvSpPr>
          <p:spPr bwMode="auto">
            <a:xfrm flipH="1">
              <a:off x="3146426" y="2438467"/>
              <a:ext cx="25400"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5" name="Line 452">
              <a:extLst>
                <a:ext uri="{FF2B5EF4-FFF2-40B4-BE49-F238E27FC236}">
                  <a16:creationId xmlns:a16="http://schemas.microsoft.com/office/drawing/2014/main" id="{A21A37D9-9C4C-B67C-FE3F-154D45B3550D}"/>
                </a:ext>
              </a:extLst>
            </p:cNvPr>
            <p:cNvSpPr>
              <a:spLocks noChangeShapeType="1"/>
            </p:cNvSpPr>
            <p:nvPr/>
          </p:nvSpPr>
          <p:spPr bwMode="auto">
            <a:xfrm>
              <a:off x="3092451" y="2398780"/>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6" name="Line 453">
              <a:extLst>
                <a:ext uri="{FF2B5EF4-FFF2-40B4-BE49-F238E27FC236}">
                  <a16:creationId xmlns:a16="http://schemas.microsoft.com/office/drawing/2014/main" id="{77D35A3F-3BCD-133D-7DD7-6E54C07878FA}"/>
                </a:ext>
              </a:extLst>
            </p:cNvPr>
            <p:cNvSpPr>
              <a:spLocks noChangeShapeType="1"/>
            </p:cNvSpPr>
            <p:nvPr/>
          </p:nvSpPr>
          <p:spPr bwMode="auto">
            <a:xfrm>
              <a:off x="3097214" y="2398780"/>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7" name="Line 454">
              <a:extLst>
                <a:ext uri="{FF2B5EF4-FFF2-40B4-BE49-F238E27FC236}">
                  <a16:creationId xmlns:a16="http://schemas.microsoft.com/office/drawing/2014/main" id="{97BC7201-59E0-478C-E366-2C4602CA4CC9}"/>
                </a:ext>
              </a:extLst>
            </p:cNvPr>
            <p:cNvSpPr>
              <a:spLocks noChangeShapeType="1"/>
            </p:cNvSpPr>
            <p:nvPr/>
          </p:nvSpPr>
          <p:spPr bwMode="auto">
            <a:xfrm>
              <a:off x="3109914" y="2398780"/>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8" name="Line 455">
              <a:extLst>
                <a:ext uri="{FF2B5EF4-FFF2-40B4-BE49-F238E27FC236}">
                  <a16:creationId xmlns:a16="http://schemas.microsoft.com/office/drawing/2014/main" id="{8D92A0A7-477A-E9DA-4FA1-AF221DD24DD5}"/>
                </a:ext>
              </a:extLst>
            </p:cNvPr>
            <p:cNvSpPr>
              <a:spLocks noChangeShapeType="1"/>
            </p:cNvSpPr>
            <p:nvPr/>
          </p:nvSpPr>
          <p:spPr bwMode="auto">
            <a:xfrm>
              <a:off x="3119439" y="2398780"/>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39" name="Line 456">
              <a:extLst>
                <a:ext uri="{FF2B5EF4-FFF2-40B4-BE49-F238E27FC236}">
                  <a16:creationId xmlns:a16="http://schemas.microsoft.com/office/drawing/2014/main" id="{74296BA2-C40E-CE4D-5026-7997EFBB3708}"/>
                </a:ext>
              </a:extLst>
            </p:cNvPr>
            <p:cNvSpPr>
              <a:spLocks noChangeShapeType="1"/>
            </p:cNvSpPr>
            <p:nvPr/>
          </p:nvSpPr>
          <p:spPr bwMode="auto">
            <a:xfrm>
              <a:off x="3114676" y="2398780"/>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0" name="Line 457">
              <a:extLst>
                <a:ext uri="{FF2B5EF4-FFF2-40B4-BE49-F238E27FC236}">
                  <a16:creationId xmlns:a16="http://schemas.microsoft.com/office/drawing/2014/main" id="{4EF6DEC9-4E38-6AAC-2B29-7CD7A85A1347}"/>
                </a:ext>
              </a:extLst>
            </p:cNvPr>
            <p:cNvSpPr>
              <a:spLocks noChangeShapeType="1"/>
            </p:cNvSpPr>
            <p:nvPr/>
          </p:nvSpPr>
          <p:spPr bwMode="auto">
            <a:xfrm>
              <a:off x="3068639" y="2398780"/>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1" name="Line 458">
              <a:extLst>
                <a:ext uri="{FF2B5EF4-FFF2-40B4-BE49-F238E27FC236}">
                  <a16:creationId xmlns:a16="http://schemas.microsoft.com/office/drawing/2014/main" id="{E46E9182-7206-00AA-2EE0-729539502EAA}"/>
                </a:ext>
              </a:extLst>
            </p:cNvPr>
            <p:cNvSpPr>
              <a:spLocks noChangeShapeType="1"/>
            </p:cNvSpPr>
            <p:nvPr/>
          </p:nvSpPr>
          <p:spPr bwMode="auto">
            <a:xfrm>
              <a:off x="2751139" y="2298767"/>
              <a:ext cx="0" cy="3175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2" name="Line 459">
              <a:extLst>
                <a:ext uri="{FF2B5EF4-FFF2-40B4-BE49-F238E27FC236}">
                  <a16:creationId xmlns:a16="http://schemas.microsoft.com/office/drawing/2014/main" id="{6E2AE2DE-FBA1-8D2D-020D-A82003FC4A05}"/>
                </a:ext>
              </a:extLst>
            </p:cNvPr>
            <p:cNvSpPr>
              <a:spLocks noChangeShapeType="1"/>
            </p:cNvSpPr>
            <p:nvPr/>
          </p:nvSpPr>
          <p:spPr bwMode="auto">
            <a:xfrm>
              <a:off x="2759076" y="2316230"/>
              <a:ext cx="0" cy="2381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3" name="Line 460">
              <a:extLst>
                <a:ext uri="{FF2B5EF4-FFF2-40B4-BE49-F238E27FC236}">
                  <a16:creationId xmlns:a16="http://schemas.microsoft.com/office/drawing/2014/main" id="{156F2C71-14A9-6EB4-6466-2696E09ECC16}"/>
                </a:ext>
              </a:extLst>
            </p:cNvPr>
            <p:cNvSpPr>
              <a:spLocks noChangeShapeType="1"/>
            </p:cNvSpPr>
            <p:nvPr/>
          </p:nvSpPr>
          <p:spPr bwMode="auto">
            <a:xfrm>
              <a:off x="2735264" y="2289242"/>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4" name="Line 461">
              <a:extLst>
                <a:ext uri="{FF2B5EF4-FFF2-40B4-BE49-F238E27FC236}">
                  <a16:creationId xmlns:a16="http://schemas.microsoft.com/office/drawing/2014/main" id="{1107D7BF-033A-27C2-3C81-0C7698E6D8AD}"/>
                </a:ext>
              </a:extLst>
            </p:cNvPr>
            <p:cNvSpPr>
              <a:spLocks noChangeShapeType="1"/>
            </p:cNvSpPr>
            <p:nvPr/>
          </p:nvSpPr>
          <p:spPr bwMode="auto">
            <a:xfrm>
              <a:off x="2738439" y="2289242"/>
              <a:ext cx="0" cy="3016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5" name="Line 462">
              <a:extLst>
                <a:ext uri="{FF2B5EF4-FFF2-40B4-BE49-F238E27FC236}">
                  <a16:creationId xmlns:a16="http://schemas.microsoft.com/office/drawing/2014/main" id="{91D2FD95-10B7-5818-FD93-5279A58FCC1F}"/>
                </a:ext>
              </a:extLst>
            </p:cNvPr>
            <p:cNvSpPr>
              <a:spLocks noChangeShapeType="1"/>
            </p:cNvSpPr>
            <p:nvPr/>
          </p:nvSpPr>
          <p:spPr bwMode="auto">
            <a:xfrm flipH="1">
              <a:off x="2411414" y="2294005"/>
              <a:ext cx="23813"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6" name="Freeform 463">
              <a:extLst>
                <a:ext uri="{FF2B5EF4-FFF2-40B4-BE49-F238E27FC236}">
                  <a16:creationId xmlns:a16="http://schemas.microsoft.com/office/drawing/2014/main" id="{C3E2FF95-4058-F5E3-62D2-F8163196AFAE}"/>
                </a:ext>
              </a:extLst>
            </p:cNvPr>
            <p:cNvSpPr>
              <a:spLocks/>
            </p:cNvSpPr>
            <p:nvPr/>
          </p:nvSpPr>
          <p:spPr bwMode="auto">
            <a:xfrm>
              <a:off x="2068514" y="2273367"/>
              <a:ext cx="3552825" cy="941388"/>
            </a:xfrm>
            <a:custGeom>
              <a:avLst/>
              <a:gdLst>
                <a:gd name="T0" fmla="*/ 175 w 2238"/>
                <a:gd name="T1" fmla="*/ 0 h 593"/>
                <a:gd name="T2" fmla="*/ 221 w 2238"/>
                <a:gd name="T3" fmla="*/ 6 h 593"/>
                <a:gd name="T4" fmla="*/ 350 w 2238"/>
                <a:gd name="T5" fmla="*/ 13 h 593"/>
                <a:gd name="T6" fmla="*/ 425 w 2238"/>
                <a:gd name="T7" fmla="*/ 19 h 593"/>
                <a:gd name="T8" fmla="*/ 435 w 2238"/>
                <a:gd name="T9" fmla="*/ 28 h 593"/>
                <a:gd name="T10" fmla="*/ 439 w 2238"/>
                <a:gd name="T11" fmla="*/ 34 h 593"/>
                <a:gd name="T12" fmla="*/ 444 w 2238"/>
                <a:gd name="T13" fmla="*/ 39 h 593"/>
                <a:gd name="T14" fmla="*/ 454 w 2238"/>
                <a:gd name="T15" fmla="*/ 50 h 593"/>
                <a:gd name="T16" fmla="*/ 471 w 2238"/>
                <a:gd name="T17" fmla="*/ 55 h 593"/>
                <a:gd name="T18" fmla="*/ 546 w 2238"/>
                <a:gd name="T19" fmla="*/ 65 h 593"/>
                <a:gd name="T20" fmla="*/ 616 w 2238"/>
                <a:gd name="T21" fmla="*/ 71 h 593"/>
                <a:gd name="T22" fmla="*/ 630 w 2238"/>
                <a:gd name="T23" fmla="*/ 80 h 593"/>
                <a:gd name="T24" fmla="*/ 659 w 2238"/>
                <a:gd name="T25" fmla="*/ 86 h 593"/>
                <a:gd name="T26" fmla="*/ 688 w 2238"/>
                <a:gd name="T27" fmla="*/ 95 h 593"/>
                <a:gd name="T28" fmla="*/ 734 w 2238"/>
                <a:gd name="T29" fmla="*/ 104 h 593"/>
                <a:gd name="T30" fmla="*/ 782 w 2238"/>
                <a:gd name="T31" fmla="*/ 113 h 593"/>
                <a:gd name="T32" fmla="*/ 785 w 2238"/>
                <a:gd name="T33" fmla="*/ 123 h 593"/>
                <a:gd name="T34" fmla="*/ 869 w 2238"/>
                <a:gd name="T35" fmla="*/ 132 h 593"/>
                <a:gd name="T36" fmla="*/ 933 w 2238"/>
                <a:gd name="T37" fmla="*/ 150 h 593"/>
                <a:gd name="T38" fmla="*/ 1000 w 2238"/>
                <a:gd name="T39" fmla="*/ 163 h 593"/>
                <a:gd name="T40" fmla="*/ 1048 w 2238"/>
                <a:gd name="T41" fmla="*/ 176 h 593"/>
                <a:gd name="T42" fmla="*/ 1075 w 2238"/>
                <a:gd name="T43" fmla="*/ 187 h 593"/>
                <a:gd name="T44" fmla="*/ 1143 w 2238"/>
                <a:gd name="T45" fmla="*/ 200 h 593"/>
                <a:gd name="T46" fmla="*/ 1159 w 2238"/>
                <a:gd name="T47" fmla="*/ 213 h 593"/>
                <a:gd name="T48" fmla="*/ 1183 w 2238"/>
                <a:gd name="T49" fmla="*/ 243 h 593"/>
                <a:gd name="T50" fmla="*/ 1341 w 2238"/>
                <a:gd name="T51" fmla="*/ 255 h 593"/>
                <a:gd name="T52" fmla="*/ 1353 w 2238"/>
                <a:gd name="T53" fmla="*/ 274 h 593"/>
                <a:gd name="T54" fmla="*/ 1358 w 2238"/>
                <a:gd name="T55" fmla="*/ 291 h 593"/>
                <a:gd name="T56" fmla="*/ 1367 w 2238"/>
                <a:gd name="T57" fmla="*/ 307 h 593"/>
                <a:gd name="T58" fmla="*/ 1374 w 2238"/>
                <a:gd name="T59" fmla="*/ 326 h 593"/>
                <a:gd name="T60" fmla="*/ 1508 w 2238"/>
                <a:gd name="T61" fmla="*/ 344 h 593"/>
                <a:gd name="T62" fmla="*/ 1756 w 2238"/>
                <a:gd name="T63" fmla="*/ 369 h 593"/>
                <a:gd name="T64" fmla="*/ 1882 w 2238"/>
                <a:gd name="T65" fmla="*/ 418 h 593"/>
                <a:gd name="T66" fmla="*/ 1974 w 2238"/>
                <a:gd name="T67" fmla="*/ 480 h 593"/>
                <a:gd name="T68" fmla="*/ 2238 w 2238"/>
                <a:gd name="T69"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8" h="593">
                  <a:moveTo>
                    <a:pt x="0" y="0"/>
                  </a:moveTo>
                  <a:lnTo>
                    <a:pt x="175" y="0"/>
                  </a:lnTo>
                  <a:lnTo>
                    <a:pt x="175" y="6"/>
                  </a:lnTo>
                  <a:lnTo>
                    <a:pt x="221" y="6"/>
                  </a:lnTo>
                  <a:lnTo>
                    <a:pt x="221" y="13"/>
                  </a:lnTo>
                  <a:lnTo>
                    <a:pt x="350" y="13"/>
                  </a:lnTo>
                  <a:lnTo>
                    <a:pt x="350" y="19"/>
                  </a:lnTo>
                  <a:lnTo>
                    <a:pt x="425" y="19"/>
                  </a:lnTo>
                  <a:lnTo>
                    <a:pt x="425" y="28"/>
                  </a:lnTo>
                  <a:lnTo>
                    <a:pt x="435" y="28"/>
                  </a:lnTo>
                  <a:lnTo>
                    <a:pt x="435" y="34"/>
                  </a:lnTo>
                  <a:lnTo>
                    <a:pt x="439" y="34"/>
                  </a:lnTo>
                  <a:lnTo>
                    <a:pt x="439" y="39"/>
                  </a:lnTo>
                  <a:lnTo>
                    <a:pt x="444" y="39"/>
                  </a:lnTo>
                  <a:lnTo>
                    <a:pt x="444" y="50"/>
                  </a:lnTo>
                  <a:lnTo>
                    <a:pt x="454" y="50"/>
                  </a:lnTo>
                  <a:lnTo>
                    <a:pt x="454" y="55"/>
                  </a:lnTo>
                  <a:lnTo>
                    <a:pt x="471" y="55"/>
                  </a:lnTo>
                  <a:lnTo>
                    <a:pt x="471" y="65"/>
                  </a:lnTo>
                  <a:lnTo>
                    <a:pt x="546" y="65"/>
                  </a:lnTo>
                  <a:lnTo>
                    <a:pt x="546" y="71"/>
                  </a:lnTo>
                  <a:lnTo>
                    <a:pt x="616" y="71"/>
                  </a:lnTo>
                  <a:lnTo>
                    <a:pt x="616" y="80"/>
                  </a:lnTo>
                  <a:lnTo>
                    <a:pt x="630" y="80"/>
                  </a:lnTo>
                  <a:lnTo>
                    <a:pt x="630" y="86"/>
                  </a:lnTo>
                  <a:lnTo>
                    <a:pt x="659" y="86"/>
                  </a:lnTo>
                  <a:lnTo>
                    <a:pt x="659" y="95"/>
                  </a:lnTo>
                  <a:lnTo>
                    <a:pt x="688" y="95"/>
                  </a:lnTo>
                  <a:lnTo>
                    <a:pt x="688" y="104"/>
                  </a:lnTo>
                  <a:lnTo>
                    <a:pt x="734" y="104"/>
                  </a:lnTo>
                  <a:lnTo>
                    <a:pt x="734" y="113"/>
                  </a:lnTo>
                  <a:lnTo>
                    <a:pt x="782" y="113"/>
                  </a:lnTo>
                  <a:lnTo>
                    <a:pt x="782" y="123"/>
                  </a:lnTo>
                  <a:lnTo>
                    <a:pt x="785" y="123"/>
                  </a:lnTo>
                  <a:lnTo>
                    <a:pt x="785" y="132"/>
                  </a:lnTo>
                  <a:lnTo>
                    <a:pt x="869" y="132"/>
                  </a:lnTo>
                  <a:lnTo>
                    <a:pt x="869" y="150"/>
                  </a:lnTo>
                  <a:lnTo>
                    <a:pt x="933" y="150"/>
                  </a:lnTo>
                  <a:lnTo>
                    <a:pt x="933" y="163"/>
                  </a:lnTo>
                  <a:lnTo>
                    <a:pt x="1000" y="163"/>
                  </a:lnTo>
                  <a:lnTo>
                    <a:pt x="1000" y="176"/>
                  </a:lnTo>
                  <a:lnTo>
                    <a:pt x="1048" y="176"/>
                  </a:lnTo>
                  <a:lnTo>
                    <a:pt x="1048" y="187"/>
                  </a:lnTo>
                  <a:lnTo>
                    <a:pt x="1075" y="187"/>
                  </a:lnTo>
                  <a:lnTo>
                    <a:pt x="1075" y="200"/>
                  </a:lnTo>
                  <a:lnTo>
                    <a:pt x="1143" y="200"/>
                  </a:lnTo>
                  <a:lnTo>
                    <a:pt x="1143" y="213"/>
                  </a:lnTo>
                  <a:lnTo>
                    <a:pt x="1159" y="213"/>
                  </a:lnTo>
                  <a:lnTo>
                    <a:pt x="1159" y="243"/>
                  </a:lnTo>
                  <a:lnTo>
                    <a:pt x="1183" y="243"/>
                  </a:lnTo>
                  <a:lnTo>
                    <a:pt x="1183" y="255"/>
                  </a:lnTo>
                  <a:lnTo>
                    <a:pt x="1341" y="255"/>
                  </a:lnTo>
                  <a:lnTo>
                    <a:pt x="1341" y="274"/>
                  </a:lnTo>
                  <a:lnTo>
                    <a:pt x="1353" y="274"/>
                  </a:lnTo>
                  <a:lnTo>
                    <a:pt x="1353" y="291"/>
                  </a:lnTo>
                  <a:lnTo>
                    <a:pt x="1358" y="291"/>
                  </a:lnTo>
                  <a:lnTo>
                    <a:pt x="1358" y="307"/>
                  </a:lnTo>
                  <a:lnTo>
                    <a:pt x="1367" y="307"/>
                  </a:lnTo>
                  <a:lnTo>
                    <a:pt x="1367" y="326"/>
                  </a:lnTo>
                  <a:lnTo>
                    <a:pt x="1374" y="326"/>
                  </a:lnTo>
                  <a:lnTo>
                    <a:pt x="1374" y="344"/>
                  </a:lnTo>
                  <a:lnTo>
                    <a:pt x="1508" y="344"/>
                  </a:lnTo>
                  <a:lnTo>
                    <a:pt x="1508" y="369"/>
                  </a:lnTo>
                  <a:lnTo>
                    <a:pt x="1756" y="369"/>
                  </a:lnTo>
                  <a:lnTo>
                    <a:pt x="1756" y="418"/>
                  </a:lnTo>
                  <a:lnTo>
                    <a:pt x="1882" y="418"/>
                  </a:lnTo>
                  <a:lnTo>
                    <a:pt x="1882" y="480"/>
                  </a:lnTo>
                  <a:lnTo>
                    <a:pt x="1974" y="480"/>
                  </a:lnTo>
                  <a:lnTo>
                    <a:pt x="1974" y="593"/>
                  </a:lnTo>
                  <a:lnTo>
                    <a:pt x="2238" y="593"/>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7" name="Line 464">
              <a:extLst>
                <a:ext uri="{FF2B5EF4-FFF2-40B4-BE49-F238E27FC236}">
                  <a16:creationId xmlns:a16="http://schemas.microsoft.com/office/drawing/2014/main" id="{B674DC57-76E9-D112-3135-E8C873E5D4EA}"/>
                </a:ext>
              </a:extLst>
            </p:cNvPr>
            <p:cNvSpPr>
              <a:spLocks noChangeShapeType="1"/>
            </p:cNvSpPr>
            <p:nvPr/>
          </p:nvSpPr>
          <p:spPr bwMode="auto">
            <a:xfrm>
              <a:off x="2068514" y="2257492"/>
              <a:ext cx="0" cy="269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8" name="Line 465">
              <a:extLst>
                <a:ext uri="{FF2B5EF4-FFF2-40B4-BE49-F238E27FC236}">
                  <a16:creationId xmlns:a16="http://schemas.microsoft.com/office/drawing/2014/main" id="{22D26C68-733B-9C69-B20E-9BD060F1BA34}"/>
                </a:ext>
              </a:extLst>
            </p:cNvPr>
            <p:cNvSpPr>
              <a:spLocks noChangeShapeType="1"/>
            </p:cNvSpPr>
            <p:nvPr/>
          </p:nvSpPr>
          <p:spPr bwMode="auto">
            <a:xfrm>
              <a:off x="2286001" y="2257492"/>
              <a:ext cx="0" cy="269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49" name="Line 466">
              <a:extLst>
                <a:ext uri="{FF2B5EF4-FFF2-40B4-BE49-F238E27FC236}">
                  <a16:creationId xmlns:a16="http://schemas.microsoft.com/office/drawing/2014/main" id="{1DFBDE4A-0AD9-CA3B-B169-A36DD736888A}"/>
                </a:ext>
              </a:extLst>
            </p:cNvPr>
            <p:cNvSpPr>
              <a:spLocks noChangeShapeType="1"/>
            </p:cNvSpPr>
            <p:nvPr/>
          </p:nvSpPr>
          <p:spPr bwMode="auto">
            <a:xfrm>
              <a:off x="2435226" y="2340042"/>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0" name="Line 467">
              <a:extLst>
                <a:ext uri="{FF2B5EF4-FFF2-40B4-BE49-F238E27FC236}">
                  <a16:creationId xmlns:a16="http://schemas.microsoft.com/office/drawing/2014/main" id="{FAD6D962-FE2C-7FA8-D40C-40C7EF3678AB}"/>
                </a:ext>
              </a:extLst>
            </p:cNvPr>
            <p:cNvSpPr>
              <a:spLocks noChangeShapeType="1"/>
            </p:cNvSpPr>
            <p:nvPr/>
          </p:nvSpPr>
          <p:spPr bwMode="auto">
            <a:xfrm>
              <a:off x="2413001" y="2340042"/>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1" name="Line 468">
              <a:extLst>
                <a:ext uri="{FF2B5EF4-FFF2-40B4-BE49-F238E27FC236}">
                  <a16:creationId xmlns:a16="http://schemas.microsoft.com/office/drawing/2014/main" id="{ED02593F-6895-4D2C-0BE2-E98CFB49D123}"/>
                </a:ext>
              </a:extLst>
            </p:cNvPr>
            <p:cNvSpPr>
              <a:spLocks noChangeShapeType="1"/>
            </p:cNvSpPr>
            <p:nvPr/>
          </p:nvSpPr>
          <p:spPr bwMode="auto">
            <a:xfrm>
              <a:off x="2470151" y="2347980"/>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2" name="Line 469">
              <a:extLst>
                <a:ext uri="{FF2B5EF4-FFF2-40B4-BE49-F238E27FC236}">
                  <a16:creationId xmlns:a16="http://schemas.microsoft.com/office/drawing/2014/main" id="{FC80CC71-03DF-01D9-542C-809F0BC8239A}"/>
                </a:ext>
              </a:extLst>
            </p:cNvPr>
            <p:cNvSpPr>
              <a:spLocks noChangeShapeType="1"/>
            </p:cNvSpPr>
            <p:nvPr/>
          </p:nvSpPr>
          <p:spPr bwMode="auto">
            <a:xfrm>
              <a:off x="2555876" y="2371792"/>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3" name="Line 470">
              <a:extLst>
                <a:ext uri="{FF2B5EF4-FFF2-40B4-BE49-F238E27FC236}">
                  <a16:creationId xmlns:a16="http://schemas.microsoft.com/office/drawing/2014/main" id="{D8E320F4-7789-68B9-7D8F-DA0977235C5A}"/>
                </a:ext>
              </a:extLst>
            </p:cNvPr>
            <p:cNvSpPr>
              <a:spLocks noChangeShapeType="1"/>
            </p:cNvSpPr>
            <p:nvPr/>
          </p:nvSpPr>
          <p:spPr bwMode="auto">
            <a:xfrm>
              <a:off x="2735264" y="2444817"/>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4" name="Line 471">
              <a:extLst>
                <a:ext uri="{FF2B5EF4-FFF2-40B4-BE49-F238E27FC236}">
                  <a16:creationId xmlns:a16="http://schemas.microsoft.com/office/drawing/2014/main" id="{810E4B70-6416-E876-4405-768F06C7539B}"/>
                </a:ext>
              </a:extLst>
            </p:cNvPr>
            <p:cNvSpPr>
              <a:spLocks noChangeShapeType="1"/>
            </p:cNvSpPr>
            <p:nvPr/>
          </p:nvSpPr>
          <p:spPr bwMode="auto">
            <a:xfrm>
              <a:off x="2786064" y="2489267"/>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5" name="Line 472">
              <a:extLst>
                <a:ext uri="{FF2B5EF4-FFF2-40B4-BE49-F238E27FC236}">
                  <a16:creationId xmlns:a16="http://schemas.microsoft.com/office/drawing/2014/main" id="{90BE9E09-0A83-0EA9-70DF-E8A1AB8B13C8}"/>
                </a:ext>
              </a:extLst>
            </p:cNvPr>
            <p:cNvSpPr>
              <a:spLocks noChangeShapeType="1"/>
            </p:cNvSpPr>
            <p:nvPr/>
          </p:nvSpPr>
          <p:spPr bwMode="auto">
            <a:xfrm>
              <a:off x="2824164" y="2489267"/>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6" name="Line 473">
              <a:extLst>
                <a:ext uri="{FF2B5EF4-FFF2-40B4-BE49-F238E27FC236}">
                  <a16:creationId xmlns:a16="http://schemas.microsoft.com/office/drawing/2014/main" id="{AB25AB04-1562-402F-CC00-1C2C57E91A54}"/>
                </a:ext>
              </a:extLst>
            </p:cNvPr>
            <p:cNvSpPr>
              <a:spLocks noChangeShapeType="1"/>
            </p:cNvSpPr>
            <p:nvPr/>
          </p:nvSpPr>
          <p:spPr bwMode="auto">
            <a:xfrm>
              <a:off x="2867026" y="2489267"/>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7" name="Line 474">
              <a:extLst>
                <a:ext uri="{FF2B5EF4-FFF2-40B4-BE49-F238E27FC236}">
                  <a16:creationId xmlns:a16="http://schemas.microsoft.com/office/drawing/2014/main" id="{2F3A8455-258C-CDBF-3843-6461CA560F3C}"/>
                </a:ext>
              </a:extLst>
            </p:cNvPr>
            <p:cNvSpPr>
              <a:spLocks noChangeShapeType="1"/>
            </p:cNvSpPr>
            <p:nvPr/>
          </p:nvSpPr>
          <p:spPr bwMode="auto">
            <a:xfrm>
              <a:off x="2876551" y="2489267"/>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8" name="Line 475">
              <a:extLst>
                <a:ext uri="{FF2B5EF4-FFF2-40B4-BE49-F238E27FC236}">
                  <a16:creationId xmlns:a16="http://schemas.microsoft.com/office/drawing/2014/main" id="{4DF1750A-DE4B-6C0B-6046-43B5B7E5F7DD}"/>
                </a:ext>
              </a:extLst>
            </p:cNvPr>
            <p:cNvSpPr>
              <a:spLocks noChangeShapeType="1"/>
            </p:cNvSpPr>
            <p:nvPr/>
          </p:nvSpPr>
          <p:spPr bwMode="auto">
            <a:xfrm>
              <a:off x="2938464" y="2516255"/>
              <a:ext cx="0" cy="269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59" name="Line 476">
              <a:extLst>
                <a:ext uri="{FF2B5EF4-FFF2-40B4-BE49-F238E27FC236}">
                  <a16:creationId xmlns:a16="http://schemas.microsoft.com/office/drawing/2014/main" id="{CF2053D2-2963-185E-A96D-14446FBF32C3}"/>
                </a:ext>
              </a:extLst>
            </p:cNvPr>
            <p:cNvSpPr>
              <a:spLocks noChangeShapeType="1"/>
            </p:cNvSpPr>
            <p:nvPr/>
          </p:nvSpPr>
          <p:spPr bwMode="auto">
            <a:xfrm>
              <a:off x="3076576" y="2597217"/>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0" name="Line 477">
              <a:extLst>
                <a:ext uri="{FF2B5EF4-FFF2-40B4-BE49-F238E27FC236}">
                  <a16:creationId xmlns:a16="http://schemas.microsoft.com/office/drawing/2014/main" id="{F4FC1AE3-E761-004B-7795-8E8B11756A08}"/>
                </a:ext>
              </a:extLst>
            </p:cNvPr>
            <p:cNvSpPr>
              <a:spLocks noChangeShapeType="1"/>
            </p:cNvSpPr>
            <p:nvPr/>
          </p:nvSpPr>
          <p:spPr bwMode="auto">
            <a:xfrm>
              <a:off x="3087689" y="2627380"/>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1" name="Line 478">
              <a:extLst>
                <a:ext uri="{FF2B5EF4-FFF2-40B4-BE49-F238E27FC236}">
                  <a16:creationId xmlns:a16="http://schemas.microsoft.com/office/drawing/2014/main" id="{E4AD8EAE-EA4C-854E-E4B3-44255B9931DB}"/>
                </a:ext>
              </a:extLst>
            </p:cNvPr>
            <p:cNvSpPr>
              <a:spLocks noChangeShapeType="1"/>
            </p:cNvSpPr>
            <p:nvPr/>
          </p:nvSpPr>
          <p:spPr bwMode="auto">
            <a:xfrm>
              <a:off x="3097214" y="2636905"/>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2" name="Line 479">
              <a:extLst>
                <a:ext uri="{FF2B5EF4-FFF2-40B4-BE49-F238E27FC236}">
                  <a16:creationId xmlns:a16="http://schemas.microsoft.com/office/drawing/2014/main" id="{22ABD73F-FCF1-A560-992F-1FC56EB9C1C7}"/>
                </a:ext>
              </a:extLst>
            </p:cNvPr>
            <p:cNvSpPr>
              <a:spLocks noChangeShapeType="1"/>
            </p:cNvSpPr>
            <p:nvPr/>
          </p:nvSpPr>
          <p:spPr bwMode="auto">
            <a:xfrm>
              <a:off x="3101976" y="2700405"/>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3" name="Line 480">
              <a:extLst>
                <a:ext uri="{FF2B5EF4-FFF2-40B4-BE49-F238E27FC236}">
                  <a16:creationId xmlns:a16="http://schemas.microsoft.com/office/drawing/2014/main" id="{4DAF6396-C6A2-F234-7DD6-4CF5C6753B22}"/>
                </a:ext>
              </a:extLst>
            </p:cNvPr>
            <p:cNvSpPr>
              <a:spLocks noChangeShapeType="1"/>
            </p:cNvSpPr>
            <p:nvPr/>
          </p:nvSpPr>
          <p:spPr bwMode="auto">
            <a:xfrm>
              <a:off x="3106739" y="2700405"/>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4" name="Line 481">
              <a:extLst>
                <a:ext uri="{FF2B5EF4-FFF2-40B4-BE49-F238E27FC236}">
                  <a16:creationId xmlns:a16="http://schemas.microsoft.com/office/drawing/2014/main" id="{E063E2FE-7F9E-8E20-EBCD-0F2337F90CC8}"/>
                </a:ext>
              </a:extLst>
            </p:cNvPr>
            <p:cNvSpPr>
              <a:spLocks noChangeShapeType="1"/>
            </p:cNvSpPr>
            <p:nvPr/>
          </p:nvSpPr>
          <p:spPr bwMode="auto">
            <a:xfrm>
              <a:off x="3109914" y="2700405"/>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5" name="Line 482">
              <a:extLst>
                <a:ext uri="{FF2B5EF4-FFF2-40B4-BE49-F238E27FC236}">
                  <a16:creationId xmlns:a16="http://schemas.microsoft.com/office/drawing/2014/main" id="{0884577D-9169-9A8C-9D2F-0D3546082EE3}"/>
                </a:ext>
              </a:extLst>
            </p:cNvPr>
            <p:cNvSpPr>
              <a:spLocks noChangeShapeType="1"/>
            </p:cNvSpPr>
            <p:nvPr/>
          </p:nvSpPr>
          <p:spPr bwMode="auto">
            <a:xfrm>
              <a:off x="3114676" y="2730567"/>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6" name="Line 483">
              <a:extLst>
                <a:ext uri="{FF2B5EF4-FFF2-40B4-BE49-F238E27FC236}">
                  <a16:creationId xmlns:a16="http://schemas.microsoft.com/office/drawing/2014/main" id="{D52CB372-2B0F-7224-B558-61F53266C1CC}"/>
                </a:ext>
              </a:extLst>
            </p:cNvPr>
            <p:cNvSpPr>
              <a:spLocks noChangeShapeType="1"/>
            </p:cNvSpPr>
            <p:nvPr/>
          </p:nvSpPr>
          <p:spPr bwMode="auto">
            <a:xfrm>
              <a:off x="3157539" y="2730567"/>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7" name="Line 484">
              <a:extLst>
                <a:ext uri="{FF2B5EF4-FFF2-40B4-BE49-F238E27FC236}">
                  <a16:creationId xmlns:a16="http://schemas.microsoft.com/office/drawing/2014/main" id="{DFDC0F91-4618-4991-4CA8-6D0620C28A2A}"/>
                </a:ext>
              </a:extLst>
            </p:cNvPr>
            <p:cNvSpPr>
              <a:spLocks noChangeShapeType="1"/>
            </p:cNvSpPr>
            <p:nvPr/>
          </p:nvSpPr>
          <p:spPr bwMode="auto">
            <a:xfrm>
              <a:off x="3160714" y="2730567"/>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8" name="Line 485">
              <a:extLst>
                <a:ext uri="{FF2B5EF4-FFF2-40B4-BE49-F238E27FC236}">
                  <a16:creationId xmlns:a16="http://schemas.microsoft.com/office/drawing/2014/main" id="{3562B266-469D-81CF-FFC1-A70D0D720392}"/>
                </a:ext>
              </a:extLst>
            </p:cNvPr>
            <p:cNvSpPr>
              <a:spLocks noChangeShapeType="1"/>
            </p:cNvSpPr>
            <p:nvPr/>
          </p:nvSpPr>
          <p:spPr bwMode="auto">
            <a:xfrm flipH="1">
              <a:off x="3065464" y="2614680"/>
              <a:ext cx="2540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69" name="Line 486">
              <a:extLst>
                <a:ext uri="{FF2B5EF4-FFF2-40B4-BE49-F238E27FC236}">
                  <a16:creationId xmlns:a16="http://schemas.microsoft.com/office/drawing/2014/main" id="{6303159D-D581-82D5-31B4-7492ED9566E3}"/>
                </a:ext>
              </a:extLst>
            </p:cNvPr>
            <p:cNvSpPr>
              <a:spLocks noChangeShapeType="1"/>
            </p:cNvSpPr>
            <p:nvPr/>
          </p:nvSpPr>
          <p:spPr bwMode="auto">
            <a:xfrm flipH="1">
              <a:off x="3078164" y="2638492"/>
              <a:ext cx="2698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0" name="Line 487">
              <a:extLst>
                <a:ext uri="{FF2B5EF4-FFF2-40B4-BE49-F238E27FC236}">
                  <a16:creationId xmlns:a16="http://schemas.microsoft.com/office/drawing/2014/main" id="{F03B8322-BCD3-7EB7-F115-8779A5258D98}"/>
                </a:ext>
              </a:extLst>
            </p:cNvPr>
            <p:cNvSpPr>
              <a:spLocks noChangeShapeType="1"/>
            </p:cNvSpPr>
            <p:nvPr/>
          </p:nvSpPr>
          <p:spPr bwMode="auto">
            <a:xfrm flipH="1">
              <a:off x="3087689" y="2652780"/>
              <a:ext cx="2063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1" name="Line 488">
              <a:extLst>
                <a:ext uri="{FF2B5EF4-FFF2-40B4-BE49-F238E27FC236}">
                  <a16:creationId xmlns:a16="http://schemas.microsoft.com/office/drawing/2014/main" id="{CF52CBAD-38ED-6CB8-75CA-DDBA68688043}"/>
                </a:ext>
              </a:extLst>
            </p:cNvPr>
            <p:cNvSpPr>
              <a:spLocks noChangeShapeType="1"/>
            </p:cNvSpPr>
            <p:nvPr/>
          </p:nvSpPr>
          <p:spPr bwMode="auto">
            <a:xfrm flipH="1">
              <a:off x="3090864" y="2717867"/>
              <a:ext cx="3016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2" name="Line 489">
              <a:extLst>
                <a:ext uri="{FF2B5EF4-FFF2-40B4-BE49-F238E27FC236}">
                  <a16:creationId xmlns:a16="http://schemas.microsoft.com/office/drawing/2014/main" id="{B4D1F2F8-109E-FD94-50D9-6559A0ECD317}"/>
                </a:ext>
              </a:extLst>
            </p:cNvPr>
            <p:cNvSpPr>
              <a:spLocks noChangeShapeType="1"/>
            </p:cNvSpPr>
            <p:nvPr/>
          </p:nvSpPr>
          <p:spPr bwMode="auto">
            <a:xfrm>
              <a:off x="3430589" y="2768667"/>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3" name="Line 490">
              <a:extLst>
                <a:ext uri="{FF2B5EF4-FFF2-40B4-BE49-F238E27FC236}">
                  <a16:creationId xmlns:a16="http://schemas.microsoft.com/office/drawing/2014/main" id="{59990118-533A-D45C-7679-12B36160E30D}"/>
                </a:ext>
              </a:extLst>
            </p:cNvPr>
            <p:cNvSpPr>
              <a:spLocks noChangeShapeType="1"/>
            </p:cNvSpPr>
            <p:nvPr/>
          </p:nvSpPr>
          <p:spPr bwMode="auto">
            <a:xfrm>
              <a:off x="3448051" y="2771842"/>
              <a:ext cx="0" cy="269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4" name="Line 491">
              <a:extLst>
                <a:ext uri="{FF2B5EF4-FFF2-40B4-BE49-F238E27FC236}">
                  <a16:creationId xmlns:a16="http://schemas.microsoft.com/office/drawing/2014/main" id="{E5922814-990B-6490-C6FA-24CB397EEE7A}"/>
                </a:ext>
              </a:extLst>
            </p:cNvPr>
            <p:cNvSpPr>
              <a:spLocks noChangeShapeType="1"/>
            </p:cNvSpPr>
            <p:nvPr/>
          </p:nvSpPr>
          <p:spPr bwMode="auto">
            <a:xfrm>
              <a:off x="3452814" y="2771842"/>
              <a:ext cx="0" cy="269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5" name="Line 492">
              <a:extLst>
                <a:ext uri="{FF2B5EF4-FFF2-40B4-BE49-F238E27FC236}">
                  <a16:creationId xmlns:a16="http://schemas.microsoft.com/office/drawing/2014/main" id="{6E2A39C6-F1D0-AF8C-9845-6C959DFB48B3}"/>
                </a:ext>
              </a:extLst>
            </p:cNvPr>
            <p:cNvSpPr>
              <a:spLocks noChangeShapeType="1"/>
            </p:cNvSpPr>
            <p:nvPr/>
          </p:nvSpPr>
          <p:spPr bwMode="auto">
            <a:xfrm>
              <a:off x="3455989" y="2771842"/>
              <a:ext cx="0" cy="269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6" name="Line 493">
              <a:extLst>
                <a:ext uri="{FF2B5EF4-FFF2-40B4-BE49-F238E27FC236}">
                  <a16:creationId xmlns:a16="http://schemas.microsoft.com/office/drawing/2014/main" id="{5832D5C1-F1D7-62E9-84CF-4A682E9153E2}"/>
                </a:ext>
              </a:extLst>
            </p:cNvPr>
            <p:cNvSpPr>
              <a:spLocks noChangeShapeType="1"/>
            </p:cNvSpPr>
            <p:nvPr/>
          </p:nvSpPr>
          <p:spPr bwMode="auto">
            <a:xfrm>
              <a:off x="3460751" y="2771842"/>
              <a:ext cx="0" cy="269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7" name="Line 494">
              <a:extLst>
                <a:ext uri="{FF2B5EF4-FFF2-40B4-BE49-F238E27FC236}">
                  <a16:creationId xmlns:a16="http://schemas.microsoft.com/office/drawing/2014/main" id="{6A7145D6-4F95-99D0-9ED2-5941ED0F3E52}"/>
                </a:ext>
              </a:extLst>
            </p:cNvPr>
            <p:cNvSpPr>
              <a:spLocks noChangeShapeType="1"/>
            </p:cNvSpPr>
            <p:nvPr/>
          </p:nvSpPr>
          <p:spPr bwMode="auto">
            <a:xfrm>
              <a:off x="3468689" y="279248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8" name="Line 495">
              <a:extLst>
                <a:ext uri="{FF2B5EF4-FFF2-40B4-BE49-F238E27FC236}">
                  <a16:creationId xmlns:a16="http://schemas.microsoft.com/office/drawing/2014/main" id="{0F73136F-B4F9-7A14-4005-3BB4C1F3E822}"/>
                </a:ext>
              </a:extLst>
            </p:cNvPr>
            <p:cNvSpPr>
              <a:spLocks noChangeShapeType="1"/>
            </p:cNvSpPr>
            <p:nvPr/>
          </p:nvSpPr>
          <p:spPr bwMode="auto">
            <a:xfrm>
              <a:off x="3476626" y="2789305"/>
              <a:ext cx="0" cy="269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79" name="Line 496">
              <a:extLst>
                <a:ext uri="{FF2B5EF4-FFF2-40B4-BE49-F238E27FC236}">
                  <a16:creationId xmlns:a16="http://schemas.microsoft.com/office/drawing/2014/main" id="{E97A1413-6500-7BBA-82B2-69D29FFD0CF9}"/>
                </a:ext>
              </a:extLst>
            </p:cNvPr>
            <p:cNvSpPr>
              <a:spLocks noChangeShapeType="1"/>
            </p:cNvSpPr>
            <p:nvPr/>
          </p:nvSpPr>
          <p:spPr bwMode="auto">
            <a:xfrm>
              <a:off x="3502026" y="2822642"/>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0" name="Line 497">
              <a:extLst>
                <a:ext uri="{FF2B5EF4-FFF2-40B4-BE49-F238E27FC236}">
                  <a16:creationId xmlns:a16="http://schemas.microsoft.com/office/drawing/2014/main" id="{C4C9A2FB-B7EA-541C-2E83-622331F14745}"/>
                </a:ext>
              </a:extLst>
            </p:cNvPr>
            <p:cNvSpPr>
              <a:spLocks noChangeShapeType="1"/>
            </p:cNvSpPr>
            <p:nvPr/>
          </p:nvSpPr>
          <p:spPr bwMode="auto">
            <a:xfrm>
              <a:off x="3514726" y="2822642"/>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1" name="Line 498">
              <a:extLst>
                <a:ext uri="{FF2B5EF4-FFF2-40B4-BE49-F238E27FC236}">
                  <a16:creationId xmlns:a16="http://schemas.microsoft.com/office/drawing/2014/main" id="{6B1B0D57-20AA-BE5B-A3F0-81B7A05577D3}"/>
                </a:ext>
              </a:extLst>
            </p:cNvPr>
            <p:cNvSpPr>
              <a:spLocks noChangeShapeType="1"/>
            </p:cNvSpPr>
            <p:nvPr/>
          </p:nvSpPr>
          <p:spPr bwMode="auto">
            <a:xfrm>
              <a:off x="3587751" y="2860742"/>
              <a:ext cx="0" cy="254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2" name="Line 499">
              <a:extLst>
                <a:ext uri="{FF2B5EF4-FFF2-40B4-BE49-F238E27FC236}">
                  <a16:creationId xmlns:a16="http://schemas.microsoft.com/office/drawing/2014/main" id="{AA8225F6-1A34-DFAD-4707-A191DE1E2D45}"/>
                </a:ext>
              </a:extLst>
            </p:cNvPr>
            <p:cNvSpPr>
              <a:spLocks noChangeShapeType="1"/>
            </p:cNvSpPr>
            <p:nvPr/>
          </p:nvSpPr>
          <p:spPr bwMode="auto">
            <a:xfrm>
              <a:off x="3678239" y="2860742"/>
              <a:ext cx="0" cy="254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3" name="Line 500">
              <a:extLst>
                <a:ext uri="{FF2B5EF4-FFF2-40B4-BE49-F238E27FC236}">
                  <a16:creationId xmlns:a16="http://schemas.microsoft.com/office/drawing/2014/main" id="{CBB57AC3-8B0F-74B7-B0D7-780CF8CB41E7}"/>
                </a:ext>
              </a:extLst>
            </p:cNvPr>
            <p:cNvSpPr>
              <a:spLocks noChangeShapeType="1"/>
            </p:cNvSpPr>
            <p:nvPr/>
          </p:nvSpPr>
          <p:spPr bwMode="auto">
            <a:xfrm>
              <a:off x="3784601" y="290043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4" name="Line 501">
              <a:extLst>
                <a:ext uri="{FF2B5EF4-FFF2-40B4-BE49-F238E27FC236}">
                  <a16:creationId xmlns:a16="http://schemas.microsoft.com/office/drawing/2014/main" id="{7D8B8BD9-0BD1-31CA-F00B-C2CB3C6FCE1F}"/>
                </a:ext>
              </a:extLst>
            </p:cNvPr>
            <p:cNvSpPr>
              <a:spLocks noChangeShapeType="1"/>
            </p:cNvSpPr>
            <p:nvPr/>
          </p:nvSpPr>
          <p:spPr bwMode="auto">
            <a:xfrm>
              <a:off x="3810001" y="2919480"/>
              <a:ext cx="0" cy="254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5" name="Line 502">
              <a:extLst>
                <a:ext uri="{FF2B5EF4-FFF2-40B4-BE49-F238E27FC236}">
                  <a16:creationId xmlns:a16="http://schemas.microsoft.com/office/drawing/2014/main" id="{53C253E2-1CBF-8DA7-6618-BB520CB0E9C0}"/>
                </a:ext>
              </a:extLst>
            </p:cNvPr>
            <p:cNvSpPr>
              <a:spLocks noChangeShapeType="1"/>
            </p:cNvSpPr>
            <p:nvPr/>
          </p:nvSpPr>
          <p:spPr bwMode="auto">
            <a:xfrm>
              <a:off x="3827464" y="2919480"/>
              <a:ext cx="0" cy="254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6" name="Line 503">
              <a:extLst>
                <a:ext uri="{FF2B5EF4-FFF2-40B4-BE49-F238E27FC236}">
                  <a16:creationId xmlns:a16="http://schemas.microsoft.com/office/drawing/2014/main" id="{BB32EDA1-E80F-F5A7-F11A-B3E089663CE8}"/>
                </a:ext>
              </a:extLst>
            </p:cNvPr>
            <p:cNvSpPr>
              <a:spLocks noChangeShapeType="1"/>
            </p:cNvSpPr>
            <p:nvPr/>
          </p:nvSpPr>
          <p:spPr bwMode="auto">
            <a:xfrm>
              <a:off x="3856039" y="2919480"/>
              <a:ext cx="0" cy="2540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7" name="Line 504">
              <a:extLst>
                <a:ext uri="{FF2B5EF4-FFF2-40B4-BE49-F238E27FC236}">
                  <a16:creationId xmlns:a16="http://schemas.microsoft.com/office/drawing/2014/main" id="{B239CA02-F1D2-24AE-EC56-090624CE7477}"/>
                </a:ext>
              </a:extLst>
            </p:cNvPr>
            <p:cNvSpPr>
              <a:spLocks noChangeShapeType="1"/>
            </p:cNvSpPr>
            <p:nvPr/>
          </p:nvSpPr>
          <p:spPr bwMode="auto">
            <a:xfrm>
              <a:off x="3908426" y="2940117"/>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8" name="Line 505">
              <a:extLst>
                <a:ext uri="{FF2B5EF4-FFF2-40B4-BE49-F238E27FC236}">
                  <a16:creationId xmlns:a16="http://schemas.microsoft.com/office/drawing/2014/main" id="{74CB2CED-8907-E989-5B28-EABEBAB9722C}"/>
                </a:ext>
              </a:extLst>
            </p:cNvPr>
            <p:cNvSpPr>
              <a:spLocks noChangeShapeType="1"/>
            </p:cNvSpPr>
            <p:nvPr/>
          </p:nvSpPr>
          <p:spPr bwMode="auto">
            <a:xfrm>
              <a:off x="3943351" y="2963930"/>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89" name="Line 506">
              <a:extLst>
                <a:ext uri="{FF2B5EF4-FFF2-40B4-BE49-F238E27FC236}">
                  <a16:creationId xmlns:a16="http://schemas.microsoft.com/office/drawing/2014/main" id="{15B6F347-561C-7436-BEC7-3C748AF5B5A8}"/>
                </a:ext>
              </a:extLst>
            </p:cNvPr>
            <p:cNvSpPr>
              <a:spLocks noChangeShapeType="1"/>
            </p:cNvSpPr>
            <p:nvPr/>
          </p:nvSpPr>
          <p:spPr bwMode="auto">
            <a:xfrm>
              <a:off x="3938589" y="2963930"/>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0" name="Line 507">
              <a:extLst>
                <a:ext uri="{FF2B5EF4-FFF2-40B4-BE49-F238E27FC236}">
                  <a16:creationId xmlns:a16="http://schemas.microsoft.com/office/drawing/2014/main" id="{3AE28E05-8930-039D-E2DB-C464B3788DB8}"/>
                </a:ext>
              </a:extLst>
            </p:cNvPr>
            <p:cNvSpPr>
              <a:spLocks noChangeShapeType="1"/>
            </p:cNvSpPr>
            <p:nvPr/>
          </p:nvSpPr>
          <p:spPr bwMode="auto">
            <a:xfrm flipH="1">
              <a:off x="3927476" y="2981392"/>
              <a:ext cx="3016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1" name="Line 508">
              <a:extLst>
                <a:ext uri="{FF2B5EF4-FFF2-40B4-BE49-F238E27FC236}">
                  <a16:creationId xmlns:a16="http://schemas.microsoft.com/office/drawing/2014/main" id="{35964D65-AB1E-1F23-43BF-B2FDDB9D84CC}"/>
                </a:ext>
              </a:extLst>
            </p:cNvPr>
            <p:cNvSpPr>
              <a:spLocks noChangeShapeType="1"/>
            </p:cNvSpPr>
            <p:nvPr/>
          </p:nvSpPr>
          <p:spPr bwMode="auto">
            <a:xfrm>
              <a:off x="3989389" y="2989330"/>
              <a:ext cx="0" cy="26988"/>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2" name="Line 509">
              <a:extLst>
                <a:ext uri="{FF2B5EF4-FFF2-40B4-BE49-F238E27FC236}">
                  <a16:creationId xmlns:a16="http://schemas.microsoft.com/office/drawing/2014/main" id="{1BD1F2D4-88F7-A7A9-A6E2-11648F2713B5}"/>
                </a:ext>
              </a:extLst>
            </p:cNvPr>
            <p:cNvSpPr>
              <a:spLocks noChangeShapeType="1"/>
            </p:cNvSpPr>
            <p:nvPr/>
          </p:nvSpPr>
          <p:spPr bwMode="auto">
            <a:xfrm flipH="1">
              <a:off x="3973514" y="3005205"/>
              <a:ext cx="3016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3" name="Line 510">
              <a:extLst>
                <a:ext uri="{FF2B5EF4-FFF2-40B4-BE49-F238E27FC236}">
                  <a16:creationId xmlns:a16="http://schemas.microsoft.com/office/drawing/2014/main" id="{A18D0773-043F-D732-9E0D-F0FEE80C37F3}"/>
                </a:ext>
              </a:extLst>
            </p:cNvPr>
            <p:cNvSpPr>
              <a:spLocks noChangeShapeType="1"/>
            </p:cNvSpPr>
            <p:nvPr/>
          </p:nvSpPr>
          <p:spPr bwMode="auto">
            <a:xfrm>
              <a:off x="4338639" y="307188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4" name="Line 511">
              <a:extLst>
                <a:ext uri="{FF2B5EF4-FFF2-40B4-BE49-F238E27FC236}">
                  <a16:creationId xmlns:a16="http://schemas.microsoft.com/office/drawing/2014/main" id="{FC19CEDD-9357-2F1B-8656-D299DC34B11A}"/>
                </a:ext>
              </a:extLst>
            </p:cNvPr>
            <p:cNvSpPr>
              <a:spLocks noChangeShapeType="1"/>
            </p:cNvSpPr>
            <p:nvPr/>
          </p:nvSpPr>
          <p:spPr bwMode="auto">
            <a:xfrm>
              <a:off x="4373564" y="307188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5" name="Line 512">
              <a:extLst>
                <a:ext uri="{FF2B5EF4-FFF2-40B4-BE49-F238E27FC236}">
                  <a16:creationId xmlns:a16="http://schemas.microsoft.com/office/drawing/2014/main" id="{C966289F-9E19-7A51-0BEC-E506A73B2074}"/>
                </a:ext>
              </a:extLst>
            </p:cNvPr>
            <p:cNvSpPr>
              <a:spLocks noChangeShapeType="1"/>
            </p:cNvSpPr>
            <p:nvPr/>
          </p:nvSpPr>
          <p:spPr bwMode="auto">
            <a:xfrm>
              <a:off x="4384676" y="307188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6" name="Line 513">
              <a:extLst>
                <a:ext uri="{FF2B5EF4-FFF2-40B4-BE49-F238E27FC236}">
                  <a16:creationId xmlns:a16="http://schemas.microsoft.com/office/drawing/2014/main" id="{77C3CF90-2854-BADF-BFD3-9F6B5A93815C}"/>
                </a:ext>
              </a:extLst>
            </p:cNvPr>
            <p:cNvSpPr>
              <a:spLocks noChangeShapeType="1"/>
            </p:cNvSpPr>
            <p:nvPr/>
          </p:nvSpPr>
          <p:spPr bwMode="auto">
            <a:xfrm>
              <a:off x="4398964" y="307188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7" name="Line 514">
              <a:extLst>
                <a:ext uri="{FF2B5EF4-FFF2-40B4-BE49-F238E27FC236}">
                  <a16:creationId xmlns:a16="http://schemas.microsoft.com/office/drawing/2014/main" id="{243765F7-8AA0-9348-3645-5E26E5555E0D}"/>
                </a:ext>
              </a:extLst>
            </p:cNvPr>
            <p:cNvSpPr>
              <a:spLocks noChangeShapeType="1"/>
            </p:cNvSpPr>
            <p:nvPr/>
          </p:nvSpPr>
          <p:spPr bwMode="auto">
            <a:xfrm>
              <a:off x="4403726" y="307188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8" name="Line 515">
              <a:extLst>
                <a:ext uri="{FF2B5EF4-FFF2-40B4-BE49-F238E27FC236}">
                  <a16:creationId xmlns:a16="http://schemas.microsoft.com/office/drawing/2014/main" id="{1A10DC51-0E3A-4E97-1A16-691D5ED6ABC9}"/>
                </a:ext>
              </a:extLst>
            </p:cNvPr>
            <p:cNvSpPr>
              <a:spLocks noChangeShapeType="1"/>
            </p:cNvSpPr>
            <p:nvPr/>
          </p:nvSpPr>
          <p:spPr bwMode="auto">
            <a:xfrm>
              <a:off x="4411664" y="307188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799" name="Line 516">
              <a:extLst>
                <a:ext uri="{FF2B5EF4-FFF2-40B4-BE49-F238E27FC236}">
                  <a16:creationId xmlns:a16="http://schemas.microsoft.com/office/drawing/2014/main" id="{F7AEAA39-8293-23C4-B7D7-E870A7A39854}"/>
                </a:ext>
              </a:extLst>
            </p:cNvPr>
            <p:cNvSpPr>
              <a:spLocks noChangeShapeType="1"/>
            </p:cNvSpPr>
            <p:nvPr/>
          </p:nvSpPr>
          <p:spPr bwMode="auto">
            <a:xfrm>
              <a:off x="4416426" y="307188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0" name="Line 517">
              <a:extLst>
                <a:ext uri="{FF2B5EF4-FFF2-40B4-BE49-F238E27FC236}">
                  <a16:creationId xmlns:a16="http://schemas.microsoft.com/office/drawing/2014/main" id="{7B9B2486-9196-56B7-ABF4-974B5AAE6C53}"/>
                </a:ext>
              </a:extLst>
            </p:cNvPr>
            <p:cNvSpPr>
              <a:spLocks noChangeShapeType="1"/>
            </p:cNvSpPr>
            <p:nvPr/>
          </p:nvSpPr>
          <p:spPr bwMode="auto">
            <a:xfrm>
              <a:off x="4757739" y="3148080"/>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1" name="Line 518">
              <a:extLst>
                <a:ext uri="{FF2B5EF4-FFF2-40B4-BE49-F238E27FC236}">
                  <a16:creationId xmlns:a16="http://schemas.microsoft.com/office/drawing/2014/main" id="{25BD2C27-2346-4935-55BE-971797A544C7}"/>
                </a:ext>
              </a:extLst>
            </p:cNvPr>
            <p:cNvSpPr>
              <a:spLocks noChangeShapeType="1"/>
            </p:cNvSpPr>
            <p:nvPr/>
          </p:nvSpPr>
          <p:spPr bwMode="auto">
            <a:xfrm>
              <a:off x="4806951" y="3148080"/>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2" name="Line 519">
              <a:extLst>
                <a:ext uri="{FF2B5EF4-FFF2-40B4-BE49-F238E27FC236}">
                  <a16:creationId xmlns:a16="http://schemas.microsoft.com/office/drawing/2014/main" id="{0D7CD515-5F5F-3BAC-774E-A9ED1E753E59}"/>
                </a:ext>
              </a:extLst>
            </p:cNvPr>
            <p:cNvSpPr>
              <a:spLocks noChangeShapeType="1"/>
            </p:cNvSpPr>
            <p:nvPr/>
          </p:nvSpPr>
          <p:spPr bwMode="auto">
            <a:xfrm>
              <a:off x="4826001" y="3148080"/>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3" name="Line 520">
              <a:extLst>
                <a:ext uri="{FF2B5EF4-FFF2-40B4-BE49-F238E27FC236}">
                  <a16:creationId xmlns:a16="http://schemas.microsoft.com/office/drawing/2014/main" id="{507BB52A-4AB6-C058-4F7A-1394B42D8409}"/>
                </a:ext>
              </a:extLst>
            </p:cNvPr>
            <p:cNvSpPr>
              <a:spLocks noChangeShapeType="1"/>
            </p:cNvSpPr>
            <p:nvPr/>
          </p:nvSpPr>
          <p:spPr bwMode="auto">
            <a:xfrm>
              <a:off x="4856164" y="3148080"/>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4" name="Line 521">
              <a:extLst>
                <a:ext uri="{FF2B5EF4-FFF2-40B4-BE49-F238E27FC236}">
                  <a16:creationId xmlns:a16="http://schemas.microsoft.com/office/drawing/2014/main" id="{053284CF-BF8D-51A2-C73B-1544C3ECCA9E}"/>
                </a:ext>
              </a:extLst>
            </p:cNvPr>
            <p:cNvSpPr>
              <a:spLocks noChangeShapeType="1"/>
            </p:cNvSpPr>
            <p:nvPr/>
          </p:nvSpPr>
          <p:spPr bwMode="auto">
            <a:xfrm>
              <a:off x="5140326" y="3148080"/>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5" name="Line 522">
              <a:extLst>
                <a:ext uri="{FF2B5EF4-FFF2-40B4-BE49-F238E27FC236}">
                  <a16:creationId xmlns:a16="http://schemas.microsoft.com/office/drawing/2014/main" id="{41C61B63-D23E-4644-F6E4-027CB1721DDF}"/>
                </a:ext>
              </a:extLst>
            </p:cNvPr>
            <p:cNvSpPr>
              <a:spLocks noChangeShapeType="1"/>
            </p:cNvSpPr>
            <p:nvPr/>
          </p:nvSpPr>
          <p:spPr bwMode="auto">
            <a:xfrm>
              <a:off x="5170489" y="3148080"/>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6" name="Line 523">
              <a:extLst>
                <a:ext uri="{FF2B5EF4-FFF2-40B4-BE49-F238E27FC236}">
                  <a16:creationId xmlns:a16="http://schemas.microsoft.com/office/drawing/2014/main" id="{AC3087AC-CF34-1B79-095F-E2C13EC1C214}"/>
                </a:ext>
              </a:extLst>
            </p:cNvPr>
            <p:cNvSpPr>
              <a:spLocks noChangeShapeType="1"/>
            </p:cNvSpPr>
            <p:nvPr/>
          </p:nvSpPr>
          <p:spPr bwMode="auto">
            <a:xfrm>
              <a:off x="5294314" y="3265555"/>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7" name="Line 524">
              <a:extLst>
                <a:ext uri="{FF2B5EF4-FFF2-40B4-BE49-F238E27FC236}">
                  <a16:creationId xmlns:a16="http://schemas.microsoft.com/office/drawing/2014/main" id="{74343A85-C8A9-FFA0-FF87-A71A697973D4}"/>
                </a:ext>
              </a:extLst>
            </p:cNvPr>
            <p:cNvSpPr>
              <a:spLocks noChangeShapeType="1"/>
            </p:cNvSpPr>
            <p:nvPr/>
          </p:nvSpPr>
          <p:spPr bwMode="auto">
            <a:xfrm>
              <a:off x="5581651" y="3265555"/>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8" name="Line 525">
              <a:extLst>
                <a:ext uri="{FF2B5EF4-FFF2-40B4-BE49-F238E27FC236}">
                  <a16:creationId xmlns:a16="http://schemas.microsoft.com/office/drawing/2014/main" id="{D1C5FF28-AFC6-F00E-B21B-C8B35D38C993}"/>
                </a:ext>
              </a:extLst>
            </p:cNvPr>
            <p:cNvSpPr>
              <a:spLocks noChangeShapeType="1"/>
            </p:cNvSpPr>
            <p:nvPr/>
          </p:nvSpPr>
          <p:spPr bwMode="auto">
            <a:xfrm>
              <a:off x="5286376" y="3265555"/>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09" name="Line 526">
              <a:extLst>
                <a:ext uri="{FF2B5EF4-FFF2-40B4-BE49-F238E27FC236}">
                  <a16:creationId xmlns:a16="http://schemas.microsoft.com/office/drawing/2014/main" id="{6CEFEA3A-A003-CD8B-D6DA-725F1BCDBE3D}"/>
                </a:ext>
              </a:extLst>
            </p:cNvPr>
            <p:cNvSpPr>
              <a:spLocks noChangeShapeType="1"/>
            </p:cNvSpPr>
            <p:nvPr/>
          </p:nvSpPr>
          <p:spPr bwMode="auto">
            <a:xfrm>
              <a:off x="4879976" y="3148080"/>
              <a:ext cx="0" cy="3016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0" name="Line 527">
              <a:extLst>
                <a:ext uri="{FF2B5EF4-FFF2-40B4-BE49-F238E27FC236}">
                  <a16:creationId xmlns:a16="http://schemas.microsoft.com/office/drawing/2014/main" id="{30B50E92-80F0-E7C5-C126-ED1D8CB0404B}"/>
                </a:ext>
              </a:extLst>
            </p:cNvPr>
            <p:cNvSpPr>
              <a:spLocks noChangeShapeType="1"/>
            </p:cNvSpPr>
            <p:nvPr/>
          </p:nvSpPr>
          <p:spPr bwMode="auto">
            <a:xfrm>
              <a:off x="4654551" y="3109980"/>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1" name="Line 528">
              <a:extLst>
                <a:ext uri="{FF2B5EF4-FFF2-40B4-BE49-F238E27FC236}">
                  <a16:creationId xmlns:a16="http://schemas.microsoft.com/office/drawing/2014/main" id="{4DE1118D-059A-A255-71A3-9E49622BB689}"/>
                </a:ext>
              </a:extLst>
            </p:cNvPr>
            <p:cNvSpPr>
              <a:spLocks noChangeShapeType="1"/>
            </p:cNvSpPr>
            <p:nvPr/>
          </p:nvSpPr>
          <p:spPr bwMode="auto">
            <a:xfrm flipH="1">
              <a:off x="5272089" y="3278255"/>
              <a:ext cx="2857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2" name="Line 529">
              <a:extLst>
                <a:ext uri="{FF2B5EF4-FFF2-40B4-BE49-F238E27FC236}">
                  <a16:creationId xmlns:a16="http://schemas.microsoft.com/office/drawing/2014/main" id="{64991E55-4CBB-14C9-499B-09A277759AEB}"/>
                </a:ext>
              </a:extLst>
            </p:cNvPr>
            <p:cNvSpPr>
              <a:spLocks noChangeShapeType="1"/>
            </p:cNvSpPr>
            <p:nvPr/>
          </p:nvSpPr>
          <p:spPr bwMode="auto">
            <a:xfrm>
              <a:off x="3486151" y="2798830"/>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3" name="Line 530">
              <a:extLst>
                <a:ext uri="{FF2B5EF4-FFF2-40B4-BE49-F238E27FC236}">
                  <a16:creationId xmlns:a16="http://schemas.microsoft.com/office/drawing/2014/main" id="{D44AD362-9344-9E25-F5F5-D6D31505B407}"/>
                </a:ext>
              </a:extLst>
            </p:cNvPr>
            <p:cNvSpPr>
              <a:spLocks noChangeShapeType="1"/>
            </p:cNvSpPr>
            <p:nvPr/>
          </p:nvSpPr>
          <p:spPr bwMode="auto">
            <a:xfrm>
              <a:off x="3421064" y="2757555"/>
              <a:ext cx="0" cy="28575"/>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4" name="Line 531">
              <a:extLst>
                <a:ext uri="{FF2B5EF4-FFF2-40B4-BE49-F238E27FC236}">
                  <a16:creationId xmlns:a16="http://schemas.microsoft.com/office/drawing/2014/main" id="{8FC37BCE-F77E-95C7-A834-4C5BCEAD0144}"/>
                </a:ext>
              </a:extLst>
            </p:cNvPr>
            <p:cNvSpPr>
              <a:spLocks noChangeShapeType="1"/>
            </p:cNvSpPr>
            <p:nvPr/>
          </p:nvSpPr>
          <p:spPr bwMode="auto">
            <a:xfrm flipH="1">
              <a:off x="3411539" y="2770255"/>
              <a:ext cx="2063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5" name="Line 532">
              <a:extLst>
                <a:ext uri="{FF2B5EF4-FFF2-40B4-BE49-F238E27FC236}">
                  <a16:creationId xmlns:a16="http://schemas.microsoft.com/office/drawing/2014/main" id="{7FFAD92B-9FCC-2DC2-FF65-313659689146}"/>
                </a:ext>
              </a:extLst>
            </p:cNvPr>
            <p:cNvSpPr>
              <a:spLocks noChangeShapeType="1"/>
            </p:cNvSpPr>
            <p:nvPr/>
          </p:nvSpPr>
          <p:spPr bwMode="auto">
            <a:xfrm flipH="1">
              <a:off x="3454401" y="2800417"/>
              <a:ext cx="1587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6" name="Line 533">
              <a:extLst>
                <a:ext uri="{FF2B5EF4-FFF2-40B4-BE49-F238E27FC236}">
                  <a16:creationId xmlns:a16="http://schemas.microsoft.com/office/drawing/2014/main" id="{0EC1D681-3352-6929-D420-0F79D863E69F}"/>
                </a:ext>
              </a:extLst>
            </p:cNvPr>
            <p:cNvSpPr>
              <a:spLocks noChangeShapeType="1"/>
            </p:cNvSpPr>
            <p:nvPr/>
          </p:nvSpPr>
          <p:spPr bwMode="auto">
            <a:xfrm flipH="1">
              <a:off x="3470276" y="2819467"/>
              <a:ext cx="26988"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7" name="Line 534">
              <a:extLst>
                <a:ext uri="{FF2B5EF4-FFF2-40B4-BE49-F238E27FC236}">
                  <a16:creationId xmlns:a16="http://schemas.microsoft.com/office/drawing/2014/main" id="{12F06E62-7B0B-C830-DA7E-BE70281E3640}"/>
                </a:ext>
              </a:extLst>
            </p:cNvPr>
            <p:cNvSpPr>
              <a:spLocks noChangeShapeType="1"/>
            </p:cNvSpPr>
            <p:nvPr/>
          </p:nvSpPr>
          <p:spPr bwMode="auto">
            <a:xfrm flipH="1">
              <a:off x="3505201" y="2835342"/>
              <a:ext cx="2540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8" name="Line 535">
              <a:extLst>
                <a:ext uri="{FF2B5EF4-FFF2-40B4-BE49-F238E27FC236}">
                  <a16:creationId xmlns:a16="http://schemas.microsoft.com/office/drawing/2014/main" id="{FB610AB1-9581-B0A7-B894-522623F47962}"/>
                </a:ext>
              </a:extLst>
            </p:cNvPr>
            <p:cNvSpPr>
              <a:spLocks noChangeShapeType="1"/>
            </p:cNvSpPr>
            <p:nvPr/>
          </p:nvSpPr>
          <p:spPr bwMode="auto">
            <a:xfrm flipH="1">
              <a:off x="3454401" y="2798830"/>
              <a:ext cx="1587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19" name="Line 536">
              <a:extLst>
                <a:ext uri="{FF2B5EF4-FFF2-40B4-BE49-F238E27FC236}">
                  <a16:creationId xmlns:a16="http://schemas.microsoft.com/office/drawing/2014/main" id="{BB6E6D29-B06A-894E-0AED-5ABF7D0F80A5}"/>
                </a:ext>
              </a:extLst>
            </p:cNvPr>
            <p:cNvSpPr>
              <a:spLocks noChangeShapeType="1"/>
            </p:cNvSpPr>
            <p:nvPr/>
          </p:nvSpPr>
          <p:spPr bwMode="auto">
            <a:xfrm flipH="1">
              <a:off x="3454401" y="2794067"/>
              <a:ext cx="1587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0" name="Line 537">
              <a:extLst>
                <a:ext uri="{FF2B5EF4-FFF2-40B4-BE49-F238E27FC236}">
                  <a16:creationId xmlns:a16="http://schemas.microsoft.com/office/drawing/2014/main" id="{2322668B-605E-D346-9486-898E4DD399F6}"/>
                </a:ext>
              </a:extLst>
            </p:cNvPr>
            <p:cNvSpPr>
              <a:spLocks noChangeShapeType="1"/>
            </p:cNvSpPr>
            <p:nvPr/>
          </p:nvSpPr>
          <p:spPr bwMode="auto">
            <a:xfrm>
              <a:off x="2987676" y="2530542"/>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1" name="Line 538">
              <a:extLst>
                <a:ext uri="{FF2B5EF4-FFF2-40B4-BE49-F238E27FC236}">
                  <a16:creationId xmlns:a16="http://schemas.microsoft.com/office/drawing/2014/main" id="{632711DC-FF35-D26A-AE1A-6BEBA2DB3AEE}"/>
                </a:ext>
              </a:extLst>
            </p:cNvPr>
            <p:cNvSpPr>
              <a:spLocks noChangeShapeType="1"/>
            </p:cNvSpPr>
            <p:nvPr/>
          </p:nvSpPr>
          <p:spPr bwMode="auto">
            <a:xfrm>
              <a:off x="2990851" y="2530542"/>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2" name="Line 539">
              <a:extLst>
                <a:ext uri="{FF2B5EF4-FFF2-40B4-BE49-F238E27FC236}">
                  <a16:creationId xmlns:a16="http://schemas.microsoft.com/office/drawing/2014/main" id="{4970E18A-4ABE-B525-BBF3-7E5390AAFF62}"/>
                </a:ext>
              </a:extLst>
            </p:cNvPr>
            <p:cNvSpPr>
              <a:spLocks noChangeShapeType="1"/>
            </p:cNvSpPr>
            <p:nvPr/>
          </p:nvSpPr>
          <p:spPr bwMode="auto">
            <a:xfrm flipH="1">
              <a:off x="2924176" y="2527367"/>
              <a:ext cx="2540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3" name="Line 540">
              <a:extLst>
                <a:ext uri="{FF2B5EF4-FFF2-40B4-BE49-F238E27FC236}">
                  <a16:creationId xmlns:a16="http://schemas.microsoft.com/office/drawing/2014/main" id="{1BD520DD-0230-7736-C65D-4DDF838CFCAE}"/>
                </a:ext>
              </a:extLst>
            </p:cNvPr>
            <p:cNvSpPr>
              <a:spLocks noChangeShapeType="1"/>
            </p:cNvSpPr>
            <p:nvPr/>
          </p:nvSpPr>
          <p:spPr bwMode="auto">
            <a:xfrm>
              <a:off x="2759076" y="2471805"/>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4" name="Line 541">
              <a:extLst>
                <a:ext uri="{FF2B5EF4-FFF2-40B4-BE49-F238E27FC236}">
                  <a16:creationId xmlns:a16="http://schemas.microsoft.com/office/drawing/2014/main" id="{FCF5281C-9509-1E18-25CE-612C6A788BEE}"/>
                </a:ext>
              </a:extLst>
            </p:cNvPr>
            <p:cNvSpPr>
              <a:spLocks noChangeShapeType="1"/>
            </p:cNvSpPr>
            <p:nvPr/>
          </p:nvSpPr>
          <p:spPr bwMode="auto">
            <a:xfrm>
              <a:off x="2757489" y="2471805"/>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5" name="Line 542">
              <a:extLst>
                <a:ext uri="{FF2B5EF4-FFF2-40B4-BE49-F238E27FC236}">
                  <a16:creationId xmlns:a16="http://schemas.microsoft.com/office/drawing/2014/main" id="{E9C4B3C6-4976-EB8B-FBB6-5965FFE5F8C1}"/>
                </a:ext>
              </a:extLst>
            </p:cNvPr>
            <p:cNvSpPr>
              <a:spLocks noChangeShapeType="1"/>
            </p:cNvSpPr>
            <p:nvPr/>
          </p:nvSpPr>
          <p:spPr bwMode="auto">
            <a:xfrm>
              <a:off x="2751139" y="2471805"/>
              <a:ext cx="0" cy="2381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6" name="Line 543">
              <a:extLst>
                <a:ext uri="{FF2B5EF4-FFF2-40B4-BE49-F238E27FC236}">
                  <a16:creationId xmlns:a16="http://schemas.microsoft.com/office/drawing/2014/main" id="{6C9036C8-2AF6-4C8F-A882-135B4C4F31AF}"/>
                </a:ext>
              </a:extLst>
            </p:cNvPr>
            <p:cNvSpPr>
              <a:spLocks noChangeShapeType="1"/>
            </p:cNvSpPr>
            <p:nvPr/>
          </p:nvSpPr>
          <p:spPr bwMode="auto">
            <a:xfrm flipH="1">
              <a:off x="2714626" y="2463867"/>
              <a:ext cx="3016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7" name="Line 544">
              <a:extLst>
                <a:ext uri="{FF2B5EF4-FFF2-40B4-BE49-F238E27FC236}">
                  <a16:creationId xmlns:a16="http://schemas.microsoft.com/office/drawing/2014/main" id="{C4F41272-353B-28E2-31FD-BB6FB210DBE6}"/>
                </a:ext>
              </a:extLst>
            </p:cNvPr>
            <p:cNvSpPr>
              <a:spLocks noChangeShapeType="1"/>
            </p:cNvSpPr>
            <p:nvPr/>
          </p:nvSpPr>
          <p:spPr bwMode="auto">
            <a:xfrm flipH="1">
              <a:off x="2741614" y="2482917"/>
              <a:ext cx="19050"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8" name="Line 545">
              <a:extLst>
                <a:ext uri="{FF2B5EF4-FFF2-40B4-BE49-F238E27FC236}">
                  <a16:creationId xmlns:a16="http://schemas.microsoft.com/office/drawing/2014/main" id="{23BFC6EC-F4ED-FB70-FD62-3A154F8975B4}"/>
                </a:ext>
              </a:extLst>
            </p:cNvPr>
            <p:cNvSpPr>
              <a:spLocks noChangeShapeType="1"/>
            </p:cNvSpPr>
            <p:nvPr/>
          </p:nvSpPr>
          <p:spPr bwMode="auto">
            <a:xfrm flipH="1">
              <a:off x="2403476" y="2355917"/>
              <a:ext cx="30163"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29" name="Freeform 546">
              <a:extLst>
                <a:ext uri="{FF2B5EF4-FFF2-40B4-BE49-F238E27FC236}">
                  <a16:creationId xmlns:a16="http://schemas.microsoft.com/office/drawing/2014/main" id="{1359CB64-B8F7-4DFE-7FED-8394D536C450}"/>
                </a:ext>
              </a:extLst>
            </p:cNvPr>
            <p:cNvSpPr>
              <a:spLocks/>
            </p:cNvSpPr>
            <p:nvPr/>
          </p:nvSpPr>
          <p:spPr bwMode="auto">
            <a:xfrm>
              <a:off x="2054226" y="2273367"/>
              <a:ext cx="3536950" cy="1004888"/>
            </a:xfrm>
            <a:custGeom>
              <a:avLst/>
              <a:gdLst>
                <a:gd name="T0" fmla="*/ 158 w 2228"/>
                <a:gd name="T1" fmla="*/ 0 h 633"/>
                <a:gd name="T2" fmla="*/ 168 w 2228"/>
                <a:gd name="T3" fmla="*/ 6 h 633"/>
                <a:gd name="T4" fmla="*/ 188 w 2228"/>
                <a:gd name="T5" fmla="*/ 13 h 633"/>
                <a:gd name="T6" fmla="*/ 209 w 2228"/>
                <a:gd name="T7" fmla="*/ 19 h 633"/>
                <a:gd name="T8" fmla="*/ 211 w 2228"/>
                <a:gd name="T9" fmla="*/ 24 h 633"/>
                <a:gd name="T10" fmla="*/ 226 w 2228"/>
                <a:gd name="T11" fmla="*/ 30 h 633"/>
                <a:gd name="T12" fmla="*/ 256 w 2228"/>
                <a:gd name="T13" fmla="*/ 52 h 633"/>
                <a:gd name="T14" fmla="*/ 291 w 2228"/>
                <a:gd name="T15" fmla="*/ 58 h 633"/>
                <a:gd name="T16" fmla="*/ 335 w 2228"/>
                <a:gd name="T17" fmla="*/ 71 h 633"/>
                <a:gd name="T18" fmla="*/ 373 w 2228"/>
                <a:gd name="T19" fmla="*/ 76 h 633"/>
                <a:gd name="T20" fmla="*/ 379 w 2228"/>
                <a:gd name="T21" fmla="*/ 86 h 633"/>
                <a:gd name="T22" fmla="*/ 396 w 2228"/>
                <a:gd name="T23" fmla="*/ 92 h 633"/>
                <a:gd name="T24" fmla="*/ 410 w 2228"/>
                <a:gd name="T25" fmla="*/ 98 h 633"/>
                <a:gd name="T26" fmla="*/ 415 w 2228"/>
                <a:gd name="T27" fmla="*/ 112 h 633"/>
                <a:gd name="T28" fmla="*/ 431 w 2228"/>
                <a:gd name="T29" fmla="*/ 120 h 633"/>
                <a:gd name="T30" fmla="*/ 439 w 2228"/>
                <a:gd name="T31" fmla="*/ 126 h 633"/>
                <a:gd name="T32" fmla="*/ 453 w 2228"/>
                <a:gd name="T33" fmla="*/ 132 h 633"/>
                <a:gd name="T34" fmla="*/ 529 w 2228"/>
                <a:gd name="T35" fmla="*/ 148 h 633"/>
                <a:gd name="T36" fmla="*/ 555 w 2228"/>
                <a:gd name="T37" fmla="*/ 154 h 633"/>
                <a:gd name="T38" fmla="*/ 564 w 2228"/>
                <a:gd name="T39" fmla="*/ 160 h 633"/>
                <a:gd name="T40" fmla="*/ 622 w 2228"/>
                <a:gd name="T41" fmla="*/ 169 h 633"/>
                <a:gd name="T42" fmla="*/ 627 w 2228"/>
                <a:gd name="T43" fmla="*/ 176 h 633"/>
                <a:gd name="T44" fmla="*/ 639 w 2228"/>
                <a:gd name="T45" fmla="*/ 184 h 633"/>
                <a:gd name="T46" fmla="*/ 644 w 2228"/>
                <a:gd name="T47" fmla="*/ 196 h 633"/>
                <a:gd name="T48" fmla="*/ 644 w 2228"/>
                <a:gd name="T49" fmla="*/ 209 h 633"/>
                <a:gd name="T50" fmla="*/ 646 w 2228"/>
                <a:gd name="T51" fmla="*/ 215 h 633"/>
                <a:gd name="T52" fmla="*/ 651 w 2228"/>
                <a:gd name="T53" fmla="*/ 230 h 633"/>
                <a:gd name="T54" fmla="*/ 660 w 2228"/>
                <a:gd name="T55" fmla="*/ 239 h 633"/>
                <a:gd name="T56" fmla="*/ 663 w 2228"/>
                <a:gd name="T57" fmla="*/ 280 h 633"/>
                <a:gd name="T58" fmla="*/ 729 w 2228"/>
                <a:gd name="T59" fmla="*/ 295 h 633"/>
                <a:gd name="T60" fmla="*/ 842 w 2228"/>
                <a:gd name="T61" fmla="*/ 304 h 633"/>
                <a:gd name="T62" fmla="*/ 856 w 2228"/>
                <a:gd name="T63" fmla="*/ 313 h 633"/>
                <a:gd name="T64" fmla="*/ 861 w 2228"/>
                <a:gd name="T65" fmla="*/ 322 h 633"/>
                <a:gd name="T66" fmla="*/ 891 w 2228"/>
                <a:gd name="T67" fmla="*/ 332 h 633"/>
                <a:gd name="T68" fmla="*/ 900 w 2228"/>
                <a:gd name="T69" fmla="*/ 344 h 633"/>
                <a:gd name="T70" fmla="*/ 902 w 2228"/>
                <a:gd name="T71" fmla="*/ 354 h 633"/>
                <a:gd name="T72" fmla="*/ 924 w 2228"/>
                <a:gd name="T73" fmla="*/ 365 h 633"/>
                <a:gd name="T74" fmla="*/ 944 w 2228"/>
                <a:gd name="T75" fmla="*/ 378 h 633"/>
                <a:gd name="T76" fmla="*/ 1079 w 2228"/>
                <a:gd name="T77" fmla="*/ 402 h 633"/>
                <a:gd name="T78" fmla="*/ 1098 w 2228"/>
                <a:gd name="T79" fmla="*/ 415 h 633"/>
                <a:gd name="T80" fmla="*/ 1141 w 2228"/>
                <a:gd name="T81" fmla="*/ 430 h 633"/>
                <a:gd name="T82" fmla="*/ 1187 w 2228"/>
                <a:gd name="T83" fmla="*/ 446 h 633"/>
                <a:gd name="T84" fmla="*/ 1216 w 2228"/>
                <a:gd name="T85" fmla="*/ 461 h 633"/>
                <a:gd name="T86" fmla="*/ 1267 w 2228"/>
                <a:gd name="T87" fmla="*/ 476 h 633"/>
                <a:gd name="T88" fmla="*/ 1297 w 2228"/>
                <a:gd name="T89" fmla="*/ 495 h 633"/>
                <a:gd name="T90" fmla="*/ 1393 w 2228"/>
                <a:gd name="T91" fmla="*/ 510 h 633"/>
                <a:gd name="T92" fmla="*/ 1608 w 2228"/>
                <a:gd name="T93" fmla="*/ 535 h 633"/>
                <a:gd name="T94" fmla="*/ 1663 w 2228"/>
                <a:gd name="T95" fmla="*/ 563 h 633"/>
                <a:gd name="T96" fmla="*/ 2036 w 2228"/>
                <a:gd name="T97" fmla="*/ 63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8" h="633">
                  <a:moveTo>
                    <a:pt x="0" y="0"/>
                  </a:moveTo>
                  <a:lnTo>
                    <a:pt x="158" y="0"/>
                  </a:lnTo>
                  <a:lnTo>
                    <a:pt x="158" y="6"/>
                  </a:lnTo>
                  <a:lnTo>
                    <a:pt x="168" y="6"/>
                  </a:lnTo>
                  <a:lnTo>
                    <a:pt x="168" y="13"/>
                  </a:lnTo>
                  <a:lnTo>
                    <a:pt x="188" y="13"/>
                  </a:lnTo>
                  <a:lnTo>
                    <a:pt x="188" y="19"/>
                  </a:lnTo>
                  <a:lnTo>
                    <a:pt x="209" y="19"/>
                  </a:lnTo>
                  <a:lnTo>
                    <a:pt x="209" y="24"/>
                  </a:lnTo>
                  <a:lnTo>
                    <a:pt x="211" y="24"/>
                  </a:lnTo>
                  <a:lnTo>
                    <a:pt x="211" y="30"/>
                  </a:lnTo>
                  <a:lnTo>
                    <a:pt x="226" y="30"/>
                  </a:lnTo>
                  <a:lnTo>
                    <a:pt x="226" y="52"/>
                  </a:lnTo>
                  <a:lnTo>
                    <a:pt x="256" y="52"/>
                  </a:lnTo>
                  <a:lnTo>
                    <a:pt x="256" y="58"/>
                  </a:lnTo>
                  <a:lnTo>
                    <a:pt x="291" y="58"/>
                  </a:lnTo>
                  <a:lnTo>
                    <a:pt x="291" y="71"/>
                  </a:lnTo>
                  <a:lnTo>
                    <a:pt x="335" y="71"/>
                  </a:lnTo>
                  <a:lnTo>
                    <a:pt x="335" y="76"/>
                  </a:lnTo>
                  <a:lnTo>
                    <a:pt x="373" y="76"/>
                  </a:lnTo>
                  <a:lnTo>
                    <a:pt x="373" y="86"/>
                  </a:lnTo>
                  <a:lnTo>
                    <a:pt x="379" y="86"/>
                  </a:lnTo>
                  <a:lnTo>
                    <a:pt x="379" y="92"/>
                  </a:lnTo>
                  <a:lnTo>
                    <a:pt x="396" y="92"/>
                  </a:lnTo>
                  <a:lnTo>
                    <a:pt x="396" y="98"/>
                  </a:lnTo>
                  <a:lnTo>
                    <a:pt x="410" y="98"/>
                  </a:lnTo>
                  <a:lnTo>
                    <a:pt x="410" y="112"/>
                  </a:lnTo>
                  <a:lnTo>
                    <a:pt x="415" y="112"/>
                  </a:lnTo>
                  <a:lnTo>
                    <a:pt x="415" y="120"/>
                  </a:lnTo>
                  <a:lnTo>
                    <a:pt x="431" y="120"/>
                  </a:lnTo>
                  <a:lnTo>
                    <a:pt x="431" y="126"/>
                  </a:lnTo>
                  <a:lnTo>
                    <a:pt x="439" y="126"/>
                  </a:lnTo>
                  <a:lnTo>
                    <a:pt x="439" y="132"/>
                  </a:lnTo>
                  <a:lnTo>
                    <a:pt x="453" y="132"/>
                  </a:lnTo>
                  <a:lnTo>
                    <a:pt x="453" y="148"/>
                  </a:lnTo>
                  <a:lnTo>
                    <a:pt x="529" y="148"/>
                  </a:lnTo>
                  <a:lnTo>
                    <a:pt x="529" y="154"/>
                  </a:lnTo>
                  <a:lnTo>
                    <a:pt x="555" y="154"/>
                  </a:lnTo>
                  <a:lnTo>
                    <a:pt x="555" y="160"/>
                  </a:lnTo>
                  <a:lnTo>
                    <a:pt x="564" y="160"/>
                  </a:lnTo>
                  <a:lnTo>
                    <a:pt x="564" y="169"/>
                  </a:lnTo>
                  <a:lnTo>
                    <a:pt x="622" y="169"/>
                  </a:lnTo>
                  <a:lnTo>
                    <a:pt x="622" y="176"/>
                  </a:lnTo>
                  <a:lnTo>
                    <a:pt x="627" y="176"/>
                  </a:lnTo>
                  <a:lnTo>
                    <a:pt x="627" y="184"/>
                  </a:lnTo>
                  <a:lnTo>
                    <a:pt x="639" y="184"/>
                  </a:lnTo>
                  <a:lnTo>
                    <a:pt x="639" y="196"/>
                  </a:lnTo>
                  <a:lnTo>
                    <a:pt x="644" y="196"/>
                  </a:lnTo>
                  <a:lnTo>
                    <a:pt x="644" y="196"/>
                  </a:lnTo>
                  <a:lnTo>
                    <a:pt x="644" y="209"/>
                  </a:lnTo>
                  <a:lnTo>
                    <a:pt x="644" y="215"/>
                  </a:lnTo>
                  <a:lnTo>
                    <a:pt x="646" y="215"/>
                  </a:lnTo>
                  <a:lnTo>
                    <a:pt x="646" y="230"/>
                  </a:lnTo>
                  <a:lnTo>
                    <a:pt x="651" y="230"/>
                  </a:lnTo>
                  <a:lnTo>
                    <a:pt x="651" y="239"/>
                  </a:lnTo>
                  <a:lnTo>
                    <a:pt x="660" y="239"/>
                  </a:lnTo>
                  <a:lnTo>
                    <a:pt x="660" y="280"/>
                  </a:lnTo>
                  <a:lnTo>
                    <a:pt x="663" y="280"/>
                  </a:lnTo>
                  <a:lnTo>
                    <a:pt x="663" y="295"/>
                  </a:lnTo>
                  <a:lnTo>
                    <a:pt x="729" y="295"/>
                  </a:lnTo>
                  <a:lnTo>
                    <a:pt x="842" y="295"/>
                  </a:lnTo>
                  <a:lnTo>
                    <a:pt x="842" y="304"/>
                  </a:lnTo>
                  <a:lnTo>
                    <a:pt x="856" y="304"/>
                  </a:lnTo>
                  <a:lnTo>
                    <a:pt x="856" y="313"/>
                  </a:lnTo>
                  <a:lnTo>
                    <a:pt x="861" y="313"/>
                  </a:lnTo>
                  <a:lnTo>
                    <a:pt x="861" y="322"/>
                  </a:lnTo>
                  <a:lnTo>
                    <a:pt x="891" y="322"/>
                  </a:lnTo>
                  <a:lnTo>
                    <a:pt x="891" y="332"/>
                  </a:lnTo>
                  <a:lnTo>
                    <a:pt x="900" y="332"/>
                  </a:lnTo>
                  <a:lnTo>
                    <a:pt x="900" y="344"/>
                  </a:lnTo>
                  <a:lnTo>
                    <a:pt x="902" y="344"/>
                  </a:lnTo>
                  <a:lnTo>
                    <a:pt x="902" y="354"/>
                  </a:lnTo>
                  <a:lnTo>
                    <a:pt x="924" y="354"/>
                  </a:lnTo>
                  <a:lnTo>
                    <a:pt x="924" y="365"/>
                  </a:lnTo>
                  <a:lnTo>
                    <a:pt x="944" y="365"/>
                  </a:lnTo>
                  <a:lnTo>
                    <a:pt x="944" y="378"/>
                  </a:lnTo>
                  <a:lnTo>
                    <a:pt x="1079" y="378"/>
                  </a:lnTo>
                  <a:lnTo>
                    <a:pt x="1079" y="402"/>
                  </a:lnTo>
                  <a:lnTo>
                    <a:pt x="1098" y="402"/>
                  </a:lnTo>
                  <a:lnTo>
                    <a:pt x="1098" y="415"/>
                  </a:lnTo>
                  <a:lnTo>
                    <a:pt x="1141" y="415"/>
                  </a:lnTo>
                  <a:lnTo>
                    <a:pt x="1141" y="430"/>
                  </a:lnTo>
                  <a:lnTo>
                    <a:pt x="1187" y="430"/>
                  </a:lnTo>
                  <a:lnTo>
                    <a:pt x="1187" y="446"/>
                  </a:lnTo>
                  <a:lnTo>
                    <a:pt x="1216" y="446"/>
                  </a:lnTo>
                  <a:lnTo>
                    <a:pt x="1216" y="461"/>
                  </a:lnTo>
                  <a:lnTo>
                    <a:pt x="1267" y="461"/>
                  </a:lnTo>
                  <a:lnTo>
                    <a:pt x="1267" y="476"/>
                  </a:lnTo>
                  <a:lnTo>
                    <a:pt x="1297" y="476"/>
                  </a:lnTo>
                  <a:lnTo>
                    <a:pt x="1297" y="495"/>
                  </a:lnTo>
                  <a:lnTo>
                    <a:pt x="1393" y="495"/>
                  </a:lnTo>
                  <a:lnTo>
                    <a:pt x="1393" y="510"/>
                  </a:lnTo>
                  <a:lnTo>
                    <a:pt x="1608" y="510"/>
                  </a:lnTo>
                  <a:lnTo>
                    <a:pt x="1608" y="535"/>
                  </a:lnTo>
                  <a:lnTo>
                    <a:pt x="1663" y="535"/>
                  </a:lnTo>
                  <a:lnTo>
                    <a:pt x="1663" y="563"/>
                  </a:lnTo>
                  <a:lnTo>
                    <a:pt x="2036" y="563"/>
                  </a:lnTo>
                  <a:lnTo>
                    <a:pt x="2036" y="633"/>
                  </a:lnTo>
                  <a:lnTo>
                    <a:pt x="2228" y="633"/>
                  </a:lnTo>
                </a:path>
              </a:pathLst>
            </a:custGeom>
            <a:noFill/>
            <a:ln w="127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831" name="Rectangle 548">
              <a:extLst>
                <a:ext uri="{FF2B5EF4-FFF2-40B4-BE49-F238E27FC236}">
                  <a16:creationId xmlns:a16="http://schemas.microsoft.com/office/drawing/2014/main" id="{9AF63C5C-9396-96CE-262C-E6A97AF8B760}"/>
                </a:ext>
              </a:extLst>
            </p:cNvPr>
            <p:cNvSpPr>
              <a:spLocks noChangeArrowheads="1"/>
            </p:cNvSpPr>
            <p:nvPr/>
          </p:nvSpPr>
          <p:spPr bwMode="auto">
            <a:xfrm>
              <a:off x="4096215" y="3495742"/>
              <a:ext cx="677050" cy="115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rPr>
                <a:t>Placebo + Len + R</a:t>
              </a:r>
              <a:endParaRPr kumimoji="0" lang="en-US" altLang="en-US" sz="3200" b="0" i="0" u="none" strike="noStrike" kern="1200" cap="none" spc="0" normalizeH="0" baseline="0" noProof="0" dirty="0">
                <a:ln>
                  <a:noFill/>
                </a:ln>
                <a:solidFill>
                  <a:srgbClr val="5E9330"/>
                </a:solidFill>
                <a:effectLst/>
                <a:uLnTx/>
                <a:uFillTx/>
                <a:latin typeface="Arial Narrow" panose="020B0606020202030204" pitchFamily="34" charset="0"/>
                <a:ea typeface="+mn-ea"/>
                <a:cs typeface="+mn-cs"/>
              </a:endParaRPr>
            </a:p>
          </p:txBody>
        </p:sp>
        <p:sp>
          <p:nvSpPr>
            <p:cNvPr id="833" name="Rectangle 550">
              <a:extLst>
                <a:ext uri="{FF2B5EF4-FFF2-40B4-BE49-F238E27FC236}">
                  <a16:creationId xmlns:a16="http://schemas.microsoft.com/office/drawing/2014/main" id="{CA727C28-2546-C686-4FF9-9DD7340E074A}"/>
                </a:ext>
              </a:extLst>
            </p:cNvPr>
            <p:cNvSpPr>
              <a:spLocks noChangeArrowheads="1"/>
            </p:cNvSpPr>
            <p:nvPr/>
          </p:nvSpPr>
          <p:spPr bwMode="auto">
            <a:xfrm>
              <a:off x="3208804" y="3495742"/>
              <a:ext cx="836277" cy="115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rPr>
                <a:t>Tafasitamab + Len + R</a:t>
              </a:r>
              <a:endParaRPr kumimoji="0" lang="en-US" altLang="en-US" sz="3200" b="0" i="0" u="none" strike="noStrike" kern="1200" cap="none" spc="0" normalizeH="0" baseline="0" noProof="0" dirty="0">
                <a:ln>
                  <a:noFill/>
                </a:ln>
                <a:solidFill>
                  <a:srgbClr val="005CAB"/>
                </a:solidFill>
                <a:effectLst/>
                <a:uLnTx/>
                <a:uFillTx/>
                <a:latin typeface="Arial Narrow" panose="020B0606020202030204" pitchFamily="34" charset="0"/>
                <a:ea typeface="+mn-ea"/>
                <a:cs typeface="+mn-cs"/>
              </a:endParaRPr>
            </a:p>
          </p:txBody>
        </p:sp>
      </p:grpSp>
    </p:spTree>
    <p:extLst>
      <p:ext uri="{BB962C8B-B14F-4D97-AF65-F5344CB8AC3E}">
        <p14:creationId xmlns:p14="http://schemas.microsoft.com/office/powerpoint/2010/main" val="22923109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5DA6D8-6BEC-330D-7005-154CB618C07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2D136D2-BF3A-9E83-E26C-522F98AEB807}"/>
              </a:ext>
            </a:extLst>
          </p:cNvPr>
          <p:cNvSpPr>
            <a:spLocks noGrp="1"/>
          </p:cNvSpPr>
          <p:nvPr>
            <p:ph type="title"/>
          </p:nvPr>
        </p:nvSpPr>
        <p:spPr>
          <a:xfrm>
            <a:off x="916516" y="29760"/>
            <a:ext cx="10358967" cy="1383015"/>
          </a:xfrm>
        </p:spPr>
        <p:txBody>
          <a:bodyPr/>
          <a:lstStyle/>
          <a:p>
            <a:r>
              <a:rPr lang="en-US" sz="3200" dirty="0">
                <a:solidFill>
                  <a:srgbClr val="0432FF"/>
                </a:solidFill>
              </a:rPr>
              <a:t>Dr </a:t>
            </a:r>
            <a:r>
              <a:rPr lang="en-US" sz="3200" dirty="0" err="1">
                <a:solidFill>
                  <a:srgbClr val="0432FF"/>
                </a:solidFill>
              </a:rPr>
              <a:t>LaCasce</a:t>
            </a:r>
            <a:r>
              <a:rPr lang="en-US" sz="3200" dirty="0">
                <a:solidFill>
                  <a:srgbClr val="0432FF"/>
                </a:solidFill>
              </a:rPr>
              <a:t> — Disclosures</a:t>
            </a:r>
            <a:br>
              <a:rPr lang="en-US" sz="3200" dirty="0">
                <a:solidFill>
                  <a:srgbClr val="0432FF"/>
                </a:solidFill>
              </a:rPr>
            </a:br>
            <a:r>
              <a:rPr lang="en-US" sz="3200" dirty="0">
                <a:solidFill>
                  <a:srgbClr val="0432FF"/>
                </a:solidFill>
              </a:rPr>
              <a:t>Second Opinion</a:t>
            </a:r>
          </a:p>
        </p:txBody>
      </p:sp>
      <p:graphicFrame>
        <p:nvGraphicFramePr>
          <p:cNvPr id="5" name="Content Placeholder 3">
            <a:extLst>
              <a:ext uri="{FF2B5EF4-FFF2-40B4-BE49-F238E27FC236}">
                <a16:creationId xmlns:a16="http://schemas.microsoft.com/office/drawing/2014/main" id="{DC378007-8BE1-6265-B4E8-4F8F24532136}"/>
              </a:ext>
            </a:extLst>
          </p:cNvPr>
          <p:cNvGraphicFramePr>
            <a:graphicFrameLocks/>
          </p:cNvGraphicFramePr>
          <p:nvPr/>
        </p:nvGraphicFramePr>
        <p:xfrm>
          <a:off x="983432" y="1952836"/>
          <a:ext cx="9865096" cy="2161964"/>
        </p:xfrm>
        <a:graphic>
          <a:graphicData uri="http://schemas.openxmlformats.org/drawingml/2006/table">
            <a:tbl>
              <a:tblPr firstRow="1" bandRow="1">
                <a:tableStyleId>{F2DE63D5-997A-4646-A377-4702673A728D}</a:tableStyleId>
              </a:tblPr>
              <a:tblGrid>
                <a:gridCol w="2664296">
                  <a:extLst>
                    <a:ext uri="{9D8B030D-6E8A-4147-A177-3AD203B41FA5}">
                      <a16:colId xmlns:a16="http://schemas.microsoft.com/office/drawing/2014/main" val="20000"/>
                    </a:ext>
                  </a:extLst>
                </a:gridCol>
                <a:gridCol w="7200800">
                  <a:extLst>
                    <a:ext uri="{9D8B030D-6E8A-4147-A177-3AD203B41FA5}">
                      <a16:colId xmlns:a16="http://schemas.microsoft.com/office/drawing/2014/main" val="20001"/>
                    </a:ext>
                  </a:extLst>
                </a:gridCol>
              </a:tblGrid>
              <a:tr h="1080982">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Caribou Biosciences Inc, Genmab US Inc, Kite, A Gilead Company</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080982">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Genmab US Inc, Pierre Fabre, Takeda Pharmaceuticals USA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54698226"/>
                  </a:ext>
                </a:extLst>
              </a:tr>
            </a:tbl>
          </a:graphicData>
        </a:graphic>
      </p:graphicFrame>
    </p:spTree>
    <p:custDataLst>
      <p:tags r:id="rId1"/>
    </p:custDataLst>
    <p:extLst>
      <p:ext uri="{BB962C8B-B14F-4D97-AF65-F5344CB8AC3E}">
        <p14:creationId xmlns:p14="http://schemas.microsoft.com/office/powerpoint/2010/main" val="28313271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C94A4A-CB00-CC07-6FD7-958731BB80D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A082260-7987-A9D6-F29C-9398E0BF962B}"/>
              </a:ext>
            </a:extLst>
          </p:cNvPr>
          <p:cNvSpPr>
            <a:spLocks noGrp="1"/>
          </p:cNvSpPr>
          <p:nvPr>
            <p:ph type="title"/>
          </p:nvPr>
        </p:nvSpPr>
        <p:spPr/>
        <p:txBody>
          <a:bodyPr>
            <a:normAutofit/>
          </a:bodyPr>
          <a:lstStyle/>
          <a:p>
            <a:r>
              <a:rPr lang="en-US" noProof="0" dirty="0"/>
              <a:t>FL Patient Population Comparison </a:t>
            </a:r>
          </a:p>
        </p:txBody>
      </p:sp>
      <p:sp>
        <p:nvSpPr>
          <p:cNvPr id="3" name="Footer Placeholder 2">
            <a:extLst>
              <a:ext uri="{FF2B5EF4-FFF2-40B4-BE49-F238E27FC236}">
                <a16:creationId xmlns:a16="http://schemas.microsoft.com/office/drawing/2014/main" id="{26007144-1175-6722-A623-ABB1E4131D91}"/>
              </a:ext>
            </a:extLst>
          </p:cNvPr>
          <p:cNvSpPr>
            <a:spLocks noGrp="1"/>
          </p:cNvSpPr>
          <p:nvPr>
            <p:ph type="ftr" sz="quarter" idx="10"/>
          </p:nvPr>
        </p:nvSpPr>
        <p:spPr>
          <a:xfrm>
            <a:off x="536448" y="6124278"/>
            <a:ext cx="10497928" cy="604223"/>
          </a:xfrm>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757575"/>
                </a:solidFill>
                <a:effectLst/>
                <a:uLnTx/>
                <a:uFillTx/>
                <a:latin typeface="Arial"/>
                <a:ea typeface="+mn-ea"/>
                <a:cs typeface="+mn-cs"/>
              </a:rPr>
              <a:t>1, Leonard JP, et al. </a:t>
            </a:r>
            <a:r>
              <a:rPr kumimoji="0" lang="en-GB" sz="900" b="0" i="1" u="none" strike="noStrike" kern="1200" cap="none" spc="0" normalizeH="0" baseline="0" noProof="0" dirty="0">
                <a:ln>
                  <a:noFill/>
                </a:ln>
                <a:solidFill>
                  <a:srgbClr val="757575"/>
                </a:solidFill>
                <a:effectLst/>
                <a:uLnTx/>
                <a:uFillTx/>
                <a:latin typeface="Arial"/>
                <a:ea typeface="+mn-ea"/>
                <a:cs typeface="+mn-cs"/>
              </a:rPr>
              <a:t>J Clin Oncol. </a:t>
            </a:r>
            <a:r>
              <a:rPr kumimoji="0" lang="en-GB" sz="900" b="0" i="0" u="none" strike="noStrike" kern="1200" cap="none" spc="0" normalizeH="0" baseline="0" noProof="0" dirty="0">
                <a:ln>
                  <a:noFill/>
                </a:ln>
                <a:solidFill>
                  <a:srgbClr val="757575"/>
                </a:solidFill>
                <a:effectLst/>
                <a:uLnTx/>
                <a:uFillTx/>
                <a:latin typeface="Arial"/>
                <a:ea typeface="+mn-ea"/>
                <a:cs typeface="+mn-cs"/>
              </a:rPr>
              <a:t>2019;37:1188-1899</a:t>
            </a:r>
            <a:r>
              <a:rPr kumimoji="0" lang="en-US" sz="900" b="0" i="0" u="none" strike="noStrike" kern="1200" cap="none" spc="0" normalizeH="0" baseline="0" noProof="0" dirty="0">
                <a:ln>
                  <a:noFill/>
                </a:ln>
                <a:solidFill>
                  <a:srgbClr val="757575"/>
                </a:solidFill>
                <a:effectLst/>
                <a:uLnTx/>
                <a:uFillTx/>
                <a:latin typeface="Arial"/>
                <a:ea typeface="+mn-ea"/>
                <a:cs typeface="+mn-cs"/>
              </a:rPr>
              <a:t>.</a:t>
            </a:r>
            <a:r>
              <a:rPr kumimoji="0" lang="en-US" sz="900" b="0" i="0" u="none" strike="sngStrike" kern="1200" cap="none" spc="0" normalizeH="0" baseline="0" noProof="0" dirty="0">
                <a:ln>
                  <a:noFill/>
                </a:ln>
                <a:solidFill>
                  <a:srgbClr val="00B050"/>
                </a:solidFill>
                <a:effectLst/>
                <a:uLnTx/>
                <a:uFillTx/>
                <a:latin typeface="Arial"/>
                <a:ea typeface="+mn-ea"/>
                <a:cs typeface="+mn-cs"/>
              </a:rPr>
              <a:t>  </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57575"/>
                </a:solidFill>
                <a:effectLst/>
                <a:uLnTx/>
                <a:uFillTx/>
                <a:latin typeface="Arial"/>
                <a:ea typeface="+mn-ea"/>
                <a:cs typeface="+mn-cs"/>
              </a:rPr>
              <a:t>ECOG PS, Eastern Cooperative Oncology Group performance status; FL, follicular lymphoma; FLIPI, Follicular Lymphoma International Prognostic Index; GELF, Groupe d’Etude des Lymphomes Folliculaires; len, lenalidomide; R, rituximab</a:t>
            </a:r>
            <a:r>
              <a:rPr kumimoji="0" lang="en-US" sz="900" b="0" i="0" u="none" strike="noStrike" kern="1200" cap="none" spc="0" normalizeH="0" baseline="0" noProof="0" dirty="0">
                <a:ln>
                  <a:noFill/>
                </a:ln>
                <a:solidFill>
                  <a:srgbClr val="616161"/>
                </a:solidFill>
                <a:effectLst/>
                <a:uLnTx/>
                <a:uFillTx/>
                <a:latin typeface="Arial"/>
                <a:ea typeface="+mn-ea"/>
                <a:cs typeface="+mn-cs"/>
              </a:rPr>
              <a:t>.</a:t>
            </a:r>
          </a:p>
        </p:txBody>
      </p:sp>
      <p:graphicFrame>
        <p:nvGraphicFramePr>
          <p:cNvPr id="8" name="Table 8">
            <a:extLst>
              <a:ext uri="{FF2B5EF4-FFF2-40B4-BE49-F238E27FC236}">
                <a16:creationId xmlns:a16="http://schemas.microsoft.com/office/drawing/2014/main" id="{B2964124-DFA3-C524-1B96-B5B7EB2EBFBA}"/>
              </a:ext>
            </a:extLst>
          </p:cNvPr>
          <p:cNvGraphicFramePr>
            <a:graphicFrameLocks noGrp="1"/>
          </p:cNvGraphicFramePr>
          <p:nvPr/>
        </p:nvGraphicFramePr>
        <p:xfrm>
          <a:off x="554204" y="1325645"/>
          <a:ext cx="11083592" cy="4276032"/>
        </p:xfrm>
        <a:graphic>
          <a:graphicData uri="http://schemas.openxmlformats.org/drawingml/2006/table">
            <a:tbl>
              <a:tblPr firstRow="1" bandRow="1">
                <a:tableStyleId>{6E25E649-3F16-4E02-A733-19D2CDBF48F0}</a:tableStyleId>
              </a:tblPr>
              <a:tblGrid>
                <a:gridCol w="3822329">
                  <a:extLst>
                    <a:ext uri="{9D8B030D-6E8A-4147-A177-3AD203B41FA5}">
                      <a16:colId xmlns:a16="http://schemas.microsoft.com/office/drawing/2014/main" val="344297487"/>
                    </a:ext>
                  </a:extLst>
                </a:gridCol>
                <a:gridCol w="2420421">
                  <a:extLst>
                    <a:ext uri="{9D8B030D-6E8A-4147-A177-3AD203B41FA5}">
                      <a16:colId xmlns:a16="http://schemas.microsoft.com/office/drawing/2014/main" val="4125515315"/>
                    </a:ext>
                  </a:extLst>
                </a:gridCol>
                <a:gridCol w="2420421">
                  <a:extLst>
                    <a:ext uri="{9D8B030D-6E8A-4147-A177-3AD203B41FA5}">
                      <a16:colId xmlns:a16="http://schemas.microsoft.com/office/drawing/2014/main" val="3147566465"/>
                    </a:ext>
                  </a:extLst>
                </a:gridCol>
                <a:gridCol w="2420421">
                  <a:extLst>
                    <a:ext uri="{9D8B030D-6E8A-4147-A177-3AD203B41FA5}">
                      <a16:colId xmlns:a16="http://schemas.microsoft.com/office/drawing/2014/main" val="4080935785"/>
                    </a:ext>
                  </a:extLst>
                </a:gridCol>
              </a:tblGrid>
              <a:tr h="0">
                <a:tc>
                  <a:txBody>
                    <a:bodyPr/>
                    <a:lstStyle/>
                    <a:p>
                      <a:r>
                        <a:rPr lang="fr-CH" sz="1600" dirty="0">
                          <a:solidFill>
                            <a:schemeClr val="tx2"/>
                          </a:solidFill>
                          <a:latin typeface="Arial Narrow" panose="020B0606020202030204" pitchFamily="34" charset="0"/>
                        </a:rPr>
                        <a:t>Variable</a:t>
                      </a:r>
                    </a:p>
                  </a:txBody>
                  <a:tcPr marT="28800" marB="28800"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dirty="0">
                          <a:solidFill>
                            <a:schemeClr val="tx2"/>
                          </a:solidFill>
                          <a:latin typeface="Arial Narrow" panose="020B0606020202030204" pitchFamily="34" charset="0"/>
                        </a:rPr>
                        <a:t>inMIND</a:t>
                      </a:r>
                      <a:br>
                        <a:rPr lang="fr-CH" sz="1600" dirty="0">
                          <a:solidFill>
                            <a:schemeClr val="tx2"/>
                          </a:solidFill>
                          <a:latin typeface="Arial Narrow" panose="020B0606020202030204" pitchFamily="34" charset="0"/>
                        </a:rPr>
                      </a:br>
                      <a:r>
                        <a:rPr lang="fr-CH" sz="1600" dirty="0">
                          <a:solidFill>
                            <a:schemeClr val="tx2"/>
                          </a:solidFill>
                          <a:latin typeface="Arial Narrow" panose="020B0606020202030204" pitchFamily="34" charset="0"/>
                        </a:rPr>
                        <a:t> Tafasitamab + Len + R</a:t>
                      </a:r>
                    </a:p>
                    <a:p>
                      <a:pPr algn="ctr"/>
                      <a:r>
                        <a:rPr lang="fr-CH" sz="1600" dirty="0">
                          <a:solidFill>
                            <a:schemeClr val="tx2"/>
                          </a:solidFill>
                          <a:latin typeface="Arial Narrow" panose="020B0606020202030204" pitchFamily="34" charset="0"/>
                        </a:rPr>
                        <a:t>(n=273)</a:t>
                      </a:r>
                    </a:p>
                  </a:txBody>
                  <a:tcPr marT="28800" marB="28800"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dirty="0">
                          <a:solidFill>
                            <a:schemeClr val="tx2"/>
                          </a:solidFill>
                          <a:latin typeface="Arial Narrow" panose="020B0606020202030204" pitchFamily="34" charset="0"/>
                        </a:rPr>
                        <a:t>inMIND</a:t>
                      </a:r>
                      <a:br>
                        <a:rPr lang="fr-CH" sz="1600" dirty="0">
                          <a:solidFill>
                            <a:schemeClr val="tx2"/>
                          </a:solidFill>
                          <a:latin typeface="Arial Narrow" panose="020B0606020202030204" pitchFamily="34" charset="0"/>
                        </a:rPr>
                      </a:br>
                      <a:r>
                        <a:rPr lang="fr-CH" sz="1600" dirty="0">
                          <a:solidFill>
                            <a:schemeClr val="tx2"/>
                          </a:solidFill>
                          <a:latin typeface="Arial Narrow" panose="020B0606020202030204" pitchFamily="34" charset="0"/>
                        </a:rPr>
                        <a:t> Placebo + Len + R</a:t>
                      </a:r>
                    </a:p>
                    <a:p>
                      <a:pPr algn="ctr"/>
                      <a:r>
                        <a:rPr lang="fr-CH" sz="1600" dirty="0">
                          <a:solidFill>
                            <a:schemeClr val="tx2"/>
                          </a:solidFill>
                          <a:latin typeface="Arial Narrow" panose="020B0606020202030204" pitchFamily="34" charset="0"/>
                        </a:rPr>
                        <a:t>(n=275)</a:t>
                      </a:r>
                    </a:p>
                  </a:txBody>
                  <a:tcPr marT="28800" marB="28800"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dirty="0">
                          <a:solidFill>
                            <a:schemeClr val="tx2"/>
                          </a:solidFill>
                          <a:latin typeface="Arial Narrow" panose="020B0606020202030204" pitchFamily="34" charset="0"/>
                        </a:rPr>
                        <a:t>AUGMENT</a:t>
                      </a:r>
                      <a:r>
                        <a:rPr lang="fr-CH" sz="1600" baseline="30000" dirty="0">
                          <a:solidFill>
                            <a:schemeClr val="tx2"/>
                          </a:solidFill>
                          <a:latin typeface="Arial Narrow" panose="020B0606020202030204" pitchFamily="34" charset="0"/>
                        </a:rPr>
                        <a:t>1</a:t>
                      </a:r>
                      <a:endParaRPr lang="fr-CH" sz="1600" dirty="0">
                        <a:solidFill>
                          <a:schemeClr val="tx2"/>
                        </a:solidFill>
                        <a:latin typeface="Arial Narrow" panose="020B0606020202030204" pitchFamily="34" charset="0"/>
                      </a:endParaRPr>
                    </a:p>
                    <a:p>
                      <a:pPr algn="ctr"/>
                      <a:r>
                        <a:rPr lang="fr-CH" sz="1600" dirty="0">
                          <a:solidFill>
                            <a:schemeClr val="tx2"/>
                          </a:solidFill>
                          <a:latin typeface="Arial Narrow" panose="020B0606020202030204" pitchFamily="34" charset="0"/>
                        </a:rPr>
                        <a:t>R + Len</a:t>
                      </a:r>
                    </a:p>
                    <a:p>
                      <a:pPr algn="ctr"/>
                      <a:r>
                        <a:rPr lang="fr-CH" sz="1600" dirty="0">
                          <a:solidFill>
                            <a:schemeClr val="tx2"/>
                          </a:solidFill>
                          <a:latin typeface="Arial Narrow" panose="020B0606020202030204" pitchFamily="34" charset="0"/>
                        </a:rPr>
                        <a:t>(n=147)</a:t>
                      </a:r>
                    </a:p>
                  </a:txBody>
                  <a:tcPr marT="28800" marB="28800"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366085733"/>
                  </a:ext>
                </a:extLst>
              </a:tr>
              <a:tr h="0">
                <a:tc>
                  <a:txBody>
                    <a:bodyPr/>
                    <a:lstStyle/>
                    <a:p>
                      <a:r>
                        <a:rPr lang="fr-CH" sz="1600" dirty="0">
                          <a:solidFill>
                            <a:schemeClr val="tx1"/>
                          </a:solidFill>
                          <a:latin typeface="Arial Narrow" panose="020B0606020202030204" pitchFamily="34" charset="0"/>
                        </a:rPr>
                        <a:t>Median age, years</a:t>
                      </a:r>
                    </a:p>
                  </a:txBody>
                  <a:tcPr marT="36576" marB="36576"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dirty="0">
                          <a:solidFill>
                            <a:schemeClr val="tx1"/>
                          </a:solidFill>
                          <a:latin typeface="Arial Narrow" panose="020B0606020202030204" pitchFamily="34" charset="0"/>
                        </a:rPr>
                        <a:t>64</a:t>
                      </a:r>
                    </a:p>
                  </a:txBody>
                  <a:tcPr marT="36576" marB="36576"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dirty="0">
                          <a:solidFill>
                            <a:schemeClr val="tx1"/>
                          </a:solidFill>
                          <a:latin typeface="Arial Narrow" panose="020B0606020202030204" pitchFamily="34" charset="0"/>
                        </a:rPr>
                        <a:t>64</a:t>
                      </a:r>
                    </a:p>
                  </a:txBody>
                  <a:tcPr marT="36576" marB="36576"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62</a:t>
                      </a:r>
                    </a:p>
                  </a:txBody>
                  <a:tcPr marT="36576" marB="36576"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656756525"/>
                  </a:ext>
                </a:extLst>
              </a:tr>
              <a:tr h="0">
                <a:tc>
                  <a:txBody>
                    <a:bodyPr/>
                    <a:lstStyle/>
                    <a:p>
                      <a:r>
                        <a:rPr lang="fr-CH" sz="1600" dirty="0">
                          <a:solidFill>
                            <a:schemeClr val="tx1"/>
                          </a:solidFill>
                          <a:latin typeface="Arial Narrow" panose="020B0606020202030204" pitchFamily="34" charset="0"/>
                        </a:rPr>
                        <a:t>Male, %</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dirty="0">
                          <a:solidFill>
                            <a:schemeClr val="tx1"/>
                          </a:solidFill>
                          <a:latin typeface="Arial Narrow" panose="020B0606020202030204" pitchFamily="34" charset="0"/>
                        </a:rPr>
                        <a:t>55</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dirty="0">
                          <a:solidFill>
                            <a:schemeClr val="tx1"/>
                          </a:solidFill>
                          <a:latin typeface="Arial Narrow" panose="020B0606020202030204" pitchFamily="34" charset="0"/>
                        </a:rPr>
                        <a:t>54</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42</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190098507"/>
                  </a:ext>
                </a:extLst>
              </a:tr>
              <a:tr h="0">
                <a:tc>
                  <a:txBody>
                    <a:bodyPr/>
                    <a:lstStyle/>
                    <a:p>
                      <a:r>
                        <a:rPr lang="fr-CH" sz="1600" dirty="0">
                          <a:solidFill>
                            <a:schemeClr val="tx1"/>
                          </a:solidFill>
                          <a:latin typeface="Arial Narrow" panose="020B0606020202030204" pitchFamily="34" charset="0"/>
                        </a:rPr>
                        <a:t>Ann Arbor stage IV at enrollment, %</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strike="noStrike" dirty="0">
                          <a:solidFill>
                            <a:schemeClr val="tx1"/>
                          </a:solidFill>
                          <a:latin typeface="Arial Narrow" panose="020B0606020202030204" pitchFamily="34" charset="0"/>
                        </a:rPr>
                        <a:t>55</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strike="noStrike" dirty="0">
                          <a:solidFill>
                            <a:schemeClr val="tx1"/>
                          </a:solidFill>
                          <a:latin typeface="Arial Narrow" panose="020B0606020202030204" pitchFamily="34" charset="0"/>
                        </a:rPr>
                        <a:t>59</a:t>
                      </a:r>
                      <a:endParaRPr lang="fr-CH" sz="1600" b="0" strike="sngStrike" dirty="0">
                        <a:solidFill>
                          <a:schemeClr val="tx1"/>
                        </a:solidFill>
                        <a:latin typeface="Arial Narrow" panose="020B0606020202030204" pitchFamily="34"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30</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3689165447"/>
                  </a:ext>
                </a:extLst>
              </a:tr>
              <a:tr h="0">
                <a:tc>
                  <a:txBody>
                    <a:bodyPr/>
                    <a:lstStyle/>
                    <a:p>
                      <a:r>
                        <a:rPr lang="fr-CH" sz="1600" b="0" u="none" strike="noStrike" kern="1200" baseline="0" dirty="0">
                          <a:solidFill>
                            <a:schemeClr val="tx1"/>
                          </a:solidFill>
                          <a:latin typeface="Arial Narrow" panose="020B0606020202030204" pitchFamily="34" charset="0"/>
                        </a:rPr>
                        <a:t>FL grade 3A, </a:t>
                      </a:r>
                      <a:r>
                        <a:rPr lang="fr-CH" sz="1600" dirty="0">
                          <a:solidFill>
                            <a:schemeClr val="tx1"/>
                          </a:solidFill>
                          <a:latin typeface="Arial Narrow" panose="020B0606020202030204" pitchFamily="34" charset="0"/>
                        </a:rPr>
                        <a:t>%</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dirty="0">
                          <a:solidFill>
                            <a:schemeClr val="tx1"/>
                          </a:solidFill>
                          <a:latin typeface="Arial Narrow" panose="020B0606020202030204" pitchFamily="34" charset="0"/>
                        </a:rPr>
                        <a:t>25</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dirty="0">
                          <a:solidFill>
                            <a:schemeClr val="tx1"/>
                          </a:solidFill>
                          <a:latin typeface="Arial Narrow" panose="020B0606020202030204" pitchFamily="34" charset="0"/>
                        </a:rPr>
                        <a:t>26</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12</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571104231"/>
                  </a:ext>
                </a:extLst>
              </a:tr>
              <a:tr h="0">
                <a:tc>
                  <a:txBody>
                    <a:bodyPr/>
                    <a:lstStyle/>
                    <a:p>
                      <a:r>
                        <a:rPr lang="fr-CH" sz="1600" dirty="0">
                          <a:solidFill>
                            <a:schemeClr val="tx1"/>
                          </a:solidFill>
                          <a:latin typeface="Arial Narrow" panose="020B0606020202030204" pitchFamily="34" charset="0"/>
                        </a:rPr>
                        <a:t>FLIPI high risk </a:t>
                      </a:r>
                      <a:r>
                        <a:rPr lang="en-US" sz="1600" noProof="0" dirty="0">
                          <a:solidFill>
                            <a:schemeClr val="tx1"/>
                          </a:solidFill>
                          <a:latin typeface="Arial Narrow" panose="020B0606020202030204" pitchFamily="34" charset="0"/>
                        </a:rPr>
                        <a:t>(score 3-5) </a:t>
                      </a:r>
                      <a:r>
                        <a:rPr lang="fr-CH" sz="1600" dirty="0">
                          <a:solidFill>
                            <a:schemeClr val="tx1"/>
                          </a:solidFill>
                          <a:latin typeface="Arial Narrow" panose="020B0606020202030204" pitchFamily="34" charset="0"/>
                        </a:rPr>
                        <a:t>, %</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dirty="0">
                          <a:solidFill>
                            <a:schemeClr val="tx1"/>
                          </a:solidFill>
                          <a:latin typeface="Arial Narrow" panose="020B0606020202030204" pitchFamily="34" charset="0"/>
                        </a:rPr>
                        <a:t>50</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dirty="0">
                          <a:solidFill>
                            <a:schemeClr val="tx1"/>
                          </a:solidFill>
                          <a:latin typeface="Arial Narrow" panose="020B0606020202030204" pitchFamily="34" charset="0"/>
                        </a:rPr>
                        <a:t>55</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37</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4126184140"/>
                  </a:ext>
                </a:extLst>
              </a:tr>
              <a:tr h="0">
                <a:tc>
                  <a:txBody>
                    <a:bodyPr/>
                    <a:lstStyle/>
                    <a:p>
                      <a:r>
                        <a:rPr lang="fr-CH" sz="1600" dirty="0">
                          <a:solidFill>
                            <a:schemeClr val="tx1"/>
                          </a:solidFill>
                          <a:latin typeface="Arial Narrow" panose="020B0606020202030204" pitchFamily="34" charset="0"/>
                        </a:rPr>
                        <a:t>ECOG PS 0, %</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dirty="0">
                          <a:solidFill>
                            <a:schemeClr val="tx1"/>
                          </a:solidFill>
                          <a:latin typeface="Arial Narrow" panose="020B0606020202030204" pitchFamily="34" charset="0"/>
                        </a:rPr>
                        <a:t>66</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dirty="0">
                          <a:solidFill>
                            <a:schemeClr val="tx1"/>
                          </a:solidFill>
                          <a:latin typeface="Arial Narrow" panose="020B0606020202030204" pitchFamily="34" charset="0"/>
                        </a:rPr>
                        <a:t>70</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67</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3677928615"/>
                  </a:ext>
                </a:extLst>
              </a:tr>
              <a:tr h="0">
                <a:tc>
                  <a:txBody>
                    <a:bodyPr/>
                    <a:lstStyle/>
                    <a:p>
                      <a:r>
                        <a:rPr lang="fr-CH" sz="1600" dirty="0">
                          <a:solidFill>
                            <a:schemeClr val="tx1"/>
                          </a:solidFill>
                          <a:latin typeface="Arial Narrow" panose="020B0606020202030204" pitchFamily="34" charset="0"/>
                        </a:rPr>
                        <a:t>ECOG PS 1-2, %</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dirty="0">
                          <a:solidFill>
                            <a:schemeClr val="tx1"/>
                          </a:solidFill>
                          <a:latin typeface="Arial Narrow" panose="020B0606020202030204" pitchFamily="34" charset="0"/>
                        </a:rPr>
                        <a:t>34</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dirty="0">
                          <a:solidFill>
                            <a:schemeClr val="tx1"/>
                          </a:solidFill>
                          <a:latin typeface="Arial Narrow" panose="020B0606020202030204" pitchFamily="34" charset="0"/>
                        </a:rPr>
                        <a:t>30</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33</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05325015"/>
                  </a:ext>
                </a:extLst>
              </a:tr>
              <a:tr h="0">
                <a:tc>
                  <a:txBody>
                    <a:bodyPr/>
                    <a:lstStyle/>
                    <a:p>
                      <a:r>
                        <a:rPr lang="fr-CH" sz="1600" dirty="0">
                          <a:solidFill>
                            <a:schemeClr val="tx1"/>
                          </a:solidFill>
                          <a:latin typeface="Arial Narrow" panose="020B0606020202030204" pitchFamily="34" charset="0"/>
                        </a:rPr>
                        <a:t>B symptoms present, %</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dirty="0">
                          <a:solidFill>
                            <a:schemeClr val="tx1"/>
                          </a:solidFill>
                          <a:latin typeface="Arial Narrow" panose="020B0606020202030204" pitchFamily="34" charset="0"/>
                        </a:rPr>
                        <a:t>23</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dirty="0">
                          <a:solidFill>
                            <a:schemeClr val="tx1"/>
                          </a:solidFill>
                          <a:latin typeface="Arial Narrow" panose="020B0606020202030204" pitchFamily="34" charset="0"/>
                        </a:rPr>
                        <a:t>24</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8</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354191128"/>
                  </a:ext>
                </a:extLst>
              </a:tr>
              <a:tr h="0">
                <a:tc>
                  <a:txBody>
                    <a:bodyPr/>
                    <a:lstStyle/>
                    <a:p>
                      <a:r>
                        <a:rPr lang="fr-CH" sz="1600" b="0" u="none" strike="noStrike" kern="1200" baseline="0" dirty="0">
                          <a:solidFill>
                            <a:schemeClr val="tx1"/>
                          </a:solidFill>
                          <a:latin typeface="Arial Narrow" panose="020B0606020202030204" pitchFamily="34" charset="0"/>
                        </a:rPr>
                        <a:t>High tumor burden per GELF (yes), </a:t>
                      </a:r>
                      <a:r>
                        <a:rPr lang="fr-CH" sz="1600" dirty="0">
                          <a:solidFill>
                            <a:schemeClr val="tx1"/>
                          </a:solidFill>
                          <a:latin typeface="Arial Narrow" panose="020B0606020202030204" pitchFamily="34" charset="0"/>
                        </a:rPr>
                        <a:t>%</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dirty="0">
                          <a:solidFill>
                            <a:schemeClr val="tx1"/>
                          </a:solidFill>
                          <a:latin typeface="Arial Narrow" panose="020B0606020202030204" pitchFamily="34" charset="0"/>
                        </a:rPr>
                        <a:t>81</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dirty="0">
                          <a:solidFill>
                            <a:schemeClr val="tx1"/>
                          </a:solidFill>
                          <a:latin typeface="Arial Narrow" panose="020B0606020202030204" pitchFamily="34" charset="0"/>
                        </a:rPr>
                        <a:t>84</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52</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103267570"/>
                  </a:ext>
                </a:extLst>
              </a:tr>
              <a:tr h="0">
                <a:tc>
                  <a:txBody>
                    <a:bodyPr/>
                    <a:lstStyle/>
                    <a:p>
                      <a:r>
                        <a:rPr lang="en-US" sz="1600" dirty="0">
                          <a:solidFill>
                            <a:schemeClr val="tx1"/>
                          </a:solidFill>
                          <a:latin typeface="Arial Narrow" panose="020B0606020202030204" pitchFamily="34" charset="0"/>
                        </a:rPr>
                        <a:t>Refractory to last prior regimen, </a:t>
                      </a:r>
                      <a:r>
                        <a:rPr lang="fr-CH" sz="1600" dirty="0">
                          <a:solidFill>
                            <a:schemeClr val="tx1"/>
                          </a:solidFill>
                          <a:latin typeface="Arial Narrow" panose="020B0606020202030204" pitchFamily="34" charset="0"/>
                        </a:rPr>
                        <a:t>%</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strike="noStrike" dirty="0">
                          <a:solidFill>
                            <a:schemeClr val="tx1"/>
                          </a:solidFill>
                          <a:latin typeface="Arial Narrow" panose="020B0606020202030204" pitchFamily="34" charset="0"/>
                        </a:rPr>
                        <a:t>41</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dirty="0">
                          <a:solidFill>
                            <a:schemeClr val="tx1"/>
                          </a:solidFill>
                          <a:latin typeface="Arial Narrow" panose="020B0606020202030204" pitchFamily="34" charset="0"/>
                        </a:rPr>
                        <a:t>35</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18</a:t>
                      </a: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3179987507"/>
                  </a:ext>
                </a:extLst>
              </a:tr>
              <a:tr h="0">
                <a:tc>
                  <a:txBody>
                    <a:bodyPr/>
                    <a:lstStyle/>
                    <a:p>
                      <a:r>
                        <a:rPr lang="en-US" sz="1600" dirty="0">
                          <a:solidFill>
                            <a:schemeClr val="tx1"/>
                          </a:solidFill>
                          <a:latin typeface="Arial Narrow" panose="020B0606020202030204" pitchFamily="34" charset="0"/>
                        </a:rPr>
                        <a:t>Refractory to anti-CD20</a:t>
                      </a:r>
                      <a:r>
                        <a:rPr lang="fr-CH" sz="1600" dirty="0">
                          <a:solidFill>
                            <a:schemeClr val="tx1"/>
                          </a:solidFill>
                          <a:latin typeface="Arial Narrow" panose="020B0606020202030204" pitchFamily="34" charset="0"/>
                        </a:rPr>
                        <a:t>, %</a:t>
                      </a:r>
                    </a:p>
                  </a:txBody>
                  <a:tcPr marT="36576" marB="36576" anchor="ctr">
                    <a:lnL>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H" sz="1600" b="0" strike="noStrike" dirty="0">
                          <a:solidFill>
                            <a:schemeClr val="tx1"/>
                          </a:solidFill>
                          <a:latin typeface="Arial Narrow" panose="020B0606020202030204" pitchFamily="34" charset="0"/>
                        </a:rPr>
                        <a:t>43</a:t>
                      </a:r>
                    </a:p>
                  </a:txBody>
                  <a:tcPr marT="36576" marB="36576" anchor="ctr">
                    <a:lnL>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r>
                        <a:rPr lang="fr-CH" sz="1600" b="0" strike="noStrike" dirty="0">
                          <a:solidFill>
                            <a:schemeClr val="tx1"/>
                          </a:solidFill>
                          <a:latin typeface="Arial Narrow" panose="020B0606020202030204" pitchFamily="34" charset="0"/>
                        </a:rPr>
                        <a:t>42</a:t>
                      </a:r>
                    </a:p>
                  </a:txBody>
                  <a:tcPr marT="36576" marB="36576" anchor="ctr">
                    <a:lnL>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EEFD0"/>
                    </a:solidFill>
                  </a:tcPr>
                </a:tc>
                <a:tc>
                  <a:txBody>
                    <a:bodyPr/>
                    <a:lstStyle/>
                    <a:p>
                      <a:pPr algn="ctr"/>
                      <a:r>
                        <a:rPr lang="fr-CH" sz="1600" b="0" dirty="0">
                          <a:solidFill>
                            <a:schemeClr val="tx1"/>
                          </a:solidFill>
                          <a:latin typeface="Arial Narrow" panose="020B0606020202030204" pitchFamily="34" charset="0"/>
                        </a:rPr>
                        <a:t>−</a:t>
                      </a:r>
                    </a:p>
                  </a:txBody>
                  <a:tcPr marT="36576" marB="36576" anchor="ctr">
                    <a:lnL>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3984661697"/>
                  </a:ext>
                </a:extLst>
              </a:tr>
            </a:tbl>
          </a:graphicData>
        </a:graphic>
      </p:graphicFrame>
    </p:spTree>
    <p:extLst>
      <p:ext uri="{BB962C8B-B14F-4D97-AF65-F5344CB8AC3E}">
        <p14:creationId xmlns:p14="http://schemas.microsoft.com/office/powerpoint/2010/main" val="15360707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10BB64-9CFC-40F8-4D9B-BB2B0BF7DCA6}"/>
            </a:ext>
          </a:extLst>
        </p:cNvPr>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D1BE28D4-A508-8EC3-943F-625DE778F62D}"/>
              </a:ext>
            </a:extLst>
          </p:cNvPr>
          <p:cNvGraphicFramePr>
            <a:graphicFrameLocks noGrp="1"/>
          </p:cNvGraphicFramePr>
          <p:nvPr/>
        </p:nvGraphicFramePr>
        <p:xfrm>
          <a:off x="6349136" y="1325563"/>
          <a:ext cx="5292000" cy="3830320"/>
        </p:xfrm>
        <a:graphic>
          <a:graphicData uri="http://schemas.openxmlformats.org/drawingml/2006/table">
            <a:tbl>
              <a:tblPr firstRow="1" firstCol="1" bandRow="1">
                <a:tableStyleId>{B301B821-A1FF-4177-AEE7-76D212191A09}</a:tableStyleId>
              </a:tblPr>
              <a:tblGrid>
                <a:gridCol w="3132000">
                  <a:extLst>
                    <a:ext uri="{9D8B030D-6E8A-4147-A177-3AD203B41FA5}">
                      <a16:colId xmlns:a16="http://schemas.microsoft.com/office/drawing/2014/main" val="558780491"/>
                    </a:ext>
                  </a:extLst>
                </a:gridCol>
                <a:gridCol w="1080000">
                  <a:extLst>
                    <a:ext uri="{9D8B030D-6E8A-4147-A177-3AD203B41FA5}">
                      <a16:colId xmlns:a16="http://schemas.microsoft.com/office/drawing/2014/main" val="2207452778"/>
                    </a:ext>
                  </a:extLst>
                </a:gridCol>
                <a:gridCol w="1080000">
                  <a:extLst>
                    <a:ext uri="{9D8B030D-6E8A-4147-A177-3AD203B41FA5}">
                      <a16:colId xmlns:a16="http://schemas.microsoft.com/office/drawing/2014/main" val="1751712768"/>
                    </a:ext>
                  </a:extLst>
                </a:gridCol>
              </a:tblGrid>
              <a:tr h="0">
                <a:tc>
                  <a:txBody>
                    <a:bodyPr/>
                    <a:lstStyle/>
                    <a:p>
                      <a:pPr marL="0" marR="0">
                        <a:lnSpc>
                          <a:spcPct val="100000"/>
                        </a:lnSpc>
                        <a:spcBef>
                          <a:spcPts val="0"/>
                        </a:spcBef>
                        <a:spcAft>
                          <a:spcPts val="0"/>
                        </a:spcAft>
                      </a:pPr>
                      <a:r>
                        <a:rPr lang="en-US" sz="1300" dirty="0">
                          <a:solidFill>
                            <a:schemeClr val="tx2"/>
                          </a:solidFill>
                          <a:effectLst/>
                          <a:latin typeface="Arial Narrow" panose="020B0606020202030204" pitchFamily="34" charset="0"/>
                        </a:rPr>
                        <a:t>ORR (ITT Population)</a:t>
                      </a:r>
                      <a:endParaRPr lang="en-US" sz="1300" dirty="0">
                        <a:solidFill>
                          <a:schemeClr val="tx2"/>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b">
                    <a:lnL w="12700" cmpd="sng">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1219170" rtl="0" eaLnBrk="1" latinLnBrk="0" hangingPunct="1">
                        <a:lnSpc>
                          <a:spcPct val="100000"/>
                        </a:lnSpc>
                        <a:spcBef>
                          <a:spcPts val="0"/>
                        </a:spcBef>
                        <a:spcAft>
                          <a:spcPts val="0"/>
                        </a:spcAft>
                      </a:pPr>
                      <a:r>
                        <a:rPr lang="en-US" sz="1300" b="1" kern="1200" dirty="0">
                          <a:solidFill>
                            <a:schemeClr val="tx2"/>
                          </a:solidFill>
                          <a:effectLst/>
                          <a:latin typeface="Arial Narrow" panose="020B0606020202030204" pitchFamily="34" charset="0"/>
                          <a:ea typeface="+mn-ea"/>
                          <a:cs typeface="+mn-cs"/>
                        </a:rPr>
                        <a:t>Tafasitamab + Len + R</a:t>
                      </a:r>
                      <a:endParaRPr lang="en-US" sz="1300" b="1" strike="sngStrike" kern="1200" dirty="0">
                        <a:solidFill>
                          <a:schemeClr val="tx2"/>
                        </a:solidFill>
                        <a:effectLst/>
                        <a:latin typeface="Arial Narrow" panose="020B0606020202030204" pitchFamily="34" charset="0"/>
                        <a:ea typeface="+mn-ea"/>
                        <a:cs typeface="+mn-cs"/>
                      </a:endParaRPr>
                    </a:p>
                  </a:txBody>
                  <a:tcPr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algn="ctr" defTabSz="1219170" rtl="0" eaLnBrk="1" latinLnBrk="0" hangingPunct="1">
                        <a:lnSpc>
                          <a:spcPct val="100000"/>
                        </a:lnSpc>
                        <a:spcBef>
                          <a:spcPts val="0"/>
                        </a:spcBef>
                        <a:spcAft>
                          <a:spcPts val="0"/>
                        </a:spcAft>
                      </a:pPr>
                      <a:r>
                        <a:rPr lang="en-US" sz="1300" b="1" kern="1200" dirty="0">
                          <a:solidFill>
                            <a:schemeClr val="tx2"/>
                          </a:solidFill>
                          <a:effectLst/>
                          <a:latin typeface="Arial Narrow" panose="020B0606020202030204" pitchFamily="34" charset="0"/>
                          <a:ea typeface="+mn-ea"/>
                          <a:cs typeface="+mn-cs"/>
                        </a:rPr>
                        <a:t>Placebo + </a:t>
                      </a:r>
                      <a:br>
                        <a:rPr lang="en-US" sz="1300" b="1" kern="1200" dirty="0">
                          <a:solidFill>
                            <a:schemeClr val="tx2"/>
                          </a:solidFill>
                          <a:effectLst/>
                          <a:latin typeface="Arial Narrow" panose="020B0606020202030204" pitchFamily="34" charset="0"/>
                          <a:ea typeface="+mn-ea"/>
                          <a:cs typeface="+mn-cs"/>
                        </a:rPr>
                      </a:br>
                      <a:r>
                        <a:rPr lang="en-US" sz="1300" b="1" kern="1200" dirty="0">
                          <a:solidFill>
                            <a:schemeClr val="tx2"/>
                          </a:solidFill>
                          <a:effectLst/>
                          <a:latin typeface="Arial Narrow" panose="020B0606020202030204" pitchFamily="34" charset="0"/>
                          <a:ea typeface="+mn-ea"/>
                          <a:cs typeface="+mn-cs"/>
                        </a:rPr>
                        <a:t>Len + R </a:t>
                      </a:r>
                      <a:endParaRPr lang="en-US" sz="1300" b="1" strike="sngStrike" kern="1200" dirty="0">
                        <a:solidFill>
                          <a:schemeClr val="tx2"/>
                        </a:solidFill>
                        <a:effectLst/>
                        <a:latin typeface="Arial Narrow" panose="020B0606020202030204" pitchFamily="34" charset="0"/>
                        <a:ea typeface="+mn-ea"/>
                        <a:cs typeface="+mn-cs"/>
                      </a:endParaRPr>
                    </a:p>
                  </a:txBody>
                  <a:tcPr anchor="b">
                    <a:lnL>
                      <a:noFill/>
                    </a:lnL>
                    <a:lnR w="12700" cmpd="sng">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190088848"/>
                  </a:ext>
                </a:extLst>
              </a:tr>
              <a:tr h="0">
                <a:tc>
                  <a:txBody>
                    <a:bodyPr/>
                    <a:lstStyle/>
                    <a:p>
                      <a:pPr marL="0" marR="0">
                        <a:lnSpc>
                          <a:spcPct val="100000"/>
                        </a:lnSpc>
                        <a:spcBef>
                          <a:spcPts val="0"/>
                        </a:spcBef>
                        <a:spcAft>
                          <a:spcPts val="0"/>
                        </a:spcAft>
                      </a:pPr>
                      <a:r>
                        <a:rPr lang="en-US" sz="1300" b="0" dirty="0">
                          <a:solidFill>
                            <a:schemeClr val="tx1"/>
                          </a:solidFill>
                          <a:effectLst/>
                          <a:latin typeface="Arial Narrow" panose="020B0606020202030204" pitchFamily="34" charset="0"/>
                        </a:rPr>
                        <a:t>Patients, n</a:t>
                      </a:r>
                    </a:p>
                  </a:txBody>
                  <a:tcPr anchor="ctr">
                    <a:lnL w="12700" cmpd="sng">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273</a:t>
                      </a:r>
                    </a:p>
                  </a:txBody>
                  <a:tcPr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275 </a:t>
                      </a:r>
                    </a:p>
                  </a:txBody>
                  <a:tcPr anchor="ctr">
                    <a:lnL>
                      <a:noFill/>
                    </a:lnL>
                    <a:lnR w="12700" cmpd="sng">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476431830"/>
                  </a:ext>
                </a:extLst>
              </a:tr>
              <a:tr h="0">
                <a:tc>
                  <a:txBody>
                    <a:bodyPr/>
                    <a:lstStyle/>
                    <a:p>
                      <a:pPr marL="0" marR="0">
                        <a:lnSpc>
                          <a:spcPct val="100000"/>
                        </a:lnSpc>
                        <a:spcBef>
                          <a:spcPts val="0"/>
                        </a:spcBef>
                        <a:spcAft>
                          <a:spcPts val="400"/>
                        </a:spcAft>
                      </a:pPr>
                      <a:r>
                        <a:rPr lang="en-US" sz="1300" b="0" dirty="0">
                          <a:solidFill>
                            <a:schemeClr val="tx1"/>
                          </a:solidFill>
                          <a:effectLst/>
                          <a:latin typeface="Arial Narrow" panose="020B0606020202030204" pitchFamily="34" charset="0"/>
                        </a:rPr>
                        <a:t>Best overall response, n (%)</a:t>
                      </a:r>
                      <a:r>
                        <a:rPr lang="en-US" sz="1300" b="0" baseline="30000" dirty="0">
                          <a:solidFill>
                            <a:schemeClr val="tx1"/>
                          </a:solidFill>
                          <a:effectLst/>
                          <a:latin typeface="Arial Narrow" panose="020B0606020202030204" pitchFamily="34" charset="0"/>
                        </a:rPr>
                        <a:t>‡</a:t>
                      </a:r>
                      <a:endParaRPr lang="en-US" sz="1300" b="0" dirty="0">
                        <a:solidFill>
                          <a:schemeClr val="tx1"/>
                        </a:solidFill>
                        <a:effectLst/>
                        <a:latin typeface="Arial Narrow" panose="020B0606020202030204" pitchFamily="34" charset="0"/>
                      </a:endParaRPr>
                    </a:p>
                    <a:p>
                      <a:pPr marL="169863" marR="0" indent="0">
                        <a:lnSpc>
                          <a:spcPct val="100000"/>
                        </a:lnSpc>
                        <a:spcBef>
                          <a:spcPts val="0"/>
                        </a:spcBef>
                        <a:spcAft>
                          <a:spcPts val="0"/>
                        </a:spcAft>
                      </a:pPr>
                      <a:r>
                        <a:rPr lang="en-US" sz="1300" b="0" dirty="0">
                          <a:solidFill>
                            <a:schemeClr val="tx1"/>
                          </a:solidFill>
                          <a:effectLst/>
                          <a:latin typeface="Arial Narrow" panose="020B0606020202030204" pitchFamily="34" charset="0"/>
                        </a:rPr>
                        <a:t>CR</a:t>
                      </a:r>
                    </a:p>
                  </a:txBody>
                  <a:tcPr anchor="ctr">
                    <a:lnL w="12700" cmpd="sng">
                      <a:noFill/>
                    </a:lnL>
                    <a:lnR>
                      <a:noFill/>
                    </a:lnR>
                    <a:lnT w="635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lang="en-US" sz="1300" dirty="0">
                        <a:solidFill>
                          <a:schemeClr val="tx1"/>
                        </a:solidFill>
                        <a:effectLst/>
                        <a:latin typeface="Arial Narrow" panose="020B0606020202030204" pitchFamily="34" charset="0"/>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142 (52.0)</a:t>
                      </a:r>
                    </a:p>
                  </a:txBody>
                  <a:tcPr anchor="ctr">
                    <a:lnL>
                      <a:noFill/>
                    </a:lnL>
                    <a:lnR>
                      <a:noFill/>
                    </a:lnR>
                    <a:lnT w="635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lang="en-US" sz="1300" dirty="0">
                        <a:solidFill>
                          <a:schemeClr val="tx1"/>
                        </a:solidFill>
                        <a:effectLst/>
                        <a:latin typeface="Arial Narrow" panose="020B0606020202030204" pitchFamily="34" charset="0"/>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112 (40.7)</a:t>
                      </a:r>
                    </a:p>
                  </a:txBody>
                  <a:tcPr anchor="ctr">
                    <a:lnL>
                      <a:noFill/>
                    </a:lnL>
                    <a:lnR w="12700" cmpd="sng">
                      <a:noFill/>
                    </a:lnR>
                    <a:lnT w="635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84245712"/>
                  </a:ext>
                </a:extLst>
              </a:tr>
              <a:tr h="0">
                <a:tc>
                  <a:txBody>
                    <a:bodyPr/>
                    <a:lstStyle/>
                    <a:p>
                      <a:pPr marL="169863" marR="0" lvl="0" indent="0" algn="l" defTabSz="1219170" rtl="0" eaLnBrk="1" fontAlgn="auto" latinLnBrk="0" hangingPunct="1">
                        <a:lnSpc>
                          <a:spcPct val="100000"/>
                        </a:lnSpc>
                        <a:spcBef>
                          <a:spcPts val="0"/>
                        </a:spcBef>
                        <a:spcAft>
                          <a:spcPts val="0"/>
                        </a:spcAft>
                        <a:buClrTx/>
                        <a:buSzTx/>
                        <a:buFontTx/>
                        <a:buNone/>
                        <a:tabLst/>
                        <a:defRPr/>
                      </a:pPr>
                      <a:r>
                        <a:rPr lang="en-US" sz="1300" b="0" dirty="0">
                          <a:solidFill>
                            <a:schemeClr val="tx1"/>
                          </a:solidFill>
                          <a:effectLst/>
                          <a:latin typeface="Arial Narrow" panose="020B0606020202030204" pitchFamily="34" charset="0"/>
                        </a:rPr>
                        <a:t>PR</a:t>
                      </a:r>
                    </a:p>
                  </a:txBody>
                  <a:tcPr anchor="ctr">
                    <a:lnL w="12700" cmpd="sng">
                      <a:noFill/>
                    </a:lnL>
                    <a:lnR>
                      <a:noFill/>
                    </a:lnR>
                    <a:lnT w="190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86 (31.5)</a:t>
                      </a:r>
                    </a:p>
                  </a:txBody>
                  <a:tcPr anchor="ctr">
                    <a:lnL>
                      <a:noFill/>
                    </a:lnL>
                    <a:lnR>
                      <a:noFill/>
                    </a:lnR>
                    <a:lnT w="190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87 (31.6)</a:t>
                      </a:r>
                    </a:p>
                  </a:txBody>
                  <a:tcPr anchor="ctr">
                    <a:lnL>
                      <a:noFill/>
                    </a:lnL>
                    <a:lnR w="12700" cmpd="sng">
                      <a:noFill/>
                    </a:lnR>
                    <a:lnT w="190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53435691"/>
                  </a:ext>
                </a:extLst>
              </a:tr>
              <a:tr h="0">
                <a:tc>
                  <a:txBody>
                    <a:bodyPr/>
                    <a:lstStyle/>
                    <a:p>
                      <a:pPr marL="169863" marR="0" lvl="0" indent="0" algn="l" defTabSz="1219170" rtl="0" eaLnBrk="1" fontAlgn="auto" latinLnBrk="0" hangingPunct="1">
                        <a:lnSpc>
                          <a:spcPct val="100000"/>
                        </a:lnSpc>
                        <a:spcBef>
                          <a:spcPts val="0"/>
                        </a:spcBef>
                        <a:spcAft>
                          <a:spcPts val="0"/>
                        </a:spcAft>
                        <a:buClrTx/>
                        <a:buSzTx/>
                        <a:buFontTx/>
                        <a:buNone/>
                        <a:tabLst/>
                        <a:defRPr/>
                      </a:pPr>
                      <a:r>
                        <a:rPr lang="en-US" sz="1300" b="0" dirty="0">
                          <a:solidFill>
                            <a:schemeClr val="tx1"/>
                          </a:solidFill>
                          <a:effectLst/>
                          <a:latin typeface="Arial Narrow" panose="020B0606020202030204" pitchFamily="34" charset="0"/>
                        </a:rPr>
                        <a:t>SD</a:t>
                      </a:r>
                    </a:p>
                  </a:txBody>
                  <a:tcPr anchor="ctr">
                    <a:lnL w="12700" cmpd="sng">
                      <a:noFill/>
                    </a:lnL>
                    <a:lnR>
                      <a:noFill/>
                    </a:lnR>
                    <a:lnT w="190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28 (10.3)</a:t>
                      </a:r>
                    </a:p>
                  </a:txBody>
                  <a:tcPr anchor="ctr">
                    <a:lnL>
                      <a:noFill/>
                    </a:lnL>
                    <a:lnR>
                      <a:noFill/>
                    </a:lnR>
                    <a:lnT w="190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46 (16.7)</a:t>
                      </a:r>
                    </a:p>
                  </a:txBody>
                  <a:tcPr anchor="ctr">
                    <a:lnL>
                      <a:noFill/>
                    </a:lnL>
                    <a:lnR w="12700" cmpd="sng">
                      <a:noFill/>
                    </a:lnR>
                    <a:lnT w="190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913081587"/>
                  </a:ext>
                </a:extLst>
              </a:tr>
              <a:tr h="0">
                <a:tc>
                  <a:txBody>
                    <a:bodyPr/>
                    <a:lstStyle/>
                    <a:p>
                      <a:pPr marL="169863" marR="0" lvl="0" indent="0" algn="l" defTabSz="1219170" rtl="0" eaLnBrk="1" fontAlgn="auto" latinLnBrk="0" hangingPunct="1">
                        <a:lnSpc>
                          <a:spcPct val="100000"/>
                        </a:lnSpc>
                        <a:spcBef>
                          <a:spcPts val="0"/>
                        </a:spcBef>
                        <a:spcAft>
                          <a:spcPts val="0"/>
                        </a:spcAft>
                        <a:buClrTx/>
                        <a:buSzTx/>
                        <a:buFontTx/>
                        <a:buNone/>
                        <a:tabLst/>
                        <a:defRPr/>
                      </a:pPr>
                      <a:r>
                        <a:rPr lang="en-US" sz="1300" b="0" dirty="0">
                          <a:solidFill>
                            <a:schemeClr val="tx1"/>
                          </a:solidFill>
                          <a:effectLst/>
                          <a:latin typeface="Arial Narrow" panose="020B0606020202030204" pitchFamily="34" charset="0"/>
                        </a:rPr>
                        <a:t>PD</a:t>
                      </a:r>
                    </a:p>
                  </a:txBody>
                  <a:tcPr anchor="ctr">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7 (2.6)</a:t>
                      </a: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20 (7.3)</a:t>
                      </a:r>
                    </a:p>
                  </a:txBody>
                  <a:tcPr anchor="ctr">
                    <a:lnL>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43165077"/>
                  </a:ext>
                </a:extLst>
              </a:tr>
              <a:tr h="0">
                <a:tc>
                  <a:txBody>
                    <a:bodyPr/>
                    <a:lstStyle/>
                    <a:p>
                      <a:pPr marL="169863" marR="0" lvl="0" indent="0" algn="l" defTabSz="1219170" rtl="0" eaLnBrk="1" fontAlgn="auto" latinLnBrk="0" hangingPunct="1">
                        <a:lnSpc>
                          <a:spcPct val="100000"/>
                        </a:lnSpc>
                        <a:spcBef>
                          <a:spcPts val="0"/>
                        </a:spcBef>
                        <a:spcAft>
                          <a:spcPts val="0"/>
                        </a:spcAft>
                        <a:buClrTx/>
                        <a:buSzTx/>
                        <a:buFontTx/>
                        <a:buNone/>
                        <a:tabLst/>
                        <a:defRPr/>
                      </a:pPr>
                      <a:r>
                        <a:rPr lang="en-US" sz="1300" b="0" dirty="0">
                          <a:solidFill>
                            <a:schemeClr val="tx1"/>
                          </a:solidFill>
                          <a:effectLst/>
                          <a:latin typeface="Arial Narrow" panose="020B0606020202030204" pitchFamily="34" charset="0"/>
                        </a:rPr>
                        <a:t>NE</a:t>
                      </a:r>
                    </a:p>
                  </a:txBody>
                  <a:tcPr anchor="ctr">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2 (0.7)</a:t>
                      </a:r>
                    </a:p>
                  </a:txBody>
                  <a:tcPr anchor="ctr">
                    <a:lnL>
                      <a:noFill/>
                    </a:lnL>
                    <a:lnR>
                      <a:noFill/>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0</a:t>
                      </a:r>
                    </a:p>
                  </a:txBody>
                  <a:tcPr anchor="ctr">
                    <a:lnL>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655273110"/>
                  </a:ext>
                </a:extLst>
              </a:tr>
              <a:tr h="0">
                <a:tc>
                  <a:txBody>
                    <a:bodyPr/>
                    <a:lstStyle/>
                    <a:p>
                      <a:pPr marL="169863" marR="0" lvl="0" indent="0" algn="l" defTabSz="1219170" rtl="0" eaLnBrk="1" fontAlgn="auto" latinLnBrk="0" hangingPunct="1">
                        <a:lnSpc>
                          <a:spcPct val="100000"/>
                        </a:lnSpc>
                        <a:spcBef>
                          <a:spcPts val="0"/>
                        </a:spcBef>
                        <a:spcAft>
                          <a:spcPts val="0"/>
                        </a:spcAft>
                        <a:buClrTx/>
                        <a:buSzTx/>
                        <a:buFontTx/>
                        <a:buNone/>
                        <a:tabLst/>
                        <a:defRPr/>
                      </a:pPr>
                      <a:r>
                        <a:rPr lang="en-US" sz="1300" b="0" dirty="0">
                          <a:solidFill>
                            <a:schemeClr val="tx1"/>
                          </a:solidFill>
                          <a:effectLst/>
                          <a:latin typeface="Arial Narrow" panose="020B0606020202030204" pitchFamily="34" charset="0"/>
                        </a:rPr>
                        <a:t>Not done</a:t>
                      </a:r>
                      <a:endParaRPr lang="en-US" sz="1300" b="0" dirty="0">
                        <a:solidFill>
                          <a:schemeClr val="tx1"/>
                        </a:solidFill>
                        <a:effectLst/>
                        <a:latin typeface="Arial Narrow" panose="020B0606020202030204" pitchFamily="34" charset="0"/>
                        <a:ea typeface="+mn-ea"/>
                        <a:cs typeface="Times New Roman" panose="02020603050405020304" pitchFamily="18" charset="0"/>
                      </a:endParaRPr>
                    </a:p>
                  </a:txBody>
                  <a:tcPr anchor="ctr">
                    <a:lnL w="12700" cmpd="sng">
                      <a:noFill/>
                    </a:lnL>
                    <a:lnR>
                      <a:noFill/>
                    </a:lnR>
                    <a:lnT w="127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8 (2.9)</a:t>
                      </a:r>
                      <a:endParaRPr lang="en-US" sz="1300" dirty="0">
                        <a:solidFill>
                          <a:schemeClr val="tx1"/>
                        </a:solidFill>
                        <a:effectLst/>
                        <a:latin typeface="Arial Narrow" panose="020B0606020202030204" pitchFamily="34" charset="0"/>
                        <a:ea typeface="+mn-ea"/>
                        <a:cs typeface="Times New Roman" panose="02020603050405020304" pitchFamily="18" charset="0"/>
                      </a:endParaRPr>
                    </a:p>
                  </a:txBody>
                  <a:tcPr anchor="ctr">
                    <a:lnL>
                      <a:noFill/>
                    </a:lnL>
                    <a:lnR>
                      <a:noFill/>
                    </a:lnR>
                    <a:lnT w="127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10 (3.6)</a:t>
                      </a:r>
                      <a:endParaRPr lang="en-US" sz="1300" dirty="0">
                        <a:solidFill>
                          <a:schemeClr val="tx1"/>
                        </a:solidFill>
                        <a:effectLst/>
                        <a:latin typeface="Arial Narrow" panose="020B0606020202030204" pitchFamily="34" charset="0"/>
                        <a:ea typeface="+mn-ea"/>
                        <a:cs typeface="Times New Roman" panose="02020603050405020304" pitchFamily="18" charset="0"/>
                      </a:endParaRPr>
                    </a:p>
                  </a:txBody>
                  <a:tcPr anchor="ctr">
                    <a:lnL>
                      <a:noFill/>
                    </a:lnL>
                    <a:lnR w="12700" cmpd="sng">
                      <a:noFill/>
                    </a:lnR>
                    <a:lnT w="127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650029719"/>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300" b="0" dirty="0">
                          <a:solidFill>
                            <a:schemeClr val="tx1"/>
                          </a:solidFill>
                          <a:effectLst/>
                          <a:latin typeface="Arial Narrow" panose="020B0606020202030204" pitchFamily="34" charset="0"/>
                        </a:rPr>
                        <a:t>ORR, % (95% CI)</a:t>
                      </a:r>
                      <a:endParaRPr lang="en-US" sz="1300" b="0" dirty="0">
                        <a:solidFill>
                          <a:schemeClr val="tx1"/>
                        </a:solidFill>
                        <a:effectLst/>
                        <a:highlight>
                          <a:srgbClr val="FFFF00"/>
                        </a:highlight>
                        <a:latin typeface="Arial Narrow" panose="020B0606020202030204" pitchFamily="34" charset="0"/>
                      </a:endParaRP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b="1" dirty="0">
                          <a:solidFill>
                            <a:schemeClr val="tx1"/>
                          </a:solidFill>
                          <a:effectLst/>
                          <a:latin typeface="Arial Narrow" panose="020B0606020202030204" pitchFamily="34" charset="0"/>
                        </a:rPr>
                        <a:t>83.5</a:t>
                      </a:r>
                      <a:br>
                        <a:rPr lang="en-US" sz="1300" dirty="0">
                          <a:solidFill>
                            <a:schemeClr val="tx1"/>
                          </a:solidFill>
                          <a:effectLst/>
                          <a:latin typeface="Arial Narrow" panose="020B0606020202030204" pitchFamily="34" charset="0"/>
                        </a:rPr>
                      </a:br>
                      <a:r>
                        <a:rPr lang="en-US" sz="1300" dirty="0">
                          <a:solidFill>
                            <a:schemeClr val="tx1"/>
                          </a:solidFill>
                          <a:effectLst/>
                          <a:latin typeface="Arial Narrow" panose="020B0606020202030204" pitchFamily="34" charset="0"/>
                        </a:rPr>
                        <a:t>(78.6, 87.7) </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b="1" dirty="0">
                          <a:solidFill>
                            <a:schemeClr val="tx1"/>
                          </a:solidFill>
                          <a:effectLst/>
                          <a:latin typeface="Arial Narrow" panose="020B0606020202030204" pitchFamily="34" charset="0"/>
                        </a:rPr>
                        <a:t>72.4 </a:t>
                      </a:r>
                      <a:br>
                        <a:rPr lang="en-US" sz="1300" dirty="0">
                          <a:solidFill>
                            <a:schemeClr val="tx1"/>
                          </a:solidFill>
                          <a:effectLst/>
                          <a:latin typeface="Arial Narrow" panose="020B0606020202030204" pitchFamily="34" charset="0"/>
                        </a:rPr>
                      </a:br>
                      <a:r>
                        <a:rPr lang="en-US" sz="1300" dirty="0">
                          <a:solidFill>
                            <a:schemeClr val="tx1"/>
                          </a:solidFill>
                          <a:effectLst/>
                          <a:latin typeface="Arial Narrow" panose="020B0606020202030204" pitchFamily="34" charset="0"/>
                        </a:rPr>
                        <a:t>(66.7, 77.6)</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75471647"/>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300" b="0" dirty="0">
                          <a:solidFill>
                            <a:schemeClr val="tx1"/>
                          </a:solidFill>
                          <a:effectLst/>
                          <a:latin typeface="Arial Narrow" panose="020B0606020202030204" pitchFamily="34" charset="0"/>
                        </a:rPr>
                        <a:t>Odds ratio (95% CI)</a:t>
                      </a:r>
                      <a:endParaRPr lang="en-US" sz="1300" b="0" baseline="30000" dirty="0">
                        <a:solidFill>
                          <a:schemeClr val="tx1"/>
                        </a:solidFill>
                        <a:effectLst/>
                        <a:highlight>
                          <a:srgbClr val="FFFF00"/>
                        </a:highlight>
                        <a:latin typeface="Arial Narrow" panose="020B0606020202030204" pitchFamily="34" charset="0"/>
                      </a:endParaRP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b="1" dirty="0">
                          <a:solidFill>
                            <a:schemeClr val="tx1"/>
                          </a:solidFill>
                          <a:effectLst/>
                          <a:latin typeface="Arial Narrow" panose="020B0606020202030204" pitchFamily="34" charset="0"/>
                        </a:rPr>
                        <a:t>2.0 (1.30, 3.02)</a:t>
                      </a: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algn="ctr">
                        <a:lnSpc>
                          <a:spcPct val="150000"/>
                        </a:lnSpc>
                        <a:spcBef>
                          <a:spcPts val="0"/>
                        </a:spcBef>
                        <a:spcAft>
                          <a:spcPts val="0"/>
                        </a:spcAft>
                      </a:pPr>
                      <a:endParaRPr lang="en-US" sz="1100" dirty="0">
                        <a:effectLst/>
                        <a:latin typeface="Arial" panose="020B0604020202020204" pitchFamily="34" charset="0"/>
                        <a:ea typeface="Calibri" panose="020F0502020204030204" pitchFamily="34" charset="0"/>
                        <a:cs typeface="Times New Roman" panose="02020603050405020304" pitchFamily="18" charset="0"/>
                      </a:endParaRPr>
                    </a:p>
                  </a:txBody>
                  <a:tcPr marL="48766" marR="48766" marT="0" marB="0">
                    <a:lnL>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37853666"/>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300" b="0" i="0" dirty="0">
                          <a:solidFill>
                            <a:schemeClr val="tx1"/>
                          </a:solidFill>
                          <a:effectLst/>
                          <a:latin typeface="Arial Narrow" panose="020B0606020202030204" pitchFamily="34" charset="0"/>
                        </a:rPr>
                        <a:t>Nominal</a:t>
                      </a:r>
                      <a:r>
                        <a:rPr lang="en-US" sz="1300" b="0" i="0" dirty="0">
                          <a:solidFill>
                            <a:srgbClr val="00B050"/>
                          </a:solidFill>
                          <a:effectLst/>
                          <a:latin typeface="Arial Narrow" panose="020B0606020202030204" pitchFamily="34" charset="0"/>
                        </a:rPr>
                        <a:t> </a:t>
                      </a:r>
                      <a:r>
                        <a:rPr lang="en-US" sz="1300" b="0" i="1" dirty="0">
                          <a:solidFill>
                            <a:schemeClr val="tx1"/>
                          </a:solidFill>
                          <a:effectLst/>
                          <a:latin typeface="Arial Narrow" panose="020B0606020202030204" pitchFamily="34" charset="0"/>
                        </a:rPr>
                        <a:t>P </a:t>
                      </a:r>
                      <a:r>
                        <a:rPr lang="en-US" sz="1300" b="0" dirty="0">
                          <a:solidFill>
                            <a:schemeClr val="tx1"/>
                          </a:solidFill>
                          <a:effectLst/>
                          <a:latin typeface="Arial Narrow" panose="020B0606020202030204" pitchFamily="34" charset="0"/>
                        </a:rPr>
                        <a:t>value</a:t>
                      </a:r>
                      <a:endParaRPr lang="en-US" sz="1300" b="0" baseline="30000" dirty="0">
                        <a:solidFill>
                          <a:schemeClr val="tx1"/>
                        </a:solidFill>
                        <a:effectLst/>
                        <a:latin typeface="Arial Narrow" panose="020B0606020202030204" pitchFamily="34" charset="0"/>
                      </a:endParaRPr>
                    </a:p>
                  </a:txBody>
                  <a:tcPr anchor="ctr">
                    <a:lnL w="12700" cmpd="sng">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b="1" dirty="0">
                          <a:solidFill>
                            <a:schemeClr val="tx1"/>
                          </a:solidFill>
                          <a:effectLst/>
                          <a:latin typeface="Arial Narrow" panose="020B0606020202030204" pitchFamily="34" charset="0"/>
                        </a:rPr>
                        <a:t>0.0014</a:t>
                      </a:r>
                      <a:endParaRPr lang="en-US" sz="1300" b="1"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43388388"/>
                  </a:ext>
                </a:extLst>
              </a:tr>
            </a:tbl>
          </a:graphicData>
        </a:graphic>
      </p:graphicFrame>
      <p:sp>
        <p:nvSpPr>
          <p:cNvPr id="2" name="Title 1">
            <a:extLst>
              <a:ext uri="{FF2B5EF4-FFF2-40B4-BE49-F238E27FC236}">
                <a16:creationId xmlns:a16="http://schemas.microsoft.com/office/drawing/2014/main" id="{AC003C34-5073-C3F1-B899-90F3F3900F13}"/>
              </a:ext>
            </a:extLst>
          </p:cNvPr>
          <p:cNvSpPr>
            <a:spLocks noGrp="1"/>
          </p:cNvSpPr>
          <p:nvPr>
            <p:ph type="title"/>
          </p:nvPr>
        </p:nvSpPr>
        <p:spPr/>
        <p:txBody>
          <a:bodyPr>
            <a:noAutofit/>
          </a:bodyPr>
          <a:lstStyle/>
          <a:p>
            <a:r>
              <a:rPr lang="en-US" noProof="0" dirty="0"/>
              <a:t>PET-CR and ORR</a:t>
            </a:r>
          </a:p>
        </p:txBody>
      </p:sp>
      <p:sp>
        <p:nvSpPr>
          <p:cNvPr id="5" name="Footer Placeholder 4">
            <a:extLst>
              <a:ext uri="{FF2B5EF4-FFF2-40B4-BE49-F238E27FC236}">
                <a16:creationId xmlns:a16="http://schemas.microsoft.com/office/drawing/2014/main" id="{2F05806A-C283-5C7A-2296-5B6743ABED51}"/>
              </a:ext>
            </a:extLst>
          </p:cNvPr>
          <p:cNvSpPr>
            <a:spLocks noGrp="1"/>
          </p:cNvSpPr>
          <p:nvPr>
            <p:ph type="ftr" sz="quarter" idx="10"/>
          </p:nvPr>
        </p:nvSpPr>
        <p:spPr>
          <a:xfrm>
            <a:off x="536448" y="6124278"/>
            <a:ext cx="10988805" cy="604223"/>
          </a:xfrm>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57575"/>
                </a:solidFill>
                <a:effectLst/>
                <a:uLnTx/>
                <a:uFillTx/>
                <a:latin typeface="Arial"/>
                <a:ea typeface="+mn-ea"/>
                <a:cs typeface="+mn-cs"/>
              </a:rPr>
              <a:t>Analysis by investigator assessment. *Calculated based on patients with a positive PET scan at baseline, defined as having a Deauville score of 4 or 5 at baseline. </a:t>
            </a:r>
            <a:r>
              <a:rPr kumimoji="0" lang="en-US" sz="900" b="0" i="0" u="none" strike="noStrike" kern="1200" cap="none" spc="0" normalizeH="0" baseline="30000" noProof="0" dirty="0">
                <a:ln>
                  <a:noFill/>
                </a:ln>
                <a:solidFill>
                  <a:srgbClr val="757575"/>
                </a:solidFill>
                <a:effectLst/>
                <a:uLnTx/>
                <a:uFillTx/>
                <a:latin typeface="Arial"/>
                <a:ea typeface="+mn-ea"/>
                <a:cs typeface="+mn-cs"/>
              </a:rPr>
              <a:t>†</a:t>
            </a:r>
            <a:r>
              <a:rPr kumimoji="0" lang="en-US" sz="900" b="0" i="0" u="none" strike="noStrike" kern="1200" cap="none" spc="0" normalizeH="0" baseline="0" noProof="0" dirty="0">
                <a:ln>
                  <a:noFill/>
                </a:ln>
                <a:solidFill>
                  <a:srgbClr val="757575"/>
                </a:solidFill>
                <a:effectLst/>
                <a:uLnTx/>
                <a:uFillTx/>
                <a:latin typeface="Arial"/>
                <a:ea typeface="+mn-ea"/>
                <a:cs typeface="+mn-cs"/>
              </a:rPr>
              <a:t>Two patients (0.8%) in both arms had PET </a:t>
            </a:r>
            <a:br>
              <a:rPr kumimoji="0" lang="en-US" sz="900" b="0" i="0" u="none" strike="noStrike" kern="1200" cap="none" spc="0" normalizeH="0" baseline="0" noProof="0" dirty="0">
                <a:ln>
                  <a:noFill/>
                </a:ln>
                <a:solidFill>
                  <a:srgbClr val="757575"/>
                </a:solidFill>
                <a:effectLst/>
                <a:uLnTx/>
                <a:uFillTx/>
                <a:latin typeface="Arial"/>
                <a:ea typeface="+mn-ea"/>
                <a:cs typeface="+mn-cs"/>
              </a:rPr>
            </a:br>
            <a:r>
              <a:rPr kumimoji="0" lang="en-US" sz="900" b="0" i="0" u="none" strike="noStrike" kern="1200" cap="none" spc="0" normalizeH="0" baseline="0" noProof="0" dirty="0">
                <a:ln>
                  <a:noFill/>
                </a:ln>
                <a:solidFill>
                  <a:srgbClr val="757575"/>
                </a:solidFill>
                <a:effectLst/>
                <a:uLnTx/>
                <a:uFillTx/>
                <a:latin typeface="Arial"/>
                <a:ea typeface="+mn-ea"/>
                <a:cs typeface="+mn-cs"/>
              </a:rPr>
              <a:t>after confirmed PD or new antilymphoma treatment initiation. </a:t>
            </a:r>
            <a:r>
              <a:rPr kumimoji="0" lang="en-US" sz="900" b="0" i="0" u="none" strike="noStrike" kern="1200" cap="none" spc="0" normalizeH="0" baseline="30000" noProof="0" dirty="0">
                <a:ln>
                  <a:noFill/>
                </a:ln>
                <a:solidFill>
                  <a:srgbClr val="757575"/>
                </a:solidFill>
                <a:effectLst/>
                <a:uLnTx/>
                <a:uFillTx/>
                <a:latin typeface="Arial"/>
                <a:ea typeface="+mn-ea"/>
                <a:cs typeface="+mn-cs"/>
              </a:rPr>
              <a:t>‡</a:t>
            </a:r>
            <a:r>
              <a:rPr kumimoji="0" lang="en-US" sz="900" b="0" i="0" u="none" strike="noStrike" kern="1200" cap="none" spc="0" normalizeH="0" baseline="0" noProof="0" dirty="0">
                <a:ln>
                  <a:noFill/>
                </a:ln>
                <a:solidFill>
                  <a:srgbClr val="757575"/>
                </a:solidFill>
                <a:effectLst/>
                <a:uLnTx/>
                <a:uFillTx/>
                <a:latin typeface="Arial"/>
                <a:ea typeface="+mn-ea"/>
                <a:cs typeface="+mn-cs"/>
              </a:rPr>
              <a:t>Per Lugano 2014 classification. CI, confidence interval; CMR, complete metabolic response; CR, complete response; FDG, fluorodeoxyglucose; </a:t>
            </a:r>
            <a:br>
              <a:rPr kumimoji="0" lang="en-US" sz="900" b="0" i="0" u="none" strike="noStrike" kern="1200" cap="none" spc="0" normalizeH="0" baseline="0" noProof="0" dirty="0">
                <a:ln>
                  <a:noFill/>
                </a:ln>
                <a:solidFill>
                  <a:srgbClr val="757575"/>
                </a:solidFill>
                <a:effectLst/>
                <a:uLnTx/>
                <a:uFillTx/>
                <a:latin typeface="Arial"/>
                <a:ea typeface="+mn-ea"/>
                <a:cs typeface="+mn-cs"/>
              </a:rPr>
            </a:br>
            <a:r>
              <a:rPr kumimoji="0" lang="en-US" sz="900" b="0" i="0" u="none" strike="noStrike" kern="1200" cap="none" spc="0" normalizeH="0" baseline="0" noProof="0" dirty="0">
                <a:ln>
                  <a:noFill/>
                </a:ln>
                <a:solidFill>
                  <a:srgbClr val="757575"/>
                </a:solidFill>
                <a:effectLst/>
                <a:uLnTx/>
                <a:uFillTx/>
                <a:latin typeface="Arial"/>
                <a:ea typeface="+mn-ea"/>
                <a:cs typeface="+mn-cs"/>
              </a:rPr>
              <a:t>ITT, intent-to-treat; Len, lenalidomide; NE, not evaluable; NMR, nonmetabolic response; ORR, overall response rate; PD, progressive disease; PET, positron emission tomography; PET-CR, positron emission tomography-complete response; PMD, progressive metabolic disease; PMR, partial metabolic response; PR, partial response; R, rituximab; SD, stable disease.</a:t>
            </a:r>
          </a:p>
        </p:txBody>
      </p:sp>
      <p:graphicFrame>
        <p:nvGraphicFramePr>
          <p:cNvPr id="7" name="Table 6">
            <a:extLst>
              <a:ext uri="{FF2B5EF4-FFF2-40B4-BE49-F238E27FC236}">
                <a16:creationId xmlns:a16="http://schemas.microsoft.com/office/drawing/2014/main" id="{6154C9C8-5A1F-4FD7-51E4-7C929AAD2964}"/>
              </a:ext>
            </a:extLst>
          </p:cNvPr>
          <p:cNvGraphicFramePr>
            <a:graphicFrameLocks noGrp="1"/>
          </p:cNvGraphicFramePr>
          <p:nvPr/>
        </p:nvGraphicFramePr>
        <p:xfrm>
          <a:off x="550862" y="1325563"/>
          <a:ext cx="5508000" cy="3830320"/>
        </p:xfrm>
        <a:graphic>
          <a:graphicData uri="http://schemas.openxmlformats.org/drawingml/2006/table">
            <a:tbl>
              <a:tblPr firstRow="1" firstCol="1" bandRow="1">
                <a:tableStyleId>{B301B821-A1FF-4177-AEE7-76D212191A09}</a:tableStyleId>
              </a:tblPr>
              <a:tblGrid>
                <a:gridCol w="3348000">
                  <a:extLst>
                    <a:ext uri="{9D8B030D-6E8A-4147-A177-3AD203B41FA5}">
                      <a16:colId xmlns:a16="http://schemas.microsoft.com/office/drawing/2014/main" val="558780491"/>
                    </a:ext>
                  </a:extLst>
                </a:gridCol>
                <a:gridCol w="1080000">
                  <a:extLst>
                    <a:ext uri="{9D8B030D-6E8A-4147-A177-3AD203B41FA5}">
                      <a16:colId xmlns:a16="http://schemas.microsoft.com/office/drawing/2014/main" val="2207452778"/>
                    </a:ext>
                  </a:extLst>
                </a:gridCol>
                <a:gridCol w="1080000">
                  <a:extLst>
                    <a:ext uri="{9D8B030D-6E8A-4147-A177-3AD203B41FA5}">
                      <a16:colId xmlns:a16="http://schemas.microsoft.com/office/drawing/2014/main" val="1751712768"/>
                    </a:ext>
                  </a:extLst>
                </a:gridCol>
              </a:tblGrid>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300" dirty="0">
                          <a:solidFill>
                            <a:schemeClr val="tx2"/>
                          </a:solidFill>
                          <a:effectLst/>
                          <a:latin typeface="Arial Narrow" panose="020B0606020202030204" pitchFamily="34" charset="0"/>
                        </a:rPr>
                        <a:t> PET-CR (FDG-Avid Population)</a:t>
                      </a:r>
                      <a:endParaRPr lang="en-US" sz="1300" dirty="0">
                        <a:solidFill>
                          <a:schemeClr val="tx2"/>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b">
                    <a:lnL w="12700" cmpd="sng">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defTabSz="1219170" rtl="0" eaLnBrk="1" latinLnBrk="0" hangingPunct="1">
                        <a:lnSpc>
                          <a:spcPct val="100000"/>
                        </a:lnSpc>
                        <a:spcBef>
                          <a:spcPts val="0"/>
                        </a:spcBef>
                        <a:spcAft>
                          <a:spcPts val="0"/>
                        </a:spcAft>
                      </a:pPr>
                      <a:r>
                        <a:rPr lang="en-US" sz="1300" b="1" kern="1200" dirty="0">
                          <a:solidFill>
                            <a:schemeClr val="tx2"/>
                          </a:solidFill>
                          <a:effectLst/>
                          <a:latin typeface="Arial Narrow" panose="020B0606020202030204" pitchFamily="34" charset="0"/>
                          <a:ea typeface="+mn-ea"/>
                          <a:cs typeface="+mn-cs"/>
                        </a:rPr>
                        <a:t>Tafasitamab + Len + R</a:t>
                      </a:r>
                      <a:endParaRPr lang="en-US" sz="1300" b="1" strike="sngStrike" kern="1200" dirty="0">
                        <a:solidFill>
                          <a:schemeClr val="tx2"/>
                        </a:solidFill>
                        <a:effectLst/>
                        <a:latin typeface="Arial Narrow" panose="020B0606020202030204" pitchFamily="34" charset="0"/>
                        <a:ea typeface="+mn-ea"/>
                        <a:cs typeface="+mn-cs"/>
                      </a:endParaRPr>
                    </a:p>
                  </a:txBody>
                  <a:tcPr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marL="0" marR="0" algn="ctr" defTabSz="1219170" rtl="0" eaLnBrk="1" latinLnBrk="0" hangingPunct="1">
                        <a:lnSpc>
                          <a:spcPct val="100000"/>
                        </a:lnSpc>
                        <a:spcBef>
                          <a:spcPts val="0"/>
                        </a:spcBef>
                        <a:spcAft>
                          <a:spcPts val="0"/>
                        </a:spcAft>
                      </a:pPr>
                      <a:r>
                        <a:rPr lang="en-US" sz="1300" b="1" kern="1200" dirty="0">
                          <a:solidFill>
                            <a:schemeClr val="tx2"/>
                          </a:solidFill>
                          <a:effectLst/>
                          <a:latin typeface="Arial Narrow" panose="020B0606020202030204" pitchFamily="34" charset="0"/>
                          <a:ea typeface="+mn-ea"/>
                          <a:cs typeface="+mn-cs"/>
                        </a:rPr>
                        <a:t>Placebo +</a:t>
                      </a:r>
                      <a:br>
                        <a:rPr lang="en-US" sz="1300" b="1" kern="1200" dirty="0">
                          <a:solidFill>
                            <a:schemeClr val="tx2"/>
                          </a:solidFill>
                          <a:effectLst/>
                          <a:latin typeface="Arial Narrow" panose="020B0606020202030204" pitchFamily="34" charset="0"/>
                          <a:ea typeface="+mn-ea"/>
                          <a:cs typeface="+mn-cs"/>
                        </a:rPr>
                      </a:br>
                      <a:r>
                        <a:rPr lang="en-US" sz="1300" b="1" kern="1200" dirty="0">
                          <a:solidFill>
                            <a:schemeClr val="tx2"/>
                          </a:solidFill>
                          <a:effectLst/>
                          <a:latin typeface="Arial Narrow" panose="020B0606020202030204" pitchFamily="34" charset="0"/>
                          <a:ea typeface="+mn-ea"/>
                          <a:cs typeface="+mn-cs"/>
                        </a:rPr>
                        <a:t>Len + R</a:t>
                      </a:r>
                      <a:endParaRPr lang="en-US" sz="1300" b="1" strike="sngStrike" kern="1200" dirty="0">
                        <a:solidFill>
                          <a:schemeClr val="tx2"/>
                        </a:solidFill>
                        <a:effectLst/>
                        <a:latin typeface="Arial Narrow" panose="020B0606020202030204" pitchFamily="34" charset="0"/>
                        <a:ea typeface="+mn-ea"/>
                        <a:cs typeface="+mn-cs"/>
                      </a:endParaRPr>
                    </a:p>
                  </a:txBody>
                  <a:tcPr anchor="b">
                    <a:lnL>
                      <a:noFill/>
                    </a:lnL>
                    <a:lnR w="12700" cmpd="sng">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190088848"/>
                  </a:ext>
                </a:extLst>
              </a:tr>
              <a:tr h="0">
                <a:tc>
                  <a:txBody>
                    <a:bodyPr/>
                    <a:lstStyle/>
                    <a:p>
                      <a:pPr marL="0" marR="0" algn="l" defTabSz="1219170" rtl="0" eaLnBrk="1" latinLnBrk="0" hangingPunct="1">
                        <a:lnSpc>
                          <a:spcPct val="100000"/>
                        </a:lnSpc>
                        <a:spcBef>
                          <a:spcPts val="0"/>
                        </a:spcBef>
                        <a:spcAft>
                          <a:spcPts val="0"/>
                        </a:spcAft>
                      </a:pPr>
                      <a:r>
                        <a:rPr lang="en-US" sz="1300" b="0" kern="1200" dirty="0">
                          <a:solidFill>
                            <a:schemeClr val="tx1"/>
                          </a:solidFill>
                          <a:effectLst/>
                          <a:latin typeface="Arial Narrow" panose="020B0606020202030204" pitchFamily="34" charset="0"/>
                          <a:ea typeface="+mn-ea"/>
                          <a:cs typeface="+mn-cs"/>
                        </a:rPr>
                        <a:t>Patients with FDG-avid </a:t>
                      </a:r>
                      <a:r>
                        <a:rPr lang="en-US" sz="1300" b="0" strike="noStrike" kern="1200" dirty="0">
                          <a:solidFill>
                            <a:schemeClr val="tx1"/>
                          </a:solidFill>
                          <a:effectLst/>
                          <a:latin typeface="Arial Narrow" panose="020B0606020202030204" pitchFamily="34" charset="0"/>
                          <a:ea typeface="+mn-ea"/>
                          <a:cs typeface="+mn-cs"/>
                        </a:rPr>
                        <a:t>disease </a:t>
                      </a:r>
                      <a:r>
                        <a:rPr lang="en-US" sz="1300" b="0" kern="1200" dirty="0">
                          <a:solidFill>
                            <a:schemeClr val="tx1"/>
                          </a:solidFill>
                          <a:effectLst/>
                          <a:latin typeface="Arial Narrow" panose="020B0606020202030204" pitchFamily="34" charset="0"/>
                          <a:ea typeface="+mn-ea"/>
                          <a:cs typeface="+mn-cs"/>
                        </a:rPr>
                        <a:t>at baseline</a:t>
                      </a:r>
                    </a:p>
                  </a:txBody>
                  <a:tcPr anchor="ctr">
                    <a:lnL w="12700" cmpd="sng">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251</a:t>
                      </a:r>
                    </a:p>
                  </a:txBody>
                  <a:tcPr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254</a:t>
                      </a:r>
                    </a:p>
                  </a:txBody>
                  <a:tcPr anchor="ctr">
                    <a:lnL>
                      <a:noFill/>
                    </a:lnL>
                    <a:lnR w="12700" cmpd="sng">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488026679"/>
                  </a:ext>
                </a:extLst>
              </a:tr>
              <a:tr h="0">
                <a:tc>
                  <a:txBody>
                    <a:bodyPr/>
                    <a:lstStyle/>
                    <a:p>
                      <a:pPr marL="0" marR="0">
                        <a:lnSpc>
                          <a:spcPct val="100000"/>
                        </a:lnSpc>
                        <a:spcBef>
                          <a:spcPts val="0"/>
                        </a:spcBef>
                        <a:spcAft>
                          <a:spcPts val="0"/>
                        </a:spcAft>
                      </a:pPr>
                      <a:r>
                        <a:rPr lang="en-US" sz="1300" b="0" dirty="0">
                          <a:solidFill>
                            <a:schemeClr val="tx1"/>
                          </a:solidFill>
                          <a:effectLst/>
                          <a:latin typeface="Arial Narrow" panose="020B0606020202030204" pitchFamily="34" charset="0"/>
                        </a:rPr>
                        <a:t>Patients with postbaseline PET assessments, n (%)*</a:t>
                      </a: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201/251 (80.1)</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205/254 (80.7)</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499425701"/>
                  </a:ext>
                </a:extLst>
              </a:tr>
              <a:tr h="0">
                <a:tc>
                  <a:txBody>
                    <a:bodyPr/>
                    <a:lstStyle/>
                    <a:p>
                      <a:pPr marL="0" marR="0" lvl="0" indent="0" algn="l" defTabSz="1219170" rtl="0" eaLnBrk="1" fontAlgn="auto" latinLnBrk="0" hangingPunct="1">
                        <a:lnSpc>
                          <a:spcPct val="100000"/>
                        </a:lnSpc>
                        <a:spcBef>
                          <a:spcPts val="0"/>
                        </a:spcBef>
                        <a:spcAft>
                          <a:spcPts val="400"/>
                        </a:spcAft>
                        <a:buClrTx/>
                        <a:buSzTx/>
                        <a:buFontTx/>
                        <a:buNone/>
                        <a:tabLst/>
                        <a:defRPr/>
                      </a:pPr>
                      <a:r>
                        <a:rPr lang="en-US" sz="1300" b="0" dirty="0">
                          <a:solidFill>
                            <a:schemeClr val="tx1"/>
                          </a:solidFill>
                          <a:effectLst/>
                          <a:latin typeface="Arial Narrow" panose="020B0606020202030204" pitchFamily="34" charset="0"/>
                        </a:rPr>
                        <a:t>Best metabolic response based on PET, n (%)</a:t>
                      </a:r>
                      <a:r>
                        <a:rPr lang="en-US" sz="1300" b="0" baseline="30000" dirty="0">
                          <a:solidFill>
                            <a:schemeClr val="tx1"/>
                          </a:solidFill>
                          <a:effectLst/>
                          <a:latin typeface="Arial Narrow" panose="020B0606020202030204" pitchFamily="34" charset="0"/>
                        </a:rPr>
                        <a:t>†</a:t>
                      </a:r>
                      <a:endParaRPr lang="en-US" sz="1300" b="0" dirty="0">
                        <a:solidFill>
                          <a:schemeClr val="tx1"/>
                        </a:solidFill>
                        <a:effectLst/>
                        <a:highlight>
                          <a:srgbClr val="FF00FF"/>
                        </a:highlight>
                        <a:latin typeface="Arial Narrow" panose="020B0606020202030204" pitchFamily="34" charset="0"/>
                      </a:endParaRPr>
                    </a:p>
                    <a:p>
                      <a:pPr marL="199390" marR="0">
                        <a:lnSpc>
                          <a:spcPct val="100000"/>
                        </a:lnSpc>
                        <a:spcBef>
                          <a:spcPts val="0"/>
                        </a:spcBef>
                        <a:spcAft>
                          <a:spcPts val="0"/>
                        </a:spcAft>
                      </a:pPr>
                      <a:r>
                        <a:rPr lang="en-US" sz="1300" b="0" dirty="0">
                          <a:solidFill>
                            <a:schemeClr val="tx1"/>
                          </a:solidFill>
                          <a:effectLst/>
                          <a:latin typeface="Arial Narrow" panose="020B0606020202030204" pitchFamily="34" charset="0"/>
                        </a:rPr>
                        <a:t>CMR</a:t>
                      </a:r>
                      <a:endParaRPr lang="en-US" sz="13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w="12700" cmpd="sng">
                      <a:noFill/>
                    </a:lnL>
                    <a:lnR>
                      <a:noFill/>
                    </a:lnR>
                    <a:lnT w="635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endParaRPr lang="en-US" sz="1300" dirty="0">
                        <a:solidFill>
                          <a:schemeClr val="tx1"/>
                        </a:solidFill>
                        <a:effectLst/>
                        <a:latin typeface="Arial Narrow" panose="020B0606020202030204" pitchFamily="34" charset="0"/>
                      </a:endParaRPr>
                    </a:p>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124 (49.4)</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ADCF2"/>
                    </a:solidFill>
                  </a:tcPr>
                </a:tc>
                <a:tc>
                  <a:txBody>
                    <a:bodyPr/>
                    <a:lstStyle/>
                    <a:p>
                      <a:pPr marL="0" marR="0" algn="ctr">
                        <a:lnSpc>
                          <a:spcPct val="100000"/>
                        </a:lnSpc>
                        <a:spcBef>
                          <a:spcPts val="0"/>
                        </a:spcBef>
                        <a:spcAft>
                          <a:spcPts val="0"/>
                        </a:spcAft>
                      </a:pPr>
                      <a:endParaRPr lang="en-US" sz="1300" dirty="0">
                        <a:solidFill>
                          <a:schemeClr val="tx1"/>
                        </a:solidFill>
                        <a:effectLst/>
                        <a:latin typeface="Arial Narrow" panose="020B0606020202030204" pitchFamily="34" charset="0"/>
                      </a:endParaRPr>
                    </a:p>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101 (39.8)</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112359361"/>
                  </a:ext>
                </a:extLst>
              </a:tr>
              <a:tr h="0">
                <a:tc>
                  <a:txBody>
                    <a:bodyPr/>
                    <a:lstStyle/>
                    <a:p>
                      <a:pPr marL="199390" marR="0">
                        <a:lnSpc>
                          <a:spcPct val="100000"/>
                        </a:lnSpc>
                        <a:spcBef>
                          <a:spcPts val="0"/>
                        </a:spcBef>
                        <a:spcAft>
                          <a:spcPts val="0"/>
                        </a:spcAft>
                      </a:pPr>
                      <a:r>
                        <a:rPr lang="en-US" sz="1300" b="0" dirty="0">
                          <a:solidFill>
                            <a:schemeClr val="tx1"/>
                          </a:solidFill>
                          <a:effectLst/>
                          <a:latin typeface="Arial Narrow" panose="020B0606020202030204" pitchFamily="34" charset="0"/>
                        </a:rPr>
                        <a:t>PMR</a:t>
                      </a:r>
                      <a:endParaRPr lang="en-US" sz="13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37 (14.7)</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ADCF2"/>
                    </a:solid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39 (15.4)</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743481471"/>
                  </a:ext>
                </a:extLst>
              </a:tr>
              <a:tr h="0">
                <a:tc>
                  <a:txBody>
                    <a:bodyPr/>
                    <a:lstStyle/>
                    <a:p>
                      <a:pPr marL="199390" marR="0">
                        <a:lnSpc>
                          <a:spcPct val="100000"/>
                        </a:lnSpc>
                        <a:spcBef>
                          <a:spcPts val="0"/>
                        </a:spcBef>
                        <a:spcAft>
                          <a:spcPts val="0"/>
                        </a:spcAft>
                      </a:pPr>
                      <a:r>
                        <a:rPr lang="en-US" sz="1300" b="0" dirty="0">
                          <a:solidFill>
                            <a:schemeClr val="tx1"/>
                          </a:solidFill>
                          <a:effectLst/>
                          <a:latin typeface="Arial Narrow" panose="020B0606020202030204" pitchFamily="34" charset="0"/>
                        </a:rPr>
                        <a:t>NMR/SD </a:t>
                      </a:r>
                      <a:endParaRPr lang="en-US" sz="13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19 (7.6)</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ADCF2"/>
                    </a:solid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12 (4.7)</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987880353"/>
                  </a:ext>
                </a:extLst>
              </a:tr>
              <a:tr h="0">
                <a:tc>
                  <a:txBody>
                    <a:bodyPr/>
                    <a:lstStyle/>
                    <a:p>
                      <a:pPr marL="199390" marR="0">
                        <a:lnSpc>
                          <a:spcPct val="100000"/>
                        </a:lnSpc>
                        <a:spcBef>
                          <a:spcPts val="0"/>
                        </a:spcBef>
                        <a:spcAft>
                          <a:spcPts val="0"/>
                        </a:spcAft>
                      </a:pPr>
                      <a:r>
                        <a:rPr lang="en-US" sz="1300" b="0" dirty="0">
                          <a:solidFill>
                            <a:schemeClr val="tx1"/>
                          </a:solidFill>
                          <a:effectLst/>
                          <a:latin typeface="Arial Narrow" panose="020B0606020202030204" pitchFamily="34" charset="0"/>
                        </a:rPr>
                        <a:t>PMD</a:t>
                      </a:r>
                      <a:endParaRPr lang="en-US" sz="13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19 (7.6)</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12700" cmpd="sng">
                      <a:noFill/>
                    </a:lnT>
                    <a:lnB w="12700" cmpd="sng">
                      <a:noFill/>
                    </a:lnB>
                    <a:lnTlToBr w="12700" cmpd="sng">
                      <a:noFill/>
                      <a:prstDash val="solid"/>
                    </a:lnTlToBr>
                    <a:lnBlToTr w="12700" cmpd="sng">
                      <a:noFill/>
                      <a:prstDash val="solid"/>
                    </a:lnBlToTr>
                    <a:solidFill>
                      <a:srgbClr val="CADCF2"/>
                    </a:solidFill>
                  </a:tcPr>
                </a:tc>
                <a:tc>
                  <a:txBody>
                    <a:bodyPr/>
                    <a:lstStyle/>
                    <a:p>
                      <a:pPr marL="0" marR="0" algn="ctr">
                        <a:lnSpc>
                          <a:spcPct val="100000"/>
                        </a:lnSpc>
                        <a:spcBef>
                          <a:spcPts val="0"/>
                        </a:spcBef>
                        <a:spcAft>
                          <a:spcPts val="0"/>
                        </a:spcAft>
                      </a:pPr>
                      <a:r>
                        <a:rPr lang="en-US" sz="1300" dirty="0">
                          <a:solidFill>
                            <a:schemeClr val="tx1"/>
                          </a:solidFill>
                          <a:effectLst/>
                          <a:latin typeface="Arial Narrow" panose="020B0606020202030204" pitchFamily="34" charset="0"/>
                        </a:rPr>
                        <a:t>51 (20.1)</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452261429"/>
                  </a:ext>
                </a:extLst>
              </a:tr>
              <a:tr h="0">
                <a:tc>
                  <a:txBody>
                    <a:bodyPr/>
                    <a:lstStyle/>
                    <a:p>
                      <a:pPr marL="199390" marR="0" lvl="0" indent="0" algn="l" defTabSz="1219170" rtl="0" eaLnBrk="1" fontAlgn="auto" latinLnBrk="0" hangingPunct="1">
                        <a:lnSpc>
                          <a:spcPct val="100000"/>
                        </a:lnSpc>
                        <a:spcBef>
                          <a:spcPts val="0"/>
                        </a:spcBef>
                        <a:spcAft>
                          <a:spcPts val="0"/>
                        </a:spcAft>
                        <a:buClrTx/>
                        <a:buSzTx/>
                        <a:buFontTx/>
                        <a:buNone/>
                        <a:tabLst/>
                        <a:defRPr/>
                      </a:pPr>
                      <a:r>
                        <a:rPr lang="en-US" sz="1300" b="0" dirty="0">
                          <a:solidFill>
                            <a:schemeClr val="tx1"/>
                          </a:solidFill>
                          <a:effectLst/>
                          <a:latin typeface="Arial Narrow" panose="020B0606020202030204" pitchFamily="34" charset="0"/>
                        </a:rPr>
                        <a:t>Not done</a:t>
                      </a:r>
                      <a:endParaRPr lang="en-US" sz="13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w="12700" cmpd="sng">
                      <a:noFill/>
                    </a:lnL>
                    <a:lnR>
                      <a:noFill/>
                    </a:lnR>
                    <a:lnT w="127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50 (19.9)</a:t>
                      </a:r>
                    </a:p>
                  </a:txBody>
                  <a:tcPr anchor="ctr">
                    <a:lnL>
                      <a:noFill/>
                    </a:lnL>
                    <a:lnR>
                      <a:noFill/>
                    </a:lnR>
                    <a:lnT w="127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46 (19.3)</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127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171789628"/>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300" b="0" dirty="0">
                          <a:solidFill>
                            <a:schemeClr val="tx1"/>
                          </a:solidFill>
                          <a:effectLst/>
                          <a:latin typeface="Arial Narrow" panose="020B0606020202030204" pitchFamily="34" charset="0"/>
                        </a:rPr>
                        <a:t>PET-CR rate, % (95% CI)</a:t>
                      </a: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US" sz="1300" b="1" dirty="0">
                          <a:solidFill>
                            <a:schemeClr val="tx1"/>
                          </a:solidFill>
                          <a:effectLst/>
                          <a:latin typeface="Arial Narrow" panose="020B0606020202030204" pitchFamily="34" charset="0"/>
                        </a:rPr>
                        <a:t>49.4 </a:t>
                      </a:r>
                    </a:p>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(43.1, 55.8)</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marL="0" marR="0" algn="ctr">
                        <a:lnSpc>
                          <a:spcPct val="100000"/>
                        </a:lnSpc>
                        <a:spcBef>
                          <a:spcPts val="0"/>
                        </a:spcBef>
                        <a:spcAft>
                          <a:spcPts val="0"/>
                        </a:spcAft>
                      </a:pPr>
                      <a:r>
                        <a:rPr lang="en-US" sz="1300" b="1" dirty="0">
                          <a:solidFill>
                            <a:schemeClr val="tx1"/>
                          </a:solidFill>
                          <a:effectLst/>
                          <a:latin typeface="Arial Narrow" panose="020B0606020202030204" pitchFamily="34" charset="0"/>
                        </a:rPr>
                        <a:t>39.8</a:t>
                      </a:r>
                    </a:p>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dirty="0">
                          <a:solidFill>
                            <a:schemeClr val="tx1"/>
                          </a:solidFill>
                          <a:effectLst/>
                          <a:latin typeface="Arial Narrow" panose="020B0606020202030204" pitchFamily="34" charset="0"/>
                        </a:rPr>
                        <a:t>(33.7, 46.1)</a:t>
                      </a:r>
                      <a:endParaRPr lang="en-US" sz="13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4263998169"/>
                  </a:ext>
                </a:extLst>
              </a:tr>
              <a:tr h="0">
                <a:tc>
                  <a:txBody>
                    <a:bodyPr/>
                    <a:lstStyle/>
                    <a:p>
                      <a:pPr marL="0" marR="0">
                        <a:lnSpc>
                          <a:spcPct val="100000"/>
                        </a:lnSpc>
                        <a:spcBef>
                          <a:spcPts val="0"/>
                        </a:spcBef>
                        <a:spcAft>
                          <a:spcPts val="0"/>
                        </a:spcAft>
                      </a:pPr>
                      <a:r>
                        <a:rPr lang="en-US" sz="1300" b="0" dirty="0">
                          <a:solidFill>
                            <a:schemeClr val="tx1"/>
                          </a:solidFill>
                          <a:effectLst/>
                          <a:latin typeface="Arial Narrow" panose="020B0606020202030204" pitchFamily="34" charset="0"/>
                        </a:rPr>
                        <a:t>Odds ratio (95% CI)</a:t>
                      </a:r>
                      <a:endParaRPr lang="en-US" sz="1300" b="0" dirty="0">
                        <a:solidFill>
                          <a:schemeClr val="tx1"/>
                        </a:solidFill>
                        <a:effectLst/>
                        <a:highlight>
                          <a:srgbClr val="FFFF00"/>
                        </a:highlight>
                        <a:latin typeface="Arial Narrow" panose="020B0606020202030204" pitchFamily="34" charset="0"/>
                      </a:endParaRP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algn="ctr">
                        <a:lnSpc>
                          <a:spcPct val="100000"/>
                        </a:lnSpc>
                        <a:spcBef>
                          <a:spcPts val="0"/>
                        </a:spcBef>
                        <a:spcAft>
                          <a:spcPts val="0"/>
                        </a:spcAft>
                      </a:pPr>
                      <a:r>
                        <a:rPr lang="en-US" sz="1300" b="1" dirty="0">
                          <a:solidFill>
                            <a:schemeClr val="tx1"/>
                          </a:solidFill>
                          <a:effectLst/>
                          <a:latin typeface="Arial Narrow" panose="020B0606020202030204" pitchFamily="34" charset="0"/>
                        </a:rPr>
                        <a:t>1.5 (1.04, 2.13)</a:t>
                      </a: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3331442612"/>
                  </a:ext>
                </a:extLst>
              </a:tr>
              <a:tr h="0">
                <a:tc>
                  <a:txBody>
                    <a:bodyPr/>
                    <a:lstStyle/>
                    <a:p>
                      <a:pPr marL="0" marR="0">
                        <a:lnSpc>
                          <a:spcPct val="100000"/>
                        </a:lnSpc>
                        <a:spcBef>
                          <a:spcPts val="0"/>
                        </a:spcBef>
                        <a:spcAft>
                          <a:spcPts val="0"/>
                        </a:spcAft>
                      </a:pPr>
                      <a:r>
                        <a:rPr lang="en-US" sz="1300" b="0" i="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Nominal</a:t>
                      </a:r>
                      <a:r>
                        <a:rPr lang="en-US" sz="1300" b="0" i="0" dirty="0">
                          <a:solidFill>
                            <a:srgbClr val="00B050"/>
                          </a:solidFill>
                          <a:effectLst/>
                          <a:latin typeface="Arial Narrow" panose="020B0606020202030204" pitchFamily="34" charset="0"/>
                          <a:ea typeface="Calibri" panose="020F0502020204030204" pitchFamily="34" charset="0"/>
                          <a:cs typeface="Times New Roman" panose="02020603050405020304" pitchFamily="18" charset="0"/>
                        </a:rPr>
                        <a:t> </a:t>
                      </a:r>
                      <a:r>
                        <a:rPr lang="en-US" sz="1300" b="0" i="1"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P </a:t>
                      </a:r>
                      <a:r>
                        <a:rPr lang="en-US" sz="13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value</a:t>
                      </a:r>
                    </a:p>
                  </a:txBody>
                  <a:tcPr anchor="ctr">
                    <a:lnL w="12700" cmpd="sng">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300" b="1" dirty="0">
                          <a:solidFill>
                            <a:schemeClr val="tx1"/>
                          </a:solidFill>
                          <a:effectLst/>
                          <a:latin typeface="Arial Narrow" panose="020B0606020202030204" pitchFamily="34" charset="0"/>
                        </a:rPr>
                        <a:t>0.0286</a:t>
                      </a:r>
                    </a:p>
                  </a:txBody>
                  <a:tcPr anchor="ctr">
                    <a:lnL>
                      <a:noFill/>
                    </a:lnL>
                    <a:lnR w="12700" cmpd="sng">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831415750"/>
                  </a:ext>
                </a:extLst>
              </a:tr>
            </a:tbl>
          </a:graphicData>
        </a:graphic>
      </p:graphicFrame>
      <p:sp>
        <p:nvSpPr>
          <p:cNvPr id="3" name="Content Placeholder 2">
            <a:extLst>
              <a:ext uri="{FF2B5EF4-FFF2-40B4-BE49-F238E27FC236}">
                <a16:creationId xmlns:a16="http://schemas.microsoft.com/office/drawing/2014/main" id="{9EC8D60A-F7F0-0318-AB91-CBD0DC5D1A99}"/>
              </a:ext>
            </a:extLst>
          </p:cNvPr>
          <p:cNvSpPr txBox="1">
            <a:spLocks/>
          </p:cNvSpPr>
          <p:nvPr/>
        </p:nvSpPr>
        <p:spPr>
          <a:xfrm>
            <a:off x="1534357" y="5390156"/>
            <a:ext cx="9123286" cy="401003"/>
          </a:xfrm>
          <a:prstGeom prst="roundRect">
            <a:avLst/>
          </a:prstGeom>
          <a:solidFill>
            <a:schemeClr val="bg2"/>
          </a:solidFill>
        </p:spPr>
        <p:txBody>
          <a:bodyPr anchor="ctr">
            <a:normAutofit/>
          </a:bodyPr>
          <a:lstStyle>
            <a:lvl1pPr marL="243834" indent="-243834" algn="l" defTabSz="1219170" rtl="0" eaLnBrk="1" latinLnBrk="0" hangingPunct="1">
              <a:spcBef>
                <a:spcPts val="1000"/>
              </a:spcBef>
              <a:buClr>
                <a:srgbClr val="66CC00"/>
              </a:buClr>
              <a:buFont typeface="Arial" panose="020B0604020202020204" pitchFamily="34" charset="0"/>
              <a:buChar char="●"/>
              <a:defRPr sz="2133" kern="1200">
                <a:solidFill>
                  <a:srgbClr val="000000"/>
                </a:solidFill>
                <a:latin typeface="+mn-lt"/>
                <a:ea typeface="+mn-ea"/>
                <a:cs typeface="+mn-cs"/>
              </a:defRPr>
            </a:lvl1pPr>
            <a:lvl2pPr marL="597393" indent="-243834" algn="l" defTabSz="1219170" rtl="0" eaLnBrk="1" latinLnBrk="0" hangingPunct="1">
              <a:spcBef>
                <a:spcPts val="500"/>
              </a:spcBef>
              <a:buFont typeface="Arial" panose="020B0604020202020204" pitchFamily="34" charset="0"/>
              <a:buChar char="–"/>
              <a:defRPr sz="2133" kern="1200">
                <a:solidFill>
                  <a:srgbClr val="000000"/>
                </a:solidFill>
                <a:latin typeface="+mn-lt"/>
                <a:ea typeface="+mn-ea"/>
                <a:cs typeface="+mn-cs"/>
              </a:defRPr>
            </a:lvl2pPr>
            <a:lvl3pPr marL="853419" indent="-196846" algn="l" defTabSz="1219170" rtl="0" eaLnBrk="1" latinLnBrk="0" hangingPunct="1">
              <a:spcBef>
                <a:spcPct val="20000"/>
              </a:spcBef>
              <a:buFont typeface="Wingdings" panose="05000000000000000000" pitchFamily="2" charset="2"/>
              <a:buChar char="§"/>
              <a:defRPr sz="2133" kern="1200">
                <a:solidFill>
                  <a:srgbClr val="000000"/>
                </a:solidFill>
                <a:latin typeface="+mn-lt"/>
                <a:ea typeface="+mn-ea"/>
                <a:cs typeface="+mn-cs"/>
              </a:defRPr>
            </a:lvl3pPr>
            <a:lvl4pPr marL="1097253" indent="-158747" algn="l" defTabSz="1219170" rtl="0" eaLnBrk="1" latinLnBrk="0" hangingPunct="1">
              <a:spcBef>
                <a:spcPts val="500"/>
              </a:spcBef>
              <a:buFont typeface="Arial" panose="020B0604020202020204" pitchFamily="34" charset="0"/>
              <a:buChar char="-"/>
              <a:defRPr sz="2133" kern="1200">
                <a:solidFill>
                  <a:srgbClr val="000000"/>
                </a:solidFill>
                <a:latin typeface="+mn-lt"/>
                <a:ea typeface="+mn-ea"/>
                <a:cs typeface="+mn-cs"/>
              </a:defRPr>
            </a:lvl4pPr>
            <a:lvl5pPr marL="1983268" indent="-148163" algn="l" defTabSz="1219170" rtl="0" eaLnBrk="1" latinLnBrk="0" hangingPunct="1">
              <a:spcBef>
                <a:spcPct val="20000"/>
              </a:spcBef>
              <a:buFont typeface="Arial" panose="020B0604020202020204" pitchFamily="34" charset="0"/>
              <a:buChar char="•"/>
              <a:defRPr sz="2133" kern="1200">
                <a:solidFill>
                  <a:srgbClr val="000000"/>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1000"/>
              </a:spcBef>
              <a:spcAft>
                <a:spcPts val="0"/>
              </a:spcAft>
              <a:buClr>
                <a:srgbClr val="66CC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5CAB"/>
                </a:solidFill>
                <a:effectLst/>
                <a:uLnTx/>
                <a:uFillTx/>
                <a:latin typeface="Arial"/>
                <a:ea typeface="+mn-ea"/>
                <a:cs typeface="+mn-cs"/>
              </a:rPr>
              <a:t>Significant improvement in PET-CR rate and ORR was observed with tafasitamab</a:t>
            </a:r>
          </a:p>
        </p:txBody>
      </p:sp>
    </p:spTree>
    <p:extLst>
      <p:ext uri="{BB962C8B-B14F-4D97-AF65-F5344CB8AC3E}">
        <p14:creationId xmlns:p14="http://schemas.microsoft.com/office/powerpoint/2010/main" val="25633442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69FA43D-B386-DF4D-3C05-99BF6986AAE9}"/>
              </a:ext>
            </a:extLst>
          </p:cNvPr>
          <p:cNvSpPr>
            <a:spLocks noGrp="1"/>
          </p:cNvSpPr>
          <p:nvPr>
            <p:ph type="title"/>
          </p:nvPr>
        </p:nvSpPr>
        <p:spPr/>
        <p:txBody>
          <a:bodyPr/>
          <a:lstStyle/>
          <a:p>
            <a:r>
              <a:rPr lang="en-US" b="1" dirty="0">
                <a:solidFill>
                  <a:schemeClr val="bg2"/>
                </a:solidFill>
              </a:rPr>
              <a:t>SAFETY PROFILE, TOXICITY MITIGATION</a:t>
            </a:r>
          </a:p>
        </p:txBody>
      </p:sp>
    </p:spTree>
    <p:extLst>
      <p:ext uri="{BB962C8B-B14F-4D97-AF65-F5344CB8AC3E}">
        <p14:creationId xmlns:p14="http://schemas.microsoft.com/office/powerpoint/2010/main" val="622230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C1463B-C12E-0D88-3092-BB50792A6A2A}"/>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C295D3EC-10E4-B3E0-D538-9022CBFDAF31}"/>
              </a:ext>
            </a:extLst>
          </p:cNvPr>
          <p:cNvSpPr>
            <a:spLocks noGrp="1"/>
          </p:cNvSpPr>
          <p:nvPr>
            <p:ph type="title"/>
          </p:nvPr>
        </p:nvSpPr>
        <p:spPr/>
        <p:txBody>
          <a:bodyPr>
            <a:noAutofit/>
          </a:bodyPr>
          <a:lstStyle/>
          <a:p>
            <a:r>
              <a:rPr lang="en-US" noProof="0" dirty="0">
                <a:solidFill>
                  <a:srgbClr val="FF0000"/>
                </a:solidFill>
              </a:rPr>
              <a:t>DLBCL</a:t>
            </a:r>
            <a:r>
              <a:rPr lang="en-US" noProof="0" dirty="0"/>
              <a:t>: Most Frequent TEAEs (≥12% in Any Group)</a:t>
            </a:r>
          </a:p>
        </p:txBody>
      </p:sp>
      <p:sp>
        <p:nvSpPr>
          <p:cNvPr id="52" name="Content Placeholder 7">
            <a:extLst>
              <a:ext uri="{FF2B5EF4-FFF2-40B4-BE49-F238E27FC236}">
                <a16:creationId xmlns:a16="http://schemas.microsoft.com/office/drawing/2014/main" id="{50914C68-3BF0-A7B5-1FF8-7F3117851583}"/>
              </a:ext>
            </a:extLst>
          </p:cNvPr>
          <p:cNvSpPr>
            <a:spLocks noGrp="1"/>
          </p:cNvSpPr>
          <p:nvPr>
            <p:ph idx="1"/>
          </p:nvPr>
        </p:nvSpPr>
        <p:spPr>
          <a:xfrm>
            <a:off x="536448" y="5563402"/>
            <a:ext cx="10988803" cy="423062"/>
          </a:xfrm>
        </p:spPr>
        <p:txBody>
          <a:bodyPr vert="horz" lIns="73152" tIns="36576" rIns="73152" bIns="36576" rtlCol="0">
            <a:noAutofit/>
          </a:bodyPr>
          <a:lstStyle/>
          <a:p>
            <a:pPr marL="304784" indent="-304784">
              <a:lnSpc>
                <a:spcPct val="114000"/>
              </a:lnSpc>
              <a:spcBef>
                <a:spcPts val="0"/>
              </a:spcBef>
              <a:spcAft>
                <a:spcPts val="400"/>
              </a:spcAft>
            </a:pPr>
            <a:r>
              <a:rPr lang="en-GB" sz="1800" b="1" dirty="0">
                <a:latin typeface="Arial" panose="020B0604020202020204" pitchFamily="34" charset="0"/>
                <a:ea typeface="Calibri" panose="020F0502020204030204" pitchFamily="34" charset="0"/>
                <a:cs typeface="Arial" panose="020B0604020202020204" pitchFamily="34" charset="0"/>
              </a:rPr>
              <a:t>Most common </a:t>
            </a:r>
            <a:r>
              <a:rPr lang="en-GB" sz="1800" dirty="0">
                <a:latin typeface="Arial" panose="020B0604020202020204" pitchFamily="34" charset="0"/>
                <a:ea typeface="Calibri" panose="020F0502020204030204" pitchFamily="34" charset="0"/>
                <a:cs typeface="Arial" panose="020B0604020202020204" pitchFamily="34" charset="0"/>
              </a:rPr>
              <a:t>adverse events were </a:t>
            </a:r>
            <a:r>
              <a:rPr lang="en-GB" sz="1800" b="1" dirty="0">
                <a:latin typeface="Arial" panose="020B0604020202020204" pitchFamily="34" charset="0"/>
                <a:ea typeface="Calibri" panose="020F0502020204030204" pitchFamily="34" charset="0"/>
                <a:cs typeface="Arial" panose="020B0604020202020204" pitchFamily="34" charset="0"/>
              </a:rPr>
              <a:t>cytopenias and infectious events</a:t>
            </a:r>
          </a:p>
          <a:p>
            <a:pPr marL="304784" indent="-304784">
              <a:lnSpc>
                <a:spcPct val="114000"/>
              </a:lnSpc>
              <a:spcBef>
                <a:spcPts val="0"/>
              </a:spcBef>
              <a:spcAft>
                <a:spcPts val="400"/>
              </a:spcAft>
            </a:pPr>
            <a:r>
              <a:rPr lang="en-GB" sz="1800" dirty="0">
                <a:latin typeface="Arial" panose="020B0604020202020204" pitchFamily="34" charset="0"/>
                <a:ea typeface="Calibri" panose="020F0502020204030204" pitchFamily="34" charset="0"/>
                <a:cs typeface="Arial" panose="020B0604020202020204" pitchFamily="34" charset="0"/>
              </a:rPr>
              <a:t>Rate of </a:t>
            </a:r>
            <a:r>
              <a:rPr lang="en-GB" sz="1800" b="1" dirty="0">
                <a:latin typeface="Arial" panose="020B0604020202020204" pitchFamily="34" charset="0"/>
                <a:ea typeface="Calibri" panose="020F0502020204030204" pitchFamily="34" charset="0"/>
                <a:cs typeface="Arial" panose="020B0604020202020204" pitchFamily="34" charset="0"/>
              </a:rPr>
              <a:t>serious febrile neutropenia</a:t>
            </a:r>
            <a:r>
              <a:rPr lang="en-GB" sz="1800" dirty="0">
                <a:latin typeface="Arial" panose="020B0604020202020204" pitchFamily="34" charset="0"/>
                <a:ea typeface="Calibri" panose="020F0502020204030204" pitchFamily="34" charset="0"/>
                <a:cs typeface="Arial" panose="020B0604020202020204" pitchFamily="34" charset="0"/>
              </a:rPr>
              <a:t>: 13% with Tafa-Len-R-CHOP and 10% with R-CHOP</a:t>
            </a:r>
          </a:p>
        </p:txBody>
      </p:sp>
      <p:sp>
        <p:nvSpPr>
          <p:cNvPr id="4" name="Footer Placeholder 3">
            <a:extLst>
              <a:ext uri="{FF2B5EF4-FFF2-40B4-BE49-F238E27FC236}">
                <a16:creationId xmlns:a16="http://schemas.microsoft.com/office/drawing/2014/main" id="{13027E1B-E8F8-A4C5-DE81-C0CF69A5336C}"/>
              </a:ext>
            </a:extLst>
          </p:cNvPr>
          <p:cNvSpPr>
            <a:spLocks noGrp="1"/>
          </p:cNvSpPr>
          <p:nvPr>
            <p:ph type="ftr" sz="quarter"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757575"/>
                </a:solidFill>
                <a:effectLst/>
                <a:uLnTx/>
                <a:uFillTx/>
                <a:latin typeface="Arial"/>
                <a:ea typeface="+mn-ea"/>
                <a:cs typeface="+mn-cs"/>
              </a:rPr>
              <a:t>Safety population. </a:t>
            </a:r>
            <a:r>
              <a:rPr kumimoji="0" lang="en-US" sz="800" b="0" i="0" u="none" strike="noStrike" kern="1200" cap="none" spc="0" normalizeH="0" baseline="0" noProof="0" dirty="0">
                <a:ln>
                  <a:noFill/>
                </a:ln>
                <a:solidFill>
                  <a:srgbClr val="757575"/>
                </a:solidFill>
                <a:effectLst/>
                <a:uLnTx/>
                <a:uFillTx/>
                <a:latin typeface="Arial"/>
                <a:ea typeface="Calibri" panose="020F0502020204030204" pitchFamily="34" charset="0"/>
                <a:cs typeface="+mn-cs"/>
              </a:rPr>
              <a:t>TEAEs are Medical Dictionary for Regulatory Activities, version 27·1, Preferred Terms. *Includes standard organ class group of p</a:t>
            </a:r>
            <a:r>
              <a:rPr kumimoji="0" lang="en-GB" sz="800" b="0" i="0" u="none" strike="noStrike" kern="1200" cap="none" spc="0" normalizeH="0" baseline="0" noProof="0" dirty="0">
                <a:ln>
                  <a:noFill/>
                </a:ln>
                <a:solidFill>
                  <a:srgbClr val="757575"/>
                </a:solidFill>
                <a:effectLst/>
                <a:uLnTx/>
                <a:uFillTx/>
                <a:latin typeface="Arial"/>
                <a:ea typeface="Calibri" panose="020F0502020204030204" pitchFamily="34" charset="0"/>
                <a:cs typeface="+mn-cs"/>
              </a:rPr>
              <a:t>referred terms.</a:t>
            </a:r>
            <a:endParaRPr kumimoji="0" lang="en-US" sz="800" b="0" i="0" u="none" strike="noStrike" kern="1200" cap="none" spc="0" normalizeH="0" baseline="0" noProof="0" dirty="0">
              <a:ln>
                <a:noFill/>
              </a:ln>
              <a:solidFill>
                <a:srgbClr val="757575"/>
              </a:solidFill>
              <a:effectLst/>
              <a:uLnTx/>
              <a:uFillTx/>
              <a:latin typeface="Arial"/>
              <a:ea typeface="+mn-ea"/>
              <a:cs typeface="+mn-cs"/>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757575"/>
                </a:solidFill>
                <a:effectLst/>
                <a:uLnTx/>
                <a:uFillTx/>
                <a:latin typeface="Arial"/>
                <a:ea typeface="+mn-ea"/>
                <a:cs typeface="+mn-cs"/>
              </a:rPr>
              <a:t>COVID-19, coronavirus disease 2019; Len, lenalidomide; R-CHOP, rituximab, cyclophosphamide, doxorubicin, vincristine, and prednisone or prednisolone; Tafa, tafasitamab; TEAE, treatment-emergent adverse event.</a:t>
            </a:r>
          </a:p>
        </p:txBody>
      </p:sp>
      <p:sp>
        <p:nvSpPr>
          <p:cNvPr id="53" name="Text Placeholder 52">
            <a:extLst>
              <a:ext uri="{FF2B5EF4-FFF2-40B4-BE49-F238E27FC236}">
                <a16:creationId xmlns:a16="http://schemas.microsoft.com/office/drawing/2014/main" id="{B7BBE293-D5E2-A5AC-1524-1408F17A4C4D}"/>
              </a:ext>
            </a:extLst>
          </p:cNvPr>
          <p:cNvSpPr>
            <a:spLocks noGrp="1"/>
          </p:cNvSpPr>
          <p:nvPr>
            <p:ph type="body" sz="quarter" idx="12"/>
          </p:nvPr>
        </p:nvSpPr>
        <p:spPr/>
        <p:txBody>
          <a:bodyPr/>
          <a:lstStyle/>
          <a:p>
            <a:endParaRPr lang="en-GB"/>
          </a:p>
        </p:txBody>
      </p:sp>
      <p:grpSp>
        <p:nvGrpSpPr>
          <p:cNvPr id="2" name="Group 1">
            <a:extLst>
              <a:ext uri="{FF2B5EF4-FFF2-40B4-BE49-F238E27FC236}">
                <a16:creationId xmlns:a16="http://schemas.microsoft.com/office/drawing/2014/main" id="{8A652F8F-E14E-CBFD-449A-8949C8EC5F68}"/>
              </a:ext>
            </a:extLst>
          </p:cNvPr>
          <p:cNvGrpSpPr/>
          <p:nvPr/>
        </p:nvGrpSpPr>
        <p:grpSpPr>
          <a:xfrm>
            <a:off x="687538" y="1183426"/>
            <a:ext cx="10111263" cy="4275864"/>
            <a:chOff x="687538" y="1347051"/>
            <a:chExt cx="10111263" cy="4275864"/>
          </a:xfrm>
        </p:grpSpPr>
        <p:graphicFrame>
          <p:nvGraphicFramePr>
            <p:cNvPr id="3" name="Chart 2">
              <a:extLst>
                <a:ext uri="{FF2B5EF4-FFF2-40B4-BE49-F238E27FC236}">
                  <a16:creationId xmlns:a16="http://schemas.microsoft.com/office/drawing/2014/main" id="{1A0752EA-FA73-DE84-7DCA-12F88654DEFF}"/>
                </a:ext>
              </a:extLst>
            </p:cNvPr>
            <p:cNvGraphicFramePr/>
            <p:nvPr/>
          </p:nvGraphicFramePr>
          <p:xfrm>
            <a:off x="687538" y="1541982"/>
            <a:ext cx="10111263" cy="40809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F94A4856-F8BF-466D-0A89-78E33F2A0C3C}"/>
                </a:ext>
              </a:extLst>
            </p:cNvPr>
            <p:cNvSpPr txBox="1"/>
            <p:nvPr/>
          </p:nvSpPr>
          <p:spPr>
            <a:xfrm>
              <a:off x="2874671" y="1644467"/>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70.7</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8" name="TextBox 7">
              <a:extLst>
                <a:ext uri="{FF2B5EF4-FFF2-40B4-BE49-F238E27FC236}">
                  <a16:creationId xmlns:a16="http://schemas.microsoft.com/office/drawing/2014/main" id="{D7C80A9F-2FA7-86DB-DC28-1F2FE0663A13}"/>
                </a:ext>
              </a:extLst>
            </p:cNvPr>
            <p:cNvSpPr txBox="1"/>
            <p:nvPr/>
          </p:nvSpPr>
          <p:spPr>
            <a:xfrm>
              <a:off x="3970240" y="1906961"/>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46.3</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9" name="TextBox 8">
              <a:extLst>
                <a:ext uri="{FF2B5EF4-FFF2-40B4-BE49-F238E27FC236}">
                  <a16:creationId xmlns:a16="http://schemas.microsoft.com/office/drawing/2014/main" id="{42410F63-E45E-C6D2-5802-841E636CB923}"/>
                </a:ext>
              </a:extLst>
            </p:cNvPr>
            <p:cNvSpPr txBox="1"/>
            <p:nvPr/>
          </p:nvSpPr>
          <p:spPr>
            <a:xfrm>
              <a:off x="5219400" y="4185580"/>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18.5</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10" name="TextBox 9">
              <a:extLst>
                <a:ext uri="{FF2B5EF4-FFF2-40B4-BE49-F238E27FC236}">
                  <a16:creationId xmlns:a16="http://schemas.microsoft.com/office/drawing/2014/main" id="{1EE6C134-AF87-A1E5-E4D2-E5C21EA9D84F}"/>
                </a:ext>
              </a:extLst>
            </p:cNvPr>
            <p:cNvSpPr txBox="1"/>
            <p:nvPr/>
          </p:nvSpPr>
          <p:spPr>
            <a:xfrm>
              <a:off x="4302927" y="2412899"/>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38.8</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11" name="TextBox 10">
              <a:extLst>
                <a:ext uri="{FF2B5EF4-FFF2-40B4-BE49-F238E27FC236}">
                  <a16:creationId xmlns:a16="http://schemas.microsoft.com/office/drawing/2014/main" id="{1A56699A-7AA4-4719-6CDB-1DA6E686EAC0}"/>
                </a:ext>
              </a:extLst>
            </p:cNvPr>
            <p:cNvSpPr txBox="1"/>
            <p:nvPr/>
          </p:nvSpPr>
          <p:spPr>
            <a:xfrm>
              <a:off x="9305016" y="1653798"/>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59.7</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12" name="TextBox 11">
              <a:extLst>
                <a:ext uri="{FF2B5EF4-FFF2-40B4-BE49-F238E27FC236}">
                  <a16:creationId xmlns:a16="http://schemas.microsoft.com/office/drawing/2014/main" id="{950A5D0F-F562-83A9-AADE-2C8D060DC3BD}"/>
                </a:ext>
              </a:extLst>
            </p:cNvPr>
            <p:cNvSpPr txBox="1"/>
            <p:nvPr/>
          </p:nvSpPr>
          <p:spPr>
            <a:xfrm>
              <a:off x="8152244" y="1906961"/>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34.5</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13" name="TextBox 12">
              <a:extLst>
                <a:ext uri="{FF2B5EF4-FFF2-40B4-BE49-F238E27FC236}">
                  <a16:creationId xmlns:a16="http://schemas.microsoft.com/office/drawing/2014/main" id="{82C6C0E4-4B54-BD77-7044-70AADFA0FE17}"/>
                </a:ext>
              </a:extLst>
            </p:cNvPr>
            <p:cNvSpPr txBox="1"/>
            <p:nvPr/>
          </p:nvSpPr>
          <p:spPr>
            <a:xfrm>
              <a:off x="7805956" y="2406778"/>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26.6</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14" name="TextBox 13">
              <a:extLst>
                <a:ext uri="{FF2B5EF4-FFF2-40B4-BE49-F238E27FC236}">
                  <a16:creationId xmlns:a16="http://schemas.microsoft.com/office/drawing/2014/main" id="{F591B3A6-176D-7A09-B09B-78D0224B1CFC}"/>
                </a:ext>
              </a:extLst>
            </p:cNvPr>
            <p:cNvSpPr txBox="1"/>
            <p:nvPr/>
          </p:nvSpPr>
          <p:spPr>
            <a:xfrm>
              <a:off x="7165169" y="4187755"/>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12.8</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15" name="TextBox 14">
              <a:extLst>
                <a:ext uri="{FF2B5EF4-FFF2-40B4-BE49-F238E27FC236}">
                  <a16:creationId xmlns:a16="http://schemas.microsoft.com/office/drawing/2014/main" id="{2CF96489-EF0E-92C0-B71E-30B48E769675}"/>
                </a:ext>
              </a:extLst>
            </p:cNvPr>
            <p:cNvSpPr txBox="1"/>
            <p:nvPr/>
          </p:nvSpPr>
          <p:spPr>
            <a:xfrm>
              <a:off x="7168150" y="4698897"/>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12.8</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16" name="TextBox 15">
              <a:extLst>
                <a:ext uri="{FF2B5EF4-FFF2-40B4-BE49-F238E27FC236}">
                  <a16:creationId xmlns:a16="http://schemas.microsoft.com/office/drawing/2014/main" id="{144224ED-1A6C-63B8-1E64-1E39B2B0D0E6}"/>
                </a:ext>
              </a:extLst>
            </p:cNvPr>
            <p:cNvSpPr txBox="1"/>
            <p:nvPr/>
          </p:nvSpPr>
          <p:spPr>
            <a:xfrm>
              <a:off x="5305319" y="4699177"/>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16.7</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17" name="TextBox 16">
              <a:extLst>
                <a:ext uri="{FF2B5EF4-FFF2-40B4-BE49-F238E27FC236}">
                  <a16:creationId xmlns:a16="http://schemas.microsoft.com/office/drawing/2014/main" id="{CA034ED6-0821-02E8-0831-85A3856AC1E4}"/>
                </a:ext>
              </a:extLst>
            </p:cNvPr>
            <p:cNvSpPr txBox="1"/>
            <p:nvPr/>
          </p:nvSpPr>
          <p:spPr>
            <a:xfrm>
              <a:off x="4502899" y="2666179"/>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34.3</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18" name="TextBox 17">
              <a:extLst>
                <a:ext uri="{FF2B5EF4-FFF2-40B4-BE49-F238E27FC236}">
                  <a16:creationId xmlns:a16="http://schemas.microsoft.com/office/drawing/2014/main" id="{9E066EFA-BA22-7053-7B71-D702C616DE65}"/>
                </a:ext>
              </a:extLst>
            </p:cNvPr>
            <p:cNvSpPr txBox="1"/>
            <p:nvPr/>
          </p:nvSpPr>
          <p:spPr>
            <a:xfrm>
              <a:off x="7863247" y="2667112"/>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28.2</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19" name="TextBox 18">
              <a:extLst>
                <a:ext uri="{FF2B5EF4-FFF2-40B4-BE49-F238E27FC236}">
                  <a16:creationId xmlns:a16="http://schemas.microsoft.com/office/drawing/2014/main" id="{C79C7C49-7C1A-A60F-DEA4-3022A94B0737}"/>
                </a:ext>
              </a:extLst>
            </p:cNvPr>
            <p:cNvSpPr txBox="1"/>
            <p:nvPr/>
          </p:nvSpPr>
          <p:spPr>
            <a:xfrm>
              <a:off x="8006069" y="2927446"/>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31.3</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20" name="TextBox 19">
              <a:extLst>
                <a:ext uri="{FF2B5EF4-FFF2-40B4-BE49-F238E27FC236}">
                  <a16:creationId xmlns:a16="http://schemas.microsoft.com/office/drawing/2014/main" id="{53B240BE-FAA1-9371-A46D-91604DED6148}"/>
                </a:ext>
              </a:extLst>
            </p:cNvPr>
            <p:cNvSpPr txBox="1"/>
            <p:nvPr/>
          </p:nvSpPr>
          <p:spPr>
            <a:xfrm>
              <a:off x="4872169" y="2927446"/>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26.4</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21" name="TextBox 20">
              <a:extLst>
                <a:ext uri="{FF2B5EF4-FFF2-40B4-BE49-F238E27FC236}">
                  <a16:creationId xmlns:a16="http://schemas.microsoft.com/office/drawing/2014/main" id="{B7BAC993-D19C-6371-6570-5CE41FC88587}"/>
                </a:ext>
              </a:extLst>
            </p:cNvPr>
            <p:cNvSpPr txBox="1"/>
            <p:nvPr/>
          </p:nvSpPr>
          <p:spPr>
            <a:xfrm>
              <a:off x="4946940" y="3179188"/>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24.6</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22" name="TextBox 21">
              <a:extLst>
                <a:ext uri="{FF2B5EF4-FFF2-40B4-BE49-F238E27FC236}">
                  <a16:creationId xmlns:a16="http://schemas.microsoft.com/office/drawing/2014/main" id="{4DAB6202-F876-A740-D6A2-26DC0702CEA8}"/>
                </a:ext>
              </a:extLst>
            </p:cNvPr>
            <p:cNvSpPr txBox="1"/>
            <p:nvPr/>
          </p:nvSpPr>
          <p:spPr>
            <a:xfrm>
              <a:off x="7345844" y="3178634"/>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16.6</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23" name="TextBox 22">
              <a:extLst>
                <a:ext uri="{FF2B5EF4-FFF2-40B4-BE49-F238E27FC236}">
                  <a16:creationId xmlns:a16="http://schemas.microsoft.com/office/drawing/2014/main" id="{186999D1-A6C0-5B1C-6F92-FE4D19A06F09}"/>
                </a:ext>
              </a:extLst>
            </p:cNvPr>
            <p:cNvSpPr txBox="1"/>
            <p:nvPr/>
          </p:nvSpPr>
          <p:spPr>
            <a:xfrm>
              <a:off x="5080678" y="3682384"/>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21.4</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24" name="TextBox 23">
              <a:extLst>
                <a:ext uri="{FF2B5EF4-FFF2-40B4-BE49-F238E27FC236}">
                  <a16:creationId xmlns:a16="http://schemas.microsoft.com/office/drawing/2014/main" id="{0DCBFEB4-8B62-932C-08D5-BD4B2349558F}"/>
                </a:ext>
              </a:extLst>
            </p:cNvPr>
            <p:cNvSpPr txBox="1"/>
            <p:nvPr/>
          </p:nvSpPr>
          <p:spPr>
            <a:xfrm>
              <a:off x="7476282" y="3675843"/>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19.2</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25" name="TextBox 24">
              <a:extLst>
                <a:ext uri="{FF2B5EF4-FFF2-40B4-BE49-F238E27FC236}">
                  <a16:creationId xmlns:a16="http://schemas.microsoft.com/office/drawing/2014/main" id="{92C60076-08F3-69B0-CDE8-67D86804AA44}"/>
                </a:ext>
              </a:extLst>
            </p:cNvPr>
            <p:cNvSpPr txBox="1"/>
            <p:nvPr/>
          </p:nvSpPr>
          <p:spPr>
            <a:xfrm>
              <a:off x="7145462" y="4443326"/>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12.1</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26" name="TextBox 25">
              <a:extLst>
                <a:ext uri="{FF2B5EF4-FFF2-40B4-BE49-F238E27FC236}">
                  <a16:creationId xmlns:a16="http://schemas.microsoft.com/office/drawing/2014/main" id="{22314435-ADD8-7A07-E9FA-AAC47DA5ABE2}"/>
                </a:ext>
              </a:extLst>
            </p:cNvPr>
            <p:cNvSpPr txBox="1"/>
            <p:nvPr/>
          </p:nvSpPr>
          <p:spPr>
            <a:xfrm>
              <a:off x="5211088" y="4442379"/>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18.5</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27" name="TextBox 26">
              <a:extLst>
                <a:ext uri="{FF2B5EF4-FFF2-40B4-BE49-F238E27FC236}">
                  <a16:creationId xmlns:a16="http://schemas.microsoft.com/office/drawing/2014/main" id="{3F07706F-5D83-B0C4-BCA6-4A9BA91CE965}"/>
                </a:ext>
              </a:extLst>
            </p:cNvPr>
            <p:cNvSpPr txBox="1"/>
            <p:nvPr/>
          </p:nvSpPr>
          <p:spPr>
            <a:xfrm>
              <a:off x="5571993" y="5202496"/>
              <a:ext cx="522644"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11.1</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28" name="TextBox 27">
              <a:extLst>
                <a:ext uri="{FF2B5EF4-FFF2-40B4-BE49-F238E27FC236}">
                  <a16:creationId xmlns:a16="http://schemas.microsoft.com/office/drawing/2014/main" id="{11AF69BE-68C2-0B2D-68EE-0E1D72E405BD}"/>
                </a:ext>
              </a:extLst>
            </p:cNvPr>
            <p:cNvSpPr txBox="1"/>
            <p:nvPr/>
          </p:nvSpPr>
          <p:spPr>
            <a:xfrm>
              <a:off x="7133275" y="5202496"/>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12.1</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29" name="TextBox 28">
              <a:extLst>
                <a:ext uri="{FF2B5EF4-FFF2-40B4-BE49-F238E27FC236}">
                  <a16:creationId xmlns:a16="http://schemas.microsoft.com/office/drawing/2014/main" id="{E310B8AA-6DB3-C49C-CCF6-97A7A40341DC}"/>
                </a:ext>
              </a:extLst>
            </p:cNvPr>
            <p:cNvSpPr txBox="1"/>
            <p:nvPr/>
          </p:nvSpPr>
          <p:spPr>
            <a:xfrm>
              <a:off x="4217449" y="2162695"/>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40.6</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30" name="TextBox 29">
              <a:extLst>
                <a:ext uri="{FF2B5EF4-FFF2-40B4-BE49-F238E27FC236}">
                  <a16:creationId xmlns:a16="http://schemas.microsoft.com/office/drawing/2014/main" id="{5B282791-98E9-1A18-4121-528C8C7B4DFC}"/>
                </a:ext>
              </a:extLst>
            </p:cNvPr>
            <p:cNvSpPr txBox="1"/>
            <p:nvPr/>
          </p:nvSpPr>
          <p:spPr>
            <a:xfrm>
              <a:off x="8367243" y="2163631"/>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39.1</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31" name="TextBox 30">
              <a:extLst>
                <a:ext uri="{FF2B5EF4-FFF2-40B4-BE49-F238E27FC236}">
                  <a16:creationId xmlns:a16="http://schemas.microsoft.com/office/drawing/2014/main" id="{11DF2EEE-A4D7-A8DF-4241-3CB23DBB2A9A}"/>
                </a:ext>
              </a:extLst>
            </p:cNvPr>
            <p:cNvSpPr txBox="1"/>
            <p:nvPr/>
          </p:nvSpPr>
          <p:spPr>
            <a:xfrm>
              <a:off x="5174534" y="3939060"/>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20.3</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32" name="TextBox 31">
              <a:extLst>
                <a:ext uri="{FF2B5EF4-FFF2-40B4-BE49-F238E27FC236}">
                  <a16:creationId xmlns:a16="http://schemas.microsoft.com/office/drawing/2014/main" id="{3775A57E-869C-6455-0ACE-82D54270CA43}"/>
                </a:ext>
              </a:extLst>
            </p:cNvPr>
            <p:cNvSpPr txBox="1"/>
            <p:nvPr/>
          </p:nvSpPr>
          <p:spPr>
            <a:xfrm>
              <a:off x="7629083" y="3933835"/>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23.3</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33" name="TextBox 32">
              <a:extLst>
                <a:ext uri="{FF2B5EF4-FFF2-40B4-BE49-F238E27FC236}">
                  <a16:creationId xmlns:a16="http://schemas.microsoft.com/office/drawing/2014/main" id="{3EC50296-45E8-580A-C9A2-DEC4A9FA930D}"/>
                </a:ext>
              </a:extLst>
            </p:cNvPr>
            <p:cNvSpPr txBox="1"/>
            <p:nvPr/>
          </p:nvSpPr>
          <p:spPr>
            <a:xfrm>
              <a:off x="7263626" y="3429412"/>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14.5</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sp>
          <p:nvSpPr>
            <p:cNvPr id="34" name="TextBox 33">
              <a:extLst>
                <a:ext uri="{FF2B5EF4-FFF2-40B4-BE49-F238E27FC236}">
                  <a16:creationId xmlns:a16="http://schemas.microsoft.com/office/drawing/2014/main" id="{03DF0B42-241F-A787-12E2-9ACC402A50AF}"/>
                </a:ext>
              </a:extLst>
            </p:cNvPr>
            <p:cNvSpPr txBox="1"/>
            <p:nvPr/>
          </p:nvSpPr>
          <p:spPr>
            <a:xfrm>
              <a:off x="5065190" y="3426838"/>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21.7</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35" name="TextBox 34">
              <a:extLst>
                <a:ext uri="{FF2B5EF4-FFF2-40B4-BE49-F238E27FC236}">
                  <a16:creationId xmlns:a16="http://schemas.microsoft.com/office/drawing/2014/main" id="{825C6893-9A6D-C19C-B154-26B5996EAC3B}"/>
                </a:ext>
              </a:extLst>
            </p:cNvPr>
            <p:cNvSpPr txBox="1"/>
            <p:nvPr/>
          </p:nvSpPr>
          <p:spPr>
            <a:xfrm>
              <a:off x="5323981" y="4950837"/>
              <a:ext cx="532518"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16.0</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36" name="TextBox 35">
              <a:extLst>
                <a:ext uri="{FF2B5EF4-FFF2-40B4-BE49-F238E27FC236}">
                  <a16:creationId xmlns:a16="http://schemas.microsoft.com/office/drawing/2014/main" id="{C2ABC5D5-DF48-FE87-A65B-B39698CD6703}"/>
                </a:ext>
              </a:extLst>
            </p:cNvPr>
            <p:cNvSpPr txBox="1"/>
            <p:nvPr/>
          </p:nvSpPr>
          <p:spPr>
            <a:xfrm>
              <a:off x="7108354" y="4946172"/>
              <a:ext cx="522644"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11.2</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grpSp>
          <p:nvGrpSpPr>
            <p:cNvPr id="37" name="Group 36">
              <a:extLst>
                <a:ext uri="{FF2B5EF4-FFF2-40B4-BE49-F238E27FC236}">
                  <a16:creationId xmlns:a16="http://schemas.microsoft.com/office/drawing/2014/main" id="{A435A9A2-1615-427F-ABD4-C3C2EC872737}"/>
                </a:ext>
              </a:extLst>
            </p:cNvPr>
            <p:cNvGrpSpPr/>
            <p:nvPr/>
          </p:nvGrpSpPr>
          <p:grpSpPr>
            <a:xfrm>
              <a:off x="9014263" y="4507182"/>
              <a:ext cx="1155785" cy="984429"/>
              <a:chOff x="10708640" y="3480753"/>
              <a:chExt cx="1155785" cy="984429"/>
            </a:xfrm>
          </p:grpSpPr>
          <p:sp>
            <p:nvSpPr>
              <p:cNvPr id="38" name="Rectangle 37">
                <a:extLst>
                  <a:ext uri="{FF2B5EF4-FFF2-40B4-BE49-F238E27FC236}">
                    <a16:creationId xmlns:a16="http://schemas.microsoft.com/office/drawing/2014/main" id="{0B0E7F39-16E9-B47B-53EF-1CA1A29FE290}"/>
                  </a:ext>
                </a:extLst>
              </p:cNvPr>
              <p:cNvSpPr/>
              <p:nvPr/>
            </p:nvSpPr>
            <p:spPr>
              <a:xfrm>
                <a:off x="10708640" y="4252227"/>
                <a:ext cx="162560" cy="16200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NZ" sz="1867" b="0" i="0" u="none" strike="noStrike" kern="1200" cap="none" spc="0" normalizeH="0" baseline="0" noProof="0">
                  <a:ln>
                    <a:noFill/>
                  </a:ln>
                  <a:solidFill>
                    <a:srgbClr val="FFFFFF"/>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FC742F1D-E69E-1709-E6DD-367D0250B7D6}"/>
                  </a:ext>
                </a:extLst>
              </p:cNvPr>
              <p:cNvSpPr/>
              <p:nvPr/>
            </p:nvSpPr>
            <p:spPr>
              <a:xfrm>
                <a:off x="10958989" y="4252227"/>
                <a:ext cx="162560" cy="16200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NZ" sz="1867" b="0" i="0" u="none" strike="noStrike" kern="1200" cap="none" spc="0" normalizeH="0" baseline="0" noProof="0">
                  <a:ln>
                    <a:noFill/>
                  </a:ln>
                  <a:solidFill>
                    <a:srgbClr val="FFFFFF"/>
                  </a:solidFill>
                  <a:effectLst/>
                  <a:uLnTx/>
                  <a:uFillTx/>
                  <a:latin typeface="Arial"/>
                  <a:ea typeface="+mn-ea"/>
                  <a:cs typeface="+mn-cs"/>
                </a:endParaRPr>
              </a:p>
            </p:txBody>
          </p:sp>
          <p:sp>
            <p:nvSpPr>
              <p:cNvPr id="40" name="Rectangle 39">
                <a:extLst>
                  <a:ext uri="{FF2B5EF4-FFF2-40B4-BE49-F238E27FC236}">
                    <a16:creationId xmlns:a16="http://schemas.microsoft.com/office/drawing/2014/main" id="{0A516595-2CDC-793A-C44F-E6033A5948E7}"/>
                  </a:ext>
                </a:extLst>
              </p:cNvPr>
              <p:cNvSpPr/>
              <p:nvPr/>
            </p:nvSpPr>
            <p:spPr>
              <a:xfrm>
                <a:off x="10958989" y="4014411"/>
                <a:ext cx="162560" cy="162000"/>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NZ" sz="1867" b="0" i="0" u="none" strike="noStrike" kern="1200" cap="none" spc="0" normalizeH="0" baseline="0" noProof="0">
                  <a:ln>
                    <a:noFill/>
                  </a:ln>
                  <a:solidFill>
                    <a:srgbClr val="FFFFFF"/>
                  </a:solidFill>
                  <a:effectLst/>
                  <a:uLnTx/>
                  <a:uFillTx/>
                  <a:latin typeface="Arial"/>
                  <a:ea typeface="+mn-ea"/>
                  <a:cs typeface="+mn-cs"/>
                </a:endParaRPr>
              </a:p>
            </p:txBody>
          </p:sp>
          <p:sp>
            <p:nvSpPr>
              <p:cNvPr id="41" name="Rectangle 40">
                <a:extLst>
                  <a:ext uri="{FF2B5EF4-FFF2-40B4-BE49-F238E27FC236}">
                    <a16:creationId xmlns:a16="http://schemas.microsoft.com/office/drawing/2014/main" id="{880E95E1-1955-7978-2673-DB23CB73CC52}"/>
                  </a:ext>
                </a:extLst>
              </p:cNvPr>
              <p:cNvSpPr/>
              <p:nvPr/>
            </p:nvSpPr>
            <p:spPr>
              <a:xfrm>
                <a:off x="10958989" y="3776595"/>
                <a:ext cx="162560" cy="162000"/>
              </a:xfrm>
              <a:prstGeom prst="rect">
                <a:avLst/>
              </a:prstGeom>
              <a:solidFill>
                <a:schemeClr val="accent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NZ" sz="1867" b="0" i="0" u="none" strike="noStrike" kern="1200" cap="none" spc="0" normalizeH="0" baseline="0" noProof="0">
                  <a:ln>
                    <a:noFill/>
                  </a:ln>
                  <a:solidFill>
                    <a:srgbClr val="FFFFFF"/>
                  </a:solidFill>
                  <a:effectLst/>
                  <a:uLnTx/>
                  <a:uFillTx/>
                  <a:latin typeface="Arial"/>
                  <a:ea typeface="+mn-ea"/>
                  <a:cs typeface="+mn-cs"/>
                </a:endParaRPr>
              </a:p>
            </p:txBody>
          </p:sp>
          <p:sp>
            <p:nvSpPr>
              <p:cNvPr id="42" name="Rectangle 41">
                <a:extLst>
                  <a:ext uri="{FF2B5EF4-FFF2-40B4-BE49-F238E27FC236}">
                    <a16:creationId xmlns:a16="http://schemas.microsoft.com/office/drawing/2014/main" id="{A76210C3-DE17-5201-EDD8-B977E4BA0F71}"/>
                  </a:ext>
                </a:extLst>
              </p:cNvPr>
              <p:cNvSpPr/>
              <p:nvPr/>
            </p:nvSpPr>
            <p:spPr>
              <a:xfrm>
                <a:off x="10958989" y="3538779"/>
                <a:ext cx="162560" cy="162000"/>
              </a:xfrm>
              <a:prstGeom prst="rect">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NZ" sz="1867"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AD1B9F02-DEF6-D7DA-BE94-520BF32E747B}"/>
                  </a:ext>
                </a:extLst>
              </p:cNvPr>
              <p:cNvSpPr/>
              <p:nvPr/>
            </p:nvSpPr>
            <p:spPr>
              <a:xfrm>
                <a:off x="10708640" y="3538779"/>
                <a:ext cx="162560" cy="16200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NZ" sz="1867" b="0" i="0" u="none" strike="noStrike" kern="1200" cap="none" spc="0" normalizeH="0" baseline="0" noProof="0">
                  <a:ln>
                    <a:noFill/>
                  </a:ln>
                  <a:solidFill>
                    <a:srgbClr val="FFFFFF"/>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08784982-CE54-E1DA-C878-6EBB1CD62200}"/>
                  </a:ext>
                </a:extLst>
              </p:cNvPr>
              <p:cNvSpPr/>
              <p:nvPr/>
            </p:nvSpPr>
            <p:spPr>
              <a:xfrm>
                <a:off x="10708640" y="3776595"/>
                <a:ext cx="162560" cy="162000"/>
              </a:xfrm>
              <a:prstGeom prst="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NZ" sz="1867" b="0" i="0" u="none" strike="noStrike" kern="1200" cap="none" spc="0" normalizeH="0" baseline="0" noProof="0">
                  <a:ln>
                    <a:noFill/>
                  </a:ln>
                  <a:solidFill>
                    <a:srgbClr val="FFFFFF"/>
                  </a:solidFill>
                  <a:effectLst/>
                  <a:uLnTx/>
                  <a:uFillTx/>
                  <a:latin typeface="Arial"/>
                  <a:ea typeface="+mn-ea"/>
                  <a:cs typeface="+mn-cs"/>
                </a:endParaRPr>
              </a:p>
            </p:txBody>
          </p:sp>
          <p:sp>
            <p:nvSpPr>
              <p:cNvPr id="45" name="Rectangle 44">
                <a:extLst>
                  <a:ext uri="{FF2B5EF4-FFF2-40B4-BE49-F238E27FC236}">
                    <a16:creationId xmlns:a16="http://schemas.microsoft.com/office/drawing/2014/main" id="{5827CF5E-82E8-9C81-20C5-9C3737E03CF1}"/>
                  </a:ext>
                </a:extLst>
              </p:cNvPr>
              <p:cNvSpPr/>
              <p:nvPr/>
            </p:nvSpPr>
            <p:spPr>
              <a:xfrm>
                <a:off x="10708640" y="4014411"/>
                <a:ext cx="162560" cy="162000"/>
              </a:xfrm>
              <a:prstGeom prst="rect">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NZ" sz="1867" b="0" i="0" u="none" strike="noStrike" kern="1200" cap="none" spc="0" normalizeH="0" baseline="0" noProof="0">
                  <a:ln>
                    <a:noFill/>
                  </a:ln>
                  <a:solidFill>
                    <a:srgbClr val="FFFFFF"/>
                  </a:solidFill>
                  <a:effectLst/>
                  <a:uLnTx/>
                  <a:uFillTx/>
                  <a:latin typeface="Arial"/>
                  <a:ea typeface="+mn-ea"/>
                  <a:cs typeface="+mn-cs"/>
                </a:endParaRPr>
              </a:p>
            </p:txBody>
          </p:sp>
          <p:sp>
            <p:nvSpPr>
              <p:cNvPr id="46" name="TextBox 45">
                <a:extLst>
                  <a:ext uri="{FF2B5EF4-FFF2-40B4-BE49-F238E27FC236}">
                    <a16:creationId xmlns:a16="http://schemas.microsoft.com/office/drawing/2014/main" id="{50414711-D0A9-13BD-DAB4-171D277A355A}"/>
                  </a:ext>
                </a:extLst>
              </p:cNvPr>
              <p:cNvSpPr txBox="1"/>
              <p:nvPr/>
            </p:nvSpPr>
            <p:spPr>
              <a:xfrm>
                <a:off x="11125120" y="3480753"/>
                <a:ext cx="739305" cy="276999"/>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Grade 1</a:t>
                </a:r>
                <a:endParaRPr kumimoji="0" lang="en-NZ" sz="1200" b="0" i="0" u="none" strike="noStrike" kern="1200" cap="none" spc="0" normalizeH="0" baseline="0" noProof="0">
                  <a:ln>
                    <a:noFill/>
                  </a:ln>
                  <a:solidFill>
                    <a:srgbClr val="000000"/>
                  </a:solidFill>
                  <a:effectLst/>
                  <a:uLnTx/>
                  <a:uFillTx/>
                  <a:latin typeface="Arial"/>
                  <a:ea typeface="+mn-ea"/>
                  <a:cs typeface="+mn-cs"/>
                </a:endParaRPr>
              </a:p>
            </p:txBody>
          </p:sp>
          <p:sp>
            <p:nvSpPr>
              <p:cNvPr id="47" name="TextBox 46">
                <a:extLst>
                  <a:ext uri="{FF2B5EF4-FFF2-40B4-BE49-F238E27FC236}">
                    <a16:creationId xmlns:a16="http://schemas.microsoft.com/office/drawing/2014/main" id="{A68C3DD2-19F7-A776-08E0-AF9D24E5748E}"/>
                  </a:ext>
                </a:extLst>
              </p:cNvPr>
              <p:cNvSpPr txBox="1"/>
              <p:nvPr/>
            </p:nvSpPr>
            <p:spPr>
              <a:xfrm>
                <a:off x="11125120" y="3716563"/>
                <a:ext cx="739305" cy="276999"/>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Grade 2</a:t>
                </a:r>
                <a:endParaRPr kumimoji="0" lang="en-NZ" sz="1200" b="0" i="0" u="none" strike="noStrike" kern="1200" cap="none" spc="0" normalizeH="0" baseline="0" noProof="0">
                  <a:ln>
                    <a:noFill/>
                  </a:ln>
                  <a:solidFill>
                    <a:srgbClr val="000000"/>
                  </a:solidFill>
                  <a:effectLst/>
                  <a:uLnTx/>
                  <a:uFillTx/>
                  <a:latin typeface="Arial"/>
                  <a:ea typeface="+mn-ea"/>
                  <a:cs typeface="+mn-cs"/>
                </a:endParaRPr>
              </a:p>
            </p:txBody>
          </p:sp>
          <p:sp>
            <p:nvSpPr>
              <p:cNvPr id="48" name="TextBox 47">
                <a:extLst>
                  <a:ext uri="{FF2B5EF4-FFF2-40B4-BE49-F238E27FC236}">
                    <a16:creationId xmlns:a16="http://schemas.microsoft.com/office/drawing/2014/main" id="{A24EB9EB-BF36-C96B-4A27-F490D1AE4506}"/>
                  </a:ext>
                </a:extLst>
              </p:cNvPr>
              <p:cNvSpPr txBox="1"/>
              <p:nvPr/>
            </p:nvSpPr>
            <p:spPr>
              <a:xfrm>
                <a:off x="11125120" y="3952373"/>
                <a:ext cx="739305" cy="276999"/>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Grade 3</a:t>
                </a:r>
                <a:endParaRPr kumimoji="0" lang="en-NZ" sz="1200" b="0" i="0" u="none" strike="noStrike" kern="1200" cap="none" spc="0" normalizeH="0" baseline="0" noProof="0">
                  <a:ln>
                    <a:noFill/>
                  </a:ln>
                  <a:solidFill>
                    <a:srgbClr val="000000"/>
                  </a:solidFill>
                  <a:effectLst/>
                  <a:uLnTx/>
                  <a:uFillTx/>
                  <a:latin typeface="Arial"/>
                  <a:ea typeface="+mn-ea"/>
                  <a:cs typeface="+mn-cs"/>
                </a:endParaRPr>
              </a:p>
            </p:txBody>
          </p:sp>
          <p:sp>
            <p:nvSpPr>
              <p:cNvPr id="49" name="TextBox 48">
                <a:extLst>
                  <a:ext uri="{FF2B5EF4-FFF2-40B4-BE49-F238E27FC236}">
                    <a16:creationId xmlns:a16="http://schemas.microsoft.com/office/drawing/2014/main" id="{C4C4C2CB-FBCE-0780-64FC-46A2834D4AD5}"/>
                  </a:ext>
                </a:extLst>
              </p:cNvPr>
              <p:cNvSpPr txBox="1"/>
              <p:nvPr/>
            </p:nvSpPr>
            <p:spPr>
              <a:xfrm>
                <a:off x="11125120" y="4188183"/>
                <a:ext cx="739305" cy="276999"/>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mn-ea"/>
                    <a:cs typeface="+mn-cs"/>
                  </a:rPr>
                  <a:t>Grade 4</a:t>
                </a:r>
                <a:endParaRPr kumimoji="0" lang="en-NZ" sz="1200" b="0" i="0" u="none" strike="noStrike" kern="1200" cap="none" spc="0" normalizeH="0" baseline="0" noProof="0">
                  <a:ln>
                    <a:noFill/>
                  </a:ln>
                  <a:solidFill>
                    <a:srgbClr val="000000"/>
                  </a:solidFill>
                  <a:effectLst/>
                  <a:uLnTx/>
                  <a:uFillTx/>
                  <a:latin typeface="Arial"/>
                  <a:ea typeface="+mn-ea"/>
                  <a:cs typeface="+mn-cs"/>
                </a:endParaRPr>
              </a:p>
            </p:txBody>
          </p:sp>
        </p:grpSp>
        <p:sp>
          <p:nvSpPr>
            <p:cNvPr id="50" name="TextBox 49">
              <a:extLst>
                <a:ext uri="{FF2B5EF4-FFF2-40B4-BE49-F238E27FC236}">
                  <a16:creationId xmlns:a16="http://schemas.microsoft.com/office/drawing/2014/main" id="{041EA69C-9506-A010-9FCD-304A41C240CB}"/>
                </a:ext>
              </a:extLst>
            </p:cNvPr>
            <p:cNvSpPr txBox="1"/>
            <p:nvPr/>
          </p:nvSpPr>
          <p:spPr>
            <a:xfrm>
              <a:off x="2706709" y="1347051"/>
              <a:ext cx="2619050" cy="30777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CAB"/>
                  </a:solidFill>
                  <a:effectLst/>
                  <a:uLnTx/>
                  <a:uFillTx/>
                  <a:latin typeface="Arial"/>
                  <a:ea typeface="+mn-ea"/>
                  <a:cs typeface="+mn-cs"/>
                </a:rPr>
                <a:t>Tafa-Len-R-CHOP (n=443), %</a:t>
              </a:r>
              <a:endParaRPr kumimoji="0" lang="en-NZ" sz="1400" b="1" i="0" u="none" strike="noStrike" kern="1200" cap="none" spc="0" normalizeH="0" baseline="0" noProof="0">
                <a:ln>
                  <a:noFill/>
                </a:ln>
                <a:solidFill>
                  <a:srgbClr val="005CAB"/>
                </a:solidFill>
                <a:effectLst/>
                <a:uLnTx/>
                <a:uFillTx/>
                <a:latin typeface="Arial"/>
                <a:ea typeface="+mn-ea"/>
                <a:cs typeface="+mn-cs"/>
              </a:endParaRPr>
            </a:p>
          </p:txBody>
        </p:sp>
        <p:sp>
          <p:nvSpPr>
            <p:cNvPr id="51" name="TextBox 50">
              <a:extLst>
                <a:ext uri="{FF2B5EF4-FFF2-40B4-BE49-F238E27FC236}">
                  <a16:creationId xmlns:a16="http://schemas.microsoft.com/office/drawing/2014/main" id="{28F43AE0-B4D2-1FE9-16A6-6058B645A34D}"/>
                </a:ext>
              </a:extLst>
            </p:cNvPr>
            <p:cNvSpPr txBox="1"/>
            <p:nvPr/>
          </p:nvSpPr>
          <p:spPr>
            <a:xfrm>
              <a:off x="8227247" y="1347051"/>
              <a:ext cx="1829283" cy="307777"/>
            </a:xfrm>
            <a:prstGeom prst="rect">
              <a:avLst/>
            </a:prstGeom>
            <a:noFill/>
          </p:spPr>
          <p:txBody>
            <a:bodyPr wrap="non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E9330"/>
                  </a:solidFill>
                  <a:effectLst/>
                  <a:uLnTx/>
                  <a:uFillTx/>
                  <a:latin typeface="Arial"/>
                  <a:ea typeface="+mn-ea"/>
                  <a:cs typeface="+mn-cs"/>
                </a:rPr>
                <a:t>R-CHOP (n=447), %</a:t>
              </a:r>
              <a:endParaRPr kumimoji="0" lang="en-NZ" sz="1400" b="1" i="0" u="none" strike="noStrike" kern="1200" cap="none" spc="0" normalizeH="0" baseline="0" noProof="0">
                <a:ln>
                  <a:noFill/>
                </a:ln>
                <a:solidFill>
                  <a:srgbClr val="5E9330"/>
                </a:solidFill>
                <a:effectLst/>
                <a:uLnTx/>
                <a:uFillTx/>
                <a:latin typeface="Arial"/>
                <a:ea typeface="+mn-ea"/>
                <a:cs typeface="+mn-cs"/>
              </a:endParaRPr>
            </a:p>
          </p:txBody>
        </p:sp>
      </p:grpSp>
      <p:pic>
        <p:nvPicPr>
          <p:cNvPr id="54" name="Image 0" descr="preencoded.png">
            <a:extLst>
              <a:ext uri="{FF2B5EF4-FFF2-40B4-BE49-F238E27FC236}">
                <a16:creationId xmlns:a16="http://schemas.microsoft.com/office/drawing/2014/main" id="{A29ACB14-3172-E86A-3934-9A601784CE61}"/>
              </a:ext>
            </a:extLst>
          </p:cNvPr>
          <p:cNvPicPr>
            <a:picLocks noChangeAspect="1"/>
          </p:cNvPicPr>
          <p:nvPr/>
        </p:nvPicPr>
        <p:blipFill>
          <a:blip r:embed="rId4"/>
          <a:stretch>
            <a:fillRect/>
          </a:stretch>
        </p:blipFill>
        <p:spPr>
          <a:xfrm>
            <a:off x="0" y="0"/>
            <a:ext cx="12192000" cy="6827520"/>
          </a:xfrm>
          <a:prstGeom prst="rect">
            <a:avLst/>
          </a:prstGeom>
        </p:spPr>
      </p:pic>
    </p:spTree>
    <p:extLst>
      <p:ext uri="{BB962C8B-B14F-4D97-AF65-F5344CB8AC3E}">
        <p14:creationId xmlns:p14="http://schemas.microsoft.com/office/powerpoint/2010/main" val="17148183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11ED00-9AC2-88CE-703A-6570D8064E09}"/>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51F99E41-BE27-E341-BBDD-2904CAC99E9E}"/>
              </a:ext>
            </a:extLst>
          </p:cNvPr>
          <p:cNvSpPr>
            <a:spLocks noGrp="1"/>
          </p:cNvSpPr>
          <p:nvPr>
            <p:ph type="title"/>
          </p:nvPr>
        </p:nvSpPr>
        <p:spPr/>
        <p:txBody>
          <a:bodyPr>
            <a:normAutofit fontScale="90000"/>
          </a:bodyPr>
          <a:lstStyle/>
          <a:p>
            <a:r>
              <a:rPr lang="en-US" noProof="0" dirty="0">
                <a:solidFill>
                  <a:srgbClr val="FF0000"/>
                </a:solidFill>
              </a:rPr>
              <a:t>FL</a:t>
            </a:r>
            <a:r>
              <a:rPr lang="en-US" noProof="0" dirty="0"/>
              <a:t>: Most Frequent Any-Grade TEAEs (≥15% in Any Group)</a:t>
            </a:r>
          </a:p>
        </p:txBody>
      </p:sp>
      <p:sp>
        <p:nvSpPr>
          <p:cNvPr id="4" name="Footer Placeholder 3">
            <a:extLst>
              <a:ext uri="{FF2B5EF4-FFF2-40B4-BE49-F238E27FC236}">
                <a16:creationId xmlns:a16="http://schemas.microsoft.com/office/drawing/2014/main" id="{4C2DE7A8-644D-6B1F-AA85-73DC4CFC4E2C}"/>
              </a:ext>
            </a:extLst>
          </p:cNvPr>
          <p:cNvSpPr>
            <a:spLocks noGrp="1"/>
          </p:cNvSpPr>
          <p:nvPr>
            <p:ph type="ftr" sz="quarter" idx="10"/>
          </p:nvPr>
        </p:nvSpPr>
        <p:spPr>
          <a:xfrm>
            <a:off x="536448" y="6124278"/>
            <a:ext cx="10988805" cy="604223"/>
          </a:xfrm>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57575"/>
                </a:solidFill>
                <a:effectLst/>
                <a:uLnTx/>
                <a:uFillTx/>
                <a:latin typeface="Arial"/>
                <a:ea typeface="+mn-ea"/>
                <a:cs typeface="+mn-cs"/>
              </a:rPr>
              <a:t>Safety population. *One patient randomized to the placebo + </a:t>
            </a:r>
            <a:r>
              <a:rPr kumimoji="0" lang="en-US" sz="900" b="0" i="0" u="none" strike="noStrike" kern="1200" cap="none" spc="0" normalizeH="0" baseline="0" noProof="0" dirty="0" err="1">
                <a:ln>
                  <a:noFill/>
                </a:ln>
                <a:solidFill>
                  <a:srgbClr val="757575"/>
                </a:solidFill>
                <a:effectLst/>
                <a:uLnTx/>
                <a:uFillTx/>
                <a:latin typeface="Arial"/>
                <a:ea typeface="+mn-ea"/>
                <a:cs typeface="+mn-cs"/>
              </a:rPr>
              <a:t>len</a:t>
            </a:r>
            <a:r>
              <a:rPr kumimoji="0" lang="en-US" sz="900" b="0" i="0" u="none" strike="noStrike" kern="1200" cap="none" spc="0" normalizeH="0" baseline="0" noProof="0" dirty="0">
                <a:ln>
                  <a:noFill/>
                </a:ln>
                <a:solidFill>
                  <a:srgbClr val="757575"/>
                </a:solidFill>
                <a:effectLst/>
                <a:uLnTx/>
                <a:uFillTx/>
                <a:latin typeface="Arial"/>
                <a:ea typeface="+mn-ea"/>
                <a:cs typeface="+mn-cs"/>
              </a:rPr>
              <a:t> + R group is included in the </a:t>
            </a:r>
            <a:r>
              <a:rPr kumimoji="0" lang="en-US" sz="900" b="0" i="0" u="none" strike="noStrike" kern="1200" cap="none" spc="0" normalizeH="0" baseline="0" noProof="0" dirty="0" err="1">
                <a:ln>
                  <a:noFill/>
                </a:ln>
                <a:solidFill>
                  <a:srgbClr val="757575"/>
                </a:solidFill>
                <a:effectLst/>
                <a:uLnTx/>
                <a:uFillTx/>
                <a:latin typeface="Arial"/>
                <a:ea typeface="+mn-ea"/>
                <a:cs typeface="+mn-cs"/>
              </a:rPr>
              <a:t>tafasitamab</a:t>
            </a:r>
            <a:r>
              <a:rPr kumimoji="0" lang="en-US" sz="900" b="0" i="0" u="none" strike="noStrike" kern="1200" cap="none" spc="0" normalizeH="0" baseline="0" noProof="0" dirty="0">
                <a:ln>
                  <a:noFill/>
                </a:ln>
                <a:solidFill>
                  <a:srgbClr val="757575"/>
                </a:solidFill>
                <a:effectLst/>
                <a:uLnTx/>
                <a:uFillTx/>
                <a:latin typeface="Arial"/>
                <a:ea typeface="+mn-ea"/>
                <a:cs typeface="+mn-cs"/>
              </a:rPr>
              <a:t> + </a:t>
            </a:r>
            <a:r>
              <a:rPr kumimoji="0" lang="en-US" sz="900" b="0" i="0" u="none" strike="noStrike" kern="1200" cap="none" spc="0" normalizeH="0" baseline="0" noProof="0" dirty="0" err="1">
                <a:ln>
                  <a:noFill/>
                </a:ln>
                <a:solidFill>
                  <a:srgbClr val="757575"/>
                </a:solidFill>
                <a:effectLst/>
                <a:uLnTx/>
                <a:uFillTx/>
                <a:latin typeface="Arial"/>
                <a:ea typeface="+mn-ea"/>
                <a:cs typeface="+mn-cs"/>
              </a:rPr>
              <a:t>len</a:t>
            </a:r>
            <a:r>
              <a:rPr kumimoji="0" lang="en-US" sz="900" b="0" i="0" u="none" strike="noStrike" kern="1200" cap="none" spc="0" normalizeH="0" baseline="0" noProof="0" dirty="0">
                <a:ln>
                  <a:noFill/>
                </a:ln>
                <a:solidFill>
                  <a:srgbClr val="757575"/>
                </a:solidFill>
                <a:effectLst/>
                <a:uLnTx/>
                <a:uFillTx/>
                <a:latin typeface="Arial"/>
                <a:ea typeface="+mn-ea"/>
                <a:cs typeface="+mn-cs"/>
              </a:rPr>
              <a:t> + R safety population because the patient erroneously received </a:t>
            </a:r>
            <a:r>
              <a:rPr kumimoji="0" lang="en-US" sz="900" b="0" i="0" u="none" strike="noStrike" kern="1200" cap="none" spc="0" normalizeH="0" baseline="0" noProof="0" dirty="0" err="1">
                <a:ln>
                  <a:noFill/>
                </a:ln>
                <a:solidFill>
                  <a:srgbClr val="757575"/>
                </a:solidFill>
                <a:effectLst/>
                <a:uLnTx/>
                <a:uFillTx/>
                <a:latin typeface="Arial"/>
                <a:ea typeface="+mn-ea"/>
                <a:cs typeface="+mn-cs"/>
              </a:rPr>
              <a:t>tafasitamab</a:t>
            </a:r>
            <a:r>
              <a:rPr kumimoji="0" lang="en-US" sz="900" b="0" i="0" u="none" strike="noStrike" kern="1200" cap="none" spc="0" normalizeH="0" baseline="0" noProof="0" dirty="0">
                <a:ln>
                  <a:noFill/>
                </a:ln>
                <a:solidFill>
                  <a:srgbClr val="757575"/>
                </a:solidFill>
                <a:effectLst/>
                <a:uLnTx/>
                <a:uFillTx/>
                <a:latin typeface="Arial"/>
                <a:ea typeface="+mn-ea"/>
                <a:cs typeface="+mn-cs"/>
              </a:rPr>
              <a:t>. †Three patients randomized to the placebo + </a:t>
            </a:r>
            <a:r>
              <a:rPr kumimoji="0" lang="en-US" sz="900" b="0" i="0" u="none" strike="noStrike" kern="1200" cap="none" spc="0" normalizeH="0" baseline="0" noProof="0" dirty="0" err="1">
                <a:ln>
                  <a:noFill/>
                </a:ln>
                <a:solidFill>
                  <a:srgbClr val="757575"/>
                </a:solidFill>
                <a:effectLst/>
                <a:uLnTx/>
                <a:uFillTx/>
                <a:latin typeface="Arial"/>
                <a:ea typeface="+mn-ea"/>
                <a:cs typeface="+mn-cs"/>
              </a:rPr>
              <a:t>len</a:t>
            </a:r>
            <a:r>
              <a:rPr kumimoji="0" lang="en-US" sz="900" b="0" i="0" u="none" strike="noStrike" kern="1200" cap="none" spc="0" normalizeH="0" baseline="0" noProof="0" dirty="0">
                <a:ln>
                  <a:noFill/>
                </a:ln>
                <a:solidFill>
                  <a:srgbClr val="757575"/>
                </a:solidFill>
                <a:effectLst/>
                <a:uLnTx/>
                <a:uFillTx/>
                <a:latin typeface="Arial"/>
                <a:ea typeface="+mn-ea"/>
                <a:cs typeface="+mn-cs"/>
              </a:rPr>
              <a:t> + R group are not included in the safety population because they erroneously received </a:t>
            </a:r>
            <a:r>
              <a:rPr kumimoji="0" lang="en-US" sz="900" b="0" i="0" u="none" strike="noStrike" kern="1200" cap="none" spc="0" normalizeH="0" baseline="0" noProof="0" dirty="0" err="1">
                <a:ln>
                  <a:noFill/>
                </a:ln>
                <a:solidFill>
                  <a:srgbClr val="757575"/>
                </a:solidFill>
                <a:effectLst/>
                <a:uLnTx/>
                <a:uFillTx/>
                <a:latin typeface="Arial"/>
                <a:ea typeface="+mn-ea"/>
                <a:cs typeface="+mn-cs"/>
              </a:rPr>
              <a:t>tafasitamab</a:t>
            </a:r>
            <a:r>
              <a:rPr kumimoji="0" lang="en-US" sz="900" b="0" i="0" u="none" strike="noStrike" kern="1200" cap="none" spc="0" normalizeH="0" baseline="0" noProof="0" dirty="0">
                <a:ln>
                  <a:noFill/>
                </a:ln>
                <a:solidFill>
                  <a:srgbClr val="757575"/>
                </a:solidFill>
                <a:effectLst/>
                <a:uLnTx/>
                <a:uFillTx/>
                <a:latin typeface="Arial"/>
                <a:ea typeface="+mn-ea"/>
                <a:cs typeface="+mn-cs"/>
              </a:rPr>
              <a:t> (n=1), or did not receive any study treatment due to confirmation of R hypersensitivity (n=1), or the patient withdrew from the study (n=1). COVID-19, coronavirus disease 2019; Len, lenalidomide; R, rituximab; TEAE, treatment-emergent adverse event.</a:t>
            </a:r>
          </a:p>
        </p:txBody>
      </p:sp>
      <p:graphicFrame>
        <p:nvGraphicFramePr>
          <p:cNvPr id="8" name="Table 7">
            <a:extLst>
              <a:ext uri="{FF2B5EF4-FFF2-40B4-BE49-F238E27FC236}">
                <a16:creationId xmlns:a16="http://schemas.microsoft.com/office/drawing/2014/main" id="{5C229701-A159-5AE4-2912-54A7B8C55481}"/>
              </a:ext>
            </a:extLst>
          </p:cNvPr>
          <p:cNvGraphicFramePr>
            <a:graphicFrameLocks noGrp="1"/>
          </p:cNvGraphicFramePr>
          <p:nvPr/>
        </p:nvGraphicFramePr>
        <p:xfrm>
          <a:off x="550863" y="1325563"/>
          <a:ext cx="11090275" cy="4559808"/>
        </p:xfrm>
        <a:graphic>
          <a:graphicData uri="http://schemas.openxmlformats.org/drawingml/2006/table">
            <a:tbl>
              <a:tblPr firstRow="1" firstCol="1" bandRow="1">
                <a:tableStyleId>{B301B821-A1FF-4177-AEE7-76D212191A09}</a:tableStyleId>
              </a:tblPr>
              <a:tblGrid>
                <a:gridCol w="3851284">
                  <a:extLst>
                    <a:ext uri="{9D8B030D-6E8A-4147-A177-3AD203B41FA5}">
                      <a16:colId xmlns:a16="http://schemas.microsoft.com/office/drawing/2014/main" val="558780491"/>
                    </a:ext>
                  </a:extLst>
                </a:gridCol>
                <a:gridCol w="2412997">
                  <a:extLst>
                    <a:ext uri="{9D8B030D-6E8A-4147-A177-3AD203B41FA5}">
                      <a16:colId xmlns:a16="http://schemas.microsoft.com/office/drawing/2014/main" val="1189528649"/>
                    </a:ext>
                  </a:extLst>
                </a:gridCol>
                <a:gridCol w="2412997">
                  <a:extLst>
                    <a:ext uri="{9D8B030D-6E8A-4147-A177-3AD203B41FA5}">
                      <a16:colId xmlns:a16="http://schemas.microsoft.com/office/drawing/2014/main" val="2207452778"/>
                    </a:ext>
                  </a:extLst>
                </a:gridCol>
                <a:gridCol w="2412997">
                  <a:extLst>
                    <a:ext uri="{9D8B030D-6E8A-4147-A177-3AD203B41FA5}">
                      <a16:colId xmlns:a16="http://schemas.microsoft.com/office/drawing/2014/main" val="1751712768"/>
                    </a:ext>
                  </a:extLst>
                </a:gridCol>
              </a:tblGrid>
              <a:tr h="279100">
                <a:tc>
                  <a:txBody>
                    <a:bodyPr/>
                    <a:lstStyle/>
                    <a:p>
                      <a:pPr marL="0" marR="0">
                        <a:lnSpc>
                          <a:spcPct val="100000"/>
                        </a:lnSpc>
                        <a:spcBef>
                          <a:spcPts val="0"/>
                        </a:spcBef>
                        <a:spcAft>
                          <a:spcPts val="0"/>
                        </a:spcAft>
                      </a:pPr>
                      <a:r>
                        <a:rPr lang="en-US" sz="1500" dirty="0">
                          <a:solidFill>
                            <a:schemeClr val="tx2"/>
                          </a:solidFill>
                          <a:effectLst/>
                          <a:latin typeface="Arial Narrow" panose="020B0606020202030204" pitchFamily="34" charset="0"/>
                        </a:rPr>
                        <a:t>Preferred Term, n (%)</a:t>
                      </a:r>
                      <a:endParaRPr lang="en-US" sz="1500" dirty="0">
                        <a:solidFill>
                          <a:schemeClr val="tx2"/>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b">
                    <a:lnL w="12700" cmpd="sng">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500" b="1" kern="1200" dirty="0">
                          <a:solidFill>
                            <a:schemeClr val="tx2"/>
                          </a:solidFill>
                          <a:effectLst/>
                          <a:latin typeface="Arial Narrow" panose="020B0606020202030204" pitchFamily="34" charset="0"/>
                          <a:ea typeface="+mn-ea"/>
                          <a:cs typeface="+mn-cs"/>
                        </a:rPr>
                        <a:t>Tafasitamab + Len + R</a:t>
                      </a:r>
                      <a:br>
                        <a:rPr lang="en-US" sz="1500" b="1" kern="1200" dirty="0">
                          <a:solidFill>
                            <a:schemeClr val="tx2"/>
                          </a:solidFill>
                          <a:effectLst/>
                          <a:latin typeface="Arial Narrow" panose="020B0606020202030204" pitchFamily="34" charset="0"/>
                          <a:ea typeface="+mn-ea"/>
                          <a:cs typeface="+mn-cs"/>
                        </a:rPr>
                      </a:br>
                      <a:r>
                        <a:rPr lang="en-US" sz="1500" b="1" kern="1200" dirty="0">
                          <a:solidFill>
                            <a:schemeClr val="tx2"/>
                          </a:solidFill>
                          <a:effectLst/>
                          <a:latin typeface="Arial Narrow" panose="020B0606020202030204" pitchFamily="34" charset="0"/>
                          <a:ea typeface="+mn-ea"/>
                          <a:cs typeface="+mn-cs"/>
                        </a:rPr>
                        <a:t>(n=274)*</a:t>
                      </a:r>
                    </a:p>
                  </a:txBody>
                  <a:tcPr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marL="0" marR="0" algn="ctr" defTabSz="1219170" rtl="0" eaLnBrk="1" latinLnBrk="0" hangingPunct="1">
                        <a:lnSpc>
                          <a:spcPct val="100000"/>
                        </a:lnSpc>
                        <a:spcBef>
                          <a:spcPts val="0"/>
                        </a:spcBef>
                        <a:spcAft>
                          <a:spcPts val="0"/>
                        </a:spcAft>
                      </a:pPr>
                      <a:r>
                        <a:rPr lang="en-US" sz="1500" b="1" kern="1200" dirty="0">
                          <a:solidFill>
                            <a:schemeClr val="tx2"/>
                          </a:solidFill>
                          <a:effectLst/>
                          <a:latin typeface="Arial Narrow" panose="020B0606020202030204" pitchFamily="34" charset="0"/>
                          <a:ea typeface="+mn-ea"/>
                          <a:cs typeface="+mn-cs"/>
                        </a:rPr>
                        <a:t>Placebo + Len + R </a:t>
                      </a:r>
                      <a:br>
                        <a:rPr lang="en-US" sz="1500" b="1" kern="1200" dirty="0">
                          <a:solidFill>
                            <a:schemeClr val="tx2"/>
                          </a:solidFill>
                          <a:effectLst/>
                          <a:latin typeface="Arial Narrow" panose="020B0606020202030204" pitchFamily="34" charset="0"/>
                          <a:ea typeface="+mn-ea"/>
                          <a:cs typeface="+mn-cs"/>
                        </a:rPr>
                      </a:br>
                      <a:r>
                        <a:rPr lang="en-US" sz="1500" b="1" kern="1200" dirty="0">
                          <a:solidFill>
                            <a:schemeClr val="tx2"/>
                          </a:solidFill>
                          <a:effectLst/>
                          <a:latin typeface="Arial Narrow" panose="020B0606020202030204" pitchFamily="34" charset="0"/>
                          <a:ea typeface="+mn-ea"/>
                          <a:cs typeface="+mn-cs"/>
                        </a:rPr>
                        <a:t>(n=272)</a:t>
                      </a:r>
                      <a:r>
                        <a:rPr lang="en-US" sz="1500" b="1" kern="1200" baseline="30000" dirty="0">
                          <a:solidFill>
                            <a:schemeClr val="tx2"/>
                          </a:solidFill>
                          <a:effectLst/>
                          <a:latin typeface="Arial Narrow" panose="020B0606020202030204" pitchFamily="34" charset="0"/>
                          <a:ea typeface="+mn-ea"/>
                          <a:cs typeface="+mn-cs"/>
                        </a:rPr>
                        <a:t>†</a:t>
                      </a:r>
                    </a:p>
                  </a:txBody>
                  <a:tcPr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algn="ctr" defTabSz="1219170" rtl="0" eaLnBrk="1" latinLnBrk="0" hangingPunct="1">
                        <a:lnSpc>
                          <a:spcPct val="100000"/>
                        </a:lnSpc>
                        <a:spcBef>
                          <a:spcPts val="0"/>
                        </a:spcBef>
                        <a:spcAft>
                          <a:spcPts val="0"/>
                        </a:spcAft>
                      </a:pPr>
                      <a:r>
                        <a:rPr lang="en-US" sz="1500" b="1" kern="1200" dirty="0">
                          <a:solidFill>
                            <a:schemeClr val="tx2"/>
                          </a:solidFill>
                          <a:effectLst/>
                          <a:latin typeface="Arial Narrow" panose="020B0606020202030204" pitchFamily="34" charset="0"/>
                          <a:ea typeface="+mn-ea"/>
                          <a:cs typeface="+mn-cs"/>
                        </a:rPr>
                        <a:t>Total</a:t>
                      </a:r>
                      <a:br>
                        <a:rPr lang="en-US" sz="1500" b="1" kern="1200" dirty="0">
                          <a:solidFill>
                            <a:schemeClr val="tx2"/>
                          </a:solidFill>
                          <a:effectLst/>
                          <a:latin typeface="Arial Narrow" panose="020B0606020202030204" pitchFamily="34" charset="0"/>
                          <a:ea typeface="+mn-ea"/>
                          <a:cs typeface="+mn-cs"/>
                        </a:rPr>
                      </a:br>
                      <a:r>
                        <a:rPr lang="en-US" sz="1500" b="1" kern="1200" dirty="0">
                          <a:solidFill>
                            <a:schemeClr val="tx2"/>
                          </a:solidFill>
                          <a:effectLst/>
                          <a:latin typeface="Arial Narrow" panose="020B0606020202030204" pitchFamily="34" charset="0"/>
                          <a:ea typeface="+mn-ea"/>
                          <a:cs typeface="+mn-cs"/>
                        </a:rPr>
                        <a:t>(n=546)</a:t>
                      </a:r>
                    </a:p>
                  </a:txBody>
                  <a:tcPr anchor="b">
                    <a:lnL>
                      <a:noFill/>
                    </a:lnL>
                    <a:lnR w="12700" cmpd="sng">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0088848"/>
                  </a:ext>
                </a:extLst>
              </a:tr>
              <a:tr h="164176">
                <a:tc>
                  <a:txBody>
                    <a:bodyPr/>
                    <a:lstStyle/>
                    <a:p>
                      <a:pP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Any adverse event</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272 (99.3)</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270 (99.3)</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542 (99.3)</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6431830"/>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Neutropenia </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133 (48.5)</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123 (45.2)</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256 (46.9)</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39734956"/>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Diarrhea</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103 (37.6)</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77 (28.3)</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180 (33.0)</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3435691"/>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COVID-19</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86 (31.4)</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64 (23.5)</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150 (27.5)</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3081587"/>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Constipation</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80 (29.2)</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67 (24.6)</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147 (26.9)</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165077"/>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Rash</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60 (21.9)</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58 (21.3)</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118 (21.6)</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5273110"/>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Fatigue</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58 (21.2)</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43 (15.8)</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101 (18.5)</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0029719"/>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Cough</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52 (19.0)</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47 (17.3)</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99 (18.1)</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26516401"/>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Pyrexia</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52 (19.0)</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44 (16.2)</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96 (17.6)</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4173247"/>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Muscle spasms</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49 (17.9)</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49 (18.0)</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98 (17.9)</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7154498"/>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Nausea</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49 (17.9)</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38 (14.0)</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87 (15.9)</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5049280"/>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Infusion-related reaction</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43 (15.7)</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41 (15.1)</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84 (15.4)</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59442592"/>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Thrombocytopenia</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37 (13.5)</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42 (15.4)</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79 (14.5)</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2785699"/>
                  </a:ext>
                </a:extLst>
              </a:tr>
              <a:tr h="164176">
                <a:tc>
                  <a:txBody>
                    <a:bodyPr/>
                    <a:lstStyle/>
                    <a:p>
                      <a:pPr marL="0" indent="0">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Pruritus</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w="12700" cmpd="sng">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44 (16.1)</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28 (10.3)</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Bef>
                          <a:spcPts val="0"/>
                        </a:spcBef>
                        <a:spcAft>
                          <a:spcPts val="0"/>
                        </a:spcAft>
                      </a:pPr>
                      <a:r>
                        <a:rPr lang="en-US"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72 (13.2)</a:t>
                      </a:r>
                      <a:endParaRPr lang="en-GB" sz="1400" b="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marT="36576" marB="36576" anchor="ctr">
                    <a:lnL>
                      <a:noFill/>
                    </a:lnL>
                    <a:lnR w="12700" cmpd="sng">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5182463"/>
                  </a:ext>
                </a:extLst>
              </a:tr>
            </a:tbl>
          </a:graphicData>
        </a:graphic>
      </p:graphicFrame>
    </p:spTree>
    <p:extLst>
      <p:ext uri="{BB962C8B-B14F-4D97-AF65-F5344CB8AC3E}">
        <p14:creationId xmlns:p14="http://schemas.microsoft.com/office/powerpoint/2010/main" val="22555393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700313-2B2F-F624-8E5F-E0ADFADECA5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6055E61-79E6-CB08-D267-5C285CD3A40F}"/>
              </a:ext>
            </a:extLst>
          </p:cNvPr>
          <p:cNvSpPr>
            <a:spLocks noGrp="1"/>
          </p:cNvSpPr>
          <p:nvPr>
            <p:ph type="title"/>
          </p:nvPr>
        </p:nvSpPr>
        <p:spPr/>
        <p:txBody>
          <a:bodyPr>
            <a:normAutofit/>
          </a:bodyPr>
          <a:lstStyle/>
          <a:p>
            <a:r>
              <a:rPr lang="en-US" noProof="0" dirty="0">
                <a:solidFill>
                  <a:srgbClr val="FF0000"/>
                </a:solidFill>
              </a:rPr>
              <a:t>FL</a:t>
            </a:r>
            <a:r>
              <a:rPr lang="en-US" noProof="0" dirty="0"/>
              <a:t>: Grade 3 or 4 TEAEs and Dose Modifications</a:t>
            </a:r>
          </a:p>
        </p:txBody>
      </p:sp>
      <p:sp>
        <p:nvSpPr>
          <p:cNvPr id="3" name="Content Placeholder 2">
            <a:extLst>
              <a:ext uri="{FF2B5EF4-FFF2-40B4-BE49-F238E27FC236}">
                <a16:creationId xmlns:a16="http://schemas.microsoft.com/office/drawing/2014/main" id="{DD9EB17C-B105-886C-9766-58969D85D107}"/>
              </a:ext>
            </a:extLst>
          </p:cNvPr>
          <p:cNvSpPr>
            <a:spLocks noGrp="1"/>
          </p:cNvSpPr>
          <p:nvPr>
            <p:ph sz="half" idx="1"/>
          </p:nvPr>
        </p:nvSpPr>
        <p:spPr/>
        <p:txBody>
          <a:bodyPr>
            <a:normAutofit/>
          </a:bodyPr>
          <a:lstStyle/>
          <a:p>
            <a:pPr marL="0" indent="0">
              <a:buNone/>
            </a:pPr>
            <a:r>
              <a:rPr lang="en-US" sz="1575" b="1" noProof="0" dirty="0">
                <a:solidFill>
                  <a:schemeClr val="tx2"/>
                </a:solidFill>
              </a:rPr>
              <a:t>Most Common Grade 3 or 4 TEAEs (≥5% in Any Group)</a:t>
            </a:r>
          </a:p>
        </p:txBody>
      </p:sp>
      <p:sp>
        <p:nvSpPr>
          <p:cNvPr id="4" name="Content Placeholder 3">
            <a:extLst>
              <a:ext uri="{FF2B5EF4-FFF2-40B4-BE49-F238E27FC236}">
                <a16:creationId xmlns:a16="http://schemas.microsoft.com/office/drawing/2014/main" id="{00F3B2B4-DB4A-ADEF-2239-B6A3622A7F73}"/>
              </a:ext>
            </a:extLst>
          </p:cNvPr>
          <p:cNvSpPr>
            <a:spLocks noGrp="1"/>
          </p:cNvSpPr>
          <p:nvPr>
            <p:ph sz="half" idx="2"/>
          </p:nvPr>
        </p:nvSpPr>
        <p:spPr/>
        <p:txBody>
          <a:bodyPr>
            <a:noAutofit/>
          </a:bodyPr>
          <a:lstStyle/>
          <a:p>
            <a:r>
              <a:rPr lang="en-US" sz="1800" noProof="0" dirty="0"/>
              <a:t>Tafasitamab and placebo dose interruptions or discontinuations due to TEAEs were similar between treatment arms, n (%):</a:t>
            </a:r>
          </a:p>
          <a:p>
            <a:pPr lvl="1"/>
            <a:r>
              <a:rPr lang="en-US" sz="1600" noProof="0" dirty="0"/>
              <a:t>Dose delay or interruption due to TEAEs: </a:t>
            </a:r>
            <a:br>
              <a:rPr lang="en-US" sz="1600" noProof="0" dirty="0"/>
            </a:br>
            <a:r>
              <a:rPr lang="en-US" sz="1600" noProof="0" dirty="0"/>
              <a:t>203 (74%) vs 190 (70%)</a:t>
            </a:r>
          </a:p>
          <a:p>
            <a:pPr lvl="1"/>
            <a:r>
              <a:rPr lang="en-US" sz="1600" noProof="0" dirty="0"/>
              <a:t>Discontinued study treatment due to TEAEs: </a:t>
            </a:r>
            <a:br>
              <a:rPr lang="en-US" sz="1600" noProof="0" dirty="0"/>
            </a:br>
            <a:r>
              <a:rPr lang="en-US" sz="1600" noProof="0" dirty="0"/>
              <a:t>30 (11%) vs 18 (7%)</a:t>
            </a:r>
          </a:p>
          <a:p>
            <a:r>
              <a:rPr lang="en-US" sz="1800" dirty="0"/>
              <a:t>Len discontinuations due to TEAEs were similar between </a:t>
            </a:r>
            <a:r>
              <a:rPr lang="en-US" sz="1800" noProof="0" dirty="0"/>
              <a:t>tafasitamab and placebo </a:t>
            </a:r>
            <a:r>
              <a:rPr lang="en-US" sz="1800" dirty="0"/>
              <a:t>arms, </a:t>
            </a:r>
            <a:r>
              <a:rPr lang="en-US" sz="1800" noProof="0" dirty="0"/>
              <a:t>n (%):</a:t>
            </a:r>
            <a:r>
              <a:rPr lang="en-US" sz="1800" dirty="0"/>
              <a:t> </a:t>
            </a:r>
          </a:p>
          <a:p>
            <a:pPr lvl="1"/>
            <a:r>
              <a:rPr lang="en-US" sz="1600" dirty="0"/>
              <a:t>39 (14%) vs 31 (11%)</a:t>
            </a:r>
          </a:p>
          <a:p>
            <a:r>
              <a:rPr lang="en-US" sz="1800" noProof="0" dirty="0"/>
              <a:t>Len dose reductions were similar between tafasitamab and placebo arms</a:t>
            </a:r>
            <a:endParaRPr lang="en-US" sz="1800" dirty="0"/>
          </a:p>
          <a:p>
            <a:pPr lvl="1"/>
            <a:r>
              <a:rPr lang="en-US" sz="1600" dirty="0"/>
              <a:t>Median r</a:t>
            </a:r>
            <a:r>
              <a:rPr lang="en-US" sz="1600" noProof="0" dirty="0"/>
              <a:t>elative dose intensity: </a:t>
            </a:r>
            <a:r>
              <a:rPr lang="en-US" sz="1600" dirty="0"/>
              <a:t>86% vs 87%</a:t>
            </a:r>
            <a:endParaRPr lang="en-US" sz="1600" noProof="0" dirty="0"/>
          </a:p>
        </p:txBody>
      </p:sp>
      <p:sp>
        <p:nvSpPr>
          <p:cNvPr id="11" name="Footer Placeholder 3">
            <a:extLst>
              <a:ext uri="{FF2B5EF4-FFF2-40B4-BE49-F238E27FC236}">
                <a16:creationId xmlns:a16="http://schemas.microsoft.com/office/drawing/2014/main" id="{983A68E0-1793-40A7-07A7-42884F539215}"/>
              </a:ext>
            </a:extLst>
          </p:cNvPr>
          <p:cNvSpPr>
            <a:spLocks noGrp="1"/>
          </p:cNvSpPr>
          <p:nvPr>
            <p:ph type="ftr" sz="quarter"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57575"/>
                </a:solidFill>
                <a:effectLst/>
                <a:uLnTx/>
                <a:uFillTx/>
                <a:latin typeface="Arial"/>
                <a:ea typeface="+mn-ea"/>
                <a:cs typeface="+mn-cs"/>
              </a:rPr>
              <a:t>Safety population. *One patient randomized to the placebo + </a:t>
            </a:r>
            <a:r>
              <a:rPr kumimoji="0" lang="en-US" sz="900" b="0" i="0" u="none" strike="noStrike" kern="1200" cap="none" spc="0" normalizeH="0" baseline="0" noProof="0" dirty="0" err="1">
                <a:ln>
                  <a:noFill/>
                </a:ln>
                <a:solidFill>
                  <a:srgbClr val="757575"/>
                </a:solidFill>
                <a:effectLst/>
                <a:uLnTx/>
                <a:uFillTx/>
                <a:latin typeface="Arial"/>
                <a:ea typeface="+mn-ea"/>
                <a:cs typeface="+mn-cs"/>
              </a:rPr>
              <a:t>len</a:t>
            </a:r>
            <a:r>
              <a:rPr kumimoji="0" lang="en-US" sz="900" b="0" i="0" u="none" strike="noStrike" kern="1200" cap="none" spc="0" normalizeH="0" baseline="0" noProof="0" dirty="0">
                <a:ln>
                  <a:noFill/>
                </a:ln>
                <a:solidFill>
                  <a:srgbClr val="757575"/>
                </a:solidFill>
                <a:effectLst/>
                <a:uLnTx/>
                <a:uFillTx/>
                <a:latin typeface="Arial"/>
                <a:ea typeface="+mn-ea"/>
                <a:cs typeface="+mn-cs"/>
              </a:rPr>
              <a:t> + R group is included in the </a:t>
            </a:r>
            <a:r>
              <a:rPr kumimoji="0" lang="en-US" sz="900" b="0" i="0" u="none" strike="noStrike" kern="1200" cap="none" spc="0" normalizeH="0" baseline="0" noProof="0" dirty="0" err="1">
                <a:ln>
                  <a:noFill/>
                </a:ln>
                <a:solidFill>
                  <a:srgbClr val="757575"/>
                </a:solidFill>
                <a:effectLst/>
                <a:uLnTx/>
                <a:uFillTx/>
                <a:latin typeface="Arial"/>
                <a:ea typeface="+mn-ea"/>
                <a:cs typeface="+mn-cs"/>
              </a:rPr>
              <a:t>tafasitamab</a:t>
            </a:r>
            <a:r>
              <a:rPr kumimoji="0" lang="en-US" sz="900" b="0" i="0" u="none" strike="noStrike" kern="1200" cap="none" spc="0" normalizeH="0" baseline="0" noProof="0" dirty="0">
                <a:ln>
                  <a:noFill/>
                </a:ln>
                <a:solidFill>
                  <a:srgbClr val="757575"/>
                </a:solidFill>
                <a:effectLst/>
                <a:uLnTx/>
                <a:uFillTx/>
                <a:latin typeface="Arial"/>
                <a:ea typeface="+mn-ea"/>
                <a:cs typeface="+mn-cs"/>
              </a:rPr>
              <a:t> + </a:t>
            </a:r>
            <a:r>
              <a:rPr kumimoji="0" lang="en-US" sz="900" b="0" i="0" u="none" strike="noStrike" kern="1200" cap="none" spc="0" normalizeH="0" baseline="0" noProof="0" dirty="0" err="1">
                <a:ln>
                  <a:noFill/>
                </a:ln>
                <a:solidFill>
                  <a:srgbClr val="757575"/>
                </a:solidFill>
                <a:effectLst/>
                <a:uLnTx/>
                <a:uFillTx/>
                <a:latin typeface="Arial"/>
                <a:ea typeface="+mn-ea"/>
                <a:cs typeface="+mn-cs"/>
              </a:rPr>
              <a:t>len</a:t>
            </a:r>
            <a:r>
              <a:rPr kumimoji="0" lang="en-US" sz="900" b="0" i="0" u="none" strike="noStrike" kern="1200" cap="none" spc="0" normalizeH="0" baseline="0" noProof="0" dirty="0">
                <a:ln>
                  <a:noFill/>
                </a:ln>
                <a:solidFill>
                  <a:srgbClr val="757575"/>
                </a:solidFill>
                <a:effectLst/>
                <a:uLnTx/>
                <a:uFillTx/>
                <a:latin typeface="Arial"/>
                <a:ea typeface="+mn-ea"/>
                <a:cs typeface="+mn-cs"/>
              </a:rPr>
              <a:t> + R safety population because the patient erroneously received </a:t>
            </a:r>
            <a:r>
              <a:rPr kumimoji="0" lang="en-US" sz="900" b="0" i="0" u="none" strike="noStrike" kern="1200" cap="none" spc="0" normalizeH="0" baseline="0" noProof="0" dirty="0" err="1">
                <a:ln>
                  <a:noFill/>
                </a:ln>
                <a:solidFill>
                  <a:srgbClr val="757575"/>
                </a:solidFill>
                <a:effectLst/>
                <a:uLnTx/>
                <a:uFillTx/>
                <a:latin typeface="Arial"/>
                <a:ea typeface="+mn-ea"/>
                <a:cs typeface="+mn-cs"/>
              </a:rPr>
              <a:t>tafasitamab</a:t>
            </a:r>
            <a:r>
              <a:rPr kumimoji="0" lang="en-US" sz="900" b="0" i="0" u="none" strike="noStrike" kern="1200" cap="none" spc="0" normalizeH="0" baseline="0" noProof="0" dirty="0">
                <a:ln>
                  <a:noFill/>
                </a:ln>
                <a:solidFill>
                  <a:srgbClr val="757575"/>
                </a:solidFill>
                <a:effectLst/>
                <a:uLnTx/>
                <a:uFillTx/>
                <a:latin typeface="Arial"/>
                <a:ea typeface="+mn-ea"/>
                <a:cs typeface="+mn-cs"/>
              </a:rPr>
              <a:t>. †Three patients randomized to the placebo + </a:t>
            </a:r>
            <a:r>
              <a:rPr kumimoji="0" lang="en-US" sz="900" b="0" i="0" u="none" strike="noStrike" kern="1200" cap="none" spc="0" normalizeH="0" baseline="0" noProof="0" dirty="0" err="1">
                <a:ln>
                  <a:noFill/>
                </a:ln>
                <a:solidFill>
                  <a:srgbClr val="757575"/>
                </a:solidFill>
                <a:effectLst/>
                <a:uLnTx/>
                <a:uFillTx/>
                <a:latin typeface="Arial"/>
                <a:ea typeface="+mn-ea"/>
                <a:cs typeface="+mn-cs"/>
              </a:rPr>
              <a:t>len</a:t>
            </a:r>
            <a:r>
              <a:rPr kumimoji="0" lang="en-US" sz="900" b="0" i="0" u="none" strike="noStrike" kern="1200" cap="none" spc="0" normalizeH="0" baseline="0" noProof="0" dirty="0">
                <a:ln>
                  <a:noFill/>
                </a:ln>
                <a:solidFill>
                  <a:srgbClr val="757575"/>
                </a:solidFill>
                <a:effectLst/>
                <a:uLnTx/>
                <a:uFillTx/>
                <a:latin typeface="Arial"/>
                <a:ea typeface="+mn-ea"/>
                <a:cs typeface="+mn-cs"/>
              </a:rPr>
              <a:t> + R group are not included in the safety population because they erroneously received </a:t>
            </a:r>
            <a:r>
              <a:rPr kumimoji="0" lang="en-US" sz="900" b="0" i="0" u="none" strike="noStrike" kern="1200" cap="none" spc="0" normalizeH="0" baseline="0" noProof="0" dirty="0" err="1">
                <a:ln>
                  <a:noFill/>
                </a:ln>
                <a:solidFill>
                  <a:srgbClr val="757575"/>
                </a:solidFill>
                <a:effectLst/>
                <a:uLnTx/>
                <a:uFillTx/>
                <a:latin typeface="Arial"/>
                <a:ea typeface="+mn-ea"/>
                <a:cs typeface="+mn-cs"/>
              </a:rPr>
              <a:t>tafasitamab</a:t>
            </a:r>
            <a:r>
              <a:rPr kumimoji="0" lang="en-US" sz="900" b="0" i="0" u="none" strike="noStrike" kern="1200" cap="none" spc="0" normalizeH="0" baseline="0" noProof="0" dirty="0">
                <a:ln>
                  <a:noFill/>
                </a:ln>
                <a:solidFill>
                  <a:srgbClr val="757575"/>
                </a:solidFill>
                <a:effectLst/>
                <a:uLnTx/>
                <a:uFillTx/>
                <a:latin typeface="Arial"/>
                <a:ea typeface="+mn-ea"/>
                <a:cs typeface="+mn-cs"/>
              </a:rPr>
              <a:t> (n=1), or did not receive any study treatment due to confirmation of R hypersensitivity (n=1), or the patient withdrew from the study (n=1). COVID-19, coronavirus disease 2019; Len, lenalidomide; R, rituximab; TEAE, treatment-emergent adverse event.</a:t>
            </a:r>
          </a:p>
        </p:txBody>
      </p:sp>
      <p:graphicFrame>
        <p:nvGraphicFramePr>
          <p:cNvPr id="10" name="Table 9">
            <a:extLst>
              <a:ext uri="{FF2B5EF4-FFF2-40B4-BE49-F238E27FC236}">
                <a16:creationId xmlns:a16="http://schemas.microsoft.com/office/drawing/2014/main" id="{C3C3CFAD-6AEE-C8A6-EB58-6BA17FEC9D4E}"/>
              </a:ext>
            </a:extLst>
          </p:cNvPr>
          <p:cNvGraphicFramePr>
            <a:graphicFrameLocks noGrp="1"/>
          </p:cNvGraphicFramePr>
          <p:nvPr/>
        </p:nvGraphicFramePr>
        <p:xfrm>
          <a:off x="550863" y="1708701"/>
          <a:ext cx="5384800" cy="2842260"/>
        </p:xfrm>
        <a:graphic>
          <a:graphicData uri="http://schemas.openxmlformats.org/drawingml/2006/table">
            <a:tbl>
              <a:tblPr firstRow="1" firstCol="1" bandRow="1">
                <a:tableStyleId>{B301B821-A1FF-4177-AEE7-76D212191A09}</a:tableStyleId>
              </a:tblPr>
              <a:tblGrid>
                <a:gridCol w="2042158">
                  <a:extLst>
                    <a:ext uri="{9D8B030D-6E8A-4147-A177-3AD203B41FA5}">
                      <a16:colId xmlns:a16="http://schemas.microsoft.com/office/drawing/2014/main" val="558780491"/>
                    </a:ext>
                  </a:extLst>
                </a:gridCol>
                <a:gridCol w="1149991">
                  <a:extLst>
                    <a:ext uri="{9D8B030D-6E8A-4147-A177-3AD203B41FA5}">
                      <a16:colId xmlns:a16="http://schemas.microsoft.com/office/drawing/2014/main" val="1189528649"/>
                    </a:ext>
                  </a:extLst>
                </a:gridCol>
                <a:gridCol w="1149991">
                  <a:extLst>
                    <a:ext uri="{9D8B030D-6E8A-4147-A177-3AD203B41FA5}">
                      <a16:colId xmlns:a16="http://schemas.microsoft.com/office/drawing/2014/main" val="2207452778"/>
                    </a:ext>
                  </a:extLst>
                </a:gridCol>
                <a:gridCol w="1042660">
                  <a:extLst>
                    <a:ext uri="{9D8B030D-6E8A-4147-A177-3AD203B41FA5}">
                      <a16:colId xmlns:a16="http://schemas.microsoft.com/office/drawing/2014/main" val="1751712768"/>
                    </a:ext>
                  </a:extLst>
                </a:gridCol>
              </a:tblGrid>
              <a:tr h="0">
                <a:tc>
                  <a:txBody>
                    <a:bodyPr/>
                    <a:lstStyle/>
                    <a:p>
                      <a:pPr marL="0" marR="0">
                        <a:lnSpc>
                          <a:spcPct val="100000"/>
                        </a:lnSpc>
                        <a:spcBef>
                          <a:spcPts val="0"/>
                        </a:spcBef>
                        <a:spcAft>
                          <a:spcPts val="0"/>
                        </a:spcAft>
                      </a:pPr>
                      <a:r>
                        <a:rPr lang="en-US" sz="1350" dirty="0">
                          <a:solidFill>
                            <a:schemeClr val="tx2"/>
                          </a:solidFill>
                          <a:effectLst/>
                          <a:latin typeface="Arial Narrow" panose="020B0606020202030204" pitchFamily="34" charset="0"/>
                        </a:rPr>
                        <a:t>Preferred Term, n (%)</a:t>
                      </a:r>
                      <a:endParaRPr lang="en-US" sz="1350" dirty="0">
                        <a:solidFill>
                          <a:schemeClr val="tx2"/>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b">
                    <a:lnL w="12700" cmpd="sng">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219170" rtl="0" eaLnBrk="1" fontAlgn="auto" latinLnBrk="0" hangingPunct="1">
                        <a:lnSpc>
                          <a:spcPct val="100000"/>
                        </a:lnSpc>
                        <a:spcBef>
                          <a:spcPts val="300"/>
                        </a:spcBef>
                        <a:spcAft>
                          <a:spcPts val="300"/>
                        </a:spcAft>
                        <a:buClrTx/>
                        <a:buSzTx/>
                        <a:buFontTx/>
                        <a:buNone/>
                        <a:tabLst/>
                        <a:defRPr/>
                      </a:pPr>
                      <a:r>
                        <a:rPr lang="en-US" sz="1350" b="1" kern="1200" dirty="0">
                          <a:solidFill>
                            <a:schemeClr val="tx2"/>
                          </a:solidFill>
                          <a:effectLst/>
                          <a:latin typeface="Arial Narrow" panose="020B0606020202030204" pitchFamily="34" charset="0"/>
                          <a:ea typeface="+mn-ea"/>
                          <a:cs typeface="+mn-cs"/>
                        </a:rPr>
                        <a:t>Tafasitamab + Len + R</a:t>
                      </a:r>
                      <a:br>
                        <a:rPr lang="en-US" sz="1350" b="1" kern="1200" dirty="0">
                          <a:solidFill>
                            <a:schemeClr val="tx2"/>
                          </a:solidFill>
                          <a:effectLst/>
                          <a:latin typeface="Arial Narrow" panose="020B0606020202030204" pitchFamily="34" charset="0"/>
                          <a:ea typeface="+mn-ea"/>
                          <a:cs typeface="+mn-cs"/>
                        </a:rPr>
                      </a:br>
                      <a:r>
                        <a:rPr lang="en-US" sz="1350" b="1" kern="1200" dirty="0">
                          <a:solidFill>
                            <a:schemeClr val="tx2"/>
                          </a:solidFill>
                          <a:effectLst/>
                          <a:latin typeface="Arial Narrow" panose="020B0606020202030204" pitchFamily="34" charset="0"/>
                          <a:ea typeface="+mn-ea"/>
                          <a:cs typeface="+mn-cs"/>
                        </a:rPr>
                        <a:t>(n=274)*</a:t>
                      </a:r>
                    </a:p>
                  </a:txBody>
                  <a:tcPr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marL="0" marR="0" algn="ctr" defTabSz="1219170" rtl="0" eaLnBrk="1" latinLnBrk="0" hangingPunct="1">
                        <a:lnSpc>
                          <a:spcPct val="100000"/>
                        </a:lnSpc>
                        <a:spcBef>
                          <a:spcPts val="300"/>
                        </a:spcBef>
                        <a:spcAft>
                          <a:spcPts val="300"/>
                        </a:spcAft>
                      </a:pPr>
                      <a:r>
                        <a:rPr lang="en-US" sz="1350" b="1" kern="1200" dirty="0">
                          <a:solidFill>
                            <a:schemeClr val="tx2"/>
                          </a:solidFill>
                          <a:effectLst/>
                          <a:latin typeface="Arial Narrow" panose="020B0606020202030204" pitchFamily="34" charset="0"/>
                          <a:ea typeface="+mn-ea"/>
                          <a:cs typeface="+mn-cs"/>
                        </a:rPr>
                        <a:t>Placebo + </a:t>
                      </a:r>
                      <a:br>
                        <a:rPr lang="en-US" sz="1350" b="1" kern="1200" dirty="0">
                          <a:solidFill>
                            <a:schemeClr val="tx2"/>
                          </a:solidFill>
                          <a:effectLst/>
                          <a:latin typeface="Arial Narrow" panose="020B0606020202030204" pitchFamily="34" charset="0"/>
                          <a:ea typeface="+mn-ea"/>
                          <a:cs typeface="+mn-cs"/>
                        </a:rPr>
                      </a:br>
                      <a:r>
                        <a:rPr lang="en-US" sz="1350" b="1" kern="1200" dirty="0">
                          <a:solidFill>
                            <a:schemeClr val="tx2"/>
                          </a:solidFill>
                          <a:effectLst/>
                          <a:latin typeface="Arial Narrow" panose="020B0606020202030204" pitchFamily="34" charset="0"/>
                          <a:ea typeface="+mn-ea"/>
                          <a:cs typeface="+mn-cs"/>
                        </a:rPr>
                        <a:t>Len + R </a:t>
                      </a:r>
                      <a:br>
                        <a:rPr lang="en-US" sz="1350" b="1" kern="1200" dirty="0">
                          <a:solidFill>
                            <a:schemeClr val="tx2"/>
                          </a:solidFill>
                          <a:effectLst/>
                          <a:latin typeface="Arial Narrow" panose="020B0606020202030204" pitchFamily="34" charset="0"/>
                          <a:ea typeface="+mn-ea"/>
                          <a:cs typeface="+mn-cs"/>
                        </a:rPr>
                      </a:br>
                      <a:r>
                        <a:rPr lang="en-US" sz="1350" b="1" kern="1200" dirty="0">
                          <a:solidFill>
                            <a:schemeClr val="tx2"/>
                          </a:solidFill>
                          <a:effectLst/>
                          <a:latin typeface="Arial Narrow" panose="020B0606020202030204" pitchFamily="34" charset="0"/>
                          <a:ea typeface="+mn-ea"/>
                          <a:cs typeface="+mn-cs"/>
                        </a:rPr>
                        <a:t>(n=272)</a:t>
                      </a:r>
                      <a:r>
                        <a:rPr lang="en-US" sz="1350" b="1" kern="1200" baseline="30000" dirty="0">
                          <a:solidFill>
                            <a:schemeClr val="tx2"/>
                          </a:solidFill>
                          <a:effectLst/>
                          <a:latin typeface="Arial Narrow" panose="020B0606020202030204" pitchFamily="34" charset="0"/>
                          <a:ea typeface="+mn-ea"/>
                          <a:cs typeface="+mn-cs"/>
                        </a:rPr>
                        <a:t>†</a:t>
                      </a:r>
                    </a:p>
                  </a:txBody>
                  <a:tcPr anchor="b">
                    <a:lnL>
                      <a:noFill/>
                    </a:lnL>
                    <a:lnR>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algn="ctr" defTabSz="1219170" rtl="0" eaLnBrk="1" latinLnBrk="0" hangingPunct="1">
                        <a:lnSpc>
                          <a:spcPct val="100000"/>
                        </a:lnSpc>
                        <a:spcBef>
                          <a:spcPts val="300"/>
                        </a:spcBef>
                        <a:spcAft>
                          <a:spcPts val="300"/>
                        </a:spcAft>
                      </a:pPr>
                      <a:r>
                        <a:rPr lang="en-US" sz="1350" b="1" kern="1200" dirty="0">
                          <a:solidFill>
                            <a:schemeClr val="tx2"/>
                          </a:solidFill>
                          <a:effectLst/>
                          <a:latin typeface="Arial Narrow" panose="020B0606020202030204" pitchFamily="34" charset="0"/>
                          <a:ea typeface="+mn-ea"/>
                          <a:cs typeface="+mn-cs"/>
                        </a:rPr>
                        <a:t>Total</a:t>
                      </a:r>
                      <a:br>
                        <a:rPr lang="en-US" sz="1350" b="1" kern="1200" dirty="0">
                          <a:solidFill>
                            <a:schemeClr val="tx2"/>
                          </a:solidFill>
                          <a:effectLst/>
                          <a:latin typeface="Arial Narrow" panose="020B0606020202030204" pitchFamily="34" charset="0"/>
                          <a:ea typeface="+mn-ea"/>
                          <a:cs typeface="+mn-cs"/>
                        </a:rPr>
                      </a:br>
                      <a:r>
                        <a:rPr lang="en-US" sz="1350" b="1" kern="1200" dirty="0">
                          <a:solidFill>
                            <a:schemeClr val="tx2"/>
                          </a:solidFill>
                          <a:effectLst/>
                          <a:latin typeface="Arial Narrow" panose="020B0606020202030204" pitchFamily="34" charset="0"/>
                          <a:ea typeface="+mn-ea"/>
                          <a:cs typeface="+mn-cs"/>
                        </a:rPr>
                        <a:t>(n=546)</a:t>
                      </a:r>
                    </a:p>
                  </a:txBody>
                  <a:tcPr anchor="b">
                    <a:lnL>
                      <a:noFill/>
                    </a:lnL>
                    <a:lnR w="12700" cmpd="sng">
                      <a:noFill/>
                    </a:lnR>
                    <a:lnT w="38100" cap="flat" cmpd="sng" algn="ctr">
                      <a:solidFill>
                        <a:srgbClr val="66CC00"/>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0088848"/>
                  </a:ext>
                </a:extLst>
              </a:tr>
              <a:tr h="0">
                <a:tc>
                  <a:txBody>
                    <a:bodyPr/>
                    <a:lstStyle/>
                    <a:p>
                      <a:pPr marL="0" marR="0" indent="0">
                        <a:lnSpc>
                          <a:spcPct val="100000"/>
                        </a:lnSpc>
                        <a:spcBef>
                          <a:spcPts val="0"/>
                        </a:spcBef>
                        <a:spcAft>
                          <a:spcPts val="0"/>
                        </a:spcAft>
                      </a:pPr>
                      <a:r>
                        <a:rPr lang="en-US" sz="1400" b="0" dirty="0">
                          <a:solidFill>
                            <a:schemeClr val="tx1"/>
                          </a:solidFill>
                          <a:effectLst/>
                          <a:latin typeface="Arial Narrow" panose="020B0606020202030204" pitchFamily="34" charset="0"/>
                        </a:rPr>
                        <a:t>Neutropenia</a:t>
                      </a:r>
                    </a:p>
                  </a:txBody>
                  <a:tcPr anchor="ctr">
                    <a:lnL w="12700" cmpd="sng">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mn-ea"/>
                          <a:cs typeface="Times New Roman" panose="02020603050405020304" pitchFamily="18" charset="0"/>
                        </a:rPr>
                        <a:t>109 (39.8)</a:t>
                      </a:r>
                      <a:endParaRPr lang="en-GB" sz="1400" dirty="0">
                        <a:solidFill>
                          <a:schemeClr val="tx1"/>
                        </a:solidFill>
                        <a:effectLst/>
                        <a:latin typeface="Arial Narrow" panose="020B0606020202030204" pitchFamily="34" charset="0"/>
                        <a:ea typeface="+mn-ea"/>
                        <a:cs typeface="Times New Roman" panose="02020603050405020304" pitchFamily="18" charset="0"/>
                      </a:endParaRPr>
                    </a:p>
                  </a:txBody>
                  <a:tcPr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mn-ea"/>
                          <a:cs typeface="Times New Roman" panose="02020603050405020304" pitchFamily="18" charset="0"/>
                        </a:rPr>
                        <a:t>102 (37.5)</a:t>
                      </a:r>
                      <a:endParaRPr lang="en-GB" sz="1400" dirty="0">
                        <a:solidFill>
                          <a:schemeClr val="tx1"/>
                        </a:solidFill>
                        <a:effectLst/>
                        <a:latin typeface="Arial Narrow" panose="020B0606020202030204" pitchFamily="34" charset="0"/>
                        <a:ea typeface="+mn-ea"/>
                        <a:cs typeface="Times New Roman" panose="02020603050405020304" pitchFamily="18" charset="0"/>
                      </a:endParaRPr>
                    </a:p>
                  </a:txBody>
                  <a:tcPr anchor="ctr">
                    <a:lnL>
                      <a:noFill/>
                    </a:lnL>
                    <a:lnR>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mn-ea"/>
                          <a:cs typeface="Times New Roman" panose="02020603050405020304" pitchFamily="18" charset="0"/>
                        </a:rPr>
                        <a:t>211 (38.6)</a:t>
                      </a:r>
                      <a:endParaRPr lang="en-GB" sz="1400" dirty="0">
                        <a:solidFill>
                          <a:schemeClr val="tx1"/>
                        </a:solidFill>
                        <a:effectLst/>
                        <a:latin typeface="Arial Narrow" panose="020B0606020202030204" pitchFamily="34" charset="0"/>
                        <a:ea typeface="+mn-ea"/>
                        <a:cs typeface="Times New Roman" panose="02020603050405020304" pitchFamily="18" charset="0"/>
                      </a:endParaRPr>
                    </a:p>
                  </a:txBody>
                  <a:tcPr anchor="ctr">
                    <a:lnL>
                      <a:noFill/>
                    </a:lnL>
                    <a:lnR w="12700" cmpd="sng">
                      <a:noFill/>
                    </a:lnR>
                    <a:lnT w="12700" cap="flat" cmpd="sng" algn="ctr">
                      <a:solidFill>
                        <a:schemeClr val="tx2"/>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39734956"/>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400" b="0" dirty="0">
                          <a:solidFill>
                            <a:schemeClr val="tx1"/>
                          </a:solidFill>
                          <a:effectLst/>
                          <a:latin typeface="Arial Narrow" panose="020B0606020202030204" pitchFamily="34" charset="0"/>
                        </a:rPr>
                        <a:t>Pneumonia</a:t>
                      </a: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23 (8.4)</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14 (5.1)</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37 (6.8)</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3435691"/>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400" b="0" dirty="0">
                          <a:solidFill>
                            <a:schemeClr val="tx1"/>
                          </a:solidFill>
                          <a:effectLst/>
                          <a:latin typeface="Arial Narrow" panose="020B0606020202030204" pitchFamily="34" charset="0"/>
                        </a:rPr>
                        <a:t>Thrombocytopenia</a:t>
                      </a: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17 (6.2)</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20 (7.4)</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37 (6.8)</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3081587"/>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400" b="0" dirty="0">
                          <a:solidFill>
                            <a:schemeClr val="tx1"/>
                          </a:solidFill>
                          <a:effectLst/>
                          <a:latin typeface="Arial Narrow" panose="020B0606020202030204" pitchFamily="34" charset="0"/>
                        </a:rPr>
                        <a:t>Neutrophil count decreased</a:t>
                      </a: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16 (5.8)</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18 (6.6)</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34 (6.2)</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165077"/>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400" b="0" dirty="0">
                          <a:solidFill>
                            <a:schemeClr val="tx1"/>
                          </a:solidFill>
                          <a:effectLst/>
                          <a:latin typeface="Arial Narrow" panose="020B0606020202030204" pitchFamily="34" charset="0"/>
                        </a:rPr>
                        <a:t>Anemia</a:t>
                      </a: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Aft>
                          <a:spcPts val="800"/>
                        </a:spcAft>
                      </a:pPr>
                      <a:r>
                        <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12 (4.4)</a:t>
                      </a: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Aft>
                          <a:spcPts val="800"/>
                        </a:spcAft>
                      </a:pPr>
                      <a:r>
                        <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16 (5.9)</a:t>
                      </a: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Aft>
                          <a:spcPts val="800"/>
                        </a:spcAft>
                      </a:pPr>
                      <a:r>
                        <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28 (5.1)</a:t>
                      </a: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61753643"/>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400" b="0" dirty="0">
                          <a:solidFill>
                            <a:schemeClr val="tx1"/>
                          </a:solidFill>
                          <a:effectLst/>
                          <a:latin typeface="Arial Narrow" panose="020B0606020202030204" pitchFamily="34" charset="0"/>
                        </a:rPr>
                        <a:t>COVID-19</a:t>
                      </a:r>
                    </a:p>
                  </a:txBody>
                  <a:tcPr anchor="ctr">
                    <a:lnL w="12700" cmpd="sng">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16 (5.8)</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6 (2.2)</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22 (4.0)</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8267649"/>
                  </a:ext>
                </a:extLst>
              </a:tr>
              <a:tr h="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1400" b="0" dirty="0">
                          <a:solidFill>
                            <a:schemeClr val="tx1"/>
                          </a:solidFill>
                          <a:effectLst/>
                          <a:latin typeface="Arial Narrow" panose="020B0606020202030204" pitchFamily="34" charset="0"/>
                        </a:rPr>
                        <a:t>COVID-19 pneumonia</a:t>
                      </a:r>
                      <a:endParaRPr lang="en-US" sz="1400" b="0" dirty="0">
                        <a:solidFill>
                          <a:schemeClr val="tx1"/>
                        </a:solidFill>
                        <a:effectLst/>
                        <a:latin typeface="Arial Narrow" panose="020B0606020202030204" pitchFamily="34" charset="0"/>
                        <a:ea typeface="+mn-ea"/>
                        <a:cs typeface="Times New Roman" panose="02020603050405020304" pitchFamily="18" charset="0"/>
                      </a:endParaRPr>
                    </a:p>
                  </a:txBody>
                  <a:tcPr anchor="ctr">
                    <a:lnL w="12700" cmpd="sng">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13 (4.7)</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ADCF2"/>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3 (1.1)</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lnSpc>
                          <a:spcPct val="100000"/>
                        </a:lnSpc>
                        <a:spcAft>
                          <a:spcPts val="800"/>
                        </a:spcAft>
                      </a:pPr>
                      <a:r>
                        <a:rPr lang="en-US"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16 (2.9)</a:t>
                      </a:r>
                      <a:endParaRPr lang="en-GB" sz="14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endParaRPr>
                    </a:p>
                  </a:txBody>
                  <a:tcPr anchor="ctr">
                    <a:lnL>
                      <a:noFill/>
                    </a:lnL>
                    <a:lnR w="12700" cmpd="sng">
                      <a:noFill/>
                    </a:lnR>
                    <a:lnT w="6350" cap="flat" cmpd="sng" algn="ctr">
                      <a:solidFill>
                        <a:schemeClr val="accent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0029719"/>
                  </a:ext>
                </a:extLst>
              </a:tr>
            </a:tbl>
          </a:graphicData>
        </a:graphic>
      </p:graphicFrame>
    </p:spTree>
    <p:extLst>
      <p:ext uri="{BB962C8B-B14F-4D97-AF65-F5344CB8AC3E}">
        <p14:creationId xmlns:p14="http://schemas.microsoft.com/office/powerpoint/2010/main" val="24813871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951E85-8B13-24F7-0B90-17169A337CA6}"/>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C8C65084-E914-932E-0627-ABEA5FD1D214}"/>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Ann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LaCasce</a:t>
            </a: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MMSc</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pic>
        <p:nvPicPr>
          <p:cNvPr id="5" name="Picture 4" descr="A person wearing a headset&#10;&#10;AI-generated content may be incorrect.">
            <a:extLst>
              <a:ext uri="{FF2B5EF4-FFF2-40B4-BE49-F238E27FC236}">
                <a16:creationId xmlns:a16="http://schemas.microsoft.com/office/drawing/2014/main" id="{BF1C5DA3-6A36-33C2-01A2-6FC4F6897CFF}"/>
              </a:ext>
            </a:extLst>
          </p:cNvPr>
          <p:cNvPicPr>
            <a:picLocks/>
          </p:cNvPicPr>
          <p:nvPr/>
        </p:nvPicPr>
        <p:blipFill rotWithShape="1">
          <a:blip r:embed="rId2"/>
          <a:srcRect l="20778" r="20778"/>
          <a:stretch>
            <a:fillRect/>
          </a:stretch>
        </p:blipFill>
        <p:spPr>
          <a:xfrm>
            <a:off x="2246321" y="2570970"/>
            <a:ext cx="2651761" cy="2651761"/>
          </a:xfrm>
          <a:prstGeom prst="ellipse">
            <a:avLst/>
          </a:prstGeom>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01B6AB64-CC2B-E9B8-BD22-997BEA06158E}"/>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A84A3A44-47FB-9446-519D-BC6DFABD5408}"/>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9" name="Title 1">
            <a:extLst>
              <a:ext uri="{FF2B5EF4-FFF2-40B4-BE49-F238E27FC236}">
                <a16:creationId xmlns:a16="http://schemas.microsoft.com/office/drawing/2014/main" id="{13CC4D8E-9D0A-6146-1A46-ED777D152E36}"/>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D5D1B0BA-D5B7-1D97-A2E8-2F8616955FD1}"/>
              </a:ext>
            </a:extLst>
          </p:cNvPr>
          <p:cNvPicPr>
            <a:picLocks noChangeAspect="1"/>
          </p:cNvPicPr>
          <p:nvPr/>
        </p:nvPicPr>
        <p:blipFill>
          <a:blip r:embed="rId3"/>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2102949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184D6B-0C7E-834C-6980-06E2FB9E5D5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F12495D-3203-8A07-60C1-23CF98636384}"/>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058966D4-896E-B009-6BF0-F15B534BB025}"/>
              </a:ext>
            </a:extLst>
          </p:cNvPr>
          <p:cNvSpPr>
            <a:spLocks noGrp="1"/>
          </p:cNvSpPr>
          <p:nvPr>
            <p:ph idx="1"/>
          </p:nvPr>
        </p:nvSpPr>
        <p:spPr>
          <a:xfrm>
            <a:off x="912287" y="1416053"/>
            <a:ext cx="10358966" cy="4799013"/>
          </a:xfrm>
        </p:spPr>
        <p:txBody>
          <a:bodyPr/>
          <a:lstStyle/>
          <a:p>
            <a:pPr marL="98425" indent="0">
              <a:lnSpc>
                <a:spcPct val="100000"/>
              </a:lnSpc>
              <a:buNone/>
            </a:pPr>
            <a:r>
              <a:rPr lang="en-US" sz="2400" dirty="0"/>
              <a:t>Which patients with R/R FL do you feel are optimal candidates for </a:t>
            </a:r>
            <a:r>
              <a:rPr lang="en-US" sz="2400" dirty="0" err="1"/>
              <a:t>tafasitamab</a:t>
            </a:r>
            <a:r>
              <a:rPr lang="en-US" sz="2400" dirty="0"/>
              <a:t>/R</a:t>
            </a:r>
            <a:r>
              <a:rPr lang="en-US" sz="2400" baseline="30000" dirty="0"/>
              <a:t>2</a:t>
            </a:r>
            <a:r>
              <a:rPr lang="en-US" sz="2400" dirty="0"/>
              <a:t>? How would you choose between this regimen, </a:t>
            </a:r>
            <a:r>
              <a:rPr lang="en-US" sz="2400" dirty="0" err="1"/>
              <a:t>epcoritamab</a:t>
            </a:r>
            <a:r>
              <a:rPr lang="en-US" sz="2400" dirty="0"/>
              <a:t>/R</a:t>
            </a:r>
            <a:r>
              <a:rPr lang="en-US" sz="2400" baseline="30000" dirty="0"/>
              <a:t>2</a:t>
            </a:r>
            <a:r>
              <a:rPr lang="en-US" sz="2400" dirty="0"/>
              <a:t> and R</a:t>
            </a:r>
            <a:r>
              <a:rPr lang="en-US" sz="2400" baseline="30000" dirty="0"/>
              <a:t>2</a:t>
            </a:r>
            <a:r>
              <a:rPr lang="en-US" sz="2400" dirty="0"/>
              <a:t>  alone for individual patients, and how do patient fitness and lingering side effects from previous therapy affect this decision? </a:t>
            </a:r>
          </a:p>
          <a:p>
            <a:pPr marL="98425" indent="0">
              <a:lnSpc>
                <a:spcPct val="100000"/>
              </a:lnSpc>
              <a:buNone/>
            </a:pPr>
            <a:r>
              <a:rPr lang="en-US" sz="2400" dirty="0"/>
              <a:t>What do you make of the data indicating a potentially reduced risk of transformation after treatment with </a:t>
            </a:r>
            <a:r>
              <a:rPr lang="en-US" sz="2400" dirty="0" err="1"/>
              <a:t>tafasitamab</a:t>
            </a:r>
            <a:r>
              <a:rPr lang="en-US" sz="2400" dirty="0"/>
              <a:t>/R</a:t>
            </a:r>
            <a:r>
              <a:rPr lang="en-US" sz="2400" baseline="30000" dirty="0"/>
              <a:t>2</a:t>
            </a:r>
            <a:r>
              <a:rPr lang="en-US" sz="2400" dirty="0"/>
              <a:t>? Do you think this phenomenon is real, and if so, how does it affect your enthusiasm for the use of </a:t>
            </a:r>
            <a:r>
              <a:rPr lang="en-US" sz="2400" dirty="0" err="1"/>
              <a:t>tafasitamab</a:t>
            </a:r>
            <a:r>
              <a:rPr lang="en-US" sz="2400" dirty="0"/>
              <a:t>/R</a:t>
            </a:r>
            <a:r>
              <a:rPr lang="en-US" sz="2400" baseline="30000" dirty="0"/>
              <a:t>2</a:t>
            </a:r>
            <a:r>
              <a:rPr lang="en-US" sz="2400" dirty="0"/>
              <a:t> vis-à-vis other available regimens? </a:t>
            </a:r>
          </a:p>
          <a:p>
            <a:pPr marL="98425" indent="0">
              <a:lnSpc>
                <a:spcPct val="100000"/>
              </a:lnSpc>
              <a:buNone/>
            </a:pPr>
            <a:r>
              <a:rPr lang="en-US" sz="2400" dirty="0"/>
              <a:t>Would you administer </a:t>
            </a:r>
            <a:r>
              <a:rPr lang="en-US" sz="2400" dirty="0" err="1"/>
              <a:t>tafasitamab</a:t>
            </a:r>
            <a:r>
              <a:rPr lang="en-US" sz="2400" dirty="0"/>
              <a:t>/R</a:t>
            </a:r>
            <a:r>
              <a:rPr lang="en-US" sz="2400" baseline="30000" dirty="0"/>
              <a:t>2</a:t>
            </a:r>
            <a:r>
              <a:rPr lang="en-US" sz="2400" dirty="0"/>
              <a:t> to a patient with R/R FL who has previously experienced disease progression on R</a:t>
            </a:r>
            <a:r>
              <a:rPr lang="en-US" sz="2400" baseline="30000" dirty="0"/>
              <a:t>2</a:t>
            </a:r>
            <a:r>
              <a:rPr lang="en-US" sz="2400" dirty="0"/>
              <a:t>? Would you administer </a:t>
            </a:r>
            <a:r>
              <a:rPr lang="en-US" sz="2400" dirty="0" err="1"/>
              <a:t>tafasitamab</a:t>
            </a:r>
            <a:r>
              <a:rPr lang="en-US" sz="2400" dirty="0"/>
              <a:t>/R</a:t>
            </a:r>
            <a:r>
              <a:rPr lang="en-US" sz="2400" baseline="30000" dirty="0"/>
              <a:t>2</a:t>
            </a:r>
            <a:r>
              <a:rPr lang="en-US" sz="2400" dirty="0"/>
              <a:t> and CD19-directed CAR T-cell therapy to the same patient with R/R FL in sequence? Would you assess CD19 expression before doing so? </a:t>
            </a:r>
          </a:p>
        </p:txBody>
      </p:sp>
    </p:spTree>
    <p:extLst>
      <p:ext uri="{BB962C8B-B14F-4D97-AF65-F5344CB8AC3E}">
        <p14:creationId xmlns:p14="http://schemas.microsoft.com/office/powerpoint/2010/main" val="2845732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08AAEC-8702-5603-F08F-3F6F078EB6B7}"/>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8E22E285-038B-7139-02B5-A6E4EC1F1E5C}"/>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3BF3E295-FD07-9354-6E23-DDC2C39F1CE9}"/>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9" name="Title 1">
            <a:extLst>
              <a:ext uri="{FF2B5EF4-FFF2-40B4-BE49-F238E27FC236}">
                <a16:creationId xmlns:a16="http://schemas.microsoft.com/office/drawing/2014/main" id="{9E3D0415-BDF8-B95B-63D2-D2C4ADC6BFEA}"/>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2013674B-5716-B2BD-D4F8-B951ED86E9D4}"/>
              </a:ext>
            </a:extLst>
          </p:cNvPr>
          <p:cNvPicPr>
            <a:picLocks noChangeAspect="1"/>
          </p:cNvPicPr>
          <p:nvPr/>
        </p:nvPicPr>
        <p:blipFill>
          <a:blip r:embed="rId2"/>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
        <p:nvSpPr>
          <p:cNvPr id="2" name="Title 1">
            <a:extLst>
              <a:ext uri="{FF2B5EF4-FFF2-40B4-BE49-F238E27FC236}">
                <a16:creationId xmlns:a16="http://schemas.microsoft.com/office/drawing/2014/main" id="{475BC7D9-0F70-FF3C-8DAA-A1F3335EF07D}"/>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Gilles Salles, MD, PhD</a:t>
            </a:r>
          </a:p>
        </p:txBody>
      </p:sp>
      <p:pic>
        <p:nvPicPr>
          <p:cNvPr id="4" name="Picture 3" descr="A person wearing a headset&#10;&#10;AI-generated content may be incorrect.">
            <a:extLst>
              <a:ext uri="{FF2B5EF4-FFF2-40B4-BE49-F238E27FC236}">
                <a16:creationId xmlns:a16="http://schemas.microsoft.com/office/drawing/2014/main" id="{34860F6E-8973-1E04-14C0-86F51BF4351A}"/>
              </a:ext>
            </a:extLst>
          </p:cNvPr>
          <p:cNvPicPr>
            <a:picLocks/>
          </p:cNvPicPr>
          <p:nvPr/>
        </p:nvPicPr>
        <p:blipFill rotWithShape="1">
          <a:blip r:embed="rId3"/>
          <a:srcRect l="26925" t="6903" r="23911" b="5693"/>
          <a:stretch>
            <a:fillRect/>
          </a:stretch>
        </p:blipFill>
        <p:spPr>
          <a:xfrm>
            <a:off x="2281845"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7142386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AA110C-D0BA-DFE4-1E17-14A76B66C0C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71860D9-9DF2-A4FF-6068-230FE457D0F2}"/>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F2077005-CFF7-394B-5D47-63641FDA8166}"/>
              </a:ext>
            </a:extLst>
          </p:cNvPr>
          <p:cNvSpPr>
            <a:spLocks noGrp="1"/>
          </p:cNvSpPr>
          <p:nvPr>
            <p:ph idx="1"/>
          </p:nvPr>
        </p:nvSpPr>
        <p:spPr>
          <a:xfrm>
            <a:off x="912286" y="1416053"/>
            <a:ext cx="10526505" cy="4799013"/>
          </a:xfrm>
        </p:spPr>
        <p:txBody>
          <a:bodyPr/>
          <a:lstStyle/>
          <a:p>
            <a:pPr marL="98425" indent="0">
              <a:lnSpc>
                <a:spcPct val="100000"/>
              </a:lnSpc>
              <a:buNone/>
            </a:pPr>
            <a:r>
              <a:rPr lang="en-US" dirty="0"/>
              <a:t>What is your take on the results of the </a:t>
            </a:r>
            <a:r>
              <a:rPr lang="en-US" dirty="0" err="1"/>
              <a:t>frontMIND</a:t>
            </a:r>
            <a:r>
              <a:rPr lang="en-US" dirty="0"/>
              <a:t> study? Which patients with newly diagnosed disease represent optimal candidates for first-line tafasitamab, lenalidomide and R-CHOP? </a:t>
            </a:r>
          </a:p>
          <a:p>
            <a:pPr marL="98425" indent="0">
              <a:lnSpc>
                <a:spcPct val="100000"/>
              </a:lnSpc>
              <a:buNone/>
            </a:pPr>
            <a:r>
              <a:rPr lang="en-US" dirty="0"/>
              <a:t>If the </a:t>
            </a:r>
            <a:r>
              <a:rPr lang="en-US" dirty="0" err="1"/>
              <a:t>frontMIND</a:t>
            </a:r>
            <a:r>
              <a:rPr lang="en-US" dirty="0"/>
              <a:t> regimen is approved by the FDA, how do you think you will select between that approach, polatuzumab vedotin/R-CHP and R-CHOP for patients with newly diagnosed DLBCL? Would you like to be able to use the </a:t>
            </a:r>
            <a:r>
              <a:rPr lang="en-US" dirty="0" err="1"/>
              <a:t>frontMIND</a:t>
            </a:r>
            <a:r>
              <a:rPr lang="en-US" dirty="0"/>
              <a:t> regimen today, if you could? </a:t>
            </a:r>
          </a:p>
          <a:p>
            <a:pPr marL="98425" indent="0">
              <a:lnSpc>
                <a:spcPct val="100000"/>
              </a:lnSpc>
              <a:buNone/>
            </a:pPr>
            <a:r>
              <a:rPr lang="en-US" dirty="0"/>
              <a:t>Do you have any concern that the up-front use of a CD19-based approach might impact the effectiveness of subsequent CAR T-cell therapy if it is needed down the line? Are there any data about the effectiveness of CAR T-cell therapy after tafasitamab?</a:t>
            </a:r>
          </a:p>
        </p:txBody>
      </p:sp>
    </p:spTree>
    <p:extLst>
      <p:ext uri="{BB962C8B-B14F-4D97-AF65-F5344CB8AC3E}">
        <p14:creationId xmlns:p14="http://schemas.microsoft.com/office/powerpoint/2010/main" val="20422512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5DA6D8-6BEC-330D-7005-154CB618C07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2D136D2-BF3A-9E83-E26C-522F98AEB807}"/>
              </a:ext>
            </a:extLst>
          </p:cNvPr>
          <p:cNvSpPr>
            <a:spLocks noGrp="1"/>
          </p:cNvSpPr>
          <p:nvPr>
            <p:ph type="title"/>
          </p:nvPr>
        </p:nvSpPr>
        <p:spPr>
          <a:xfrm>
            <a:off x="916516" y="29760"/>
            <a:ext cx="10358967" cy="1383015"/>
          </a:xfrm>
        </p:spPr>
        <p:txBody>
          <a:bodyPr/>
          <a:lstStyle/>
          <a:p>
            <a:r>
              <a:rPr lang="en-US" sz="3200" dirty="0">
                <a:solidFill>
                  <a:srgbClr val="0432FF"/>
                </a:solidFill>
              </a:rPr>
              <a:t>Prof Salles — Disclosures</a:t>
            </a:r>
            <a:br>
              <a:rPr lang="en-US" sz="3200" dirty="0">
                <a:solidFill>
                  <a:srgbClr val="0432FF"/>
                </a:solidFill>
              </a:rPr>
            </a:br>
            <a:r>
              <a:rPr lang="en-US" sz="3200" dirty="0">
                <a:solidFill>
                  <a:srgbClr val="0432FF"/>
                </a:solidFill>
              </a:rPr>
              <a:t>Second Opinion</a:t>
            </a:r>
          </a:p>
        </p:txBody>
      </p:sp>
      <p:graphicFrame>
        <p:nvGraphicFramePr>
          <p:cNvPr id="5" name="Content Placeholder 3">
            <a:extLst>
              <a:ext uri="{FF2B5EF4-FFF2-40B4-BE49-F238E27FC236}">
                <a16:creationId xmlns:a16="http://schemas.microsoft.com/office/drawing/2014/main" id="{DC378007-8BE1-6265-B4E8-4F8F24532136}"/>
              </a:ext>
            </a:extLst>
          </p:cNvPr>
          <p:cNvGraphicFramePr>
            <a:graphicFrameLocks/>
          </p:cNvGraphicFramePr>
          <p:nvPr/>
        </p:nvGraphicFramePr>
        <p:xfrm>
          <a:off x="983432" y="1828800"/>
          <a:ext cx="9865096" cy="3838364"/>
        </p:xfrm>
        <a:graphic>
          <a:graphicData uri="http://schemas.openxmlformats.org/drawingml/2006/table">
            <a:tbl>
              <a:tblPr firstRow="1" bandRow="1">
                <a:tableStyleId>{F2DE63D5-997A-4646-A377-4702673A728D}</a:tableStyleId>
              </a:tblPr>
              <a:tblGrid>
                <a:gridCol w="2664296">
                  <a:extLst>
                    <a:ext uri="{9D8B030D-6E8A-4147-A177-3AD203B41FA5}">
                      <a16:colId xmlns:a16="http://schemas.microsoft.com/office/drawing/2014/main" val="20000"/>
                    </a:ext>
                  </a:extLst>
                </a:gridCol>
                <a:gridCol w="7200800">
                  <a:extLst>
                    <a:ext uri="{9D8B030D-6E8A-4147-A177-3AD203B41FA5}">
                      <a16:colId xmlns:a16="http://schemas.microsoft.com/office/drawing/2014/main" val="20001"/>
                    </a:ext>
                  </a:extLst>
                </a:gridCol>
              </a:tblGrid>
              <a:tr h="1660410">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t>
                      </a:r>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Bristol Myers Squibb, Foresight Diagnostics, a wholly-owned subsidiary of Natera Inc, Genentech, a member of the Roche Group, Genmab US Inc, Incyte Corporation, Ipsen Biopharmaceuticals Inc, Janssen Biotech Inc, Kite, A Gilead Company, Lilly, Merck, Novartis, </a:t>
                      </a:r>
                      <a:r>
                        <a:rPr lang="en-US" sz="1800" b="0" kern="1200" dirty="0" err="1">
                          <a:solidFill>
                            <a:schemeClr val="tx1"/>
                          </a:solidFill>
                          <a:effectLst/>
                          <a:latin typeface="+mn-lt"/>
                          <a:ea typeface="+mn-ea"/>
                          <a:cs typeface="+mn-cs"/>
                        </a:rPr>
                        <a:t>Nurix</a:t>
                      </a:r>
                      <a:r>
                        <a:rPr lang="en-US" sz="1800" b="0" kern="1200" dirty="0">
                          <a:solidFill>
                            <a:schemeClr val="tx1"/>
                          </a:solidFill>
                          <a:effectLst/>
                          <a:latin typeface="+mn-lt"/>
                          <a:ea typeface="+mn-ea"/>
                          <a:cs typeface="+mn-cs"/>
                        </a:rPr>
                        <a:t> Therapeutics Inc, Pfizer Inc, SERB Pharmaceuticals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344141">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Canopy Life Sciences, Daiichi Sankyo Inc, Ellipses Pharma, Genentech, a member of the Roche Group, Genmab US Inc, Incyte Corporation, Kite, A Gilead Company, </a:t>
                      </a:r>
                      <a:r>
                        <a:rPr lang="en-US" sz="1800" b="0" kern="1200" dirty="0" err="1">
                          <a:solidFill>
                            <a:schemeClr val="tx1"/>
                          </a:solidFill>
                          <a:effectLst/>
                          <a:latin typeface="+mn-lt"/>
                          <a:ea typeface="+mn-ea"/>
                          <a:cs typeface="+mn-cs"/>
                        </a:rPr>
                        <a:t>ModeX</a:t>
                      </a:r>
                      <a:r>
                        <a:rPr lang="en-US" sz="1800" b="0" kern="1200" dirty="0">
                          <a:solidFill>
                            <a:schemeClr val="tx1"/>
                          </a:solidFill>
                          <a:effectLst/>
                          <a:latin typeface="+mn-lt"/>
                          <a:ea typeface="+mn-ea"/>
                          <a:cs typeface="+mn-cs"/>
                        </a:rPr>
                        <a:t> Therapeutics, </a:t>
                      </a:r>
                      <a:r>
                        <a:rPr lang="en-US" sz="1800" b="0" kern="1200" dirty="0" err="1">
                          <a:solidFill>
                            <a:schemeClr val="tx1"/>
                          </a:solidFill>
                          <a:effectLst/>
                          <a:latin typeface="+mn-lt"/>
                          <a:ea typeface="+mn-ea"/>
                          <a:cs typeface="+mn-cs"/>
                        </a:rPr>
                        <a:t>Treeline</a:t>
                      </a:r>
                      <a:r>
                        <a:rPr lang="en-US" sz="1800" b="0" kern="1200" dirty="0">
                          <a:solidFill>
                            <a:schemeClr val="tx1"/>
                          </a:solidFill>
                          <a:effectLst/>
                          <a:latin typeface="+mn-lt"/>
                          <a:ea typeface="+mn-ea"/>
                          <a:cs typeface="+mn-cs"/>
                        </a:rPr>
                        <a:t> Biosciences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54698226"/>
                  </a:ext>
                </a:extLst>
              </a:tr>
              <a:tr h="833813">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Genentech, a member of the Roche Group, Genmab US Inc, Ipsen Biopharmaceuticals Inc, Janssen Biotech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664014679"/>
                  </a:ext>
                </a:extLst>
              </a:tr>
            </a:tbl>
          </a:graphicData>
        </a:graphic>
      </p:graphicFrame>
    </p:spTree>
    <p:custDataLst>
      <p:tags r:id="rId1"/>
    </p:custDataLst>
    <p:extLst>
      <p:ext uri="{BB962C8B-B14F-4D97-AF65-F5344CB8AC3E}">
        <p14:creationId xmlns:p14="http://schemas.microsoft.com/office/powerpoint/2010/main" val="32116965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E35535-D6C7-0C07-21A4-9E119F3F301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2E1CEBB-7CB7-431D-6529-0743EAEDA880}"/>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45F0EE3B-C39D-D4A5-ECA2-B2175070F9DF}"/>
              </a:ext>
            </a:extLst>
          </p:cNvPr>
          <p:cNvSpPr>
            <a:spLocks noGrp="1"/>
          </p:cNvSpPr>
          <p:nvPr>
            <p:ph idx="1"/>
          </p:nvPr>
        </p:nvSpPr>
        <p:spPr>
          <a:xfrm>
            <a:off x="912286" y="1416053"/>
            <a:ext cx="10526505" cy="4799013"/>
          </a:xfrm>
        </p:spPr>
        <p:txBody>
          <a:bodyPr/>
          <a:lstStyle/>
          <a:p>
            <a:pPr marL="98425" indent="0">
              <a:lnSpc>
                <a:spcPct val="100000"/>
              </a:lnSpc>
              <a:buNone/>
            </a:pPr>
            <a:r>
              <a:rPr lang="en-US" dirty="0"/>
              <a:t>How was the </a:t>
            </a:r>
            <a:r>
              <a:rPr lang="en-US" dirty="0" err="1"/>
              <a:t>frontMIND</a:t>
            </a:r>
            <a:r>
              <a:rPr lang="en-US" dirty="0"/>
              <a:t> regimen tolerated compared to R-CHOP? Were there any specific toxicities that were significantly worse with the addition of tafasitamab/lenalidomide? How does the tolerability of this regimen compare to polatuzumab vedotin/</a:t>
            </a:r>
            <a:br>
              <a:rPr lang="en-US" dirty="0"/>
            </a:br>
            <a:r>
              <a:rPr lang="en-US" dirty="0"/>
              <a:t>R-CHP?</a:t>
            </a:r>
          </a:p>
          <a:p>
            <a:pPr marL="98425" indent="0">
              <a:lnSpc>
                <a:spcPct val="100000"/>
              </a:lnSpc>
              <a:buNone/>
            </a:pPr>
            <a:r>
              <a:rPr lang="en-US" dirty="0"/>
              <a:t>For patients with DLBCL for whom you are reserving </a:t>
            </a:r>
            <a:r>
              <a:rPr lang="en-US" dirty="0" err="1"/>
              <a:t>tafasitamab</a:t>
            </a:r>
            <a:r>
              <a:rPr lang="en-US" dirty="0"/>
              <a:t> for the R/R setting, in which line of therapy are you typically using it?</a:t>
            </a:r>
          </a:p>
        </p:txBody>
      </p:sp>
    </p:spTree>
    <p:extLst>
      <p:ext uri="{BB962C8B-B14F-4D97-AF65-F5344CB8AC3E}">
        <p14:creationId xmlns:p14="http://schemas.microsoft.com/office/powerpoint/2010/main" val="11457096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F94DA9-9C2A-CA2A-976B-DD864EFD8F75}"/>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8F0474CB-58DF-780B-947E-A7A819DE9E23}"/>
              </a:ext>
            </a:extLst>
          </p:cNvPr>
          <p:cNvSpPr/>
          <p:nvPr/>
        </p:nvSpPr>
        <p:spPr bwMode="auto">
          <a:xfrm>
            <a:off x="740128" y="4005064"/>
            <a:ext cx="10828480" cy="936104"/>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2275E93B-0E08-5782-5721-1D5FEA211DDF}"/>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2D6B3A47-18FD-C48A-430E-5E1E36055CB6}"/>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Rational Incorporation of CD79b-Targeted Antibody-Drug Conjugates into the Management of Newly Diagnosed and Relapsed/ Refractory (R/R) Diffuse Large B-Cell Lymphoma (DLBCL) — </a:t>
            </a:r>
            <a:br>
              <a:rPr lang="en-US" sz="2500" dirty="0">
                <a:solidFill>
                  <a:schemeClr val="tx1"/>
                </a:solidFill>
              </a:rPr>
            </a:br>
            <a:r>
              <a:rPr lang="en-US" sz="2500" dirty="0">
                <a:solidFill>
                  <a:schemeClr val="tx1"/>
                </a:solidFill>
              </a:rPr>
              <a:t>Dr Flowers</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Clinical Utility of CD19-Directed Monoclonal Antibodies in the Treatment of DLBCL and Follicular Lymphoma (FL) — Dr Smith</a:t>
            </a:r>
          </a:p>
          <a:p>
            <a:pPr marL="98425" indent="0">
              <a:lnSpc>
                <a:spcPct val="100000"/>
              </a:lnSpc>
              <a:spcBef>
                <a:spcPts val="1600"/>
              </a:spcBef>
              <a:spcAft>
                <a:spcPts val="0"/>
              </a:spcAft>
              <a:buNone/>
            </a:pPr>
            <a:r>
              <a:rPr lang="en-US" sz="2500" dirty="0">
                <a:solidFill>
                  <a:schemeClr val="bg1"/>
                </a:solidFill>
              </a:rPr>
              <a:t>Module 3: Optimal Use of CD19-Directed Antibody-Drug Conjugates for R/R DLBCL and FL — Dr Lunning</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Current and Future Role of Bruton Tyrosine Kinase Inhibition in Therapy for Non-Hodgkin Lymphoma — Dr Kahl</a:t>
            </a:r>
          </a:p>
        </p:txBody>
      </p:sp>
    </p:spTree>
    <p:extLst>
      <p:ext uri="{BB962C8B-B14F-4D97-AF65-F5344CB8AC3E}">
        <p14:creationId xmlns:p14="http://schemas.microsoft.com/office/powerpoint/2010/main" val="4293373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p:cNvGrpSpPr/>
        <p:nvPr/>
      </p:nvGrpSpPr>
      <p:grpSpPr>
        <a:xfrm>
          <a:off x="0" y="0"/>
          <a:ext cx="0" cy="0"/>
          <a:chOff x="0" y="0"/>
          <a:chExt cx="0" cy="0"/>
        </a:xfrm>
      </p:grpSpPr>
      <p:sp>
        <p:nvSpPr>
          <p:cNvPr id="2" name="Shape 0"/>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p:cNvSpPr/>
          <p:nvPr/>
        </p:nvSpPr>
        <p:spPr>
          <a:xfrm>
            <a:off x="29031" y="55329"/>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Arial-BoldMT"/>
                <a:ea typeface="+mn-ea"/>
                <a:cs typeface="+mn-cs"/>
              </a:rPr>
              <a:t>Lonca-T-Dex: </a:t>
            </a:r>
            <a:r>
              <a:rPr kumimoji="0" lang="en-US" sz="4000" b="1" i="0" u="none" strike="noStrike" kern="1200" cap="none" spc="0" normalizeH="0" baseline="0" noProof="0" dirty="0" err="1">
                <a:ln>
                  <a:noFill/>
                </a:ln>
                <a:solidFill>
                  <a:prstClr val="white"/>
                </a:solidFill>
                <a:effectLst/>
                <a:uLnTx/>
                <a:uFillTx/>
                <a:latin typeface="Arial-BoldMT"/>
                <a:ea typeface="+mn-ea"/>
                <a:cs typeface="+mn-cs"/>
              </a:rPr>
              <a:t>N’SYNCing</a:t>
            </a:r>
            <a:r>
              <a:rPr kumimoji="0" lang="en-US" sz="4000" b="1" i="0" u="none" strike="noStrike" kern="1200" cap="none" spc="0" normalizeH="0" baseline="0" noProof="0" dirty="0">
                <a:ln>
                  <a:noFill/>
                </a:ln>
                <a:solidFill>
                  <a:prstClr val="white"/>
                </a:solidFill>
                <a:effectLst/>
                <a:uLnTx/>
                <a:uFillTx/>
                <a:latin typeface="Arial-BoldMT"/>
                <a:ea typeface="+mn-ea"/>
                <a:cs typeface="+mn-cs"/>
              </a:rPr>
              <a:t> in Rel/Ref NHL</a:t>
            </a: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sp>
        <p:nvSpPr>
          <p:cNvPr id="10" name="TextBox 9">
            <a:extLst>
              <a:ext uri="{FF2B5EF4-FFF2-40B4-BE49-F238E27FC236}">
                <a16:creationId xmlns:a16="http://schemas.microsoft.com/office/drawing/2014/main" id="{2F5A43DC-1D19-9D0B-1ACB-60B715AE34E0}"/>
              </a:ext>
            </a:extLst>
          </p:cNvPr>
          <p:cNvSpPr txBox="1"/>
          <p:nvPr/>
        </p:nvSpPr>
        <p:spPr>
          <a:xfrm>
            <a:off x="1894468" y="4712677"/>
            <a:ext cx="8199864" cy="221599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ptos"/>
                <a:ea typeface="+mn-ea"/>
                <a:cs typeface="+mn-cs"/>
              </a:rPr>
              <a:t>Professor Matthew Lunning D.O., FACP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ptos"/>
                <a:ea typeface="+mn-ea"/>
                <a:cs typeface="+mn-cs"/>
              </a:rPr>
              <a:t>James O. Armitage, MD, Chair of Hematologic Malignancies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ptos"/>
                <a:ea typeface="+mn-ea"/>
                <a:cs typeface="+mn-cs"/>
              </a:rPr>
              <a:t>Interim Chief of Hematology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ptos"/>
                <a:ea typeface="+mn-ea"/>
                <a:cs typeface="+mn-cs"/>
              </a:rPr>
              <a:t>Medical Director, Gene &amp; Cellular Therapy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Aptos"/>
                <a:ea typeface="+mn-ea"/>
                <a:cs typeface="+mn-cs"/>
              </a:rPr>
              <a:t>Assistant Vice Chancellor for Clinical Research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DFFB307D-FF2C-DC6B-5478-F42A7224CF5F}"/>
              </a:ext>
            </a:extLst>
          </p:cNvPr>
          <p:cNvPicPr>
            <a:picLocks noChangeAspect="1"/>
          </p:cNvPicPr>
          <p:nvPr/>
        </p:nvPicPr>
        <p:blipFill>
          <a:blip r:embed="rId3"/>
          <a:stretch>
            <a:fillRect/>
          </a:stretch>
        </p:blipFill>
        <p:spPr>
          <a:xfrm>
            <a:off x="9272401" y="6086733"/>
            <a:ext cx="2724290" cy="552478"/>
          </a:xfrm>
          <a:prstGeom prst="rect">
            <a:avLst/>
          </a:prstGeom>
        </p:spPr>
      </p:pic>
      <p:pic>
        <p:nvPicPr>
          <p:cNvPr id="8" name="Picture 7">
            <a:extLst>
              <a:ext uri="{FF2B5EF4-FFF2-40B4-BE49-F238E27FC236}">
                <a16:creationId xmlns:a16="http://schemas.microsoft.com/office/drawing/2014/main" id="{987F50C7-27D6-C067-C889-4E2C9798F298}"/>
              </a:ext>
            </a:extLst>
          </p:cNvPr>
          <p:cNvPicPr>
            <a:picLocks noChangeAspect="1"/>
          </p:cNvPicPr>
          <p:nvPr/>
        </p:nvPicPr>
        <p:blipFill>
          <a:blip r:embed="rId4"/>
          <a:stretch>
            <a:fillRect/>
          </a:stretch>
        </p:blipFill>
        <p:spPr>
          <a:xfrm>
            <a:off x="4381499" y="911632"/>
            <a:ext cx="3773147" cy="3773147"/>
          </a:xfrm>
          <a:prstGeom prst="rect">
            <a:avLst/>
          </a:prstGeom>
        </p:spPr>
      </p:pic>
      <p:sp>
        <p:nvSpPr>
          <p:cNvPr id="9" name="TextBox 8">
            <a:extLst>
              <a:ext uri="{FF2B5EF4-FFF2-40B4-BE49-F238E27FC236}">
                <a16:creationId xmlns:a16="http://schemas.microsoft.com/office/drawing/2014/main" id="{3A529C74-CD19-E808-E63D-21E86289F57E}"/>
              </a:ext>
            </a:extLst>
          </p:cNvPr>
          <p:cNvSpPr txBox="1"/>
          <p:nvPr/>
        </p:nvSpPr>
        <p:spPr>
          <a:xfrm>
            <a:off x="4381499" y="4138451"/>
            <a:ext cx="9753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a:ea typeface="+mn-ea"/>
                <a:cs typeface="+mn-cs"/>
              </a:rPr>
              <a:t>Lotis-1</a:t>
            </a:r>
          </a:p>
        </p:txBody>
      </p:sp>
      <p:sp>
        <p:nvSpPr>
          <p:cNvPr id="11" name="TextBox 10">
            <a:extLst>
              <a:ext uri="{FF2B5EF4-FFF2-40B4-BE49-F238E27FC236}">
                <a16:creationId xmlns:a16="http://schemas.microsoft.com/office/drawing/2014/main" id="{5457161F-70EC-784F-2A87-AE56A6DC5351}"/>
              </a:ext>
            </a:extLst>
          </p:cNvPr>
          <p:cNvSpPr txBox="1"/>
          <p:nvPr/>
        </p:nvSpPr>
        <p:spPr>
          <a:xfrm>
            <a:off x="5173461" y="4138451"/>
            <a:ext cx="9753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Aptos"/>
                <a:ea typeface="+mn-ea"/>
                <a:cs typeface="+mn-cs"/>
              </a:rPr>
              <a:t>Lotis -2</a:t>
            </a:r>
          </a:p>
        </p:txBody>
      </p:sp>
      <p:sp>
        <p:nvSpPr>
          <p:cNvPr id="13" name="TextBox 12">
            <a:extLst>
              <a:ext uri="{FF2B5EF4-FFF2-40B4-BE49-F238E27FC236}">
                <a16:creationId xmlns:a16="http://schemas.microsoft.com/office/drawing/2014/main" id="{320BCA20-A32B-1AC1-7397-57A3B4407B52}"/>
              </a:ext>
            </a:extLst>
          </p:cNvPr>
          <p:cNvSpPr txBox="1"/>
          <p:nvPr/>
        </p:nvSpPr>
        <p:spPr>
          <a:xfrm>
            <a:off x="5859783" y="4124736"/>
            <a:ext cx="9753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Aptos"/>
                <a:ea typeface="+mn-ea"/>
                <a:cs typeface="+mn-cs"/>
              </a:rPr>
              <a:t>Lotis -5</a:t>
            </a:r>
          </a:p>
        </p:txBody>
      </p:sp>
      <p:sp>
        <p:nvSpPr>
          <p:cNvPr id="15" name="TextBox 14">
            <a:extLst>
              <a:ext uri="{FF2B5EF4-FFF2-40B4-BE49-F238E27FC236}">
                <a16:creationId xmlns:a16="http://schemas.microsoft.com/office/drawing/2014/main" id="{B0C75856-FA22-AB93-0AE0-24F9564650FC}"/>
              </a:ext>
            </a:extLst>
          </p:cNvPr>
          <p:cNvSpPr txBox="1"/>
          <p:nvPr/>
        </p:nvSpPr>
        <p:spPr>
          <a:xfrm>
            <a:off x="6546105" y="4110048"/>
            <a:ext cx="9753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Aptos"/>
                <a:ea typeface="+mn-ea"/>
                <a:cs typeface="+mn-cs"/>
              </a:rPr>
              <a:t>Lotis -7</a:t>
            </a:r>
          </a:p>
        </p:txBody>
      </p:sp>
      <p:sp>
        <p:nvSpPr>
          <p:cNvPr id="16" name="TextBox 15">
            <a:extLst>
              <a:ext uri="{FF2B5EF4-FFF2-40B4-BE49-F238E27FC236}">
                <a16:creationId xmlns:a16="http://schemas.microsoft.com/office/drawing/2014/main" id="{E22940F7-6C4E-2235-2B2F-D2730395A038}"/>
              </a:ext>
            </a:extLst>
          </p:cNvPr>
          <p:cNvSpPr txBox="1"/>
          <p:nvPr/>
        </p:nvSpPr>
        <p:spPr>
          <a:xfrm>
            <a:off x="7211459" y="4113098"/>
            <a:ext cx="9753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Aptos"/>
                <a:ea typeface="+mn-ea"/>
                <a:cs typeface="+mn-cs"/>
              </a:rPr>
              <a:t>Lotis -U</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64D95928-E0E7-345D-F75D-EE05CB483825}"/>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02CC1B93-C75A-B35F-D9BA-268057FC00DD}"/>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F69912C4-0EFA-FF0C-F9CD-B303DE29C935}"/>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91CD8116-E799-BDBA-C853-711785347CF4}"/>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9783FBDE-B92E-0B8A-E257-4A8AE82DFAC4}"/>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8" name="TextBox 7">
            <a:extLst>
              <a:ext uri="{FF2B5EF4-FFF2-40B4-BE49-F238E27FC236}">
                <a16:creationId xmlns:a16="http://schemas.microsoft.com/office/drawing/2014/main" id="{02A2BD69-43A0-46BD-5E4C-803920EAF904}"/>
              </a:ext>
            </a:extLst>
          </p:cNvPr>
          <p:cNvSpPr txBox="1"/>
          <p:nvPr/>
        </p:nvSpPr>
        <p:spPr>
          <a:xfrm>
            <a:off x="1071499" y="359645"/>
            <a:ext cx="1016482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CHAOS BREEDS CONSULT</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7" name="Picture 6">
            <a:extLst>
              <a:ext uri="{FF2B5EF4-FFF2-40B4-BE49-F238E27FC236}">
                <a16:creationId xmlns:a16="http://schemas.microsoft.com/office/drawing/2014/main" id="{06BB50A2-B037-07FF-509D-1B9969F326E2}"/>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1071499" y="1280738"/>
            <a:ext cx="10164823" cy="4607420"/>
          </a:xfrm>
          <a:prstGeom prst="rect">
            <a:avLst/>
          </a:prstGeom>
        </p:spPr>
      </p:pic>
      <p:sp>
        <p:nvSpPr>
          <p:cNvPr id="5" name="TextBox 4">
            <a:extLst>
              <a:ext uri="{FF2B5EF4-FFF2-40B4-BE49-F238E27FC236}">
                <a16:creationId xmlns:a16="http://schemas.microsoft.com/office/drawing/2014/main" id="{6E0DF695-C335-0B98-A31C-8E22A0931719}"/>
              </a:ext>
            </a:extLst>
          </p:cNvPr>
          <p:cNvSpPr txBox="1"/>
          <p:nvPr/>
        </p:nvSpPr>
        <p:spPr>
          <a:xfrm>
            <a:off x="9792335" y="5207930"/>
            <a:ext cx="27809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a:ea typeface="+mn-ea"/>
                <a:cs typeface="+mn-cs"/>
              </a:rPr>
              <a:t>*</a:t>
            </a:r>
          </a:p>
        </p:txBody>
      </p:sp>
      <p:sp>
        <p:nvSpPr>
          <p:cNvPr id="6" name="TextBox 5">
            <a:extLst>
              <a:ext uri="{FF2B5EF4-FFF2-40B4-BE49-F238E27FC236}">
                <a16:creationId xmlns:a16="http://schemas.microsoft.com/office/drawing/2014/main" id="{8DEBF170-0390-41FD-B5C5-072C12240310}"/>
              </a:ext>
            </a:extLst>
          </p:cNvPr>
          <p:cNvSpPr txBox="1"/>
          <p:nvPr/>
        </p:nvSpPr>
        <p:spPr>
          <a:xfrm>
            <a:off x="9203856" y="5655941"/>
            <a:ext cx="113460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*EMA approval</a:t>
            </a:r>
          </a:p>
        </p:txBody>
      </p:sp>
    </p:spTree>
    <p:extLst>
      <p:ext uri="{BB962C8B-B14F-4D97-AF65-F5344CB8AC3E}">
        <p14:creationId xmlns:p14="http://schemas.microsoft.com/office/powerpoint/2010/main" val="287290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919EB0A6-970D-821C-8665-4D64ED2427C5}"/>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8259B70C-AE8B-2C84-E186-2AD699702D9A}"/>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A649D879-2BF4-1581-97CE-98F275ED56DB}"/>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86F4ADF7-D074-00B5-9345-714A8666ABBC}"/>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B5C51DA5-A7F5-D5C0-0BF0-B1A8A4D8D6DE}"/>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8" name="TextBox 7">
            <a:extLst>
              <a:ext uri="{FF2B5EF4-FFF2-40B4-BE49-F238E27FC236}">
                <a16:creationId xmlns:a16="http://schemas.microsoft.com/office/drawing/2014/main" id="{9D3A1217-B75F-BB67-4D8A-3FAA4D3D45FC}"/>
              </a:ext>
            </a:extLst>
          </p:cNvPr>
          <p:cNvSpPr txBox="1"/>
          <p:nvPr/>
        </p:nvSpPr>
        <p:spPr>
          <a:xfrm>
            <a:off x="1071499" y="359645"/>
            <a:ext cx="1016482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CHAOS BREEDS CONSULT</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7" name="Picture 6">
            <a:extLst>
              <a:ext uri="{FF2B5EF4-FFF2-40B4-BE49-F238E27FC236}">
                <a16:creationId xmlns:a16="http://schemas.microsoft.com/office/drawing/2014/main" id="{4F69EA76-B1BB-F43B-6741-4905A34773DB}"/>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1071499" y="1280738"/>
            <a:ext cx="10164823" cy="4607420"/>
          </a:xfrm>
          <a:prstGeom prst="rect">
            <a:avLst/>
          </a:prstGeom>
        </p:spPr>
      </p:pic>
      <p:pic>
        <p:nvPicPr>
          <p:cNvPr id="10" name="Picture 9">
            <a:extLst>
              <a:ext uri="{FF2B5EF4-FFF2-40B4-BE49-F238E27FC236}">
                <a16:creationId xmlns:a16="http://schemas.microsoft.com/office/drawing/2014/main" id="{AC96D525-CE4F-FD8A-FF29-033A24DC0920}"/>
              </a:ext>
            </a:extLst>
          </p:cNvPr>
          <p:cNvPicPr>
            <a:picLocks noChangeAspect="1"/>
          </p:cNvPicPr>
          <p:nvPr/>
        </p:nvPicPr>
        <p:blipFill>
          <a:blip r:embed="rId6"/>
          <a:stretch>
            <a:fillRect/>
          </a:stretch>
        </p:blipFill>
        <p:spPr>
          <a:xfrm>
            <a:off x="5596084" y="1685393"/>
            <a:ext cx="999831" cy="3487214"/>
          </a:xfrm>
          <a:prstGeom prst="rect">
            <a:avLst/>
          </a:prstGeom>
        </p:spPr>
      </p:pic>
      <p:sp>
        <p:nvSpPr>
          <p:cNvPr id="5" name="TextBox 4">
            <a:extLst>
              <a:ext uri="{FF2B5EF4-FFF2-40B4-BE49-F238E27FC236}">
                <a16:creationId xmlns:a16="http://schemas.microsoft.com/office/drawing/2014/main" id="{4062FA6B-F7C3-CD8B-B9E7-B8C811A8A93E}"/>
              </a:ext>
            </a:extLst>
          </p:cNvPr>
          <p:cNvSpPr txBox="1"/>
          <p:nvPr/>
        </p:nvSpPr>
        <p:spPr>
          <a:xfrm>
            <a:off x="9792335" y="5207930"/>
            <a:ext cx="27809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a:ea typeface="+mn-ea"/>
                <a:cs typeface="+mn-cs"/>
              </a:rPr>
              <a:t>*</a:t>
            </a:r>
          </a:p>
        </p:txBody>
      </p:sp>
      <p:sp>
        <p:nvSpPr>
          <p:cNvPr id="6" name="TextBox 5">
            <a:extLst>
              <a:ext uri="{FF2B5EF4-FFF2-40B4-BE49-F238E27FC236}">
                <a16:creationId xmlns:a16="http://schemas.microsoft.com/office/drawing/2014/main" id="{5702F7EB-FFCE-0350-8D70-1787AFE6715F}"/>
              </a:ext>
            </a:extLst>
          </p:cNvPr>
          <p:cNvSpPr txBox="1"/>
          <p:nvPr/>
        </p:nvSpPr>
        <p:spPr>
          <a:xfrm>
            <a:off x="9215888" y="5655941"/>
            <a:ext cx="113460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*EMA approval</a:t>
            </a:r>
          </a:p>
        </p:txBody>
      </p:sp>
    </p:spTree>
    <p:extLst>
      <p:ext uri="{BB962C8B-B14F-4D97-AF65-F5344CB8AC3E}">
        <p14:creationId xmlns:p14="http://schemas.microsoft.com/office/powerpoint/2010/main" val="37928222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3AF662E8-0D48-A81A-4CC4-A4678CBBD5A2}"/>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8E79121C-F616-52E7-DFF3-E0A3728EC650}"/>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1B621529-A648-2062-BF19-C41BA04EF3D4}"/>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CAE47215-78F6-583D-AF1C-C71C3F63CF6D}"/>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C3E189BE-BBB4-6609-1FE7-C2E8614ED3E9}"/>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E7BF2C36-EEFA-78F9-38F3-F43601FBC541}"/>
              </a:ext>
            </a:extLst>
          </p:cNvPr>
          <p:cNvSpPr txBox="1"/>
          <p:nvPr/>
        </p:nvSpPr>
        <p:spPr>
          <a:xfrm>
            <a:off x="1940079" y="106973"/>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LOTIS-1:The Tryout</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7" name="Picture 6">
            <a:extLst>
              <a:ext uri="{FF2B5EF4-FFF2-40B4-BE49-F238E27FC236}">
                <a16:creationId xmlns:a16="http://schemas.microsoft.com/office/drawing/2014/main" id="{B1CC45B5-E4B2-18B5-7741-643A3B658685}"/>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233911" y="1124670"/>
            <a:ext cx="4488698" cy="4858000"/>
          </a:xfrm>
          <a:prstGeom prst="rect">
            <a:avLst/>
          </a:prstGeom>
        </p:spPr>
      </p:pic>
      <p:pic>
        <p:nvPicPr>
          <p:cNvPr id="10" name="Picture 9">
            <a:extLst>
              <a:ext uri="{FF2B5EF4-FFF2-40B4-BE49-F238E27FC236}">
                <a16:creationId xmlns:a16="http://schemas.microsoft.com/office/drawing/2014/main" id="{9FF9B866-F4AD-E527-5174-91D1462FFC00}"/>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25000"/>
                    </a14:imgEffect>
                  </a14:imgLayer>
                </a14:imgProps>
              </a:ext>
            </a:extLst>
          </a:blip>
          <a:stretch>
            <a:fillRect/>
          </a:stretch>
        </p:blipFill>
        <p:spPr>
          <a:xfrm>
            <a:off x="4780673" y="1143000"/>
            <a:ext cx="7177417" cy="4839670"/>
          </a:xfrm>
          <a:prstGeom prst="rect">
            <a:avLst/>
          </a:prstGeom>
        </p:spPr>
      </p:pic>
      <p:sp>
        <p:nvSpPr>
          <p:cNvPr id="5" name="TextBox 4">
            <a:extLst>
              <a:ext uri="{FF2B5EF4-FFF2-40B4-BE49-F238E27FC236}">
                <a16:creationId xmlns:a16="http://schemas.microsoft.com/office/drawing/2014/main" id="{918E8E3E-B29E-D9A0-B53B-3B12A3110172}"/>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Hamadani et al. Blood 2021</a:t>
            </a:r>
          </a:p>
        </p:txBody>
      </p:sp>
      <p:sp>
        <p:nvSpPr>
          <p:cNvPr id="6" name="TextBox 5">
            <a:extLst>
              <a:ext uri="{FF2B5EF4-FFF2-40B4-BE49-F238E27FC236}">
                <a16:creationId xmlns:a16="http://schemas.microsoft.com/office/drawing/2014/main" id="{39A03B55-21D5-75D1-9E9E-8745B9905BD3}"/>
              </a:ext>
            </a:extLst>
          </p:cNvPr>
          <p:cNvSpPr txBox="1"/>
          <p:nvPr/>
        </p:nvSpPr>
        <p:spPr>
          <a:xfrm>
            <a:off x="3192330" y="710078"/>
            <a:ext cx="55580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 Phase 1 Study of </a:t>
            </a:r>
            <a:r>
              <a:rPr kumimoji="0" lang="en-US" sz="1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Lonca</a:t>
            </a: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 in Relapsed B-cell NHL </a:t>
            </a:r>
          </a:p>
        </p:txBody>
      </p:sp>
    </p:spTree>
    <p:extLst>
      <p:ext uri="{BB962C8B-B14F-4D97-AF65-F5344CB8AC3E}">
        <p14:creationId xmlns:p14="http://schemas.microsoft.com/office/powerpoint/2010/main" val="19127897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6C256E95-92F7-44FC-0A6B-D8290D081BF3}"/>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58B3B981-68B4-F00B-F140-1788C8230113}"/>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D8E3F50E-3899-FA7D-E3A5-9107E4750493}"/>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C1723E00-F558-7988-BCA1-F7673DC58954}"/>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26240ECD-498C-5888-EFFC-5929235C197A}"/>
              </a:ext>
            </a:extLst>
          </p:cNvPr>
          <p:cNvPicPr>
            <a:picLocks noChangeAspect="1"/>
          </p:cNvPicPr>
          <p:nvPr/>
        </p:nvPicPr>
        <p:blipFill>
          <a:blip r:embed="rId3"/>
          <a:stretch>
            <a:fillRect/>
          </a:stretch>
        </p:blipFill>
        <p:spPr>
          <a:xfrm>
            <a:off x="9272401" y="6162920"/>
            <a:ext cx="2724290" cy="552478"/>
          </a:xfrm>
          <a:prstGeom prst="rect">
            <a:avLst/>
          </a:prstGeom>
        </p:spPr>
      </p:pic>
      <p:pic>
        <p:nvPicPr>
          <p:cNvPr id="6" name="Picture 5">
            <a:extLst>
              <a:ext uri="{FF2B5EF4-FFF2-40B4-BE49-F238E27FC236}">
                <a16:creationId xmlns:a16="http://schemas.microsoft.com/office/drawing/2014/main" id="{C8887916-B3CD-063E-B75C-E8C7FB022917}"/>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507840" y="1656080"/>
            <a:ext cx="11292142" cy="4236797"/>
          </a:xfrm>
          <a:prstGeom prst="rect">
            <a:avLst/>
          </a:prstGeom>
        </p:spPr>
      </p:pic>
      <p:sp>
        <p:nvSpPr>
          <p:cNvPr id="9" name="TextBox 8">
            <a:extLst>
              <a:ext uri="{FF2B5EF4-FFF2-40B4-BE49-F238E27FC236}">
                <a16:creationId xmlns:a16="http://schemas.microsoft.com/office/drawing/2014/main" id="{00CF7BFE-1211-A353-15B7-C8201CB9865E}"/>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LOTIS-2: Getting to Know Each Other</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sp>
        <p:nvSpPr>
          <p:cNvPr id="10" name="TextBox 9">
            <a:extLst>
              <a:ext uri="{FF2B5EF4-FFF2-40B4-BE49-F238E27FC236}">
                <a16:creationId xmlns:a16="http://schemas.microsoft.com/office/drawing/2014/main" id="{35C9FCF9-37BE-9883-04D7-2E5BE3AEC679}"/>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Caimi et al ICML 2023 </a:t>
            </a:r>
          </a:p>
        </p:txBody>
      </p:sp>
      <p:sp>
        <p:nvSpPr>
          <p:cNvPr id="5" name="TextBox 4">
            <a:extLst>
              <a:ext uri="{FF2B5EF4-FFF2-40B4-BE49-F238E27FC236}">
                <a16:creationId xmlns:a16="http://schemas.microsoft.com/office/drawing/2014/main" id="{0134DC06-FB2E-6D2C-02B4-FA8F9E94184C}"/>
              </a:ext>
            </a:extLst>
          </p:cNvPr>
          <p:cNvSpPr txBox="1"/>
          <p:nvPr/>
        </p:nvSpPr>
        <p:spPr>
          <a:xfrm>
            <a:off x="3413760" y="1105777"/>
            <a:ext cx="51434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 Phase 2 Study of </a:t>
            </a:r>
            <a:r>
              <a:rPr kumimoji="0" lang="en-US" sz="1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Lonca</a:t>
            </a: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 in Relapsed DLBCL</a:t>
            </a:r>
          </a:p>
        </p:txBody>
      </p:sp>
    </p:spTree>
    <p:extLst>
      <p:ext uri="{BB962C8B-B14F-4D97-AF65-F5344CB8AC3E}">
        <p14:creationId xmlns:p14="http://schemas.microsoft.com/office/powerpoint/2010/main" val="17949004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A19E324C-97D6-764D-1F86-3CB8FBF7F365}"/>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9F267B2A-8F1B-0C52-3954-5358DA89D516}"/>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700822B4-C812-61FB-E6CA-D2BAA936AA1A}"/>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7B3D8594-105E-1C1F-E50E-6571B237FD2B}"/>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1454A242-66F1-45DF-1552-9C0403AD73A5}"/>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AB52FFB9-73C7-5105-4608-5FA82396B188}"/>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LOTIS-2: Getting to Know Each Other</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7" name="Picture 6">
            <a:extLst>
              <a:ext uri="{FF2B5EF4-FFF2-40B4-BE49-F238E27FC236}">
                <a16:creationId xmlns:a16="http://schemas.microsoft.com/office/drawing/2014/main" id="{C2F44053-D40C-7A8A-9EA9-6F49A5FC36AA}"/>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238132" y="1381991"/>
            <a:ext cx="11895804" cy="4195849"/>
          </a:xfrm>
          <a:prstGeom prst="rect">
            <a:avLst/>
          </a:prstGeom>
        </p:spPr>
      </p:pic>
      <p:sp>
        <p:nvSpPr>
          <p:cNvPr id="11" name="TextBox 10">
            <a:extLst>
              <a:ext uri="{FF2B5EF4-FFF2-40B4-BE49-F238E27FC236}">
                <a16:creationId xmlns:a16="http://schemas.microsoft.com/office/drawing/2014/main" id="{1885D9D7-14C3-F16A-A7A9-8FCD96DB810C}"/>
              </a:ext>
            </a:extLst>
          </p:cNvPr>
          <p:cNvSpPr txBox="1"/>
          <p:nvPr/>
        </p:nvSpPr>
        <p:spPr>
          <a:xfrm>
            <a:off x="29184" y="6542643"/>
            <a:ext cx="37401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Caimi et al. Haematologica 2024</a:t>
            </a:r>
          </a:p>
        </p:txBody>
      </p:sp>
    </p:spTree>
    <p:extLst>
      <p:ext uri="{BB962C8B-B14F-4D97-AF65-F5344CB8AC3E}">
        <p14:creationId xmlns:p14="http://schemas.microsoft.com/office/powerpoint/2010/main" val="41727365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4F593598-2AF9-A161-BCE0-7DDB3977D723}"/>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338B84ED-0F4A-A863-3AFC-9382D530239E}"/>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50A9E491-5727-BE2A-933B-A895D506D438}"/>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00270431-D09F-80EF-44F6-35EF7747451F}"/>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5FD01473-D751-97CE-6461-2DE421687A3D}"/>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73F6B45B-F531-E796-34A5-1982F2BB368C}"/>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LOTIS-2: Getting to Know Each Other</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10" name="Picture 9">
            <a:extLst>
              <a:ext uri="{FF2B5EF4-FFF2-40B4-BE49-F238E27FC236}">
                <a16:creationId xmlns:a16="http://schemas.microsoft.com/office/drawing/2014/main" id="{E4FDA638-93A8-63DC-5226-C87C5201AD50}"/>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810339" y="1559015"/>
            <a:ext cx="10571321" cy="3794833"/>
          </a:xfrm>
          <a:prstGeom prst="rect">
            <a:avLst/>
          </a:prstGeom>
        </p:spPr>
      </p:pic>
      <p:sp>
        <p:nvSpPr>
          <p:cNvPr id="5" name="TextBox 4">
            <a:extLst>
              <a:ext uri="{FF2B5EF4-FFF2-40B4-BE49-F238E27FC236}">
                <a16:creationId xmlns:a16="http://schemas.microsoft.com/office/drawing/2014/main" id="{82CF4976-A3C1-7EEA-31BC-E5E53B85E697}"/>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Caimi et al ICML 2023 </a:t>
            </a:r>
          </a:p>
        </p:txBody>
      </p:sp>
    </p:spTree>
    <p:extLst>
      <p:ext uri="{BB962C8B-B14F-4D97-AF65-F5344CB8AC3E}">
        <p14:creationId xmlns:p14="http://schemas.microsoft.com/office/powerpoint/2010/main" val="3667324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852169AB-E7C2-0B21-4362-C88D9431E530}"/>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BDFDAB11-F246-A14E-30CD-B74210303361}"/>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7991FF43-19CF-6621-3BCE-7566F1ED3746}"/>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CCEE259E-7E2B-8398-E36F-60A8183D780E}"/>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A595CA9A-3021-44CA-B693-01B5026D43F9}"/>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DD263ECC-B5DD-A714-855C-0ED95234015F}"/>
              </a:ext>
            </a:extLst>
          </p:cNvPr>
          <p:cNvSpPr txBox="1"/>
          <p:nvPr/>
        </p:nvSpPr>
        <p:spPr>
          <a:xfrm>
            <a:off x="1940079" y="29948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LOTIS-5: Harmonizing</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10" name="Picture 9">
            <a:extLst>
              <a:ext uri="{FF2B5EF4-FFF2-40B4-BE49-F238E27FC236}">
                <a16:creationId xmlns:a16="http://schemas.microsoft.com/office/drawing/2014/main" id="{91BA95FA-309F-EA96-F7DD-6109CC837AEE}"/>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1006624" y="1353380"/>
            <a:ext cx="10178751" cy="4462135"/>
          </a:xfrm>
          <a:prstGeom prst="rect">
            <a:avLst/>
          </a:prstGeom>
        </p:spPr>
      </p:pic>
      <p:sp>
        <p:nvSpPr>
          <p:cNvPr id="11" name="TextBox 10">
            <a:extLst>
              <a:ext uri="{FF2B5EF4-FFF2-40B4-BE49-F238E27FC236}">
                <a16:creationId xmlns:a16="http://schemas.microsoft.com/office/drawing/2014/main" id="{2D6FDAFF-7394-20D3-C2B1-F4A600BA2B17}"/>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Stella et al EHA 2025 </a:t>
            </a:r>
          </a:p>
        </p:txBody>
      </p:sp>
      <p:sp>
        <p:nvSpPr>
          <p:cNvPr id="6" name="TextBox 5">
            <a:extLst>
              <a:ext uri="{FF2B5EF4-FFF2-40B4-BE49-F238E27FC236}">
                <a16:creationId xmlns:a16="http://schemas.microsoft.com/office/drawing/2014/main" id="{59D03A66-5ABF-BAA6-CC0C-F9D961E01376}"/>
              </a:ext>
            </a:extLst>
          </p:cNvPr>
          <p:cNvSpPr txBox="1"/>
          <p:nvPr/>
        </p:nvSpPr>
        <p:spPr>
          <a:xfrm>
            <a:off x="2330196" y="911692"/>
            <a:ext cx="73620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Phase 3 Trial of </a:t>
            </a:r>
            <a:r>
              <a:rPr kumimoji="0" lang="en-US" sz="1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Lonca</a:t>
            </a: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 with R Versus R-</a:t>
            </a:r>
            <a:r>
              <a:rPr kumimoji="0" lang="en-US" sz="1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GemOx</a:t>
            </a: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in Relapsed DLBCL</a:t>
            </a:r>
          </a:p>
        </p:txBody>
      </p:sp>
    </p:spTree>
    <p:extLst>
      <p:ext uri="{BB962C8B-B14F-4D97-AF65-F5344CB8AC3E}">
        <p14:creationId xmlns:p14="http://schemas.microsoft.com/office/powerpoint/2010/main" val="4353514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a:xfrm>
            <a:off x="912286" y="53752"/>
            <a:ext cx="10358967" cy="926976"/>
          </a:xfrm>
        </p:spPr>
        <p:txBody>
          <a:bodyPr/>
          <a:lstStyle/>
          <a:p>
            <a:r>
              <a:rPr lang="en-US" dirty="0"/>
              <a:t>Research To Practice President Neil Love, MD — Disclosures</a:t>
            </a:r>
          </a:p>
        </p:txBody>
      </p:sp>
      <p:sp>
        <p:nvSpPr>
          <p:cNvPr id="6" name="Content Placeholder 2">
            <a:extLst>
              <a:ext uri="{FF2B5EF4-FFF2-40B4-BE49-F238E27FC236}">
                <a16:creationId xmlns:a16="http://schemas.microsoft.com/office/drawing/2014/main" id="{CDE0B523-DC14-3BCC-7832-17E26722FB0E}"/>
              </a:ext>
            </a:extLst>
          </p:cNvPr>
          <p:cNvSpPr>
            <a:spLocks noGrp="1"/>
          </p:cNvSpPr>
          <p:nvPr>
            <p:ph idx="1"/>
          </p:nvPr>
        </p:nvSpPr>
        <p:spPr>
          <a:xfrm>
            <a:off x="563255" y="1124744"/>
            <a:ext cx="11005353" cy="4799013"/>
          </a:xfrm>
        </p:spPr>
        <p:txBody>
          <a:bodyPr/>
          <a:lstStyle/>
          <a:p>
            <a:pPr marL="98425" indent="0">
              <a:lnSpc>
                <a:spcPct val="100000"/>
              </a:lnSpc>
              <a:buNone/>
            </a:pPr>
            <a:r>
              <a:rPr lang="en-US" sz="1850" dirty="0"/>
              <a:t>Dr Love </a:t>
            </a:r>
            <a:r>
              <a:rPr lang="en-US" sz="1850" b="0" dirty="0"/>
              <a:t>is president and CEO of Research To Practice. Research To Practice receives funds in the form of educational grants to develop CME activities from the following companies: Aadi Bioscience, AbbVie Inc, ADC Therapeutics, </a:t>
            </a:r>
            <a:r>
              <a:rPr lang="en-US" sz="1850" b="0" dirty="0" err="1"/>
              <a:t>Agendia</a:t>
            </a:r>
            <a:r>
              <a:rPr lang="en-US" sz="1850" b="0" dirty="0"/>
              <a:t> Inc, Alexion Pharmaceuticals, Amgen Inc, Array BioPharma Inc, a subsidiary of Pfizer Inc, </a:t>
            </a:r>
            <a:r>
              <a:rPr lang="en-US" sz="1850" b="0" dirty="0" err="1"/>
              <a:t>Arvinas</a:t>
            </a:r>
            <a:r>
              <a:rPr lang="en-US" sz="1850" b="0" dirty="0"/>
              <a:t>, Astellas, AstraZeneca Pharmaceuticals LP, Aveo Pharmaceuticals, Bayer HealthCare Pharmaceuticals, </a:t>
            </a:r>
            <a:r>
              <a:rPr lang="en-US" sz="1850" b="0" dirty="0" err="1"/>
              <a:t>BeOne</a:t>
            </a:r>
            <a:r>
              <a:rPr lang="en-US" sz="1850" b="0" dirty="0"/>
              <a:t>, Biotheranostics Inc, A Hologic Company, Black Diamond Therapeutics Inc, Blueprint Medicines, Boehringer Ingelheim Pharmaceuticals Inc, Bristol Myers Squibb, </a:t>
            </a:r>
            <a:r>
              <a:rPr lang="en-US" sz="1850" b="0" dirty="0" err="1"/>
              <a:t>Celcuity</a:t>
            </a:r>
            <a:r>
              <a:rPr lang="en-US" sz="1850" b="0" dirty="0"/>
              <a:t>, Clovis Oncology, </a:t>
            </a:r>
            <a:r>
              <a:rPr lang="en-US" sz="1850" b="0" dirty="0" err="1"/>
              <a:t>Coherus</a:t>
            </a:r>
            <a:r>
              <a:rPr lang="en-US" sz="1850" b="0" dirty="0"/>
              <a:t> </a:t>
            </a:r>
            <a:r>
              <a:rPr lang="en-US" sz="1850" b="0" dirty="0" err="1"/>
              <a:t>BioSciences</a:t>
            </a:r>
            <a:r>
              <a:rPr lang="en-US" sz="1850" b="0" dirty="0"/>
              <a:t>, </a:t>
            </a:r>
            <a:r>
              <a:rPr lang="en-US" sz="1850" b="0" dirty="0" err="1"/>
              <a:t>Corcept</a:t>
            </a:r>
            <a:r>
              <a:rPr lang="en-US" sz="1850" b="0" dirty="0"/>
              <a:t> Therapeutics Inc, CTI BioPharma, a Sobi Company, Daiichi Sankyo Inc, Eisai Inc, Elevation Oncology Inc, Exact Sciences Corporation, Exelixis Inc, Genentech, a member of the Roche Group, Genmab US Inc, Geron Corporation, Gilead Sciences Inc, GSK, </a:t>
            </a:r>
            <a:r>
              <a:rPr lang="en-US" sz="1850" b="0" dirty="0" err="1"/>
              <a:t>Helsinn</a:t>
            </a:r>
            <a:r>
              <a:rPr lang="en-US" sz="1850" b="0" dirty="0"/>
              <a:t> Therapeutics (US) Inc, </a:t>
            </a:r>
            <a:r>
              <a:rPr lang="en-US" sz="1850" b="0" dirty="0" err="1"/>
              <a:t>ImmunoGen</a:t>
            </a:r>
            <a:r>
              <a:rPr lang="en-US" sz="1850" b="0" dirty="0"/>
              <a:t> Inc, Incyte Corporation, Ipsen Biopharmaceuticals Inc, Jazz Pharmaceuticals Inc, Johnson &amp; Johnson, </a:t>
            </a:r>
            <a:r>
              <a:rPr lang="en-US" sz="1850" b="0" dirty="0" err="1"/>
              <a:t>Karyopharm</a:t>
            </a:r>
            <a:r>
              <a:rPr lang="en-US" sz="1850" b="0" dirty="0"/>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850" b="0" dirty="0" err="1"/>
              <a:t>Novocure</a:t>
            </a:r>
            <a:r>
              <a:rPr lang="en-US" sz="1850" b="0" dirty="0"/>
              <a:t> Inc, </a:t>
            </a:r>
            <a:r>
              <a:rPr lang="en-US" sz="1850" b="0" dirty="0" err="1"/>
              <a:t>Nuvalent</a:t>
            </a:r>
            <a:r>
              <a:rPr lang="en-US" sz="1850" b="0" dirty="0"/>
              <a:t>, Nuvation Bio Inc, Pfizer Inc, Pharmacyclics LLC, an AbbVie Company, Puma Biotechnology Inc, Regeneron Pharmaceuticals Inc, Revolution Medicines Inc, Rigel Pharmaceuticals Inc, R-Pharm US, Sanofi, </a:t>
            </a:r>
            <a:r>
              <a:rPr lang="en-US" sz="1850" b="0" dirty="0" err="1"/>
              <a:t>Seagen</a:t>
            </a:r>
            <a:r>
              <a:rPr lang="en-US" sz="1850" b="0" dirty="0"/>
              <a:t> Inc, Servier Pharmaceuticals LLC, </a:t>
            </a:r>
            <a:r>
              <a:rPr lang="en-US" sz="1850" b="0" dirty="0" err="1"/>
              <a:t>SpringWorks</a:t>
            </a:r>
            <a:r>
              <a:rPr lang="en-US" sz="1850" b="0" dirty="0"/>
              <a:t> Therapeutics Inc, </a:t>
            </a:r>
            <a:r>
              <a:rPr lang="en-US" sz="1850" b="0" dirty="0" err="1"/>
              <a:t>Stemline</a:t>
            </a:r>
            <a:r>
              <a:rPr lang="en-US" sz="1850" b="0" dirty="0"/>
              <a:t> Therapeutics Inc, Sumitomo Pharma America, Summit Therapeutics, </a:t>
            </a:r>
            <a:r>
              <a:rPr lang="en-US" sz="1850" b="0" dirty="0" err="1"/>
              <a:t>Syndax</a:t>
            </a:r>
            <a:r>
              <a:rPr lang="en-US" sz="1850" b="0" dirty="0"/>
              <a:t> Pharmaceuticals, Taiho Oncology Inc, Takeda Pharmaceuticals USA Inc, </a:t>
            </a:r>
            <a:r>
              <a:rPr lang="en-US" sz="1850" b="0" dirty="0" err="1"/>
              <a:t>TerSera</a:t>
            </a:r>
            <a:r>
              <a:rPr lang="en-US" sz="1850" b="0" dirty="0"/>
              <a:t> Therapeutics LLC, and </a:t>
            </a:r>
            <a:r>
              <a:rPr lang="en-US" sz="1850" b="0" dirty="0" err="1"/>
              <a:t>Tesaro</a:t>
            </a:r>
            <a:r>
              <a:rPr lang="en-US" sz="1850" b="0" dirty="0"/>
              <a:t>, A GSK Company.</a:t>
            </a:r>
            <a:endParaRPr lang="en-US" sz="1850" b="0" dirty="0">
              <a:solidFill>
                <a:schemeClr val="tx1"/>
              </a:solidFill>
            </a:endParaRPr>
          </a:p>
        </p:txBody>
      </p:sp>
    </p:spTree>
    <p:extLst>
      <p:ext uri="{BB962C8B-B14F-4D97-AF65-F5344CB8AC3E}">
        <p14:creationId xmlns:p14="http://schemas.microsoft.com/office/powerpoint/2010/main" val="26301663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E8A9A1D0-3757-848E-B876-FFE628B91490}"/>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C065DF28-8337-A400-0D74-87A719807067}"/>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4D8EEF2D-A541-0DAA-D6F0-EAE138CF5F5A}"/>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966A05EA-AA6C-E43B-D8B9-C198BB830145}"/>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6D371845-6D31-F025-8E84-39852F559F97}"/>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D6364E1B-257F-00F5-334D-C813A9024BB2}"/>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LOTIS-5: Harmonizing</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6" name="Picture 5">
            <a:extLst>
              <a:ext uri="{FF2B5EF4-FFF2-40B4-BE49-F238E27FC236}">
                <a16:creationId xmlns:a16="http://schemas.microsoft.com/office/drawing/2014/main" id="{28C1D1F5-E237-EA2A-C614-C84F0AFAF6A6}"/>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1268330" y="1159689"/>
            <a:ext cx="9771162" cy="4593486"/>
          </a:xfrm>
          <a:prstGeom prst="rect">
            <a:avLst/>
          </a:prstGeom>
        </p:spPr>
      </p:pic>
      <p:sp>
        <p:nvSpPr>
          <p:cNvPr id="7" name="TextBox 6">
            <a:extLst>
              <a:ext uri="{FF2B5EF4-FFF2-40B4-BE49-F238E27FC236}">
                <a16:creationId xmlns:a16="http://schemas.microsoft.com/office/drawing/2014/main" id="{6F15A43A-1DF3-1E87-B810-5202F85B4B19}"/>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Stella et al EHA 2025 </a:t>
            </a:r>
          </a:p>
        </p:txBody>
      </p:sp>
    </p:spTree>
    <p:extLst>
      <p:ext uri="{BB962C8B-B14F-4D97-AF65-F5344CB8AC3E}">
        <p14:creationId xmlns:p14="http://schemas.microsoft.com/office/powerpoint/2010/main" val="42320006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C66418F8-CBA6-FCEE-C3CC-B76B2A28C63E}"/>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3DB1819A-65D4-F7A3-7D8A-B252F8BE43FD}"/>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95CC393D-A29E-CB70-766E-6E238FBC76A1}"/>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63EF11B5-4428-33CA-6277-CFBBA061F1A6}"/>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65EC04AA-CE90-D169-FD07-5F2BDDA3A1CF}"/>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A5A4DDAE-6303-D0D2-3830-CA6CFAEEDA78}"/>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LOTIS-5: Harmonizing</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7" name="Picture 6">
            <a:extLst>
              <a:ext uri="{FF2B5EF4-FFF2-40B4-BE49-F238E27FC236}">
                <a16:creationId xmlns:a16="http://schemas.microsoft.com/office/drawing/2014/main" id="{F27C8E65-66E5-FD20-E247-414FF1970FE8}"/>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959786" y="1386215"/>
            <a:ext cx="10272428" cy="4396465"/>
          </a:xfrm>
          <a:prstGeom prst="rect">
            <a:avLst/>
          </a:prstGeom>
        </p:spPr>
      </p:pic>
      <p:sp>
        <p:nvSpPr>
          <p:cNvPr id="8" name="TextBox 7">
            <a:extLst>
              <a:ext uri="{FF2B5EF4-FFF2-40B4-BE49-F238E27FC236}">
                <a16:creationId xmlns:a16="http://schemas.microsoft.com/office/drawing/2014/main" id="{CAB4D051-8968-DE0D-66A2-EE930F49F11B}"/>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Stella et al EHA 2025 </a:t>
            </a:r>
          </a:p>
        </p:txBody>
      </p:sp>
    </p:spTree>
    <p:extLst>
      <p:ext uri="{BB962C8B-B14F-4D97-AF65-F5344CB8AC3E}">
        <p14:creationId xmlns:p14="http://schemas.microsoft.com/office/powerpoint/2010/main" val="13802106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B29129B7-941D-ACE4-6036-9F86865F92A3}"/>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335BBDBB-8CB3-1434-5CE0-867BCD8E145B}"/>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72624713-00FB-3140-DA02-E334556F781A}"/>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C79A283B-FAEF-F71A-54D4-1C44A22AC19F}"/>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803710F7-7952-6689-BE9E-AD8A752CE117}"/>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4258EAD4-76C2-8EC0-8D36-A3B372EAA062}"/>
              </a:ext>
            </a:extLst>
          </p:cNvPr>
          <p:cNvSpPr txBox="1"/>
          <p:nvPr/>
        </p:nvSpPr>
        <p:spPr>
          <a:xfrm>
            <a:off x="1940079" y="58847"/>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LOTIS-7: Guest Artists</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6" name="Picture 5">
            <a:extLst>
              <a:ext uri="{FF2B5EF4-FFF2-40B4-BE49-F238E27FC236}">
                <a16:creationId xmlns:a16="http://schemas.microsoft.com/office/drawing/2014/main" id="{27B89CA8-278A-4914-3224-980CD4989F05}"/>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2185104" y="971852"/>
            <a:ext cx="8109833" cy="5019920"/>
          </a:xfrm>
          <a:prstGeom prst="rect">
            <a:avLst/>
          </a:prstGeom>
        </p:spPr>
      </p:pic>
      <p:sp>
        <p:nvSpPr>
          <p:cNvPr id="8" name="TextBox 7">
            <a:extLst>
              <a:ext uri="{FF2B5EF4-FFF2-40B4-BE49-F238E27FC236}">
                <a16:creationId xmlns:a16="http://schemas.microsoft.com/office/drawing/2014/main" id="{4976869D-3778-F7C8-1CE1-B240DAB5BE73}"/>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Alderuccio et al EHA 2025 </a:t>
            </a:r>
          </a:p>
        </p:txBody>
      </p:sp>
      <p:sp>
        <p:nvSpPr>
          <p:cNvPr id="5" name="TextBox 4">
            <a:extLst>
              <a:ext uri="{FF2B5EF4-FFF2-40B4-BE49-F238E27FC236}">
                <a16:creationId xmlns:a16="http://schemas.microsoft.com/office/drawing/2014/main" id="{C7081C52-852F-0F65-E19F-2928E08E78E0}"/>
              </a:ext>
            </a:extLst>
          </p:cNvPr>
          <p:cNvSpPr txBox="1"/>
          <p:nvPr/>
        </p:nvSpPr>
        <p:spPr>
          <a:xfrm>
            <a:off x="2812537" y="544530"/>
            <a:ext cx="65669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Phase 1b Trial of </a:t>
            </a:r>
            <a:r>
              <a:rPr kumimoji="0" lang="en-US" sz="1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Lonca</a:t>
            </a: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 with </a:t>
            </a:r>
            <a:r>
              <a:rPr kumimoji="0" lang="en-US" sz="1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Glofitamab</a:t>
            </a: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in Relapsed DLBCL</a:t>
            </a:r>
          </a:p>
        </p:txBody>
      </p:sp>
      <p:sp>
        <p:nvSpPr>
          <p:cNvPr id="10" name="Rectangle 9">
            <a:extLst>
              <a:ext uri="{FF2B5EF4-FFF2-40B4-BE49-F238E27FC236}">
                <a16:creationId xmlns:a16="http://schemas.microsoft.com/office/drawing/2014/main" id="{50B5043C-7411-D366-CFAC-7847F05CADE7}"/>
              </a:ext>
            </a:extLst>
          </p:cNvPr>
          <p:cNvSpPr/>
          <p:nvPr/>
        </p:nvSpPr>
        <p:spPr>
          <a:xfrm>
            <a:off x="5971360" y="1996068"/>
            <a:ext cx="1823342" cy="472812"/>
          </a:xfrm>
          <a:prstGeom prst="rect">
            <a:avLst/>
          </a:prstGeom>
          <a:solidFill>
            <a:srgbClr val="FDD7B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a:ea typeface="+mn-ea"/>
              <a:cs typeface="+mn-cs"/>
            </a:endParaRPr>
          </a:p>
        </p:txBody>
      </p:sp>
      <p:sp>
        <p:nvSpPr>
          <p:cNvPr id="7" name="TextBox 6">
            <a:extLst>
              <a:ext uri="{FF2B5EF4-FFF2-40B4-BE49-F238E27FC236}">
                <a16:creationId xmlns:a16="http://schemas.microsoft.com/office/drawing/2014/main" id="{1B53430A-72A3-8BC1-7DA7-99FD3075354D}"/>
              </a:ext>
            </a:extLst>
          </p:cNvPr>
          <p:cNvSpPr txBox="1"/>
          <p:nvPr/>
        </p:nvSpPr>
        <p:spPr>
          <a:xfrm>
            <a:off x="5955060" y="1968636"/>
            <a:ext cx="19554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a:ea typeface="+mn-ea"/>
                <a:cs typeface="Arial" panose="020B0604020202020204" pitchFamily="34" charset="0"/>
              </a:rPr>
              <a:t>Escalating doses of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ptos"/>
                <a:ea typeface="+mn-ea"/>
                <a:cs typeface="Arial" panose="020B0604020202020204" pitchFamily="34" charset="0"/>
              </a:rPr>
              <a:t>Lonca</a:t>
            </a:r>
            <a:r>
              <a:rPr kumimoji="0" lang="en-US" sz="1200" b="0" i="0" u="none" strike="noStrike" kern="1200" cap="none" spc="0" normalizeH="0" baseline="0" noProof="0" dirty="0">
                <a:ln>
                  <a:noFill/>
                </a:ln>
                <a:solidFill>
                  <a:prstClr val="black"/>
                </a:solidFill>
                <a:effectLst/>
                <a:uLnTx/>
                <a:uFillTx/>
                <a:latin typeface="Aptos"/>
                <a:ea typeface="+mn-ea"/>
                <a:cs typeface="Arial" panose="020B0604020202020204" pitchFamily="34" charset="0"/>
              </a:rPr>
              <a:t> IV </a:t>
            </a:r>
            <a:r>
              <a:rPr kumimoji="0" lang="en-US" sz="1200" b="0" i="0" u="none" strike="noStrike" kern="1200" cap="none" spc="0" normalizeH="0" baseline="30000" noProof="0" dirty="0" err="1">
                <a:ln>
                  <a:noFill/>
                </a:ln>
                <a:solidFill>
                  <a:prstClr val="black"/>
                </a:solidFill>
                <a:effectLst/>
                <a:uLnTx/>
                <a:uFillTx/>
                <a:latin typeface="Aptos"/>
                <a:ea typeface="+mn-ea"/>
                <a:cs typeface="Arial" panose="020B0604020202020204" pitchFamily="34" charset="0"/>
              </a:rPr>
              <a:t>a,b</a:t>
            </a:r>
            <a:r>
              <a:rPr kumimoji="0" lang="en-US" sz="1200" b="0" i="0" u="none" strike="noStrike" kern="1200" cap="none" spc="0" normalizeH="0" baseline="30000" noProof="0" dirty="0">
                <a:ln>
                  <a:noFill/>
                </a:ln>
                <a:solidFill>
                  <a:prstClr val="black"/>
                </a:solidFill>
                <a:effectLst/>
                <a:uLnTx/>
                <a:uFillTx/>
                <a:latin typeface="Aptos"/>
                <a:ea typeface="+mn-ea"/>
                <a:cs typeface="Arial" panose="020B0604020202020204" pitchFamily="34" charset="0"/>
              </a:rPr>
              <a:t> </a:t>
            </a:r>
            <a:r>
              <a:rPr kumimoji="0" lang="en-US" sz="1200" b="0" i="0" u="none" strike="noStrike" kern="1200" cap="none" spc="0" normalizeH="0" baseline="0" noProof="0" dirty="0">
                <a:ln>
                  <a:noFill/>
                </a:ln>
                <a:solidFill>
                  <a:prstClr val="black"/>
                </a:solidFill>
                <a:effectLst/>
                <a:uLnTx/>
                <a:uFillTx/>
                <a:latin typeface="Aptos"/>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ptos"/>
                <a:ea typeface="+mn-ea"/>
                <a:cs typeface="Arial" panose="020B0604020202020204" pitchFamily="34" charset="0"/>
              </a:rPr>
              <a:t>Glofit</a:t>
            </a:r>
            <a:r>
              <a:rPr kumimoji="0" lang="en-US" sz="1200" b="0" i="0" u="none" strike="noStrike" kern="1200" cap="none" spc="0" normalizeH="0" baseline="0" noProof="0" dirty="0">
                <a:ln>
                  <a:noFill/>
                </a:ln>
                <a:solidFill>
                  <a:prstClr val="black"/>
                </a:solidFill>
                <a:effectLst/>
                <a:uLnTx/>
                <a:uFillTx/>
                <a:latin typeface="Aptos"/>
                <a:ea typeface="+mn-ea"/>
                <a:cs typeface="Arial" panose="020B0604020202020204" pitchFamily="34" charset="0"/>
              </a:rPr>
              <a:t> IV Q3W</a:t>
            </a:r>
          </a:p>
        </p:txBody>
      </p:sp>
    </p:spTree>
    <p:extLst>
      <p:ext uri="{BB962C8B-B14F-4D97-AF65-F5344CB8AC3E}">
        <p14:creationId xmlns:p14="http://schemas.microsoft.com/office/powerpoint/2010/main" val="1352110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CB30A9AB-46C0-428B-A87A-1220FE8A1D3F}"/>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B8F161B2-A0F2-C00F-7664-8B63C89259E7}"/>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EF6C7EBE-9640-B84C-ABB4-3F8DC0996F58}"/>
              </a:ext>
            </a:extLst>
          </p:cNvPr>
          <p:cNvSpPr/>
          <p:nvPr/>
        </p:nvSpPr>
        <p:spPr>
          <a:xfrm>
            <a:off x="-1" y="0"/>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1182706A-4010-11D7-EF78-5568AB375DAE}"/>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034D01E2-EB05-F037-38B8-A6695F547578}"/>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AB092EB2-10FF-F5F1-4473-716CA307EA91}"/>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LOTIS-7: Guest Artists</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10" name="Picture 9">
            <a:extLst>
              <a:ext uri="{FF2B5EF4-FFF2-40B4-BE49-F238E27FC236}">
                <a16:creationId xmlns:a16="http://schemas.microsoft.com/office/drawing/2014/main" id="{9FAD1108-EC3A-B550-EEAB-6CC56DC9BEB5}"/>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905335" y="1334178"/>
            <a:ext cx="10628297" cy="4558622"/>
          </a:xfrm>
          <a:prstGeom prst="rect">
            <a:avLst/>
          </a:prstGeom>
        </p:spPr>
      </p:pic>
      <p:sp>
        <p:nvSpPr>
          <p:cNvPr id="11" name="TextBox 10">
            <a:extLst>
              <a:ext uri="{FF2B5EF4-FFF2-40B4-BE49-F238E27FC236}">
                <a16:creationId xmlns:a16="http://schemas.microsoft.com/office/drawing/2014/main" id="{0F55195B-8B25-9C15-1F2A-EEEEA218343E}"/>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Alderuccio et al EHA 2025 </a:t>
            </a:r>
          </a:p>
        </p:txBody>
      </p:sp>
    </p:spTree>
    <p:extLst>
      <p:ext uri="{BB962C8B-B14F-4D97-AF65-F5344CB8AC3E}">
        <p14:creationId xmlns:p14="http://schemas.microsoft.com/office/powerpoint/2010/main" val="29238505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2DD37B6F-3971-D03F-057E-678EAD30743D}"/>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2980EDE0-CDFA-7D8D-7556-15F8F60B2DF2}"/>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10DAE204-CF9D-065E-5FCC-FB7C8CCBCDB9}"/>
              </a:ext>
            </a:extLst>
          </p:cNvPr>
          <p:cNvSpPr/>
          <p:nvPr/>
        </p:nvSpPr>
        <p:spPr>
          <a:xfrm>
            <a:off x="-28880" y="142602"/>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61D126F6-274D-23E0-1827-8D5704CBA922}"/>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6D00A6A5-CE04-56F7-291F-A7D766998E1F}"/>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797946FE-BAD3-934F-EFE5-02F15B960E85}"/>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LOTIS-7: Guest Artists</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6" name="Picture 5">
            <a:extLst>
              <a:ext uri="{FF2B5EF4-FFF2-40B4-BE49-F238E27FC236}">
                <a16:creationId xmlns:a16="http://schemas.microsoft.com/office/drawing/2014/main" id="{85D029C1-E8D1-8DAF-FDA1-5B32A93B352B}"/>
              </a:ext>
            </a:extLst>
          </p:cNvPr>
          <p:cNvPicPr>
            <a:picLocks noChangeAspect="1"/>
          </p:cNvPicPr>
          <p:nvPr/>
        </p:nvPicPr>
        <p:blipFill>
          <a:blip r:embed="rId4"/>
          <a:stretch>
            <a:fillRect/>
          </a:stretch>
        </p:blipFill>
        <p:spPr>
          <a:xfrm>
            <a:off x="895972" y="989231"/>
            <a:ext cx="10515878" cy="5003655"/>
          </a:xfrm>
          <a:prstGeom prst="rect">
            <a:avLst/>
          </a:prstGeom>
        </p:spPr>
      </p:pic>
      <p:sp>
        <p:nvSpPr>
          <p:cNvPr id="7" name="TextBox 6">
            <a:extLst>
              <a:ext uri="{FF2B5EF4-FFF2-40B4-BE49-F238E27FC236}">
                <a16:creationId xmlns:a16="http://schemas.microsoft.com/office/drawing/2014/main" id="{BE71A417-3D42-BE1F-9105-BD0D31FCD3D9}"/>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Alderuccio et al EHA 2025 </a:t>
            </a:r>
          </a:p>
        </p:txBody>
      </p:sp>
    </p:spTree>
    <p:extLst>
      <p:ext uri="{BB962C8B-B14F-4D97-AF65-F5344CB8AC3E}">
        <p14:creationId xmlns:p14="http://schemas.microsoft.com/office/powerpoint/2010/main" val="3562582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2AA75F06-14F0-51CF-5FC4-89A2E98811E2}"/>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C2F933FB-4243-766C-E667-E88967570F5F}"/>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FB092BB1-A8C2-9FDC-E6A2-FB226346D2BC}"/>
              </a:ext>
            </a:extLst>
          </p:cNvPr>
          <p:cNvSpPr/>
          <p:nvPr/>
        </p:nvSpPr>
        <p:spPr>
          <a:xfrm>
            <a:off x="-28880" y="142602"/>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0C1D0651-C7C9-11B4-41F1-0EBA4E5D332B}"/>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3160A3D1-4519-3D22-37D6-429A14D01A0C}"/>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40B6C7D8-211B-5278-867E-CEA06439DE49}"/>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LOTIS-7: Guest Artists</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7" name="Picture 6">
            <a:extLst>
              <a:ext uri="{FF2B5EF4-FFF2-40B4-BE49-F238E27FC236}">
                <a16:creationId xmlns:a16="http://schemas.microsoft.com/office/drawing/2014/main" id="{E924BA9D-807B-5F76-A45B-802AEB4E5A86}"/>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1690093" y="1179255"/>
            <a:ext cx="8927635" cy="4983665"/>
          </a:xfrm>
          <a:prstGeom prst="rect">
            <a:avLst/>
          </a:prstGeom>
        </p:spPr>
      </p:pic>
      <p:sp>
        <p:nvSpPr>
          <p:cNvPr id="8" name="TextBox 7">
            <a:extLst>
              <a:ext uri="{FF2B5EF4-FFF2-40B4-BE49-F238E27FC236}">
                <a16:creationId xmlns:a16="http://schemas.microsoft.com/office/drawing/2014/main" id="{060451C6-4B30-EEE6-7013-31FBE05F1E39}"/>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Alderuccio et al EHA 2025 </a:t>
            </a:r>
          </a:p>
        </p:txBody>
      </p:sp>
    </p:spTree>
    <p:extLst>
      <p:ext uri="{BB962C8B-B14F-4D97-AF65-F5344CB8AC3E}">
        <p14:creationId xmlns:p14="http://schemas.microsoft.com/office/powerpoint/2010/main" val="37935563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09A68294-9B96-F154-839A-B088C9578E97}"/>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71EB03EB-A8C8-98EC-E9F5-719B06B76541}"/>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1F81FAC2-4AD9-211E-F4A2-3036865AED57}"/>
              </a:ext>
            </a:extLst>
          </p:cNvPr>
          <p:cNvSpPr/>
          <p:nvPr/>
        </p:nvSpPr>
        <p:spPr>
          <a:xfrm>
            <a:off x="-28880" y="142602"/>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9F70DDF7-5AC3-10FD-254E-8982646479BC}"/>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AB1860CA-9BEC-5E69-2F6D-705618BCEE1B}"/>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28C4DF7C-B649-4E36-E6AC-E12CCDEC1A8E}"/>
              </a:ext>
            </a:extLst>
          </p:cNvPr>
          <p:cNvSpPr txBox="1"/>
          <p:nvPr/>
        </p:nvSpPr>
        <p:spPr>
          <a:xfrm>
            <a:off x="1940079" y="179166"/>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LOTIS-U: Playing Different Venues</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6" name="Picture 5">
            <a:extLst>
              <a:ext uri="{FF2B5EF4-FFF2-40B4-BE49-F238E27FC236}">
                <a16:creationId xmlns:a16="http://schemas.microsoft.com/office/drawing/2014/main" id="{5B40E0B2-0135-C22E-137E-2515D8B32470}"/>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3416576" y="1143000"/>
            <a:ext cx="5358848" cy="4883319"/>
          </a:xfrm>
          <a:prstGeom prst="rect">
            <a:avLst/>
          </a:prstGeom>
        </p:spPr>
      </p:pic>
      <p:sp>
        <p:nvSpPr>
          <p:cNvPr id="5" name="TextBox 4">
            <a:extLst>
              <a:ext uri="{FF2B5EF4-FFF2-40B4-BE49-F238E27FC236}">
                <a16:creationId xmlns:a16="http://schemas.microsoft.com/office/drawing/2014/main" id="{7983FE3A-5B3E-6D14-E93E-3BBDC7BCF76D}"/>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Alderuccio et al ASH 2024 </a:t>
            </a:r>
          </a:p>
        </p:txBody>
      </p:sp>
      <p:sp>
        <p:nvSpPr>
          <p:cNvPr id="7" name="TextBox 6">
            <a:extLst>
              <a:ext uri="{FF2B5EF4-FFF2-40B4-BE49-F238E27FC236}">
                <a16:creationId xmlns:a16="http://schemas.microsoft.com/office/drawing/2014/main" id="{AC816402-0B81-3552-1375-A5EB68CA8EAF}"/>
              </a:ext>
            </a:extLst>
          </p:cNvPr>
          <p:cNvSpPr txBox="1"/>
          <p:nvPr/>
        </p:nvSpPr>
        <p:spPr>
          <a:xfrm>
            <a:off x="3550793" y="2959304"/>
            <a:ext cx="703707" cy="230832"/>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black"/>
                </a:solidFill>
                <a:effectLst/>
                <a:uLnTx/>
                <a:uFillTx/>
                <a:latin typeface="Aptos"/>
                <a:ea typeface="+mn-ea"/>
                <a:cs typeface="+mn-cs"/>
              </a:rPr>
              <a:t>Median</a:t>
            </a:r>
          </a:p>
        </p:txBody>
      </p:sp>
    </p:spTree>
    <p:extLst>
      <p:ext uri="{BB962C8B-B14F-4D97-AF65-F5344CB8AC3E}">
        <p14:creationId xmlns:p14="http://schemas.microsoft.com/office/powerpoint/2010/main" val="36451924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DDDB6BEB-AB8B-6B08-9D0A-E480283B86EF}"/>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E240448E-ADD4-BC5C-9B9D-15CC875EBFB3}"/>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5D668AB2-C325-C998-6093-6BF839B701E3}"/>
              </a:ext>
            </a:extLst>
          </p:cNvPr>
          <p:cNvSpPr/>
          <p:nvPr/>
        </p:nvSpPr>
        <p:spPr>
          <a:xfrm>
            <a:off x="-28880" y="142602"/>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30C4534E-2A67-A5FC-B058-E1EB5796C4C7}"/>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CF50C0EE-D03D-72A4-9149-95233D62AA28}"/>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4F0B7E8B-2AE7-B2CC-E82B-DF25C25D3EE4}"/>
              </a:ext>
            </a:extLst>
          </p:cNvPr>
          <p:cNvSpPr txBox="1"/>
          <p:nvPr/>
        </p:nvSpPr>
        <p:spPr>
          <a:xfrm>
            <a:off x="1940079" y="167137"/>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LOTIS-U: Playing Different Venues</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10" name="Picture 9">
            <a:extLst>
              <a:ext uri="{FF2B5EF4-FFF2-40B4-BE49-F238E27FC236}">
                <a16:creationId xmlns:a16="http://schemas.microsoft.com/office/drawing/2014/main" id="{FC2D348F-BE9E-CFB9-8FD9-98B5F9B6F07B}"/>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874751" y="1294148"/>
            <a:ext cx="10317243" cy="4350259"/>
          </a:xfrm>
          <a:prstGeom prst="rect">
            <a:avLst/>
          </a:prstGeom>
        </p:spPr>
      </p:pic>
      <p:sp>
        <p:nvSpPr>
          <p:cNvPr id="11" name="TextBox 10">
            <a:extLst>
              <a:ext uri="{FF2B5EF4-FFF2-40B4-BE49-F238E27FC236}">
                <a16:creationId xmlns:a16="http://schemas.microsoft.com/office/drawing/2014/main" id="{96778669-A3E4-4313-9B94-CC7E803FE395}"/>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Alderuccio et al ASH 2024 </a:t>
            </a:r>
          </a:p>
        </p:txBody>
      </p:sp>
      <p:sp>
        <p:nvSpPr>
          <p:cNvPr id="5" name="TextBox 4">
            <a:extLst>
              <a:ext uri="{FF2B5EF4-FFF2-40B4-BE49-F238E27FC236}">
                <a16:creationId xmlns:a16="http://schemas.microsoft.com/office/drawing/2014/main" id="{CAC52254-1039-8CE0-6725-486207F6C6FF}"/>
              </a:ext>
            </a:extLst>
          </p:cNvPr>
          <p:cNvSpPr txBox="1"/>
          <p:nvPr/>
        </p:nvSpPr>
        <p:spPr>
          <a:xfrm>
            <a:off x="2511407" y="843164"/>
            <a:ext cx="728500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Phase 2 Study of </a:t>
            </a:r>
            <a:r>
              <a:rPr kumimoji="0" lang="en-US" sz="1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Lonca</a:t>
            </a: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 with R in High-risk Relapsed/Refractory FL</a:t>
            </a:r>
          </a:p>
        </p:txBody>
      </p:sp>
    </p:spTree>
    <p:extLst>
      <p:ext uri="{BB962C8B-B14F-4D97-AF65-F5344CB8AC3E}">
        <p14:creationId xmlns:p14="http://schemas.microsoft.com/office/powerpoint/2010/main" val="981083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FE5DF096-244E-03EF-3FBE-AB4ACD1A53EA}"/>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6C67DFD0-3CAD-6720-1F02-41267170AE4F}"/>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909BC2FB-973B-C00B-6DF7-26D87C8B9C01}"/>
              </a:ext>
            </a:extLst>
          </p:cNvPr>
          <p:cNvSpPr/>
          <p:nvPr/>
        </p:nvSpPr>
        <p:spPr>
          <a:xfrm>
            <a:off x="-28880" y="142602"/>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DDC956BD-2B4B-AFF6-C815-777EEB860BFE}"/>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E5D4A024-F959-3B7C-78BD-22DECD2C4091}"/>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91DCF8FD-44FE-1154-B522-D1AD55D31325}"/>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LOTIS-U: Playing Different Venues</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5" name="Content Placeholder 3" descr="A screenshot of a medical test">
            <a:extLst>
              <a:ext uri="{FF2B5EF4-FFF2-40B4-BE49-F238E27FC236}">
                <a16:creationId xmlns:a16="http://schemas.microsoft.com/office/drawing/2014/main" id="{AD01D9E8-90B1-C962-88B0-F54A0259D7D2}"/>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303709" y="1269831"/>
            <a:ext cx="5258838" cy="2788524"/>
          </a:xfrm>
          <a:prstGeom prst="rect">
            <a:avLst/>
          </a:prstGeom>
        </p:spPr>
      </p:pic>
      <p:pic>
        <p:nvPicPr>
          <p:cNvPr id="7" name="Picture 6">
            <a:extLst>
              <a:ext uri="{FF2B5EF4-FFF2-40B4-BE49-F238E27FC236}">
                <a16:creationId xmlns:a16="http://schemas.microsoft.com/office/drawing/2014/main" id="{F16B663D-E78C-E9BF-A824-0C8F629E4B45}"/>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25000"/>
                    </a14:imgEffect>
                  </a14:imgLayer>
                </a14:imgProps>
              </a:ext>
            </a:extLst>
          </a:blip>
          <a:stretch>
            <a:fillRect/>
          </a:stretch>
        </p:blipFill>
        <p:spPr>
          <a:xfrm>
            <a:off x="6151220" y="1269831"/>
            <a:ext cx="5495334" cy="2788524"/>
          </a:xfrm>
          <a:prstGeom prst="rect">
            <a:avLst/>
          </a:prstGeom>
        </p:spPr>
      </p:pic>
      <p:pic>
        <p:nvPicPr>
          <p:cNvPr id="11" name="Picture 10">
            <a:extLst>
              <a:ext uri="{FF2B5EF4-FFF2-40B4-BE49-F238E27FC236}">
                <a16:creationId xmlns:a16="http://schemas.microsoft.com/office/drawing/2014/main" id="{5E420896-E064-4573-B0E6-F7A945FFCE7C}"/>
              </a:ext>
            </a:extLst>
          </p:cNvPr>
          <p:cNvPicPr>
            <a:picLocks noChangeAspect="1"/>
          </p:cNvPicPr>
          <p:nvPr/>
        </p:nvPicPr>
        <p:blipFill>
          <a:blip r:embed="rId8"/>
          <a:stretch>
            <a:fillRect/>
          </a:stretch>
        </p:blipFill>
        <p:spPr>
          <a:xfrm>
            <a:off x="2266804" y="4383766"/>
            <a:ext cx="6664930" cy="1708447"/>
          </a:xfrm>
          <a:prstGeom prst="rect">
            <a:avLst/>
          </a:prstGeom>
        </p:spPr>
      </p:pic>
      <p:sp>
        <p:nvSpPr>
          <p:cNvPr id="13" name="TextBox 12">
            <a:extLst>
              <a:ext uri="{FF2B5EF4-FFF2-40B4-BE49-F238E27FC236}">
                <a16:creationId xmlns:a16="http://schemas.microsoft.com/office/drawing/2014/main" id="{57005126-2C0E-2EFB-A2E1-2988DB09B872}"/>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Alderuccio et al ASH 2024 </a:t>
            </a:r>
          </a:p>
        </p:txBody>
      </p:sp>
    </p:spTree>
    <p:extLst>
      <p:ext uri="{BB962C8B-B14F-4D97-AF65-F5344CB8AC3E}">
        <p14:creationId xmlns:p14="http://schemas.microsoft.com/office/powerpoint/2010/main" val="19222737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09111F"/>
        </a:solidFill>
        <a:effectLst/>
      </p:bgPr>
    </p:bg>
    <p:spTree>
      <p:nvGrpSpPr>
        <p:cNvPr id="1" name="">
          <a:extLst>
            <a:ext uri="{FF2B5EF4-FFF2-40B4-BE49-F238E27FC236}">
              <a16:creationId xmlns:a16="http://schemas.microsoft.com/office/drawing/2014/main" id="{C88B965B-8318-9E65-8BCD-19249D066080}"/>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134A05D7-287B-1BFC-A2E5-25A6939E1AEC}"/>
              </a:ext>
            </a:extLst>
          </p:cNvPr>
          <p:cNvSpPr/>
          <p:nvPr/>
        </p:nvSpPr>
        <p:spPr>
          <a:xfrm>
            <a:off x="58064" y="27432"/>
            <a:ext cx="12191695" cy="6858000"/>
          </a:xfrm>
          <a:prstGeom prst="rect">
            <a:avLst/>
          </a:prstGeom>
          <a:solidFill>
            <a:srgbClr val="09111F"/>
          </a:solidFill>
          <a:ln w="12700">
            <a:solidFill>
              <a:srgbClr val="09111F">
                <a:alpha val="0"/>
              </a:srgbClr>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a:ea typeface="+mn-ea"/>
              <a:cs typeface="+mn-cs"/>
            </a:endParaRPr>
          </a:p>
        </p:txBody>
      </p:sp>
      <p:sp>
        <p:nvSpPr>
          <p:cNvPr id="3" name="Shape 1">
            <a:extLst>
              <a:ext uri="{FF2B5EF4-FFF2-40B4-BE49-F238E27FC236}">
                <a16:creationId xmlns:a16="http://schemas.microsoft.com/office/drawing/2014/main" id="{857221AA-E5DF-B919-AB96-45E6FBE16B6A}"/>
              </a:ext>
            </a:extLst>
          </p:cNvPr>
          <p:cNvSpPr/>
          <p:nvPr/>
        </p:nvSpPr>
        <p:spPr>
          <a:xfrm>
            <a:off x="-28880" y="142602"/>
            <a:ext cx="12249759" cy="6858000"/>
          </a:xfrm>
          <a:prstGeom prst="rect">
            <a:avLst/>
          </a:prstGeom>
          <a:solidFill>
            <a:srgbClr val="09111F">
              <a:alpha val="92000"/>
            </a:srgbClr>
          </a:solidFill>
          <a:ln w="12700">
            <a:solidFill>
              <a:srgbClr val="09111F">
                <a:alpha val="0"/>
              </a:srgbClr>
            </a:solidFill>
            <a:prstDash val="solid"/>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a:ea typeface="+mn-ea"/>
              <a:cs typeface="+mn-cs"/>
            </a:endParaRPr>
          </a:p>
        </p:txBody>
      </p:sp>
      <p:sp>
        <p:nvSpPr>
          <p:cNvPr id="4" name="Text 2">
            <a:extLst>
              <a:ext uri="{FF2B5EF4-FFF2-40B4-BE49-F238E27FC236}">
                <a16:creationId xmlns:a16="http://schemas.microsoft.com/office/drawing/2014/main" id="{5CA90AB8-FE9D-5F24-CEA7-68DA8E8F1EE4}"/>
              </a:ext>
            </a:extLst>
          </p:cNvPr>
          <p:cNvSpPr/>
          <p:nvPr/>
        </p:nvSpPr>
        <p:spPr>
          <a:xfrm>
            <a:off x="658368" y="1143000"/>
            <a:ext cx="5715000" cy="1325880"/>
          </a:xfrm>
          <a:prstGeom prst="rect">
            <a:avLst/>
          </a:prstGeom>
          <a:noFill/>
          <a:ln/>
        </p:spPr>
        <p:txBody>
          <a:bodyPr wrap="square" lIns="0" tIns="0" rIns="0" bIns="0" rtlCol="0" anchor="ct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500" b="1" i="0" u="none" strike="noStrike" kern="1200" cap="none" spc="0" normalizeH="0" baseline="0" noProof="0" dirty="0">
                <a:ln>
                  <a:noFill/>
                </a:ln>
                <a:solidFill>
                  <a:srgbClr val="F8FAFC"/>
                </a:solidFill>
                <a:effectLst/>
                <a:uLnTx/>
                <a:uFillTx/>
                <a:latin typeface="Aptos Display" pitchFamily="34" charset="0"/>
                <a:ea typeface="Aptos Display" pitchFamily="34" charset="-122"/>
                <a:cs typeface="Aptos Display" pitchFamily="34" charset="-120"/>
              </a:rPr>
              <a:t> </a:t>
            </a:r>
            <a:endParaRPr kumimoji="0" lang="en-US" sz="3500" b="0" i="0" u="none" strike="noStrike" kern="1200" cap="none" spc="0" normalizeH="0" baseline="0" noProof="0" dirty="0">
              <a:ln>
                <a:noFill/>
              </a:ln>
              <a:solidFill>
                <a:prstClr val="black"/>
              </a:solidFill>
              <a:effectLst/>
              <a:uLnTx/>
              <a:uFillTx/>
              <a:latin typeface="Aptos"/>
              <a:ea typeface="+mn-ea"/>
              <a:cs typeface="+mn-cs"/>
            </a:endParaRPr>
          </a:p>
        </p:txBody>
      </p:sp>
      <p:pic>
        <p:nvPicPr>
          <p:cNvPr id="12" name="Picture 11">
            <a:extLst>
              <a:ext uri="{FF2B5EF4-FFF2-40B4-BE49-F238E27FC236}">
                <a16:creationId xmlns:a16="http://schemas.microsoft.com/office/drawing/2014/main" id="{9ACD1A83-0911-0297-A952-BEA3E17C36D9}"/>
              </a:ext>
            </a:extLst>
          </p:cNvPr>
          <p:cNvPicPr>
            <a:picLocks noChangeAspect="1"/>
          </p:cNvPicPr>
          <p:nvPr/>
        </p:nvPicPr>
        <p:blipFill>
          <a:blip r:embed="rId3"/>
          <a:stretch>
            <a:fillRect/>
          </a:stretch>
        </p:blipFill>
        <p:spPr>
          <a:xfrm>
            <a:off x="9272401" y="6162920"/>
            <a:ext cx="2724290" cy="552478"/>
          </a:xfrm>
          <a:prstGeom prst="rect">
            <a:avLst/>
          </a:prstGeom>
        </p:spPr>
      </p:pic>
      <p:sp>
        <p:nvSpPr>
          <p:cNvPr id="9" name="TextBox 8">
            <a:extLst>
              <a:ext uri="{FF2B5EF4-FFF2-40B4-BE49-F238E27FC236}">
                <a16:creationId xmlns:a16="http://schemas.microsoft.com/office/drawing/2014/main" id="{E433B5ED-F3EB-649A-8650-3C6CFD26BFEE}"/>
              </a:ext>
            </a:extLst>
          </p:cNvPr>
          <p:cNvSpPr txBox="1"/>
          <p:nvPr/>
        </p:nvSpPr>
        <p:spPr>
          <a:xfrm>
            <a:off x="1940079" y="359645"/>
            <a:ext cx="806256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BoldMT"/>
                <a:ea typeface="+mn-ea"/>
                <a:cs typeface="+mn-cs"/>
              </a:rPr>
              <a:t>LOTIS-U: Playing Different Venues</a:t>
            </a:r>
            <a:endParaRPr kumimoji="0" lang="en-US" sz="3200" b="0" i="0" u="none" strike="noStrike" kern="1200" cap="none" spc="0" normalizeH="0" baseline="0" noProof="0" dirty="0">
              <a:ln>
                <a:noFill/>
              </a:ln>
              <a:solidFill>
                <a:prstClr val="black"/>
              </a:solidFill>
              <a:effectLst/>
              <a:uLnTx/>
              <a:uFillTx/>
              <a:latin typeface="Aptos"/>
              <a:ea typeface="+mn-ea"/>
              <a:cs typeface="+mn-cs"/>
            </a:endParaRPr>
          </a:p>
        </p:txBody>
      </p:sp>
      <p:pic>
        <p:nvPicPr>
          <p:cNvPr id="8" name="Picture 7">
            <a:extLst>
              <a:ext uri="{FF2B5EF4-FFF2-40B4-BE49-F238E27FC236}">
                <a16:creationId xmlns:a16="http://schemas.microsoft.com/office/drawing/2014/main" id="{18BE4938-4FF9-5BE5-2B9E-AACE0D4E30C5}"/>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1632881" y="1187550"/>
            <a:ext cx="9480973" cy="4563456"/>
          </a:xfrm>
          <a:prstGeom prst="rect">
            <a:avLst/>
          </a:prstGeom>
        </p:spPr>
      </p:pic>
      <p:sp>
        <p:nvSpPr>
          <p:cNvPr id="10" name="TextBox 9">
            <a:extLst>
              <a:ext uri="{FF2B5EF4-FFF2-40B4-BE49-F238E27FC236}">
                <a16:creationId xmlns:a16="http://schemas.microsoft.com/office/drawing/2014/main" id="{EAFBC1F5-09CF-D94C-2183-D967F6537957}"/>
              </a:ext>
            </a:extLst>
          </p:cNvPr>
          <p:cNvSpPr txBox="1"/>
          <p:nvPr/>
        </p:nvSpPr>
        <p:spPr>
          <a:xfrm>
            <a:off x="29184" y="6542643"/>
            <a:ext cx="33845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a:ea typeface="+mn-ea"/>
                <a:cs typeface="+mn-cs"/>
              </a:rPr>
              <a:t>Alderuccio et al ASH 2024 </a:t>
            </a:r>
          </a:p>
        </p:txBody>
      </p:sp>
    </p:spTree>
    <p:extLst>
      <p:ext uri="{BB962C8B-B14F-4D97-AF65-F5344CB8AC3E}">
        <p14:creationId xmlns:p14="http://schemas.microsoft.com/office/powerpoint/2010/main" val="33042167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1.xml><?xml version="1.0" encoding="utf-8"?>
<p:tagLst xmlns:a="http://schemas.openxmlformats.org/drawingml/2006/main" xmlns:r="http://schemas.openxmlformats.org/officeDocument/2006/relationships" xmlns:p="http://schemas.openxmlformats.org/presentationml/2006/main">
  <p:tag name="KPI_HAS_CHART" val="false"/>
</p:tagLst>
</file>

<file path=ppt/tags/tag12.xml><?xml version="1.0" encoding="utf-8"?>
<p:tagLst xmlns:a="http://schemas.openxmlformats.org/drawingml/2006/main" xmlns:r="http://schemas.openxmlformats.org/officeDocument/2006/relationships" xmlns:p="http://schemas.openxmlformats.org/presentationml/2006/main">
  <p:tag name="KPI_HAS_CHART" val="false"/>
</p:tagLst>
</file>

<file path=ppt/tags/tag13.xml><?xml version="1.0" encoding="utf-8"?>
<p:tagLst xmlns:a="http://schemas.openxmlformats.org/drawingml/2006/main" xmlns:r="http://schemas.openxmlformats.org/officeDocument/2006/relationships" xmlns:p="http://schemas.openxmlformats.org/presentationml/2006/main">
  <p:tag name="KPI_HAS_CHART" val="false"/>
</p:tagLst>
</file>

<file path=ppt/tags/tag14.xml><?xml version="1.0" encoding="utf-8"?>
<p:tagLst xmlns:a="http://schemas.openxmlformats.org/drawingml/2006/main" xmlns:r="http://schemas.openxmlformats.org/officeDocument/2006/relationships" xmlns:p="http://schemas.openxmlformats.org/presentationml/2006/main">
  <p:tag name="KPI_HAS_CHART" val="false"/>
</p:tagLst>
</file>

<file path=ppt/tags/tag15.xml><?xml version="1.0" encoding="utf-8"?>
<p:tagLst xmlns:a="http://schemas.openxmlformats.org/drawingml/2006/main" xmlns:r="http://schemas.openxmlformats.org/officeDocument/2006/relationships" xmlns:p="http://schemas.openxmlformats.org/presentationml/2006/main">
  <p:tag name="KPI_HAS_CHART" val="false"/>
</p:tagLst>
</file>

<file path=ppt/tags/tag16.xml><?xml version="1.0" encoding="utf-8"?>
<p:tagLst xmlns:a="http://schemas.openxmlformats.org/drawingml/2006/main" xmlns:r="http://schemas.openxmlformats.org/officeDocument/2006/relationships" xmlns:p="http://schemas.openxmlformats.org/presentationml/2006/main">
  <p:tag name="KPI_HAS_CHART" val="false"/>
</p:tagLst>
</file>

<file path=ppt/tags/tag17.xml><?xml version="1.0" encoding="utf-8"?>
<p:tagLst xmlns:a="http://schemas.openxmlformats.org/drawingml/2006/main" xmlns:r="http://schemas.openxmlformats.org/officeDocument/2006/relationships" xmlns:p="http://schemas.openxmlformats.org/presentationml/2006/main">
  <p:tag name="KPI_HAS_CHART" val="false"/>
</p:tagLst>
</file>

<file path=ppt/tags/tag18.xml><?xml version="1.0" encoding="utf-8"?>
<p:tagLst xmlns:a="http://schemas.openxmlformats.org/drawingml/2006/main" xmlns:r="http://schemas.openxmlformats.org/officeDocument/2006/relationships" xmlns:p="http://schemas.openxmlformats.org/presentationml/2006/main">
  <p:tag name="KPI_HAS_CHART" val="false"/>
</p:tagLst>
</file>

<file path=ppt/tags/tag19.xml><?xml version="1.0" encoding="utf-8"?>
<p:tagLst xmlns:a="http://schemas.openxmlformats.org/drawingml/2006/main" xmlns:r="http://schemas.openxmlformats.org/officeDocument/2006/relationships" xmlns:p="http://schemas.openxmlformats.org/presentationml/2006/main">
  <p:tag name="KPI_HAS_CHART" val="false"/>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KPI_HAS_CHART" val="false"/>
</p:tagLst>
</file>

<file path=ppt/tags/tag21.xml><?xml version="1.0" encoding="utf-8"?>
<p:tagLst xmlns:a="http://schemas.openxmlformats.org/drawingml/2006/main" xmlns:r="http://schemas.openxmlformats.org/officeDocument/2006/relationships" xmlns:p="http://schemas.openxmlformats.org/presentationml/2006/main">
  <p:tag name="KPI_HAS_CHART" val="false"/>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6.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Content Slide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ACA8B805-7C2F-424F-824A-5B42387B5E15}"/>
    </a:ext>
  </a:extLst>
</a:theme>
</file>

<file path=ppt/theme/theme11.xml><?xml version="1.0" encoding="utf-8"?>
<a:theme xmlns:a="http://schemas.openxmlformats.org/drawingml/2006/main" name="Photo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C04BE24B-EFF7-F548-A5BC-55EE865B131A}"/>
    </a:ext>
  </a:extLst>
</a:theme>
</file>

<file path=ppt/theme/theme12.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Presentation_16x9_Widescreen_Basic">
  <a:themeElements>
    <a:clrScheme name="MD Anderson Basic">
      <a:dk1>
        <a:srgbClr val="413C38"/>
      </a:dk1>
      <a:lt1>
        <a:srgbClr val="FFFFFF"/>
      </a:lt1>
      <a:dk2>
        <a:srgbClr val="EE3124"/>
      </a:dk2>
      <a:lt2>
        <a:srgbClr val="FFFFFF"/>
      </a:lt2>
      <a:accent1>
        <a:srgbClr val="614B79"/>
      </a:accent1>
      <a:accent2>
        <a:srgbClr val="407EC9"/>
      </a:accent2>
      <a:accent3>
        <a:srgbClr val="789D4A"/>
      </a:accent3>
      <a:accent4>
        <a:srgbClr val="CB6015"/>
      </a:accent4>
      <a:accent5>
        <a:srgbClr val="D2CE9E"/>
      </a:accent5>
      <a:accent6>
        <a:srgbClr val="63666A"/>
      </a:accent6>
      <a:hlink>
        <a:srgbClr val="407EC9"/>
      </a:hlink>
      <a:folHlink>
        <a:srgbClr val="63666A"/>
      </a:folHlink>
    </a:clrScheme>
    <a:fontScheme name="MD Anderson">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a:noFill/>
        </a:ln>
        <a:effectLst/>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600"/>
          </a:spcBef>
          <a:defRPr sz="1800" b="1" dirty="0" smtClean="0">
            <a:latin typeface="+mj-lt"/>
          </a:defRPr>
        </a:defPPr>
      </a:lstStyle>
      <a:style>
        <a:lnRef idx="1">
          <a:schemeClr val="accent1"/>
        </a:lnRef>
        <a:fillRef idx="3">
          <a:schemeClr val="accent1"/>
        </a:fillRef>
        <a:effectRef idx="2">
          <a:schemeClr val="accent1"/>
        </a:effectRef>
        <a:fontRef idx="minor">
          <a:schemeClr val="lt1"/>
        </a:fontRef>
      </a:style>
    </a:spDef>
    <a:lnDef>
      <a:spPr bwMode="gray">
        <a:ln w="12700" cap="rnd">
          <a:solidFill>
            <a:schemeClr val="accent6"/>
          </a:solidFill>
          <a:prstDash val="soli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spAutoFit/>
      </a:bodyPr>
      <a:lstStyle>
        <a:defPPr marL="182880" indent="-182880">
          <a:spcBef>
            <a:spcPts val="1200"/>
          </a:spcBef>
          <a:buFont typeface="Arial" panose="020B0604020202020204" pitchFamily="34" charset="0"/>
          <a:buChar char="•"/>
          <a:defRPr sz="1800" dirty="0" smtClean="0">
            <a:cs typeface="Arial"/>
          </a:defRPr>
        </a:defPPr>
      </a:lstStyle>
    </a:txDef>
  </a:objectDefaults>
  <a:extraClrSchemeLst/>
  <a:extLst>
    <a:ext uri="{05A4C25C-085E-4340-85A3-A5531E510DB2}">
      <thm15:themeFamily xmlns:thm15="http://schemas.microsoft.com/office/thememl/2012/main" name="Presentation4" id="{96FD2424-AC25-5741-B010-95742E8E8E9D}" vid="{0542371B-13A0-F740-BBC2-5BCF202ACB61}"/>
    </a:ext>
  </a:extLst>
</a:theme>
</file>

<file path=ppt/theme/theme14.xml><?xml version="1.0" encoding="utf-8"?>
<a:theme xmlns:a="http://schemas.openxmlformats.org/drawingml/2006/main" name="1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7_MD Anderson Visual Widescreen">
  <a:themeElements>
    <a:clrScheme name="MD Anderson Visual">
      <a:dk1>
        <a:srgbClr val="413C38"/>
      </a:dk1>
      <a:lt1>
        <a:srgbClr val="FFFFFF"/>
      </a:lt1>
      <a:dk2>
        <a:srgbClr val="EE3124"/>
      </a:dk2>
      <a:lt2>
        <a:srgbClr val="FFFFFF"/>
      </a:lt2>
      <a:accent1>
        <a:srgbClr val="000000"/>
      </a:accent1>
      <a:accent2>
        <a:srgbClr val="614B79"/>
      </a:accent2>
      <a:accent3>
        <a:srgbClr val="407EC9"/>
      </a:accent3>
      <a:accent4>
        <a:srgbClr val="789D4A"/>
      </a:accent4>
      <a:accent5>
        <a:srgbClr val="CB6015"/>
      </a:accent5>
      <a:accent6>
        <a:srgbClr val="63666A"/>
      </a:accent6>
      <a:hlink>
        <a:srgbClr val="407EC9"/>
      </a:hlink>
      <a:folHlink>
        <a:srgbClr val="63666A"/>
      </a:folHlink>
    </a:clrScheme>
    <a:fontScheme name="MD Anderson">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MDAnderson_16x9_Visual" id="{1D2E73E1-81F5-4876-98EC-537CAEA4CB78}" vid="{21E8631E-C70B-4194-98CB-8552C1625295}"/>
    </a:ext>
  </a:extLst>
</a:theme>
</file>

<file path=ppt/theme/theme16.xml><?xml version="1.0" encoding="utf-8"?>
<a:theme xmlns:a="http://schemas.openxmlformats.org/drawingml/2006/main" name="1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7.xml><?xml version="1.0" encoding="utf-8"?>
<a:theme xmlns:a="http://schemas.openxmlformats.org/drawingml/2006/main" name="UChicago_Medicine_Powerpoint_template">
  <a:themeElements>
    <a:clrScheme name="UCM_colors">
      <a:dk1>
        <a:srgbClr val="400000"/>
      </a:dk1>
      <a:lt1>
        <a:srgbClr val="D6D6D0"/>
      </a:lt1>
      <a:dk2>
        <a:srgbClr val="FFFFFF"/>
      </a:dk2>
      <a:lt2>
        <a:srgbClr val="FFFFFF"/>
      </a:lt2>
      <a:accent1>
        <a:srgbClr val="767676"/>
      </a:accent1>
      <a:accent2>
        <a:srgbClr val="F8A429"/>
      </a:accent2>
      <a:accent3>
        <a:srgbClr val="155F83"/>
      </a:accent3>
      <a:accent4>
        <a:srgbClr val="CFE6F0"/>
      </a:accent4>
      <a:accent5>
        <a:srgbClr val="BA7B76"/>
      </a:accent5>
      <a:accent6>
        <a:srgbClr val="91AB5A"/>
      </a:accent6>
      <a:hlink>
        <a:srgbClr val="5B96AD"/>
      </a:hlink>
      <a:folHlink>
        <a:srgbClr val="725663"/>
      </a:folHlink>
    </a:clrScheme>
    <a:fontScheme name="UChicago Medicine Fonts">
      <a:majorFont>
        <a:latin typeface="Arial"/>
        <a:ea typeface=""/>
        <a:cs typeface=""/>
      </a:majorFont>
      <a:minorFont>
        <a:latin typeface="Arial"/>
        <a:ea typeface=""/>
        <a:cs typeface=""/>
      </a:minorFont>
    </a:fontScheme>
    <a:fmtScheme name="Frame">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20000"/>
                <a:lumMod val="102000"/>
              </a:schemeClr>
            </a:gs>
            <a:gs pos="48000">
              <a:schemeClr val="phClr">
                <a:tint val="98000"/>
                <a:shade val="90000"/>
                <a:satMod val="110000"/>
                <a:lumMod val="103000"/>
              </a:schemeClr>
            </a:gs>
            <a:gs pos="100000">
              <a:schemeClr val="phClr">
                <a:tint val="98000"/>
                <a:shade val="8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Frame" id="{F226E7A2-7162-461C-9490-D27D9DC04E43}" vid="{629A0216-3BBD-45C0-B63F-2683BEA18F60}"/>
    </a:ext>
  </a:extLst>
</a:theme>
</file>

<file path=ppt/theme/theme18.xml><?xml version="1.0" encoding="utf-8"?>
<a:theme xmlns:a="http://schemas.openxmlformats.org/drawingml/2006/main" name="Incyte Clinical">
  <a:themeElements>
    <a:clrScheme name="Custom 1">
      <a:dk1>
        <a:srgbClr val="000000"/>
      </a:dk1>
      <a:lt1>
        <a:srgbClr val="FFFFFF"/>
      </a:lt1>
      <a:dk2>
        <a:srgbClr val="243444"/>
      </a:dk2>
      <a:lt2>
        <a:srgbClr val="CADCF2"/>
      </a:lt2>
      <a:accent1>
        <a:srgbClr val="005CAB"/>
      </a:accent1>
      <a:accent2>
        <a:srgbClr val="5E9330"/>
      </a:accent2>
      <a:accent3>
        <a:srgbClr val="962710"/>
      </a:accent3>
      <a:accent4>
        <a:srgbClr val="CEA00C"/>
      </a:accent4>
      <a:accent5>
        <a:srgbClr val="0094C8"/>
      </a:accent5>
      <a:accent6>
        <a:srgbClr val="53237B"/>
      </a:accent6>
      <a:hlink>
        <a:srgbClr val="2B8F91"/>
      </a:hlink>
      <a:folHlink>
        <a:srgbClr val="D46C16"/>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1_Incyte Clinical">
  <a:themeElements>
    <a:clrScheme name="Custom 1">
      <a:dk1>
        <a:srgbClr val="000000"/>
      </a:dk1>
      <a:lt1>
        <a:srgbClr val="FFFFFF"/>
      </a:lt1>
      <a:dk2>
        <a:srgbClr val="243444"/>
      </a:dk2>
      <a:lt2>
        <a:srgbClr val="CADCF2"/>
      </a:lt2>
      <a:accent1>
        <a:srgbClr val="005CAB"/>
      </a:accent1>
      <a:accent2>
        <a:srgbClr val="5E9330"/>
      </a:accent2>
      <a:accent3>
        <a:srgbClr val="962710"/>
      </a:accent3>
      <a:accent4>
        <a:srgbClr val="CEA00C"/>
      </a:accent4>
      <a:accent5>
        <a:srgbClr val="0094C8"/>
      </a:accent5>
      <a:accent6>
        <a:srgbClr val="53237B"/>
      </a:accent6>
      <a:hlink>
        <a:srgbClr val="2B8F91"/>
      </a:hlink>
      <a:folHlink>
        <a:srgbClr val="D46C16"/>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ptos Display"/>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_Office Theme">
  <a:themeElements>
    <a:clrScheme name="Custom 6">
      <a:dk1>
        <a:srgbClr val="000000"/>
      </a:dk1>
      <a:lt1>
        <a:srgbClr val="FFFFFF"/>
      </a:lt1>
      <a:dk2>
        <a:srgbClr val="4C4C4F"/>
      </a:dk2>
      <a:lt2>
        <a:srgbClr val="A6A8AC"/>
      </a:lt2>
      <a:accent1>
        <a:srgbClr val="0066B3"/>
      </a:accent1>
      <a:accent2>
        <a:srgbClr val="F7C401"/>
      </a:accent2>
      <a:accent3>
        <a:srgbClr val="1F3157"/>
      </a:accent3>
      <a:accent4>
        <a:srgbClr val="008696"/>
      </a:accent4>
      <a:accent5>
        <a:srgbClr val="CB7620"/>
      </a:accent5>
      <a:accent6>
        <a:srgbClr val="C63726"/>
      </a:accent6>
      <a:hlink>
        <a:srgbClr val="900080"/>
      </a:hlink>
      <a:folHlink>
        <a:srgbClr val="63964B"/>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2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3_Office Theme">
  <a:themeElements>
    <a:clrScheme name="BeiGene">
      <a:dk1>
        <a:srgbClr val="000000"/>
      </a:dk1>
      <a:lt1>
        <a:srgbClr val="FFFFFF"/>
      </a:lt1>
      <a:dk2>
        <a:srgbClr val="10508F"/>
      </a:dk2>
      <a:lt2>
        <a:srgbClr val="F0F2F6"/>
      </a:lt2>
      <a:accent1>
        <a:srgbClr val="A4C34A"/>
      </a:accent1>
      <a:accent2>
        <a:srgbClr val="B73A3B"/>
      </a:accent2>
      <a:accent3>
        <a:srgbClr val="40C2CA"/>
      </a:accent3>
      <a:accent4>
        <a:srgbClr val="6F3A96"/>
      </a:accent4>
      <a:accent5>
        <a:srgbClr val="EDDA55"/>
      </a:accent5>
      <a:accent6>
        <a:srgbClr val="10508F"/>
      </a:accent6>
      <a:hlink>
        <a:srgbClr val="2998E3"/>
      </a:hlink>
      <a:folHlink>
        <a:srgbClr val="8C8C8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45720" rIns="45720" rtlCol="0">
        <a:noAutofit/>
      </a:bodyPr>
      <a:lstStyle>
        <a:defPPr>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4_Office Theme">
  <a:themeElements>
    <a:clrScheme name="Custom 38">
      <a:dk1>
        <a:srgbClr val="000000"/>
      </a:dk1>
      <a:lt1>
        <a:srgbClr val="FFFFFF"/>
      </a:lt1>
      <a:dk2>
        <a:srgbClr val="44546A"/>
      </a:dk2>
      <a:lt2>
        <a:srgbClr val="E7E6E6"/>
      </a:lt2>
      <a:accent1>
        <a:srgbClr val="6E1C28"/>
      </a:accent1>
      <a:accent2>
        <a:srgbClr val="469EB2"/>
      </a:accent2>
      <a:accent3>
        <a:srgbClr val="1C4952"/>
      </a:accent3>
      <a:accent4>
        <a:srgbClr val="ECA942"/>
      </a:accent4>
      <a:accent5>
        <a:srgbClr val="C1312C"/>
      </a:accent5>
      <a:accent6>
        <a:srgbClr val="643875"/>
      </a:accent6>
      <a:hlink>
        <a:srgbClr val="0B9BBB"/>
      </a:hlink>
      <a:folHlink>
        <a:srgbClr val="A4A5A4"/>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3_EA White Background Lt Bl Titl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016 Clinical Widescreen Template">
  <a:themeElements>
    <a:clrScheme name="2014 OSUCCC - James">
      <a:dk1>
        <a:srgbClr val="000000"/>
      </a:dk1>
      <a:lt1>
        <a:srgbClr val="FFFFFF"/>
      </a:lt1>
      <a:dk2>
        <a:srgbClr val="717070"/>
      </a:dk2>
      <a:lt2>
        <a:srgbClr val="FFFFFF"/>
      </a:lt2>
      <a:accent1>
        <a:srgbClr val="BB0000"/>
      </a:accent1>
      <a:accent2>
        <a:srgbClr val="D25F15"/>
      </a:accent2>
      <a:accent3>
        <a:srgbClr val="365D66"/>
      </a:accent3>
      <a:accent4>
        <a:srgbClr val="740061"/>
      </a:accent4>
      <a:accent5>
        <a:srgbClr val="85B9AE"/>
      </a:accent5>
      <a:accent6>
        <a:srgbClr val="F2DE90"/>
      </a:accent6>
      <a:hlink>
        <a:srgbClr val="A3B5D1"/>
      </a:hlink>
      <a:folHlink>
        <a:srgbClr val="97930E"/>
      </a:folHlink>
    </a:clrScheme>
    <a:fontScheme name="RESEARCH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SEARCH Template 1">
        <a:dk1>
          <a:srgbClr val="000000"/>
        </a:dk1>
        <a:lt1>
          <a:srgbClr val="FFFFFF"/>
        </a:lt1>
        <a:dk2>
          <a:srgbClr val="000000"/>
        </a:dk2>
        <a:lt2>
          <a:srgbClr val="A89487"/>
        </a:lt2>
        <a:accent1>
          <a:srgbClr val="006191"/>
        </a:accent1>
        <a:accent2>
          <a:srgbClr val="6B8C2C"/>
        </a:accent2>
        <a:accent3>
          <a:srgbClr val="FFFFFF"/>
        </a:accent3>
        <a:accent4>
          <a:srgbClr val="000000"/>
        </a:accent4>
        <a:accent5>
          <a:srgbClr val="AAB7C7"/>
        </a:accent5>
        <a:accent6>
          <a:srgbClr val="607E27"/>
        </a:accent6>
        <a:hlink>
          <a:srgbClr val="DA6F2B"/>
        </a:hlink>
        <a:folHlink>
          <a:srgbClr val="C91648"/>
        </a:folHlink>
      </a:clrScheme>
      <a:clrMap bg1="lt1" tx1="dk1" bg2="lt2" tx2="dk2" accent1="accent1" accent2="accent2" accent3="accent3" accent4="accent4" accent5="accent5" accent6="accent6" hlink="hlink" folHlink="folHlink"/>
    </a:extraClrScheme>
    <a:extraClrScheme>
      <a:clrScheme name="RESEARCH Template 2">
        <a:dk1>
          <a:srgbClr val="000000"/>
        </a:dk1>
        <a:lt1>
          <a:srgbClr val="FFFFFF"/>
        </a:lt1>
        <a:dk2>
          <a:srgbClr val="000000"/>
        </a:dk2>
        <a:lt2>
          <a:srgbClr val="A89487"/>
        </a:lt2>
        <a:accent1>
          <a:srgbClr val="006191"/>
        </a:accent1>
        <a:accent2>
          <a:srgbClr val="C91648"/>
        </a:accent2>
        <a:accent3>
          <a:srgbClr val="FFFFFF"/>
        </a:accent3>
        <a:accent4>
          <a:srgbClr val="000000"/>
        </a:accent4>
        <a:accent5>
          <a:srgbClr val="AAB7C7"/>
        </a:accent5>
        <a:accent6>
          <a:srgbClr val="B61340"/>
        </a:accent6>
        <a:hlink>
          <a:srgbClr val="DA6F2B"/>
        </a:hlink>
        <a:folHlink>
          <a:srgbClr val="6B8C2C"/>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6.xml><?xml version="1.0" encoding="utf-8"?>
<a:theme xmlns:a="http://schemas.openxmlformats.org/drawingml/2006/main" name="DUKE OPTION B INSIDE PAGE">
  <a:themeElements>
    <a:clrScheme name="New darker Duke colors with teal">
      <a:dk1>
        <a:srgbClr val="00539B"/>
      </a:dk1>
      <a:lt1>
        <a:srgbClr val="FFFDFC"/>
      </a:lt1>
      <a:dk2>
        <a:srgbClr val="414041"/>
      </a:dk2>
      <a:lt2>
        <a:srgbClr val="FFFFFE"/>
      </a:lt2>
      <a:accent1>
        <a:srgbClr val="00A09F"/>
      </a:accent1>
      <a:accent2>
        <a:srgbClr val="B03C33"/>
      </a:accent2>
      <a:accent3>
        <a:srgbClr val="5E802C"/>
      </a:accent3>
      <a:accent4>
        <a:srgbClr val="EEBD60"/>
      </a:accent4>
      <a:accent5>
        <a:srgbClr val="407E99"/>
      </a:accent5>
      <a:accent6>
        <a:srgbClr val="E0750B"/>
      </a:accent6>
      <a:hlink>
        <a:srgbClr val="0000FF"/>
      </a:hlink>
      <a:folHlink>
        <a:srgbClr val="64518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8.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TemplafySlideFormConfiguration><![CDATA[{"formFields":[],"formDataEntries":[]}]]></TemplafySlideFormConfiguration>
</file>

<file path=customXml/item10.xml><?xml version="1.0" encoding="utf-8"?>
<TemplafySlideFormConfiguration><![CDATA[{"formFields":[],"formDataEntries":[]}]]></TemplafySlideFormConfiguration>
</file>

<file path=customXml/item11.xml><?xml version="1.0" encoding="utf-8"?>
<TemplafySlideTemplateConfiguration><![CDATA[{"slideVersion":1,"isValidatorEnabled":false,"isLocked":false,"elementsMetadata":[],"slideId":"861026044834480145","enableDocumentContentUpdater":false,"version":"2.0"}]]></TemplafySlideTemplateConfiguration>
</file>

<file path=customXml/item12.xml><?xml version="1.0" encoding="utf-8"?>
<TemplafySlideTemplateConfiguration><![CDATA[{"slideVersion":1,"isValidatorEnabled":false,"isLocked":false,"elementsMetadata":[],"slideId":"861026044834480145","enableDocumentContentUpdater":false,"version":"2.0"}]]></TemplafySlideTemplateConfiguration>
</file>

<file path=customXml/item13.xml><?xml version="1.0" encoding="utf-8"?>
<TemplafySlideFormConfiguration><![CDATA[{"formFields":[],"formDataEntries":[]}]]></TemplafySlideFormConfiguration>
</file>

<file path=customXml/item14.xml><?xml version="1.0" encoding="utf-8"?>
<TemplafySlideTemplateConfiguration><![CDATA[{"slideVersion":1,"isValidatorEnabled":false,"isLocked":false,"elementsMetadata":[],"slideId":"861026044834480145","enableDocumentContentUpdater":false,"version":"2.0"}]]></TemplafySlideTemplateConfiguration>
</file>

<file path=customXml/item15.xml><?xml version="1.0" encoding="utf-8"?>
<TemplafySlideFormConfiguration><![CDATA[{"formFields":[],"formDataEntries":[]}]]></TemplafySlideFormConfiguration>
</file>

<file path=customXml/item16.xml><?xml version="1.0" encoding="utf-8"?>
<TemplafySlideFormConfiguration><![CDATA[{"formFields":[],"formDataEntries":[]}]]></TemplafySlideFormConfiguration>
</file>

<file path=customXml/item17.xml><?xml version="1.0" encoding="utf-8"?>
<TemplafySlideTemplateConfiguration><![CDATA[{"slideVersion":1,"isValidatorEnabled":false,"isLocked":false,"elementsMetadata":[],"slideId":"861026044834480145","enableDocumentContentUpdater":false,"version":"2.0"}]]></TemplafySlideTemplateConfiguration>
</file>

<file path=customXml/item18.xml><?xml version="1.0" encoding="utf-8"?>
<TemplafySlideTemplateConfiguration><![CDATA[{"slideVersion":1,"isValidatorEnabled":false,"isLocked":false,"elementsMetadata":[],"slideId":"861026044834480145","enableDocumentContentUpdater":false,"version":"2.0"}]]></TemplafySlideTemplateConfiguration>
</file>

<file path=customXml/item19.xml><?xml version="1.0" encoding="utf-8"?>
<TemplafySlideTemplateConfiguration><![CDATA[{"slideVersion":1,"isValidatorEnabled":false,"isLocked":false,"elementsMetadata":[],"slideId":"861026044834480145","enableDocumentContentUpdater":false,"version":"2.0"}]]></TemplafySlideTemplateConfiguration>
</file>

<file path=customXml/item2.xml><?xml version="1.0" encoding="utf-8"?>
<TemplafySlideTemplateConfiguration><![CDATA[{"slideVersion":1,"isValidatorEnabled":false,"isLocked":false,"elementsMetadata":[],"slideId":"861026044834480145","enableDocumentContentUpdater":false,"version":"2.0"}]]></TemplafySlideTemplateConfiguration>
</file>

<file path=customXml/item20.xml><?xml version="1.0" encoding="utf-8"?>
<TemplafySlideFormConfiguration><![CDATA[{"formFields":[],"formDataEntries":[]}]]></TemplafySlideFormConfiguration>
</file>

<file path=customXml/item21.xml><?xml version="1.0" encoding="utf-8"?>
<TemplafySlideFormConfiguration><![CDATA[{"formFields":[],"formDataEntries":[]}]]></TemplafySlideFormConfiguration>
</file>

<file path=customXml/item22.xml><?xml version="1.0" encoding="utf-8"?>
<TemplafySlideFormConfiguration><![CDATA[{"formFields":[],"formDataEntries":[]}]]></TemplafySlideFormConfiguration>
</file>

<file path=customXml/item23.xml><?xml version="1.0" encoding="utf-8"?>
<TemplafySlideTemplateConfiguration><![CDATA[{"slideVersion":1,"isValidatorEnabled":false,"isLocked":false,"elementsMetadata":[],"slideId":"861026044834480145","enableDocumentContentUpdater":false,"version":"2.0"}]]></TemplafySlideTemplateConfiguration>
</file>

<file path=customXml/item24.xml><?xml version="1.0" encoding="utf-8"?>
<TemplafySlideTemplateConfiguration><![CDATA[{"slideVersion":1,"isValidatorEnabled":false,"isLocked":false,"elementsMetadata":[],"slideId":"861026044834480145","enableDocumentContentUpdater":false,"version":"2.0"}]]></TemplafySlideTemplateConfiguration>
</file>

<file path=customXml/item25.xml><?xml version="1.0" encoding="utf-8"?>
<TemplafySlideTemplateConfiguration><![CDATA[{"slideVersion":1,"isValidatorEnabled":false,"isLocked":false,"elementsMetadata":[],"slideId":"861026044834480145","enableDocumentContentUpdater":false,"version":"2.0"}]]></TemplafySlideTemplateConfiguration>
</file>

<file path=customXml/item26.xml><?xml version="1.0" encoding="utf-8"?>
<TemplafySlideTemplateConfiguration><![CDATA[{"slideVersion":1,"isValidatorEnabled":false,"isLocked":false,"elementsMetadata":[],"slideId":"861026044834480131","enableDocumentContentUpdater":false,"version":"2.0"}]]></TemplafySlideTemplateConfiguration>
</file>

<file path=customXml/item27.xml><?xml version="1.0" encoding="utf-8"?>
<TemplafySlideFormConfiguration><![CDATA[{"formFields":[],"formDataEntries":[]}]]></TemplafySlideFormConfiguration>
</file>

<file path=customXml/item28.xml><?xml version="1.0" encoding="utf-8"?>
<TemplafySlideFormConfiguration><![CDATA[{"formFields":[],"formDataEntries":[]}]]></TemplafySlideFormConfiguration>
</file>

<file path=customXml/item29.xml><?xml version="1.0" encoding="utf-8"?>
<TemplafySlideFormConfiguration><![CDATA[{"formFields":[],"formDataEntries":[]}]]></TemplafySlideFormConfiguration>
</file>

<file path=customXml/item3.xml><?xml version="1.0" encoding="utf-8"?>
<TemplafySlideTemplateConfiguration><![CDATA[{"slideVersion":1,"isValidatorEnabled":false,"isLocked":false,"elementsMetadata":[],"slideId":"861026044834480145","enableDocumentContentUpdater":false,"version":"2.0"}]]></TemplafySlideTemplateConfiguration>
</file>

<file path=customXml/item30.xml><?xml version="1.0" encoding="utf-8"?>
<TemplafySlideTemplateConfiguration><![CDATA[{"slideVersion":1,"isValidatorEnabled":false,"isLocked":false,"elementsMetadata":[],"slideId":"861026044834480145","enableDocumentContentUpdater":false,"version":"2.0"}]]></TemplafySlideTemplateConfiguration>
</file>

<file path=customXml/item31.xml><?xml version="1.0" encoding="utf-8"?>
<TemplafySlideTemplateConfiguration><![CDATA[{"slideVersion":1,"isValidatorEnabled":false,"isLocked":false,"elementsMetadata":[],"slideId":"861026044834480145","enableDocumentContentUpdater":false,"version":"2.0"}]]></TemplafySlideTemplateConfiguration>
</file>

<file path=customXml/item32.xml><?xml version="1.0" encoding="utf-8"?>
<TemplafySlideTemplateConfiguration><![CDATA[{"slideVersion":1,"isValidatorEnabled":false,"isLocked":false,"elementsMetadata":[],"slideId":"861026044834480131","enableDocumentContentUpdater":false,"version":"2.0"}]]></TemplafySlideTemplateConfiguration>
</file>

<file path=customXml/item33.xml><?xml version="1.0" encoding="utf-8"?>
<TemplafySlideFormConfiguration><![CDATA[{"formFields":[],"formDataEntries":[]}]]></TemplafySlideFormConfiguration>
</file>

<file path=customXml/item34.xml><?xml version="1.0" encoding="utf-8"?>
<TemplafySlideFormConfiguration><![CDATA[{"formFields":[],"formDataEntries":[]}]]></TemplafySlideFormConfiguration>
</file>

<file path=customXml/item35.xml><?xml version="1.0" encoding="utf-8"?>
<TemplafySlideFormConfiguration><![CDATA[{"formFields":[],"formDataEntries":[]}]]></TemplafySlideFormConfiguration>
</file>

<file path=customXml/item36.xml><?xml version="1.0" encoding="utf-8"?>
<TemplafySlideFormConfiguration><![CDATA[{"formFields":[],"formDataEntries":[]}]]></TemplafySlideFormConfiguration>
</file>

<file path=customXml/item37.xml><?xml version="1.0" encoding="utf-8"?>
<TemplafySlideFormConfiguration><![CDATA[{"formFields":[],"formDataEntries":[]}]]></TemplafySlideFormConfiguration>
</file>

<file path=customXml/item38.xml><?xml version="1.0" encoding="utf-8"?>
<TemplafySlideTemplateConfiguration><![CDATA[{"slideVersion":1,"isValidatorEnabled":false,"isLocked":false,"elementsMetadata":[],"slideId":"861026044834480145","enableDocumentContentUpdater":false,"version":"2.0"}]]></TemplafySlideTemplateConfiguration>
</file>

<file path=customXml/item39.xml><?xml version="1.0" encoding="utf-8"?>
<TemplafySlideFormConfiguration><![CDATA[{"formFields":[],"formDataEntries":[]}]]></TemplafySlideFormConfiguration>
</file>

<file path=customXml/item4.xml><?xml version="1.0" encoding="utf-8"?>
<TemplafySlideTemplateConfiguration><![CDATA[{"slideVersion":1,"isValidatorEnabled":false,"isLocked":false,"elementsMetadata":[],"slideId":"861026044834480145","enableDocumentContentUpdater":false,"version":"2.0"}]]></TemplafySlideTemplateConfiguration>
</file>

<file path=customXml/item40.xml><?xml version="1.0" encoding="utf-8"?>
<TemplafySlideTemplateConfiguration><![CDATA[{"slideVersion":1,"isValidatorEnabled":false,"isLocked":false,"elementsMetadata":[],"slideId":"861026044834480145","enableDocumentContentUpdater":false,"version":"2.0"}]]></TemplafySlideTemplateConfiguration>
</file>

<file path=customXml/item41.xml><?xml version="1.0" encoding="utf-8"?>
<TemplafySlideTemplateConfiguration><![CDATA[{"slideVersion":1,"isValidatorEnabled":false,"isLocked":false,"elementsMetadata":[],"slideId":"861026044834480145","enableDocumentContentUpdater":false,"version":"2.0"}]]></TemplafySlideTemplateConfiguration>
</file>

<file path=customXml/item42.xml><?xml version="1.0" encoding="utf-8"?>
<TemplafySlideTemplateConfiguration><![CDATA[{"slideVersion":1,"isValidatorEnabled":false,"isLocked":false,"elementsMetadata":[],"slideId":"861026044834480145","enableDocumentContentUpdater":false,"version":"2.0"}]]></TemplafySlideTemplateConfiguration>
</file>

<file path=customXml/item43.xml><?xml version="1.0" encoding="utf-8"?>
<TemplafySlideFormConfiguration><![CDATA[{"formFields":[],"formDataEntries":[]}]]></TemplafySlideFormConfiguration>
</file>

<file path=customXml/item44.xml><?xml version="1.0" encoding="utf-8"?>
<TemplafySlideTemplateConfiguration><![CDATA[{"slideVersion":1,"isValidatorEnabled":false,"isLocked":false,"elementsMetadata":[],"slideId":"861026044834480145","enableDocumentContentUpdater":false,"version":"2.0"}]]></TemplafySlideTemplateConfiguration>
</file>

<file path=customXml/item45.xml><?xml version="1.0" encoding="utf-8"?>
<TemplafySlideFormConfiguration><![CDATA[{"formFields":[],"formDataEntries":[]}]]></TemplafySlideFormConfiguration>
</file>

<file path=customXml/item46.xml><?xml version="1.0" encoding="utf-8"?>
<TemplafySlideFormConfiguration><![CDATA[{"formFields":[],"formDataEntries":[]}]]></TemplafySlideFormConfiguration>
</file>

<file path=customXml/item47.xml><?xml version="1.0" encoding="utf-8"?>
<TemplafySlideFormConfiguration><![CDATA[{"formFields":[],"formDataEntries":[]}]]></TemplafySlideFormConfiguration>
</file>

<file path=customXml/item48.xml><?xml version="1.0" encoding="utf-8"?>
<TemplafySlideFormConfiguration><![CDATA[{"formFields":[],"formDataEntries":[]}]]></TemplafySlideFormConfiguration>
</file>

<file path=customXml/item5.xml><?xml version="1.0" encoding="utf-8"?>
<TemplafySlideFormConfiguration><![CDATA[{"formFields":[],"formDataEntries":[]}]]></TemplafySlideFormConfiguration>
</file>

<file path=customXml/item6.xml><?xml version="1.0" encoding="utf-8"?>
<TemplafySlideTemplateConfiguration><![CDATA[{"slideVersion":1,"isValidatorEnabled":false,"isLocked":false,"elementsMetadata":[],"slideId":"861026044834480145","enableDocumentContentUpdater":false,"version":"2.0"}]]></TemplafySlideTemplateConfiguration>
</file>

<file path=customXml/item7.xml><?xml version="1.0" encoding="utf-8"?>
<TemplafySlideTemplateConfiguration><![CDATA[{"slideVersion":1,"isValidatorEnabled":false,"isLocked":false,"elementsMetadata":[],"slideId":"861026044834480131","enableDocumentContentUpdater":false,"version":"2.0"}]]></TemplafySlideTemplateConfiguration>
</file>

<file path=customXml/item8.xml><?xml version="1.0" encoding="utf-8"?>
<TemplafySlideTemplateConfiguration><![CDATA[{"slideVersion":1,"isValidatorEnabled":false,"isLocked":false,"elementsMetadata":[],"slideId":"861026044834480145","enableDocumentContentUpdater":false,"version":"2.0"}]]></TemplafySlideTemplateConfiguration>
</file>

<file path=customXml/item9.xml><?xml version="1.0" encoding="utf-8"?>
<TemplafySlideFormConfiguration><![CDATA[{"formFields":[],"formDataEntries":[]}]]></TemplafySlideFormConfiguration>
</file>

<file path=customXml/itemProps1.xml><?xml version="1.0" encoding="utf-8"?>
<ds:datastoreItem xmlns:ds="http://schemas.openxmlformats.org/officeDocument/2006/customXml" ds:itemID="{4086026B-D8BC-C04B-BD34-4BE688C7E736}">
  <ds:schemaRefs/>
</ds:datastoreItem>
</file>

<file path=customXml/itemProps10.xml><?xml version="1.0" encoding="utf-8"?>
<ds:datastoreItem xmlns:ds="http://schemas.openxmlformats.org/officeDocument/2006/customXml" ds:itemID="{77B8231C-D0AE-7141-81A0-2F2DD1BE8506}">
  <ds:schemaRefs/>
</ds:datastoreItem>
</file>

<file path=customXml/itemProps11.xml><?xml version="1.0" encoding="utf-8"?>
<ds:datastoreItem xmlns:ds="http://schemas.openxmlformats.org/officeDocument/2006/customXml" ds:itemID="{BACC0C63-2015-4E4B-B8F7-4019EF12B8F4}">
  <ds:schemaRefs/>
</ds:datastoreItem>
</file>

<file path=customXml/itemProps12.xml><?xml version="1.0" encoding="utf-8"?>
<ds:datastoreItem xmlns:ds="http://schemas.openxmlformats.org/officeDocument/2006/customXml" ds:itemID="{399F6C81-97B2-A54A-ACA6-770F49008620}">
  <ds:schemaRefs/>
</ds:datastoreItem>
</file>

<file path=customXml/itemProps13.xml><?xml version="1.0" encoding="utf-8"?>
<ds:datastoreItem xmlns:ds="http://schemas.openxmlformats.org/officeDocument/2006/customXml" ds:itemID="{4750859D-9F1E-7846-88C7-EE2BE3381C8E}">
  <ds:schemaRefs/>
</ds:datastoreItem>
</file>

<file path=customXml/itemProps14.xml><?xml version="1.0" encoding="utf-8"?>
<ds:datastoreItem xmlns:ds="http://schemas.openxmlformats.org/officeDocument/2006/customXml" ds:itemID="{77EA953E-6E95-1C4C-AABE-C8E10F91BBC3}">
  <ds:schemaRefs/>
</ds:datastoreItem>
</file>

<file path=customXml/itemProps15.xml><?xml version="1.0" encoding="utf-8"?>
<ds:datastoreItem xmlns:ds="http://schemas.openxmlformats.org/officeDocument/2006/customXml" ds:itemID="{90BA93D9-89D3-6A46-A91C-AAD391575865}">
  <ds:schemaRefs/>
</ds:datastoreItem>
</file>

<file path=customXml/itemProps16.xml><?xml version="1.0" encoding="utf-8"?>
<ds:datastoreItem xmlns:ds="http://schemas.openxmlformats.org/officeDocument/2006/customXml" ds:itemID="{24627B57-84FA-4F42-BA53-7762864E0A4F}">
  <ds:schemaRefs/>
</ds:datastoreItem>
</file>

<file path=customXml/itemProps17.xml><?xml version="1.0" encoding="utf-8"?>
<ds:datastoreItem xmlns:ds="http://schemas.openxmlformats.org/officeDocument/2006/customXml" ds:itemID="{2CD4B79E-7FD8-5C41-9CB5-A3CC99E09BD6}">
  <ds:schemaRefs/>
</ds:datastoreItem>
</file>

<file path=customXml/itemProps18.xml><?xml version="1.0" encoding="utf-8"?>
<ds:datastoreItem xmlns:ds="http://schemas.openxmlformats.org/officeDocument/2006/customXml" ds:itemID="{88757649-5ABE-AE4D-A538-493995100D13}">
  <ds:schemaRefs/>
</ds:datastoreItem>
</file>

<file path=customXml/itemProps19.xml><?xml version="1.0" encoding="utf-8"?>
<ds:datastoreItem xmlns:ds="http://schemas.openxmlformats.org/officeDocument/2006/customXml" ds:itemID="{44D1F2D1-80F3-49A3-9370-F13D5D4FBA05}">
  <ds:schemaRefs/>
</ds:datastoreItem>
</file>

<file path=customXml/itemProps2.xml><?xml version="1.0" encoding="utf-8"?>
<ds:datastoreItem xmlns:ds="http://schemas.openxmlformats.org/officeDocument/2006/customXml" ds:itemID="{0A1B9901-DBC7-400F-AF8B-8F7C9D4ECA35}">
  <ds:schemaRefs/>
</ds:datastoreItem>
</file>

<file path=customXml/itemProps20.xml><?xml version="1.0" encoding="utf-8"?>
<ds:datastoreItem xmlns:ds="http://schemas.openxmlformats.org/officeDocument/2006/customXml" ds:itemID="{F6590919-D77C-42BE-886C-B3B4AFF04C5A}">
  <ds:schemaRefs/>
</ds:datastoreItem>
</file>

<file path=customXml/itemProps21.xml><?xml version="1.0" encoding="utf-8"?>
<ds:datastoreItem xmlns:ds="http://schemas.openxmlformats.org/officeDocument/2006/customXml" ds:itemID="{98CF1A37-0881-4BEF-B932-9FFE67EF2321}">
  <ds:schemaRefs/>
</ds:datastoreItem>
</file>

<file path=customXml/itemProps22.xml><?xml version="1.0" encoding="utf-8"?>
<ds:datastoreItem xmlns:ds="http://schemas.openxmlformats.org/officeDocument/2006/customXml" ds:itemID="{478AAE51-A4A8-9C4A-ADDF-22A567E4568E}">
  <ds:schemaRefs/>
</ds:datastoreItem>
</file>

<file path=customXml/itemProps23.xml><?xml version="1.0" encoding="utf-8"?>
<ds:datastoreItem xmlns:ds="http://schemas.openxmlformats.org/officeDocument/2006/customXml" ds:itemID="{17A2F4F6-B3E9-0348-82BC-F4968A20F718}">
  <ds:schemaRefs/>
</ds:datastoreItem>
</file>

<file path=customXml/itemProps24.xml><?xml version="1.0" encoding="utf-8"?>
<ds:datastoreItem xmlns:ds="http://schemas.openxmlformats.org/officeDocument/2006/customXml" ds:itemID="{03943999-C31A-4969-AA09-605AF997E2D4}">
  <ds:schemaRefs/>
</ds:datastoreItem>
</file>

<file path=customXml/itemProps25.xml><?xml version="1.0" encoding="utf-8"?>
<ds:datastoreItem xmlns:ds="http://schemas.openxmlformats.org/officeDocument/2006/customXml" ds:itemID="{8AB05DC5-A2FB-413B-BF81-4A492435DFF6}">
  <ds:schemaRefs/>
</ds:datastoreItem>
</file>

<file path=customXml/itemProps26.xml><?xml version="1.0" encoding="utf-8"?>
<ds:datastoreItem xmlns:ds="http://schemas.openxmlformats.org/officeDocument/2006/customXml" ds:itemID="{C2AF2A88-D063-104D-87C1-8CB0DB1FB91D}">
  <ds:schemaRefs/>
</ds:datastoreItem>
</file>

<file path=customXml/itemProps27.xml><?xml version="1.0" encoding="utf-8"?>
<ds:datastoreItem xmlns:ds="http://schemas.openxmlformats.org/officeDocument/2006/customXml" ds:itemID="{41B1A156-CEB3-FE49-AC31-498ABBC7C1D5}">
  <ds:schemaRefs/>
</ds:datastoreItem>
</file>

<file path=customXml/itemProps28.xml><?xml version="1.0" encoding="utf-8"?>
<ds:datastoreItem xmlns:ds="http://schemas.openxmlformats.org/officeDocument/2006/customXml" ds:itemID="{F3C250B6-9D9F-424E-A428-99556B9A60C8}">
  <ds:schemaRefs/>
</ds:datastoreItem>
</file>

<file path=customXml/itemProps29.xml><?xml version="1.0" encoding="utf-8"?>
<ds:datastoreItem xmlns:ds="http://schemas.openxmlformats.org/officeDocument/2006/customXml" ds:itemID="{CAF4F425-F83F-4742-9475-682B84859685}">
  <ds:schemaRefs/>
</ds:datastoreItem>
</file>

<file path=customXml/itemProps3.xml><?xml version="1.0" encoding="utf-8"?>
<ds:datastoreItem xmlns:ds="http://schemas.openxmlformats.org/officeDocument/2006/customXml" ds:itemID="{BF640F7A-31D0-054F-AAA0-FC93BE1362E8}">
  <ds:schemaRefs/>
</ds:datastoreItem>
</file>

<file path=customXml/itemProps30.xml><?xml version="1.0" encoding="utf-8"?>
<ds:datastoreItem xmlns:ds="http://schemas.openxmlformats.org/officeDocument/2006/customXml" ds:itemID="{B99D7169-1C77-A340-8B49-47ECBEDA10E5}">
  <ds:schemaRefs/>
</ds:datastoreItem>
</file>

<file path=customXml/itemProps31.xml><?xml version="1.0" encoding="utf-8"?>
<ds:datastoreItem xmlns:ds="http://schemas.openxmlformats.org/officeDocument/2006/customXml" ds:itemID="{424FF6BB-46BD-1449-921F-F727F2FE3034}">
  <ds:schemaRefs/>
</ds:datastoreItem>
</file>

<file path=customXml/itemProps32.xml><?xml version="1.0" encoding="utf-8"?>
<ds:datastoreItem xmlns:ds="http://schemas.openxmlformats.org/officeDocument/2006/customXml" ds:itemID="{45F2D5DA-4278-3C42-B86E-A54AA84C5CF5}">
  <ds:schemaRefs/>
</ds:datastoreItem>
</file>

<file path=customXml/itemProps33.xml><?xml version="1.0" encoding="utf-8"?>
<ds:datastoreItem xmlns:ds="http://schemas.openxmlformats.org/officeDocument/2006/customXml" ds:itemID="{51C0BB3F-CB9D-EA4A-BD04-FB854D09060F}">
  <ds:schemaRefs/>
</ds:datastoreItem>
</file>

<file path=customXml/itemProps34.xml><?xml version="1.0" encoding="utf-8"?>
<ds:datastoreItem xmlns:ds="http://schemas.openxmlformats.org/officeDocument/2006/customXml" ds:itemID="{D3A1427A-1820-5A47-94B8-1D65CB519971}">
  <ds:schemaRefs/>
</ds:datastoreItem>
</file>

<file path=customXml/itemProps35.xml><?xml version="1.0" encoding="utf-8"?>
<ds:datastoreItem xmlns:ds="http://schemas.openxmlformats.org/officeDocument/2006/customXml" ds:itemID="{B99892F9-6E46-4DF0-84CC-CA21034E9BEE}">
  <ds:schemaRefs/>
</ds:datastoreItem>
</file>

<file path=customXml/itemProps36.xml><?xml version="1.0" encoding="utf-8"?>
<ds:datastoreItem xmlns:ds="http://schemas.openxmlformats.org/officeDocument/2006/customXml" ds:itemID="{70B1A138-9901-2A49-AF39-20AAF6274654}">
  <ds:schemaRefs/>
</ds:datastoreItem>
</file>

<file path=customXml/itemProps37.xml><?xml version="1.0" encoding="utf-8"?>
<ds:datastoreItem xmlns:ds="http://schemas.openxmlformats.org/officeDocument/2006/customXml" ds:itemID="{B6821A71-BB34-49F9-9D3C-781E729ED55C}">
  <ds:schemaRefs/>
</ds:datastoreItem>
</file>

<file path=customXml/itemProps38.xml><?xml version="1.0" encoding="utf-8"?>
<ds:datastoreItem xmlns:ds="http://schemas.openxmlformats.org/officeDocument/2006/customXml" ds:itemID="{3BE2E47F-223C-1841-A27C-CD8DD2E48872}">
  <ds:schemaRefs/>
</ds:datastoreItem>
</file>

<file path=customXml/itemProps39.xml><?xml version="1.0" encoding="utf-8"?>
<ds:datastoreItem xmlns:ds="http://schemas.openxmlformats.org/officeDocument/2006/customXml" ds:itemID="{5FEE098F-75A0-A14A-9369-0B72EA5EDEE3}">
  <ds:schemaRefs/>
</ds:datastoreItem>
</file>

<file path=customXml/itemProps4.xml><?xml version="1.0" encoding="utf-8"?>
<ds:datastoreItem xmlns:ds="http://schemas.openxmlformats.org/officeDocument/2006/customXml" ds:itemID="{5B70FD89-483C-4E90-9182-617DB2BF9803}">
  <ds:schemaRefs/>
</ds:datastoreItem>
</file>

<file path=customXml/itemProps40.xml><?xml version="1.0" encoding="utf-8"?>
<ds:datastoreItem xmlns:ds="http://schemas.openxmlformats.org/officeDocument/2006/customXml" ds:itemID="{CC00BF0B-C77C-134B-BE32-91F36AE609F9}">
  <ds:schemaRefs/>
</ds:datastoreItem>
</file>

<file path=customXml/itemProps41.xml><?xml version="1.0" encoding="utf-8"?>
<ds:datastoreItem xmlns:ds="http://schemas.openxmlformats.org/officeDocument/2006/customXml" ds:itemID="{69DD41A1-5C4D-5E44-815A-0E275170300B}">
  <ds:schemaRefs/>
</ds:datastoreItem>
</file>

<file path=customXml/itemProps42.xml><?xml version="1.0" encoding="utf-8"?>
<ds:datastoreItem xmlns:ds="http://schemas.openxmlformats.org/officeDocument/2006/customXml" ds:itemID="{F0AE8F0D-D1F1-1448-A537-9B082C12756D}">
  <ds:schemaRefs/>
</ds:datastoreItem>
</file>

<file path=customXml/itemProps43.xml><?xml version="1.0" encoding="utf-8"?>
<ds:datastoreItem xmlns:ds="http://schemas.openxmlformats.org/officeDocument/2006/customXml" ds:itemID="{78C99C86-6993-3349-A50A-B56498BB0D04}">
  <ds:schemaRefs/>
</ds:datastoreItem>
</file>

<file path=customXml/itemProps44.xml><?xml version="1.0" encoding="utf-8"?>
<ds:datastoreItem xmlns:ds="http://schemas.openxmlformats.org/officeDocument/2006/customXml" ds:itemID="{54CDAC76-8F08-DE41-AD66-23234A9490AA}">
  <ds:schemaRefs/>
</ds:datastoreItem>
</file>

<file path=customXml/itemProps45.xml><?xml version="1.0" encoding="utf-8"?>
<ds:datastoreItem xmlns:ds="http://schemas.openxmlformats.org/officeDocument/2006/customXml" ds:itemID="{E4CB62F3-32FD-844F-B75C-E54935F4F9DC}">
  <ds:schemaRefs/>
</ds:datastoreItem>
</file>

<file path=customXml/itemProps46.xml><?xml version="1.0" encoding="utf-8"?>
<ds:datastoreItem xmlns:ds="http://schemas.openxmlformats.org/officeDocument/2006/customXml" ds:itemID="{269D72A9-6768-D94E-8CE8-093D961F31C9}">
  <ds:schemaRefs/>
</ds:datastoreItem>
</file>

<file path=customXml/itemProps47.xml><?xml version="1.0" encoding="utf-8"?>
<ds:datastoreItem xmlns:ds="http://schemas.openxmlformats.org/officeDocument/2006/customXml" ds:itemID="{C0E532B1-97EE-44D6-A22D-A6C377FE7062}">
  <ds:schemaRefs/>
</ds:datastoreItem>
</file>

<file path=customXml/itemProps48.xml><?xml version="1.0" encoding="utf-8"?>
<ds:datastoreItem xmlns:ds="http://schemas.openxmlformats.org/officeDocument/2006/customXml" ds:itemID="{D004DB6C-D2CA-7341-810A-39F890619D4F}">
  <ds:schemaRefs/>
</ds:datastoreItem>
</file>

<file path=customXml/itemProps5.xml><?xml version="1.0" encoding="utf-8"?>
<ds:datastoreItem xmlns:ds="http://schemas.openxmlformats.org/officeDocument/2006/customXml" ds:itemID="{7B5AE8EE-72FE-4114-8EDB-67272A8ED33C}">
  <ds:schemaRefs/>
</ds:datastoreItem>
</file>

<file path=customXml/itemProps6.xml><?xml version="1.0" encoding="utf-8"?>
<ds:datastoreItem xmlns:ds="http://schemas.openxmlformats.org/officeDocument/2006/customXml" ds:itemID="{353FDB43-B4CA-994C-A834-5E1B7663B0B0}">
  <ds:schemaRefs/>
</ds:datastoreItem>
</file>

<file path=customXml/itemProps7.xml><?xml version="1.0" encoding="utf-8"?>
<ds:datastoreItem xmlns:ds="http://schemas.openxmlformats.org/officeDocument/2006/customXml" ds:itemID="{0B62F6F5-86F5-4C54-8F11-30A091AE1E7D}">
  <ds:schemaRefs/>
</ds:datastoreItem>
</file>

<file path=customXml/itemProps8.xml><?xml version="1.0" encoding="utf-8"?>
<ds:datastoreItem xmlns:ds="http://schemas.openxmlformats.org/officeDocument/2006/customXml" ds:itemID="{EAAB4981-6F6E-4299-8A4B-9168DADC05C9}">
  <ds:schemaRefs/>
</ds:datastoreItem>
</file>

<file path=customXml/itemProps9.xml><?xml version="1.0" encoding="utf-8"?>
<ds:datastoreItem xmlns:ds="http://schemas.openxmlformats.org/officeDocument/2006/customXml" ds:itemID="{BF4A8EDE-9340-0644-A3CB-2EF166E43D75}">
  <ds:schemaRefs/>
</ds:datastoreItem>
</file>

<file path=docProps/app.xml><?xml version="1.0" encoding="utf-8"?>
<Properties xmlns="http://schemas.openxmlformats.org/officeDocument/2006/extended-properties" xmlns:vt="http://schemas.openxmlformats.org/officeDocument/2006/docPropsVTypes">
  <Template/>
  <TotalTime>66298</TotalTime>
  <Words>14227</Words>
  <Application>Microsoft Macintosh PowerPoint</Application>
  <PresentationFormat>Widescreen</PresentationFormat>
  <Paragraphs>2908</Paragraphs>
  <Slides>137</Slides>
  <Notes>90</Notes>
  <HiddenSlides>0</HiddenSlides>
  <MMClips>0</MMClips>
  <ScaleCrop>false</ScaleCrop>
  <HeadingPairs>
    <vt:vector size="6" baseType="variant">
      <vt:variant>
        <vt:lpstr>Fonts Used</vt:lpstr>
      </vt:variant>
      <vt:variant>
        <vt:i4>29</vt:i4>
      </vt:variant>
      <vt:variant>
        <vt:lpstr>Theme</vt:lpstr>
      </vt:variant>
      <vt:variant>
        <vt:i4>25</vt:i4>
      </vt:variant>
      <vt:variant>
        <vt:lpstr>Slide Titles</vt:lpstr>
      </vt:variant>
      <vt:variant>
        <vt:i4>137</vt:i4>
      </vt:variant>
    </vt:vector>
  </HeadingPairs>
  <TitlesOfParts>
    <vt:vector size="191" baseType="lpstr">
      <vt:lpstr>ＭＳ Ｐゴシック</vt:lpstr>
      <vt:lpstr>.AppleSystemUIFont</vt:lpstr>
      <vt:lpstr>Aptos</vt:lpstr>
      <vt:lpstr>Aptos Display</vt:lpstr>
      <vt:lpstr>Arial</vt:lpstr>
      <vt:lpstr>Arial Narrow</vt:lpstr>
      <vt:lpstr>Arial Nova</vt:lpstr>
      <vt:lpstr>Arial-BoldMT</vt:lpstr>
      <vt:lpstr>Avenir Black</vt:lpstr>
      <vt:lpstr>Avenir Book</vt:lpstr>
      <vt:lpstr>Calibri</vt:lpstr>
      <vt:lpstr>Calibri Light</vt:lpstr>
      <vt:lpstr>Century Gothic</vt:lpstr>
      <vt:lpstr>Courier New</vt:lpstr>
      <vt:lpstr>Franklin Gothic Book</vt:lpstr>
      <vt:lpstr>Gill Sans</vt:lpstr>
      <vt:lpstr>Libre Franklin</vt:lpstr>
      <vt:lpstr>Lucida Grande</vt:lpstr>
      <vt:lpstr>Monaco</vt:lpstr>
      <vt:lpstr>ProximaNova-RegularIt</vt:lpstr>
      <vt:lpstr>Roboto</vt:lpstr>
      <vt:lpstr>Roche Sans</vt:lpstr>
      <vt:lpstr>Symbol</vt:lpstr>
      <vt:lpstr>System Font Regular</vt:lpstr>
      <vt:lpstr>Times</vt:lpstr>
      <vt:lpstr>Times New Roman</vt:lpstr>
      <vt:lpstr>Wingdings</vt:lpstr>
      <vt:lpstr>Wingdings 2</vt:lpstr>
      <vt:lpstr>ヒラギノ角ゴ Pro W3</vt:lpstr>
      <vt:lpstr>1_Default Design</vt:lpstr>
      <vt:lpstr>5_Default Design</vt:lpstr>
      <vt:lpstr>7_Default Design</vt:lpstr>
      <vt:lpstr>2016 Clinical Widescreen Template</vt:lpstr>
      <vt:lpstr>AADI-2022</vt:lpstr>
      <vt:lpstr>DUKE OPTION B INSIDE PAGE</vt:lpstr>
      <vt:lpstr>1_AADI-2022</vt:lpstr>
      <vt:lpstr>2_Default Design</vt:lpstr>
      <vt:lpstr>6_Default Design</vt:lpstr>
      <vt:lpstr>Content Slides</vt:lpstr>
      <vt:lpstr>Photos</vt:lpstr>
      <vt:lpstr>3_Default Design</vt:lpstr>
      <vt:lpstr>Presentation_16x9_Widescreen_Basic</vt:lpstr>
      <vt:lpstr>1_Office Theme</vt:lpstr>
      <vt:lpstr>7_MD Anderson Visual Widescreen</vt:lpstr>
      <vt:lpstr>1_Avaglio template</vt:lpstr>
      <vt:lpstr>UChicago_Medicine_Powerpoint_template</vt:lpstr>
      <vt:lpstr>Incyte Clinical</vt:lpstr>
      <vt:lpstr>1_Incyte Clinical</vt:lpstr>
      <vt:lpstr>Office Theme</vt:lpstr>
      <vt:lpstr>2_Office Theme</vt:lpstr>
      <vt:lpstr>5_Office Theme</vt:lpstr>
      <vt:lpstr>3_Office Theme</vt:lpstr>
      <vt:lpstr>4_Office Theme</vt:lpstr>
      <vt:lpstr>3_EA White Background Lt Bl Title</vt:lpstr>
      <vt:lpstr>Second Opinion: Investigators Provide Perspectives on the Current  and Future Use of Novel Therapies for Non-Hodgkin Lymphoma</vt:lpstr>
      <vt:lpstr>Faculty</vt:lpstr>
      <vt:lpstr>Dr Flowers — Disclosures Faculty</vt:lpstr>
      <vt:lpstr>Dr Lunning — Disclosures Faculty</vt:lpstr>
      <vt:lpstr>Dr Smith — Disclosures Faculty</vt:lpstr>
      <vt:lpstr>Dr Kahl — Disclosures Moderator</vt:lpstr>
      <vt:lpstr>Dr LaCasce — Disclosures Second Opinion</vt:lpstr>
      <vt:lpstr>Prof Salles — Disclosures Second Opinion</vt:lpstr>
      <vt:lpstr>Research To Practice President Neil Love, MD — Disclosures</vt:lpstr>
      <vt:lpstr>Commercial Support</vt:lpstr>
      <vt:lpstr>PowerPoint Presentation</vt:lpstr>
      <vt:lpstr>Clinicians in the Meeting Room</vt:lpstr>
      <vt:lpstr>Clinicians Attending via Zoom</vt:lpstr>
      <vt:lpstr>About the Enduring Program</vt:lpstr>
      <vt:lpstr>Second Opinion: Investigators Provide Perspectives on the Current  and Future Use of Novel Therapies for Non-Hodgkin Lymphoma</vt:lpstr>
      <vt:lpstr>Second Opinion</vt:lpstr>
      <vt:lpstr>Agenda</vt:lpstr>
      <vt:lpstr>Agenda</vt:lpstr>
      <vt:lpstr>PowerPoint Presentation</vt:lpstr>
      <vt:lpstr>PowerPoint Presentation</vt:lpstr>
      <vt:lpstr>PowerPoint Presentation</vt:lpstr>
      <vt:lpstr>PowerPoint Presentation</vt:lpstr>
      <vt:lpstr>PowerPoint Presentation</vt:lpstr>
      <vt:lpstr>Genotype differences in treatment impact: POLARIX</vt:lpstr>
      <vt:lpstr>PRECISE DLBCL - Chihara</vt:lpstr>
      <vt:lpstr>Polatuzumab Vedotin in Relapsed or Refractory Diffuse Large B-Cell Lymphoma  J Clin Oncol. 2020</vt:lpstr>
      <vt:lpstr>Pola-BR PFS and OS</vt:lpstr>
      <vt:lpstr>PowerPoint Presentation</vt:lpstr>
      <vt:lpstr>SUNMO Study design</vt:lpstr>
      <vt:lpstr>Mosun-Pola significantly increased overall  response rate versus R-GemOx</vt:lpstr>
      <vt:lpstr>Mosun-Pola significantly prolonged  progression-free survival versus R-GemOx </vt:lpstr>
      <vt:lpstr>Exploratory analysis of progression-free-survival in pre-specified subgroups</vt:lpstr>
      <vt:lpstr>AEs with a difference of at least 5% between treatment arms </vt:lpstr>
      <vt:lpstr>CRS was infrequent, early, and low grade </vt:lpstr>
      <vt:lpstr>Glofitamab and Polatuzumab Vedotin: A Phase Ib/II Trial</vt:lpstr>
      <vt:lpstr>Glofitamab and Polatuzumab Vedotin: Responses</vt:lpstr>
      <vt:lpstr>Glofitamab and Polatuzumab Vedotin:  Progression-Free Survival (PFS)</vt:lpstr>
      <vt:lpstr>POLARGO: Phase 3 Trial of Pola-R-GemOx vs R-GemOx in  Relapsed/Refractory Transplant-Ineligible DLBCL</vt:lpstr>
      <vt:lpstr>Second Opinion</vt:lpstr>
      <vt:lpstr>Discussion Questions</vt:lpstr>
      <vt:lpstr>Second Opinion</vt:lpstr>
      <vt:lpstr>Discussion Questions</vt:lpstr>
      <vt:lpstr>Agenda</vt:lpstr>
      <vt:lpstr>Clinical Utility of CD19-Directed Monoclonal Antibodies in DLBCL and Follicular Lymphoma (FL) </vt:lpstr>
      <vt:lpstr>Clinical Utility of CD19-Directed Monoclonal Antibodies in DLBCL and Follicular Lymphoma (FL)  </vt:lpstr>
      <vt:lpstr>CD19 targeting key principles </vt:lpstr>
      <vt:lpstr>Background: Tafasitamab</vt:lpstr>
      <vt:lpstr>Five-year follow-up L-MIND phase 2 trial of tafasitamab plus lenalidomide in RR DLBCL: outcomes by line of treatment</vt:lpstr>
      <vt:lpstr>PowerPoint Presentation</vt:lpstr>
      <vt:lpstr>Do the clinical trial results translate to the real world? </vt:lpstr>
      <vt:lpstr>ASCO Annual Meeting: Abstract 7000  frontMIND: Phase 3 Study of Tafasitamab Plus Lenalidomide and R-CHOP for Patients With Newly Diagnosed Diffuse Large B-cell Lymphoma</vt:lpstr>
      <vt:lpstr>frontMIND (NCT04824092): Phase 3, Global, Multicenter, Placebo-Controlled, Double-Blind, Randomized Study</vt:lpstr>
      <vt:lpstr>PowerPoint Presentation</vt:lpstr>
      <vt:lpstr>PFS by Investigator Assessment (primary endpoint)</vt:lpstr>
      <vt:lpstr>PowerPoint Presentation</vt:lpstr>
      <vt:lpstr>PowerPoint Presentation</vt:lpstr>
      <vt:lpstr>PowerPoint Presentation</vt:lpstr>
      <vt:lpstr>PowerPoint Presentation</vt:lpstr>
      <vt:lpstr>PFS by Investigator Assessment</vt:lpstr>
      <vt:lpstr>PowerPoint Presentation</vt:lpstr>
      <vt:lpstr>FOLLICULAR LYMPHOMA</vt:lpstr>
      <vt:lpstr>Follicular lymphoma: lenalidomide-rituximab is an effective regimen and backbone for further improvement </vt:lpstr>
      <vt:lpstr>Tafasitamab Plus Lenalidomide and Rituximab for Relapsed or Refractory Follicular Lymphoma: Results From a Phase 3 Study (inMIND)</vt:lpstr>
      <vt:lpstr>inMIND: Phase 3, Double-Blind, Placebo-Controlled, International, Multicenter Randomized Study</vt:lpstr>
      <vt:lpstr>Baseline Characteristics and prior treatment (n=548):  </vt:lpstr>
      <vt:lpstr>Primary Endpoint: PFS by Investigator Assessment</vt:lpstr>
      <vt:lpstr>Prespecified Subgroup Analysis of PFS</vt:lpstr>
      <vt:lpstr>PFS by POD24 Status and Refractoriness to Anti-CD20</vt:lpstr>
      <vt:lpstr>PFS by Line of Therapy</vt:lpstr>
      <vt:lpstr>FL Patient Population Comparison </vt:lpstr>
      <vt:lpstr>PET-CR and ORR</vt:lpstr>
      <vt:lpstr>SAFETY PROFILE, TOXICITY MITIGATION</vt:lpstr>
      <vt:lpstr>DLBCL: Most Frequent TEAEs (≥12% in Any Group)</vt:lpstr>
      <vt:lpstr>FL: Most Frequent Any-Grade TEAEs (≥15% in Any Group)</vt:lpstr>
      <vt:lpstr>FL: Grade 3 or 4 TEAEs and Dose Modifications</vt:lpstr>
      <vt:lpstr>Second Opinion</vt:lpstr>
      <vt:lpstr>Discussion Questions</vt:lpstr>
      <vt:lpstr>Second Opinion</vt:lpstr>
      <vt:lpstr>Discussion Questions</vt:lpstr>
      <vt:lpstr>Discussion Questions</vt:lpstr>
      <vt:lpstr>Agenda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Second Opinion</vt:lpstr>
      <vt:lpstr>Discussion Questions</vt:lpstr>
      <vt:lpstr>Second Opinion</vt:lpstr>
      <vt:lpstr>Discussion Questions</vt:lpstr>
      <vt:lpstr>Agenda</vt:lpstr>
      <vt:lpstr>BTK inhibitors in Lymphoma</vt:lpstr>
      <vt:lpstr>BTK inhibitors</vt:lpstr>
      <vt:lpstr>Current Use of BTKi in Lymphoma</vt:lpstr>
      <vt:lpstr>PHOENIX: R-CHOP +/– Ibrutinib in Non-GCB/ABC DLBCL</vt:lpstr>
      <vt:lpstr>PowerPoint Presentation</vt:lpstr>
      <vt:lpstr>Zanubrutinib Plus Obinutuzumab Versus Obinutuzumab: Primary Analysis of the Phase 2 Randomized ROSEWOOD Trial  </vt:lpstr>
      <vt:lpstr>ROSEWOOD – Zanubrutinib Plus Obinutuzumab Versus Obinutuzumab: ORR</vt:lpstr>
      <vt:lpstr>ROSEWOOD – Zanubrutinib Plus Obinutuzumab Versus Obinutuzumab: DoR and PFS</vt:lpstr>
      <vt:lpstr>ROSEWOOD – Zanubrutinib Plus Obinutuzumab Versus Obinutuzumab: OS</vt:lpstr>
      <vt:lpstr>CONCLUSIONS</vt:lpstr>
      <vt:lpstr>Zanubrutinib for MZL: MAGNOLIA Trial</vt:lpstr>
      <vt:lpstr>Efficacy/Toxicity</vt:lpstr>
      <vt:lpstr>MCL: Reasonable Standards of Care in 2026 </vt:lpstr>
      <vt:lpstr>ACALABRUTINIB PLUS BR IN MANTLE CELL LYMPHOMA: RESULTS FROM THE PHASE 3 ECHO TRIAL. </vt:lpstr>
      <vt:lpstr>PowerPoint Presentation</vt:lpstr>
      <vt:lpstr>ECHO Results in MCL</vt:lpstr>
      <vt:lpstr>Chemofree vs. SOC in older MCL</vt:lpstr>
      <vt:lpstr>PowerPoint Presentation</vt:lpstr>
      <vt:lpstr>Chemofree triplet options in frontline older MCL</vt:lpstr>
      <vt:lpstr>MCL Treatment: The Horizon for Older MCL</vt:lpstr>
      <vt:lpstr>TRIANGLE Trial (European MCL Network)</vt:lpstr>
      <vt:lpstr>PowerPoint Presentation</vt:lpstr>
      <vt:lpstr>PowerPoint Presentation</vt:lpstr>
      <vt:lpstr>TRIANGLE Trial Impact</vt:lpstr>
      <vt:lpstr>TRIANGLE Ongoing Questions</vt:lpstr>
      <vt:lpstr>PowerPoint Presentation</vt:lpstr>
      <vt:lpstr>The vexing problem of p53 mutated MCL</vt:lpstr>
      <vt:lpstr>BRUIN MCL 321 Trial for R/R MCL:  Pirtobrutinib vs. Investigators Choice BTKi</vt:lpstr>
      <vt:lpstr>Second Opinion</vt:lpstr>
      <vt:lpstr>Discussion Questions</vt:lpstr>
      <vt:lpstr>Consensus or Controversy? Documenting and Discussing  Investigators’ Approaches to the Management of Myelofibrosis</vt:lpstr>
      <vt:lpstr>Thank you for joining us! Your feedback is very important to us.   Please complete the survey currently up on the iPads for attendees in the room and on Zoom for those attending virtually. The survey will remain open up to 5 minutes after the meeting ends.  How to Obtain CME Credit In-person attendees: Please refer to the program syllabus for the CME credit link or QR code. Online/Zoom attendees:  The CME credit link is posted in the chat room.</vt:lpstr>
    </vt:vector>
  </TitlesOfParts>
  <Manager/>
  <Company>Research To Practice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New Agents and Strategies in the Management of Acute Myeloid Leukemia</dc:title>
  <dc:subject/>
  <dc:creator>Dr Neil Love</dc:creator>
  <cp:keywords/>
  <dc:description>www.ResearchToPractice.com</dc:description>
  <cp:lastModifiedBy>Kirsten Miller</cp:lastModifiedBy>
  <cp:revision>8150</cp:revision>
  <cp:lastPrinted>2020-08-04T16:05:31Z</cp:lastPrinted>
  <dcterms:created xsi:type="dcterms:W3CDTF">2013-03-19T19:50:02Z</dcterms:created>
  <dcterms:modified xsi:type="dcterms:W3CDTF">2026-06-01T21:21:05Z</dcterms:modified>
  <cp:category/>
</cp:coreProperties>
</file>